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73" r:id="rId6"/>
    <p:sldId id="259" r:id="rId7"/>
    <p:sldId id="266" r:id="rId8"/>
    <p:sldId id="267" r:id="rId9"/>
    <p:sldId id="268" r:id="rId10"/>
    <p:sldId id="269" r:id="rId11"/>
    <p:sldId id="270" r:id="rId12"/>
    <p:sldId id="263" r:id="rId13"/>
    <p:sldId id="271" r:id="rId14"/>
    <p:sldId id="272" r:id="rId15"/>
    <p:sldId id="274" r:id="rId16"/>
    <p:sldId id="275" r:id="rId17"/>
    <p:sldId id="276" r:id="rId18"/>
    <p:sldId id="264" r:id="rId19"/>
    <p:sldId id="277" r:id="rId20"/>
    <p:sldId id="278" r:id="rId21"/>
    <p:sldId id="279" r:id="rId22"/>
    <p:sldId id="280" r:id="rId23"/>
    <p:sldId id="265" r:id="rId24"/>
    <p:sldId id="281" r:id="rId25"/>
    <p:sldId id="282" r:id="rId26"/>
    <p:sldId id="283" r:id="rId27"/>
    <p:sldId id="284" r:id="rId28"/>
    <p:sldId id="26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1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96"/>
      </p:cViewPr>
      <p:guideLst>
        <p:guide pos="46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23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940329432487488"/>
          <c:y val="0.017484558746218681"/>
          <c:w val="0.93405967950820923"/>
          <c:h val="0.768018603324890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4-4622-9FD7-099F56C79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4"/>
        <c:overlap val="-100"/>
        <c:axId val="690552560"/>
        <c:axId val="690553120"/>
      </c:barChart>
      <c:catAx>
        <c:axId val="6905525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90553120"/>
        <c:crosses val="autoZero"/>
        <c:auto val="0"/>
        <c:lblAlgn val="ctr"/>
        <c:lblOffset/>
        <c:noMultiLvlLbl val="0"/>
      </c:catAx>
      <c:valAx>
        <c:axId val="69055312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9055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bg1"/>
          </a:solidFill>
        </a:defRPr>
      </a:pPr>
      <a:endParaRPr smtId="4294967295">
        <a:solidFill>
          <a:schemeClr val="bg1"/>
        </a:solidFill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7E8E-FFCA-439A-BCBB-857735D2426F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B310-83A2-49B5-A575-F01C853B0B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93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265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113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25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643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09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9176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79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391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002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877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89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4434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0132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220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2272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57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9437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3742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747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3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772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780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553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39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841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631167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90669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39372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96088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21467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271119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38460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96870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146507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755836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58082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9914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183273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7932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751867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9093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659350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724614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6559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204242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12790" y="0"/>
            <a:ext cx="12204790" cy="6858000"/>
            <a:chOff x="5482475" y="1963070"/>
            <a:chExt cx="3033713" cy="2100263"/>
          </a:xfrm>
        </p:grpSpPr>
        <p:sp>
          <p:nvSpPr>
            <p:cNvPr id="6" name="Freeform 3671"/>
            <p:cNvSpPr/>
            <p:nvPr/>
          </p:nvSpPr>
          <p:spPr bwMode="auto">
            <a:xfrm>
              <a:off x="5482475" y="1963070"/>
              <a:ext cx="3033713" cy="2100263"/>
            </a:xfrm>
            <a:custGeom>
              <a:gdLst>
                <a:gd name="T0" fmla="*/ 36 w 1911"/>
                <a:gd name="T1" fmla="*/ 0 h 1323"/>
                <a:gd name="T2" fmla="*/ 1875 w 1911"/>
                <a:gd name="T3" fmla="*/ 0 h 1323"/>
                <a:gd name="T4" fmla="*/ 1888 w 1911"/>
                <a:gd name="T5" fmla="*/ 3 h 1323"/>
                <a:gd name="T6" fmla="*/ 1900 w 1911"/>
                <a:gd name="T7" fmla="*/ 11 h 1323"/>
                <a:gd name="T8" fmla="*/ 1908 w 1911"/>
                <a:gd name="T9" fmla="*/ 23 h 1323"/>
                <a:gd name="T10" fmla="*/ 1911 w 1911"/>
                <a:gd name="T11" fmla="*/ 36 h 1323"/>
                <a:gd name="T12" fmla="*/ 1911 w 1911"/>
                <a:gd name="T13" fmla="*/ 1286 h 1323"/>
                <a:gd name="T14" fmla="*/ 1908 w 1911"/>
                <a:gd name="T15" fmla="*/ 1300 h 1323"/>
                <a:gd name="T16" fmla="*/ 1900 w 1911"/>
                <a:gd name="T17" fmla="*/ 1312 h 1323"/>
                <a:gd name="T18" fmla="*/ 1888 w 1911"/>
                <a:gd name="T19" fmla="*/ 1320 h 1323"/>
                <a:gd name="T20" fmla="*/ 1875 w 1911"/>
                <a:gd name="T21" fmla="*/ 1323 h 1323"/>
                <a:gd name="T22" fmla="*/ 36 w 1911"/>
                <a:gd name="T23" fmla="*/ 1323 h 1323"/>
                <a:gd name="T24" fmla="*/ 23 w 1911"/>
                <a:gd name="T25" fmla="*/ 1320 h 1323"/>
                <a:gd name="T26" fmla="*/ 11 w 1911"/>
                <a:gd name="T27" fmla="*/ 1312 h 1323"/>
                <a:gd name="T28" fmla="*/ 3 w 1911"/>
                <a:gd name="T29" fmla="*/ 1300 h 1323"/>
                <a:gd name="T30" fmla="*/ 0 w 1911"/>
                <a:gd name="T31" fmla="*/ 1286 h 1323"/>
                <a:gd name="T32" fmla="*/ 0 w 1911"/>
                <a:gd name="T33" fmla="*/ 36 h 1323"/>
                <a:gd name="T34" fmla="*/ 3 w 1911"/>
                <a:gd name="T35" fmla="*/ 23 h 1323"/>
                <a:gd name="T36" fmla="*/ 11 w 1911"/>
                <a:gd name="T37" fmla="*/ 11 h 1323"/>
                <a:gd name="T38" fmla="*/ 23 w 1911"/>
                <a:gd name="T39" fmla="*/ 3 h 1323"/>
                <a:gd name="T40" fmla="*/ 36 w 1911"/>
                <a:gd name="T41" fmla="*/ 0 h 1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0" h="1323">
                  <a:moveTo>
                    <a:pt x="36" y="0"/>
                  </a:moveTo>
                  <a:lnTo>
                    <a:pt x="1875" y="0"/>
                  </a:lnTo>
                  <a:lnTo>
                    <a:pt x="1888" y="3"/>
                  </a:lnTo>
                  <a:lnTo>
                    <a:pt x="1900" y="11"/>
                  </a:lnTo>
                  <a:lnTo>
                    <a:pt x="1908" y="23"/>
                  </a:lnTo>
                  <a:lnTo>
                    <a:pt x="1911" y="36"/>
                  </a:lnTo>
                  <a:lnTo>
                    <a:pt x="1911" y="1286"/>
                  </a:lnTo>
                  <a:lnTo>
                    <a:pt x="1908" y="1300"/>
                  </a:lnTo>
                  <a:lnTo>
                    <a:pt x="1900" y="1312"/>
                  </a:lnTo>
                  <a:lnTo>
                    <a:pt x="1888" y="1320"/>
                  </a:lnTo>
                  <a:lnTo>
                    <a:pt x="1875" y="1323"/>
                  </a:lnTo>
                  <a:lnTo>
                    <a:pt x="36" y="1323"/>
                  </a:lnTo>
                  <a:lnTo>
                    <a:pt x="23" y="1320"/>
                  </a:lnTo>
                  <a:lnTo>
                    <a:pt x="11" y="1312"/>
                  </a:lnTo>
                  <a:lnTo>
                    <a:pt x="3" y="1300"/>
                  </a:lnTo>
                  <a:lnTo>
                    <a:pt x="0" y="1286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BF5F1"/>
            </a:solidFill>
            <a:ln w="0">
              <a:solidFill>
                <a:srgbClr val="FBF5F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672"/>
            <p:cNvSpPr/>
            <p:nvPr/>
          </p:nvSpPr>
          <p:spPr bwMode="auto">
            <a:xfrm>
              <a:off x="5482475" y="1966245"/>
              <a:ext cx="146050" cy="349250"/>
            </a:xfrm>
            <a:custGeom>
              <a:gdLst>
                <a:gd name="T0" fmla="*/ 37 w 92"/>
                <a:gd name="T1" fmla="*/ 0 h 220"/>
                <a:gd name="T2" fmla="*/ 92 w 92"/>
                <a:gd name="T3" fmla="*/ 0 h 220"/>
                <a:gd name="T4" fmla="*/ 0 w 92"/>
                <a:gd name="T5" fmla="*/ 220 h 220"/>
                <a:gd name="T6" fmla="*/ 0 w 92"/>
                <a:gd name="T7" fmla="*/ 61 h 220"/>
                <a:gd name="T8" fmla="*/ 25 w 92"/>
                <a:gd name="T9" fmla="*/ 1 h 220"/>
                <a:gd name="T10" fmla="*/ 31 w 92"/>
                <a:gd name="T11" fmla="*/ 0 h 220"/>
                <a:gd name="T12" fmla="*/ 37 w 92"/>
                <a:gd name="T13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20">
                  <a:moveTo>
                    <a:pt x="37" y="0"/>
                  </a:moveTo>
                  <a:lnTo>
                    <a:pt x="92" y="0"/>
                  </a:lnTo>
                  <a:lnTo>
                    <a:pt x="0" y="220"/>
                  </a:lnTo>
                  <a:lnTo>
                    <a:pt x="0" y="6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673"/>
            <p:cNvSpPr/>
            <p:nvPr/>
          </p:nvSpPr>
          <p:spPr bwMode="auto">
            <a:xfrm>
              <a:off x="5482475" y="1966245"/>
              <a:ext cx="352425" cy="854075"/>
            </a:xfrm>
            <a:custGeom>
              <a:gdLst>
                <a:gd name="T0" fmla="*/ 157 w 222"/>
                <a:gd name="T1" fmla="*/ 0 h 538"/>
                <a:gd name="T2" fmla="*/ 222 w 222"/>
                <a:gd name="T3" fmla="*/ 0 h 538"/>
                <a:gd name="T4" fmla="*/ 0 w 222"/>
                <a:gd name="T5" fmla="*/ 538 h 538"/>
                <a:gd name="T6" fmla="*/ 0 w 222"/>
                <a:gd name="T7" fmla="*/ 378 h 538"/>
                <a:gd name="T8" fmla="*/ 157 w 222"/>
                <a:gd name="T9" fmla="*/ 0 h 5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38">
                  <a:moveTo>
                    <a:pt x="157" y="0"/>
                  </a:moveTo>
                  <a:lnTo>
                    <a:pt x="222" y="0"/>
                  </a:lnTo>
                  <a:lnTo>
                    <a:pt x="0" y="538"/>
                  </a:lnTo>
                  <a:lnTo>
                    <a:pt x="0" y="37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674"/>
            <p:cNvSpPr/>
            <p:nvPr/>
          </p:nvSpPr>
          <p:spPr bwMode="auto">
            <a:xfrm>
              <a:off x="5482475" y="1966245"/>
              <a:ext cx="558800" cy="1358900"/>
            </a:xfrm>
            <a:custGeom>
              <a:gdLst>
                <a:gd name="T0" fmla="*/ 287 w 352"/>
                <a:gd name="T1" fmla="*/ 0 h 856"/>
                <a:gd name="T2" fmla="*/ 352 w 352"/>
                <a:gd name="T3" fmla="*/ 0 h 856"/>
                <a:gd name="T4" fmla="*/ 0 w 352"/>
                <a:gd name="T5" fmla="*/ 856 h 856"/>
                <a:gd name="T6" fmla="*/ 0 w 352"/>
                <a:gd name="T7" fmla="*/ 697 h 856"/>
                <a:gd name="T8" fmla="*/ 287 w 352"/>
                <a:gd name="T9" fmla="*/ 0 h 8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856">
                  <a:moveTo>
                    <a:pt x="287" y="0"/>
                  </a:moveTo>
                  <a:lnTo>
                    <a:pt x="352" y="0"/>
                  </a:lnTo>
                  <a:lnTo>
                    <a:pt x="0" y="856"/>
                  </a:lnTo>
                  <a:lnTo>
                    <a:pt x="0" y="69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675"/>
            <p:cNvSpPr/>
            <p:nvPr/>
          </p:nvSpPr>
          <p:spPr bwMode="auto">
            <a:xfrm>
              <a:off x="5482475" y="1966245"/>
              <a:ext cx="765175" cy="1863725"/>
            </a:xfrm>
            <a:custGeom>
              <a:gdLst>
                <a:gd name="T0" fmla="*/ 417 w 482"/>
                <a:gd name="T1" fmla="*/ 0 h 1174"/>
                <a:gd name="T2" fmla="*/ 482 w 482"/>
                <a:gd name="T3" fmla="*/ 0 h 1174"/>
                <a:gd name="T4" fmla="*/ 0 w 482"/>
                <a:gd name="T5" fmla="*/ 1174 h 1174"/>
                <a:gd name="T6" fmla="*/ 0 w 482"/>
                <a:gd name="T7" fmla="*/ 1014 h 1174"/>
                <a:gd name="T8" fmla="*/ 417 w 482"/>
                <a:gd name="T9" fmla="*/ 0 h 1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174">
                  <a:moveTo>
                    <a:pt x="417" y="0"/>
                  </a:moveTo>
                  <a:lnTo>
                    <a:pt x="482" y="0"/>
                  </a:lnTo>
                  <a:lnTo>
                    <a:pt x="0" y="1174"/>
                  </a:lnTo>
                  <a:lnTo>
                    <a:pt x="0" y="10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676"/>
            <p:cNvSpPr/>
            <p:nvPr/>
          </p:nvSpPr>
          <p:spPr bwMode="auto">
            <a:xfrm>
              <a:off x="5499937" y="1966245"/>
              <a:ext cx="954088" cy="2097088"/>
            </a:xfrm>
            <a:custGeom>
              <a:gdLst>
                <a:gd name="T0" fmla="*/ 536 w 601"/>
                <a:gd name="T1" fmla="*/ 0 h 1321"/>
                <a:gd name="T2" fmla="*/ 601 w 601"/>
                <a:gd name="T3" fmla="*/ 0 h 1321"/>
                <a:gd name="T4" fmla="*/ 59 w 601"/>
                <a:gd name="T5" fmla="*/ 1321 h 1321"/>
                <a:gd name="T6" fmla="*/ 26 w 601"/>
                <a:gd name="T7" fmla="*/ 1321 h 1321"/>
                <a:gd name="T8" fmla="*/ 12 w 601"/>
                <a:gd name="T9" fmla="*/ 1318 h 1321"/>
                <a:gd name="T10" fmla="*/ 0 w 601"/>
                <a:gd name="T11" fmla="*/ 1309 h 1321"/>
                <a:gd name="T12" fmla="*/ 536 w 601"/>
                <a:gd name="T13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1" h="1321">
                  <a:moveTo>
                    <a:pt x="536" y="0"/>
                  </a:moveTo>
                  <a:lnTo>
                    <a:pt x="601" y="0"/>
                  </a:lnTo>
                  <a:lnTo>
                    <a:pt x="59" y="1321"/>
                  </a:lnTo>
                  <a:lnTo>
                    <a:pt x="26" y="1321"/>
                  </a:lnTo>
                  <a:lnTo>
                    <a:pt x="12" y="1318"/>
                  </a:lnTo>
                  <a:lnTo>
                    <a:pt x="0" y="130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677"/>
            <p:cNvSpPr/>
            <p:nvPr/>
          </p:nvSpPr>
          <p:spPr bwMode="auto">
            <a:xfrm>
              <a:off x="5698375" y="1966245"/>
              <a:ext cx="962025" cy="2097088"/>
            </a:xfrm>
            <a:custGeom>
              <a:gdLst>
                <a:gd name="T0" fmla="*/ 541 w 606"/>
                <a:gd name="T1" fmla="*/ 0 h 1321"/>
                <a:gd name="T2" fmla="*/ 606 w 606"/>
                <a:gd name="T3" fmla="*/ 0 h 1321"/>
                <a:gd name="T4" fmla="*/ 65 w 606"/>
                <a:gd name="T5" fmla="*/ 1321 h 1321"/>
                <a:gd name="T6" fmla="*/ 0 w 606"/>
                <a:gd name="T7" fmla="*/ 1321 h 1321"/>
                <a:gd name="T8" fmla="*/ 541 w 606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1321">
                  <a:moveTo>
                    <a:pt x="541" y="0"/>
                  </a:moveTo>
                  <a:lnTo>
                    <a:pt x="606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678"/>
            <p:cNvSpPr/>
            <p:nvPr/>
          </p:nvSpPr>
          <p:spPr bwMode="auto">
            <a:xfrm>
              <a:off x="5904750" y="1966245"/>
              <a:ext cx="965200" cy="2097088"/>
            </a:xfrm>
            <a:custGeom>
              <a:gdLst>
                <a:gd name="T0" fmla="*/ 543 w 608"/>
                <a:gd name="T1" fmla="*/ 0 h 1321"/>
                <a:gd name="T2" fmla="*/ 608 w 608"/>
                <a:gd name="T3" fmla="*/ 0 h 1321"/>
                <a:gd name="T4" fmla="*/ 65 w 608"/>
                <a:gd name="T5" fmla="*/ 1321 h 1321"/>
                <a:gd name="T6" fmla="*/ 0 w 608"/>
                <a:gd name="T7" fmla="*/ 1321 h 1321"/>
                <a:gd name="T8" fmla="*/ 543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3" y="0"/>
                  </a:moveTo>
                  <a:lnTo>
                    <a:pt x="608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679"/>
            <p:cNvSpPr/>
            <p:nvPr/>
          </p:nvSpPr>
          <p:spPr bwMode="auto">
            <a:xfrm>
              <a:off x="6112712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680"/>
            <p:cNvSpPr/>
            <p:nvPr/>
          </p:nvSpPr>
          <p:spPr bwMode="auto">
            <a:xfrm>
              <a:off x="6319087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681"/>
            <p:cNvSpPr/>
            <p:nvPr/>
          </p:nvSpPr>
          <p:spPr bwMode="auto">
            <a:xfrm>
              <a:off x="6525462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682"/>
            <p:cNvSpPr/>
            <p:nvPr/>
          </p:nvSpPr>
          <p:spPr bwMode="auto">
            <a:xfrm>
              <a:off x="6733425" y="1966245"/>
              <a:ext cx="962025" cy="2097088"/>
            </a:xfrm>
            <a:custGeom>
              <a:gdLst>
                <a:gd name="T0" fmla="*/ 541 w 606"/>
                <a:gd name="T1" fmla="*/ 0 h 1321"/>
                <a:gd name="T2" fmla="*/ 606 w 606"/>
                <a:gd name="T3" fmla="*/ 0 h 1321"/>
                <a:gd name="T4" fmla="*/ 65 w 606"/>
                <a:gd name="T5" fmla="*/ 1321 h 1321"/>
                <a:gd name="T6" fmla="*/ 0 w 606"/>
                <a:gd name="T7" fmla="*/ 1321 h 1321"/>
                <a:gd name="T8" fmla="*/ 541 w 606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1321">
                  <a:moveTo>
                    <a:pt x="541" y="0"/>
                  </a:moveTo>
                  <a:lnTo>
                    <a:pt x="606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683"/>
            <p:cNvSpPr/>
            <p:nvPr/>
          </p:nvSpPr>
          <p:spPr bwMode="auto">
            <a:xfrm>
              <a:off x="6939800" y="1966245"/>
              <a:ext cx="965200" cy="2097088"/>
            </a:xfrm>
            <a:custGeom>
              <a:gdLst>
                <a:gd name="T0" fmla="*/ 541 w 608"/>
                <a:gd name="T1" fmla="*/ 0 h 1321"/>
                <a:gd name="T2" fmla="*/ 608 w 608"/>
                <a:gd name="T3" fmla="*/ 0 h 1321"/>
                <a:gd name="T4" fmla="*/ 65 w 608"/>
                <a:gd name="T5" fmla="*/ 1321 h 1321"/>
                <a:gd name="T6" fmla="*/ 0 w 608"/>
                <a:gd name="T7" fmla="*/ 1321 h 1321"/>
                <a:gd name="T8" fmla="*/ 541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1" y="0"/>
                  </a:moveTo>
                  <a:lnTo>
                    <a:pt x="608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684"/>
            <p:cNvSpPr/>
            <p:nvPr/>
          </p:nvSpPr>
          <p:spPr bwMode="auto">
            <a:xfrm>
              <a:off x="7146175" y="1966245"/>
              <a:ext cx="965200" cy="2097088"/>
            </a:xfrm>
            <a:custGeom>
              <a:gdLst>
                <a:gd name="T0" fmla="*/ 543 w 608"/>
                <a:gd name="T1" fmla="*/ 0 h 1321"/>
                <a:gd name="T2" fmla="*/ 608 w 608"/>
                <a:gd name="T3" fmla="*/ 0 h 1321"/>
                <a:gd name="T4" fmla="*/ 66 w 608"/>
                <a:gd name="T5" fmla="*/ 1321 h 1321"/>
                <a:gd name="T6" fmla="*/ 0 w 608"/>
                <a:gd name="T7" fmla="*/ 1321 h 1321"/>
                <a:gd name="T8" fmla="*/ 543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3" y="0"/>
                  </a:moveTo>
                  <a:lnTo>
                    <a:pt x="608" y="0"/>
                  </a:lnTo>
                  <a:lnTo>
                    <a:pt x="66" y="1321"/>
                  </a:lnTo>
                  <a:lnTo>
                    <a:pt x="0" y="132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685"/>
            <p:cNvSpPr/>
            <p:nvPr/>
          </p:nvSpPr>
          <p:spPr bwMode="auto">
            <a:xfrm>
              <a:off x="7354137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686"/>
            <p:cNvSpPr/>
            <p:nvPr/>
          </p:nvSpPr>
          <p:spPr bwMode="auto">
            <a:xfrm>
              <a:off x="7560512" y="1966245"/>
              <a:ext cx="950913" cy="2097088"/>
            </a:xfrm>
            <a:custGeom>
              <a:gdLst>
                <a:gd name="T0" fmla="*/ 542 w 599"/>
                <a:gd name="T1" fmla="*/ 0 h 1321"/>
                <a:gd name="T2" fmla="*/ 566 w 599"/>
                <a:gd name="T3" fmla="*/ 0 h 1321"/>
                <a:gd name="T4" fmla="*/ 579 w 599"/>
                <a:gd name="T5" fmla="*/ 2 h 1321"/>
                <a:gd name="T6" fmla="*/ 591 w 599"/>
                <a:gd name="T7" fmla="*/ 9 h 1321"/>
                <a:gd name="T8" fmla="*/ 599 w 599"/>
                <a:gd name="T9" fmla="*/ 20 h 1321"/>
                <a:gd name="T10" fmla="*/ 65 w 599"/>
                <a:gd name="T11" fmla="*/ 1321 h 1321"/>
                <a:gd name="T12" fmla="*/ 0 w 599"/>
                <a:gd name="T13" fmla="*/ 1321 h 1321"/>
                <a:gd name="T14" fmla="*/ 542 w 599"/>
                <a:gd name="T15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21">
                  <a:moveTo>
                    <a:pt x="542" y="0"/>
                  </a:moveTo>
                  <a:lnTo>
                    <a:pt x="566" y="0"/>
                  </a:lnTo>
                  <a:lnTo>
                    <a:pt x="579" y="2"/>
                  </a:lnTo>
                  <a:lnTo>
                    <a:pt x="591" y="9"/>
                  </a:lnTo>
                  <a:lnTo>
                    <a:pt x="599" y="2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687"/>
            <p:cNvSpPr/>
            <p:nvPr/>
          </p:nvSpPr>
          <p:spPr bwMode="auto">
            <a:xfrm>
              <a:off x="7768475" y="2236120"/>
              <a:ext cx="747713" cy="1827213"/>
            </a:xfrm>
            <a:custGeom>
              <a:gdLst>
                <a:gd name="T0" fmla="*/ 471 w 471"/>
                <a:gd name="T1" fmla="*/ 0 h 1151"/>
                <a:gd name="T2" fmla="*/ 471 w 471"/>
                <a:gd name="T3" fmla="*/ 159 h 1151"/>
                <a:gd name="T4" fmla="*/ 65 w 471"/>
                <a:gd name="T5" fmla="*/ 1151 h 1151"/>
                <a:gd name="T6" fmla="*/ 0 w 471"/>
                <a:gd name="T7" fmla="*/ 1151 h 1151"/>
                <a:gd name="T8" fmla="*/ 471 w 471"/>
                <a:gd name="T9" fmla="*/ 0 h 1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151">
                  <a:moveTo>
                    <a:pt x="471" y="0"/>
                  </a:moveTo>
                  <a:lnTo>
                    <a:pt x="471" y="159"/>
                  </a:lnTo>
                  <a:lnTo>
                    <a:pt x="65" y="1151"/>
                  </a:lnTo>
                  <a:lnTo>
                    <a:pt x="0" y="1151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688"/>
            <p:cNvSpPr/>
            <p:nvPr/>
          </p:nvSpPr>
          <p:spPr bwMode="auto">
            <a:xfrm>
              <a:off x="7974850" y="2740945"/>
              <a:ext cx="541338" cy="1322388"/>
            </a:xfrm>
            <a:custGeom>
              <a:gdLst>
                <a:gd name="T0" fmla="*/ 341 w 341"/>
                <a:gd name="T1" fmla="*/ 0 h 833"/>
                <a:gd name="T2" fmla="*/ 341 w 341"/>
                <a:gd name="T3" fmla="*/ 158 h 833"/>
                <a:gd name="T4" fmla="*/ 65 w 341"/>
                <a:gd name="T5" fmla="*/ 833 h 833"/>
                <a:gd name="T6" fmla="*/ 0 w 341"/>
                <a:gd name="T7" fmla="*/ 833 h 833"/>
                <a:gd name="T8" fmla="*/ 341 w 341"/>
                <a:gd name="T9" fmla="*/ 0 h 8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833">
                  <a:moveTo>
                    <a:pt x="341" y="0"/>
                  </a:moveTo>
                  <a:lnTo>
                    <a:pt x="341" y="158"/>
                  </a:lnTo>
                  <a:lnTo>
                    <a:pt x="65" y="833"/>
                  </a:lnTo>
                  <a:lnTo>
                    <a:pt x="0" y="833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689"/>
            <p:cNvSpPr/>
            <p:nvPr/>
          </p:nvSpPr>
          <p:spPr bwMode="auto">
            <a:xfrm>
              <a:off x="8181225" y="3245770"/>
              <a:ext cx="334963" cy="817563"/>
            </a:xfrm>
            <a:custGeom>
              <a:gdLst>
                <a:gd name="T0" fmla="*/ 211 w 211"/>
                <a:gd name="T1" fmla="*/ 0 h 515"/>
                <a:gd name="T2" fmla="*/ 211 w 211"/>
                <a:gd name="T3" fmla="*/ 159 h 515"/>
                <a:gd name="T4" fmla="*/ 65 w 211"/>
                <a:gd name="T5" fmla="*/ 515 h 515"/>
                <a:gd name="T6" fmla="*/ 0 w 211"/>
                <a:gd name="T7" fmla="*/ 515 h 515"/>
                <a:gd name="T8" fmla="*/ 211 w 211"/>
                <a:gd name="T9" fmla="*/ 0 h 5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515">
                  <a:moveTo>
                    <a:pt x="211" y="0"/>
                  </a:moveTo>
                  <a:lnTo>
                    <a:pt x="211" y="159"/>
                  </a:lnTo>
                  <a:lnTo>
                    <a:pt x="65" y="515"/>
                  </a:lnTo>
                  <a:lnTo>
                    <a:pt x="0" y="51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690"/>
            <p:cNvSpPr/>
            <p:nvPr/>
          </p:nvSpPr>
          <p:spPr bwMode="auto">
            <a:xfrm>
              <a:off x="8389187" y="3752183"/>
              <a:ext cx="127000" cy="311150"/>
            </a:xfrm>
            <a:custGeom>
              <a:gdLst>
                <a:gd name="T0" fmla="*/ 80 w 80"/>
                <a:gd name="T1" fmla="*/ 0 h 196"/>
                <a:gd name="T2" fmla="*/ 80 w 80"/>
                <a:gd name="T3" fmla="*/ 158 h 196"/>
                <a:gd name="T4" fmla="*/ 69 w 80"/>
                <a:gd name="T5" fmla="*/ 187 h 196"/>
                <a:gd name="T6" fmla="*/ 57 w 80"/>
                <a:gd name="T7" fmla="*/ 193 h 196"/>
                <a:gd name="T8" fmla="*/ 44 w 80"/>
                <a:gd name="T9" fmla="*/ 196 h 196"/>
                <a:gd name="T10" fmla="*/ 0 w 80"/>
                <a:gd name="T11" fmla="*/ 196 h 196"/>
                <a:gd name="T12" fmla="*/ 80 w 80"/>
                <a:gd name="T13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96">
                  <a:moveTo>
                    <a:pt x="80" y="0"/>
                  </a:moveTo>
                  <a:lnTo>
                    <a:pt x="80" y="158"/>
                  </a:lnTo>
                  <a:lnTo>
                    <a:pt x="69" y="187"/>
                  </a:lnTo>
                  <a:lnTo>
                    <a:pt x="57" y="193"/>
                  </a:lnTo>
                  <a:lnTo>
                    <a:pt x="44" y="196"/>
                  </a:lnTo>
                  <a:lnTo>
                    <a:pt x="0" y="1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691"/>
            <p:cNvSpPr>
              <a:spLocks noChangeArrowheads="1"/>
            </p:cNvSpPr>
            <p:nvPr/>
          </p:nvSpPr>
          <p:spPr bwMode="auto">
            <a:xfrm>
              <a:off x="5565405" y="2060995"/>
              <a:ext cx="2871032" cy="1904413"/>
            </a:xfrm>
            <a:prstGeom prst="rect">
              <a:avLst/>
            </a:pr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DA1F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srgbClr val="DA1F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DA1F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srgbClr val="DA1F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2522225783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12790" y="0"/>
            <a:ext cx="12204790" cy="6858000"/>
            <a:chOff x="5482475" y="1963070"/>
            <a:chExt cx="3033713" cy="2100263"/>
          </a:xfrm>
        </p:grpSpPr>
        <p:sp>
          <p:nvSpPr>
            <p:cNvPr id="32" name="Freeform 3671"/>
            <p:cNvSpPr/>
            <p:nvPr/>
          </p:nvSpPr>
          <p:spPr bwMode="auto">
            <a:xfrm>
              <a:off x="5482475" y="1963070"/>
              <a:ext cx="3033713" cy="2100263"/>
            </a:xfrm>
            <a:custGeom>
              <a:gdLst>
                <a:gd name="T0" fmla="*/ 36 w 1911"/>
                <a:gd name="T1" fmla="*/ 0 h 1323"/>
                <a:gd name="T2" fmla="*/ 1875 w 1911"/>
                <a:gd name="T3" fmla="*/ 0 h 1323"/>
                <a:gd name="T4" fmla="*/ 1888 w 1911"/>
                <a:gd name="T5" fmla="*/ 3 h 1323"/>
                <a:gd name="T6" fmla="*/ 1900 w 1911"/>
                <a:gd name="T7" fmla="*/ 11 h 1323"/>
                <a:gd name="T8" fmla="*/ 1908 w 1911"/>
                <a:gd name="T9" fmla="*/ 23 h 1323"/>
                <a:gd name="T10" fmla="*/ 1911 w 1911"/>
                <a:gd name="T11" fmla="*/ 36 h 1323"/>
                <a:gd name="T12" fmla="*/ 1911 w 1911"/>
                <a:gd name="T13" fmla="*/ 1286 h 1323"/>
                <a:gd name="T14" fmla="*/ 1908 w 1911"/>
                <a:gd name="T15" fmla="*/ 1300 h 1323"/>
                <a:gd name="T16" fmla="*/ 1900 w 1911"/>
                <a:gd name="T17" fmla="*/ 1312 h 1323"/>
                <a:gd name="T18" fmla="*/ 1888 w 1911"/>
                <a:gd name="T19" fmla="*/ 1320 h 1323"/>
                <a:gd name="T20" fmla="*/ 1875 w 1911"/>
                <a:gd name="T21" fmla="*/ 1323 h 1323"/>
                <a:gd name="T22" fmla="*/ 36 w 1911"/>
                <a:gd name="T23" fmla="*/ 1323 h 1323"/>
                <a:gd name="T24" fmla="*/ 23 w 1911"/>
                <a:gd name="T25" fmla="*/ 1320 h 1323"/>
                <a:gd name="T26" fmla="*/ 11 w 1911"/>
                <a:gd name="T27" fmla="*/ 1312 h 1323"/>
                <a:gd name="T28" fmla="*/ 3 w 1911"/>
                <a:gd name="T29" fmla="*/ 1300 h 1323"/>
                <a:gd name="T30" fmla="*/ 0 w 1911"/>
                <a:gd name="T31" fmla="*/ 1286 h 1323"/>
                <a:gd name="T32" fmla="*/ 0 w 1911"/>
                <a:gd name="T33" fmla="*/ 36 h 1323"/>
                <a:gd name="T34" fmla="*/ 3 w 1911"/>
                <a:gd name="T35" fmla="*/ 23 h 1323"/>
                <a:gd name="T36" fmla="*/ 11 w 1911"/>
                <a:gd name="T37" fmla="*/ 11 h 1323"/>
                <a:gd name="T38" fmla="*/ 23 w 1911"/>
                <a:gd name="T39" fmla="*/ 3 h 1323"/>
                <a:gd name="T40" fmla="*/ 36 w 1911"/>
                <a:gd name="T41" fmla="*/ 0 h 1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0" h="1323">
                  <a:moveTo>
                    <a:pt x="36" y="0"/>
                  </a:moveTo>
                  <a:lnTo>
                    <a:pt x="1875" y="0"/>
                  </a:lnTo>
                  <a:lnTo>
                    <a:pt x="1888" y="3"/>
                  </a:lnTo>
                  <a:lnTo>
                    <a:pt x="1900" y="11"/>
                  </a:lnTo>
                  <a:lnTo>
                    <a:pt x="1908" y="23"/>
                  </a:lnTo>
                  <a:lnTo>
                    <a:pt x="1911" y="36"/>
                  </a:lnTo>
                  <a:lnTo>
                    <a:pt x="1911" y="1286"/>
                  </a:lnTo>
                  <a:lnTo>
                    <a:pt x="1908" y="1300"/>
                  </a:lnTo>
                  <a:lnTo>
                    <a:pt x="1900" y="1312"/>
                  </a:lnTo>
                  <a:lnTo>
                    <a:pt x="1888" y="1320"/>
                  </a:lnTo>
                  <a:lnTo>
                    <a:pt x="1875" y="1323"/>
                  </a:lnTo>
                  <a:lnTo>
                    <a:pt x="36" y="1323"/>
                  </a:lnTo>
                  <a:lnTo>
                    <a:pt x="23" y="1320"/>
                  </a:lnTo>
                  <a:lnTo>
                    <a:pt x="11" y="1312"/>
                  </a:lnTo>
                  <a:lnTo>
                    <a:pt x="3" y="1300"/>
                  </a:lnTo>
                  <a:lnTo>
                    <a:pt x="0" y="1286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BF5F1"/>
            </a:solidFill>
            <a:ln w="0">
              <a:solidFill>
                <a:srgbClr val="FBF5F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672"/>
            <p:cNvSpPr/>
            <p:nvPr/>
          </p:nvSpPr>
          <p:spPr bwMode="auto">
            <a:xfrm>
              <a:off x="5482475" y="1966245"/>
              <a:ext cx="146050" cy="349250"/>
            </a:xfrm>
            <a:custGeom>
              <a:gdLst>
                <a:gd name="T0" fmla="*/ 37 w 92"/>
                <a:gd name="T1" fmla="*/ 0 h 220"/>
                <a:gd name="T2" fmla="*/ 92 w 92"/>
                <a:gd name="T3" fmla="*/ 0 h 220"/>
                <a:gd name="T4" fmla="*/ 0 w 92"/>
                <a:gd name="T5" fmla="*/ 220 h 220"/>
                <a:gd name="T6" fmla="*/ 0 w 92"/>
                <a:gd name="T7" fmla="*/ 61 h 220"/>
                <a:gd name="T8" fmla="*/ 25 w 92"/>
                <a:gd name="T9" fmla="*/ 1 h 220"/>
                <a:gd name="T10" fmla="*/ 31 w 92"/>
                <a:gd name="T11" fmla="*/ 0 h 220"/>
                <a:gd name="T12" fmla="*/ 37 w 92"/>
                <a:gd name="T13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20">
                  <a:moveTo>
                    <a:pt x="37" y="0"/>
                  </a:moveTo>
                  <a:lnTo>
                    <a:pt x="92" y="0"/>
                  </a:lnTo>
                  <a:lnTo>
                    <a:pt x="0" y="220"/>
                  </a:lnTo>
                  <a:lnTo>
                    <a:pt x="0" y="6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73"/>
            <p:cNvSpPr/>
            <p:nvPr/>
          </p:nvSpPr>
          <p:spPr bwMode="auto">
            <a:xfrm>
              <a:off x="5482475" y="1966245"/>
              <a:ext cx="352425" cy="854075"/>
            </a:xfrm>
            <a:custGeom>
              <a:gdLst>
                <a:gd name="T0" fmla="*/ 157 w 222"/>
                <a:gd name="T1" fmla="*/ 0 h 538"/>
                <a:gd name="T2" fmla="*/ 222 w 222"/>
                <a:gd name="T3" fmla="*/ 0 h 538"/>
                <a:gd name="T4" fmla="*/ 0 w 222"/>
                <a:gd name="T5" fmla="*/ 538 h 538"/>
                <a:gd name="T6" fmla="*/ 0 w 222"/>
                <a:gd name="T7" fmla="*/ 378 h 538"/>
                <a:gd name="T8" fmla="*/ 157 w 222"/>
                <a:gd name="T9" fmla="*/ 0 h 5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38">
                  <a:moveTo>
                    <a:pt x="157" y="0"/>
                  </a:moveTo>
                  <a:lnTo>
                    <a:pt x="222" y="0"/>
                  </a:lnTo>
                  <a:lnTo>
                    <a:pt x="0" y="538"/>
                  </a:lnTo>
                  <a:lnTo>
                    <a:pt x="0" y="37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674"/>
            <p:cNvSpPr/>
            <p:nvPr/>
          </p:nvSpPr>
          <p:spPr bwMode="auto">
            <a:xfrm>
              <a:off x="5482475" y="1966245"/>
              <a:ext cx="558800" cy="1358900"/>
            </a:xfrm>
            <a:custGeom>
              <a:gdLst>
                <a:gd name="T0" fmla="*/ 287 w 352"/>
                <a:gd name="T1" fmla="*/ 0 h 856"/>
                <a:gd name="T2" fmla="*/ 352 w 352"/>
                <a:gd name="T3" fmla="*/ 0 h 856"/>
                <a:gd name="T4" fmla="*/ 0 w 352"/>
                <a:gd name="T5" fmla="*/ 856 h 856"/>
                <a:gd name="T6" fmla="*/ 0 w 352"/>
                <a:gd name="T7" fmla="*/ 697 h 856"/>
                <a:gd name="T8" fmla="*/ 287 w 352"/>
                <a:gd name="T9" fmla="*/ 0 h 8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856">
                  <a:moveTo>
                    <a:pt x="287" y="0"/>
                  </a:moveTo>
                  <a:lnTo>
                    <a:pt x="352" y="0"/>
                  </a:lnTo>
                  <a:lnTo>
                    <a:pt x="0" y="856"/>
                  </a:lnTo>
                  <a:lnTo>
                    <a:pt x="0" y="69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75"/>
            <p:cNvSpPr/>
            <p:nvPr/>
          </p:nvSpPr>
          <p:spPr bwMode="auto">
            <a:xfrm>
              <a:off x="5482475" y="1966245"/>
              <a:ext cx="765175" cy="1863725"/>
            </a:xfrm>
            <a:custGeom>
              <a:gdLst>
                <a:gd name="T0" fmla="*/ 417 w 482"/>
                <a:gd name="T1" fmla="*/ 0 h 1174"/>
                <a:gd name="T2" fmla="*/ 482 w 482"/>
                <a:gd name="T3" fmla="*/ 0 h 1174"/>
                <a:gd name="T4" fmla="*/ 0 w 482"/>
                <a:gd name="T5" fmla="*/ 1174 h 1174"/>
                <a:gd name="T6" fmla="*/ 0 w 482"/>
                <a:gd name="T7" fmla="*/ 1014 h 1174"/>
                <a:gd name="T8" fmla="*/ 417 w 482"/>
                <a:gd name="T9" fmla="*/ 0 h 1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174">
                  <a:moveTo>
                    <a:pt x="417" y="0"/>
                  </a:moveTo>
                  <a:lnTo>
                    <a:pt x="482" y="0"/>
                  </a:lnTo>
                  <a:lnTo>
                    <a:pt x="0" y="1174"/>
                  </a:lnTo>
                  <a:lnTo>
                    <a:pt x="0" y="10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76"/>
            <p:cNvSpPr/>
            <p:nvPr/>
          </p:nvSpPr>
          <p:spPr bwMode="auto">
            <a:xfrm>
              <a:off x="5499937" y="1966245"/>
              <a:ext cx="954088" cy="2097088"/>
            </a:xfrm>
            <a:custGeom>
              <a:gdLst>
                <a:gd name="T0" fmla="*/ 536 w 601"/>
                <a:gd name="T1" fmla="*/ 0 h 1321"/>
                <a:gd name="T2" fmla="*/ 601 w 601"/>
                <a:gd name="T3" fmla="*/ 0 h 1321"/>
                <a:gd name="T4" fmla="*/ 59 w 601"/>
                <a:gd name="T5" fmla="*/ 1321 h 1321"/>
                <a:gd name="T6" fmla="*/ 26 w 601"/>
                <a:gd name="T7" fmla="*/ 1321 h 1321"/>
                <a:gd name="T8" fmla="*/ 12 w 601"/>
                <a:gd name="T9" fmla="*/ 1318 h 1321"/>
                <a:gd name="T10" fmla="*/ 0 w 601"/>
                <a:gd name="T11" fmla="*/ 1309 h 1321"/>
                <a:gd name="T12" fmla="*/ 536 w 601"/>
                <a:gd name="T13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1" h="1321">
                  <a:moveTo>
                    <a:pt x="536" y="0"/>
                  </a:moveTo>
                  <a:lnTo>
                    <a:pt x="601" y="0"/>
                  </a:lnTo>
                  <a:lnTo>
                    <a:pt x="59" y="1321"/>
                  </a:lnTo>
                  <a:lnTo>
                    <a:pt x="26" y="1321"/>
                  </a:lnTo>
                  <a:lnTo>
                    <a:pt x="12" y="1318"/>
                  </a:lnTo>
                  <a:lnTo>
                    <a:pt x="0" y="1309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77"/>
            <p:cNvSpPr/>
            <p:nvPr/>
          </p:nvSpPr>
          <p:spPr bwMode="auto">
            <a:xfrm>
              <a:off x="5698375" y="1966245"/>
              <a:ext cx="962025" cy="2097088"/>
            </a:xfrm>
            <a:custGeom>
              <a:gdLst>
                <a:gd name="T0" fmla="*/ 541 w 606"/>
                <a:gd name="T1" fmla="*/ 0 h 1321"/>
                <a:gd name="T2" fmla="*/ 606 w 606"/>
                <a:gd name="T3" fmla="*/ 0 h 1321"/>
                <a:gd name="T4" fmla="*/ 65 w 606"/>
                <a:gd name="T5" fmla="*/ 1321 h 1321"/>
                <a:gd name="T6" fmla="*/ 0 w 606"/>
                <a:gd name="T7" fmla="*/ 1321 h 1321"/>
                <a:gd name="T8" fmla="*/ 541 w 606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1321">
                  <a:moveTo>
                    <a:pt x="541" y="0"/>
                  </a:moveTo>
                  <a:lnTo>
                    <a:pt x="606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78"/>
            <p:cNvSpPr/>
            <p:nvPr/>
          </p:nvSpPr>
          <p:spPr bwMode="auto">
            <a:xfrm>
              <a:off x="5904750" y="1966245"/>
              <a:ext cx="965200" cy="2097088"/>
            </a:xfrm>
            <a:custGeom>
              <a:gdLst>
                <a:gd name="T0" fmla="*/ 543 w 608"/>
                <a:gd name="T1" fmla="*/ 0 h 1321"/>
                <a:gd name="T2" fmla="*/ 608 w 608"/>
                <a:gd name="T3" fmla="*/ 0 h 1321"/>
                <a:gd name="T4" fmla="*/ 65 w 608"/>
                <a:gd name="T5" fmla="*/ 1321 h 1321"/>
                <a:gd name="T6" fmla="*/ 0 w 608"/>
                <a:gd name="T7" fmla="*/ 1321 h 1321"/>
                <a:gd name="T8" fmla="*/ 543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3" y="0"/>
                  </a:moveTo>
                  <a:lnTo>
                    <a:pt x="608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679"/>
            <p:cNvSpPr/>
            <p:nvPr/>
          </p:nvSpPr>
          <p:spPr bwMode="auto">
            <a:xfrm>
              <a:off x="6112712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80"/>
            <p:cNvSpPr/>
            <p:nvPr/>
          </p:nvSpPr>
          <p:spPr bwMode="auto">
            <a:xfrm>
              <a:off x="6319087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81"/>
            <p:cNvSpPr/>
            <p:nvPr/>
          </p:nvSpPr>
          <p:spPr bwMode="auto">
            <a:xfrm>
              <a:off x="6525462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82"/>
            <p:cNvSpPr/>
            <p:nvPr/>
          </p:nvSpPr>
          <p:spPr bwMode="auto">
            <a:xfrm>
              <a:off x="6733425" y="1966245"/>
              <a:ext cx="962025" cy="2097088"/>
            </a:xfrm>
            <a:custGeom>
              <a:gdLst>
                <a:gd name="T0" fmla="*/ 541 w 606"/>
                <a:gd name="T1" fmla="*/ 0 h 1321"/>
                <a:gd name="T2" fmla="*/ 606 w 606"/>
                <a:gd name="T3" fmla="*/ 0 h 1321"/>
                <a:gd name="T4" fmla="*/ 65 w 606"/>
                <a:gd name="T5" fmla="*/ 1321 h 1321"/>
                <a:gd name="T6" fmla="*/ 0 w 606"/>
                <a:gd name="T7" fmla="*/ 1321 h 1321"/>
                <a:gd name="T8" fmla="*/ 541 w 606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1321">
                  <a:moveTo>
                    <a:pt x="541" y="0"/>
                  </a:moveTo>
                  <a:lnTo>
                    <a:pt x="606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83"/>
            <p:cNvSpPr/>
            <p:nvPr/>
          </p:nvSpPr>
          <p:spPr bwMode="auto">
            <a:xfrm>
              <a:off x="6939800" y="1966245"/>
              <a:ext cx="965200" cy="2097088"/>
            </a:xfrm>
            <a:custGeom>
              <a:gdLst>
                <a:gd name="T0" fmla="*/ 541 w 608"/>
                <a:gd name="T1" fmla="*/ 0 h 1321"/>
                <a:gd name="T2" fmla="*/ 608 w 608"/>
                <a:gd name="T3" fmla="*/ 0 h 1321"/>
                <a:gd name="T4" fmla="*/ 65 w 608"/>
                <a:gd name="T5" fmla="*/ 1321 h 1321"/>
                <a:gd name="T6" fmla="*/ 0 w 608"/>
                <a:gd name="T7" fmla="*/ 1321 h 1321"/>
                <a:gd name="T8" fmla="*/ 541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1" y="0"/>
                  </a:moveTo>
                  <a:lnTo>
                    <a:pt x="608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684"/>
            <p:cNvSpPr/>
            <p:nvPr/>
          </p:nvSpPr>
          <p:spPr bwMode="auto">
            <a:xfrm>
              <a:off x="7146175" y="1966245"/>
              <a:ext cx="965200" cy="2097088"/>
            </a:xfrm>
            <a:custGeom>
              <a:gdLst>
                <a:gd name="T0" fmla="*/ 543 w 608"/>
                <a:gd name="T1" fmla="*/ 0 h 1321"/>
                <a:gd name="T2" fmla="*/ 608 w 608"/>
                <a:gd name="T3" fmla="*/ 0 h 1321"/>
                <a:gd name="T4" fmla="*/ 66 w 608"/>
                <a:gd name="T5" fmla="*/ 1321 h 1321"/>
                <a:gd name="T6" fmla="*/ 0 w 608"/>
                <a:gd name="T7" fmla="*/ 1321 h 1321"/>
                <a:gd name="T8" fmla="*/ 543 w 608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321">
                  <a:moveTo>
                    <a:pt x="543" y="0"/>
                  </a:moveTo>
                  <a:lnTo>
                    <a:pt x="608" y="0"/>
                  </a:lnTo>
                  <a:lnTo>
                    <a:pt x="66" y="1321"/>
                  </a:lnTo>
                  <a:lnTo>
                    <a:pt x="0" y="132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685"/>
            <p:cNvSpPr/>
            <p:nvPr/>
          </p:nvSpPr>
          <p:spPr bwMode="auto">
            <a:xfrm>
              <a:off x="7354137" y="1966245"/>
              <a:ext cx="963613" cy="2097088"/>
            </a:xfrm>
            <a:custGeom>
              <a:gdLst>
                <a:gd name="T0" fmla="*/ 542 w 607"/>
                <a:gd name="T1" fmla="*/ 0 h 1321"/>
                <a:gd name="T2" fmla="*/ 607 w 607"/>
                <a:gd name="T3" fmla="*/ 0 h 1321"/>
                <a:gd name="T4" fmla="*/ 65 w 607"/>
                <a:gd name="T5" fmla="*/ 1321 h 1321"/>
                <a:gd name="T6" fmla="*/ 0 w 607"/>
                <a:gd name="T7" fmla="*/ 1321 h 1321"/>
                <a:gd name="T8" fmla="*/ 542 w 607"/>
                <a:gd name="T9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321">
                  <a:moveTo>
                    <a:pt x="542" y="0"/>
                  </a:moveTo>
                  <a:lnTo>
                    <a:pt x="607" y="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686"/>
            <p:cNvSpPr/>
            <p:nvPr/>
          </p:nvSpPr>
          <p:spPr bwMode="auto">
            <a:xfrm>
              <a:off x="7560512" y="1966245"/>
              <a:ext cx="950913" cy="2097088"/>
            </a:xfrm>
            <a:custGeom>
              <a:gdLst>
                <a:gd name="T0" fmla="*/ 542 w 599"/>
                <a:gd name="T1" fmla="*/ 0 h 1321"/>
                <a:gd name="T2" fmla="*/ 566 w 599"/>
                <a:gd name="T3" fmla="*/ 0 h 1321"/>
                <a:gd name="T4" fmla="*/ 579 w 599"/>
                <a:gd name="T5" fmla="*/ 2 h 1321"/>
                <a:gd name="T6" fmla="*/ 591 w 599"/>
                <a:gd name="T7" fmla="*/ 9 h 1321"/>
                <a:gd name="T8" fmla="*/ 599 w 599"/>
                <a:gd name="T9" fmla="*/ 20 h 1321"/>
                <a:gd name="T10" fmla="*/ 65 w 599"/>
                <a:gd name="T11" fmla="*/ 1321 h 1321"/>
                <a:gd name="T12" fmla="*/ 0 w 599"/>
                <a:gd name="T13" fmla="*/ 1321 h 1321"/>
                <a:gd name="T14" fmla="*/ 542 w 599"/>
                <a:gd name="T15" fmla="*/ 0 h 1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1321">
                  <a:moveTo>
                    <a:pt x="542" y="0"/>
                  </a:moveTo>
                  <a:lnTo>
                    <a:pt x="566" y="0"/>
                  </a:lnTo>
                  <a:lnTo>
                    <a:pt x="579" y="2"/>
                  </a:lnTo>
                  <a:lnTo>
                    <a:pt x="591" y="9"/>
                  </a:lnTo>
                  <a:lnTo>
                    <a:pt x="599" y="20"/>
                  </a:lnTo>
                  <a:lnTo>
                    <a:pt x="65" y="1321"/>
                  </a:lnTo>
                  <a:lnTo>
                    <a:pt x="0" y="132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687"/>
            <p:cNvSpPr/>
            <p:nvPr/>
          </p:nvSpPr>
          <p:spPr bwMode="auto">
            <a:xfrm>
              <a:off x="7768475" y="2236120"/>
              <a:ext cx="747713" cy="1827213"/>
            </a:xfrm>
            <a:custGeom>
              <a:gdLst>
                <a:gd name="T0" fmla="*/ 471 w 471"/>
                <a:gd name="T1" fmla="*/ 0 h 1151"/>
                <a:gd name="T2" fmla="*/ 471 w 471"/>
                <a:gd name="T3" fmla="*/ 159 h 1151"/>
                <a:gd name="T4" fmla="*/ 65 w 471"/>
                <a:gd name="T5" fmla="*/ 1151 h 1151"/>
                <a:gd name="T6" fmla="*/ 0 w 471"/>
                <a:gd name="T7" fmla="*/ 1151 h 1151"/>
                <a:gd name="T8" fmla="*/ 471 w 471"/>
                <a:gd name="T9" fmla="*/ 0 h 1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151">
                  <a:moveTo>
                    <a:pt x="471" y="0"/>
                  </a:moveTo>
                  <a:lnTo>
                    <a:pt x="471" y="159"/>
                  </a:lnTo>
                  <a:lnTo>
                    <a:pt x="65" y="1151"/>
                  </a:lnTo>
                  <a:lnTo>
                    <a:pt x="0" y="1151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688"/>
            <p:cNvSpPr/>
            <p:nvPr/>
          </p:nvSpPr>
          <p:spPr bwMode="auto">
            <a:xfrm>
              <a:off x="7974850" y="2740945"/>
              <a:ext cx="541338" cy="1322388"/>
            </a:xfrm>
            <a:custGeom>
              <a:gdLst>
                <a:gd name="T0" fmla="*/ 341 w 341"/>
                <a:gd name="T1" fmla="*/ 0 h 833"/>
                <a:gd name="T2" fmla="*/ 341 w 341"/>
                <a:gd name="T3" fmla="*/ 158 h 833"/>
                <a:gd name="T4" fmla="*/ 65 w 341"/>
                <a:gd name="T5" fmla="*/ 833 h 833"/>
                <a:gd name="T6" fmla="*/ 0 w 341"/>
                <a:gd name="T7" fmla="*/ 833 h 833"/>
                <a:gd name="T8" fmla="*/ 341 w 341"/>
                <a:gd name="T9" fmla="*/ 0 h 8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833">
                  <a:moveTo>
                    <a:pt x="341" y="0"/>
                  </a:moveTo>
                  <a:lnTo>
                    <a:pt x="341" y="158"/>
                  </a:lnTo>
                  <a:lnTo>
                    <a:pt x="65" y="833"/>
                  </a:lnTo>
                  <a:lnTo>
                    <a:pt x="0" y="833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689"/>
            <p:cNvSpPr/>
            <p:nvPr/>
          </p:nvSpPr>
          <p:spPr bwMode="auto">
            <a:xfrm>
              <a:off x="8181225" y="3245770"/>
              <a:ext cx="334963" cy="817563"/>
            </a:xfrm>
            <a:custGeom>
              <a:gdLst>
                <a:gd name="T0" fmla="*/ 211 w 211"/>
                <a:gd name="T1" fmla="*/ 0 h 515"/>
                <a:gd name="T2" fmla="*/ 211 w 211"/>
                <a:gd name="T3" fmla="*/ 159 h 515"/>
                <a:gd name="T4" fmla="*/ 65 w 211"/>
                <a:gd name="T5" fmla="*/ 515 h 515"/>
                <a:gd name="T6" fmla="*/ 0 w 211"/>
                <a:gd name="T7" fmla="*/ 515 h 515"/>
                <a:gd name="T8" fmla="*/ 211 w 211"/>
                <a:gd name="T9" fmla="*/ 0 h 5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515">
                  <a:moveTo>
                    <a:pt x="211" y="0"/>
                  </a:moveTo>
                  <a:lnTo>
                    <a:pt x="211" y="159"/>
                  </a:lnTo>
                  <a:lnTo>
                    <a:pt x="65" y="515"/>
                  </a:lnTo>
                  <a:lnTo>
                    <a:pt x="0" y="51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65A88"/>
            </a:solidFill>
            <a:ln w="0">
              <a:solidFill>
                <a:srgbClr val="004AB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90"/>
            <p:cNvSpPr/>
            <p:nvPr/>
          </p:nvSpPr>
          <p:spPr bwMode="auto">
            <a:xfrm>
              <a:off x="8389187" y="3752183"/>
              <a:ext cx="127000" cy="311150"/>
            </a:xfrm>
            <a:custGeom>
              <a:gdLst>
                <a:gd name="T0" fmla="*/ 80 w 80"/>
                <a:gd name="T1" fmla="*/ 0 h 196"/>
                <a:gd name="T2" fmla="*/ 80 w 80"/>
                <a:gd name="T3" fmla="*/ 158 h 196"/>
                <a:gd name="T4" fmla="*/ 69 w 80"/>
                <a:gd name="T5" fmla="*/ 187 h 196"/>
                <a:gd name="T6" fmla="*/ 57 w 80"/>
                <a:gd name="T7" fmla="*/ 193 h 196"/>
                <a:gd name="T8" fmla="*/ 44 w 80"/>
                <a:gd name="T9" fmla="*/ 196 h 196"/>
                <a:gd name="T10" fmla="*/ 0 w 80"/>
                <a:gd name="T11" fmla="*/ 196 h 196"/>
                <a:gd name="T12" fmla="*/ 80 w 80"/>
                <a:gd name="T13" fmla="*/ 0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96">
                  <a:moveTo>
                    <a:pt x="80" y="0"/>
                  </a:moveTo>
                  <a:lnTo>
                    <a:pt x="80" y="158"/>
                  </a:lnTo>
                  <a:lnTo>
                    <a:pt x="69" y="187"/>
                  </a:lnTo>
                  <a:lnTo>
                    <a:pt x="57" y="193"/>
                  </a:lnTo>
                  <a:lnTo>
                    <a:pt x="44" y="196"/>
                  </a:lnTo>
                  <a:lnTo>
                    <a:pt x="0" y="1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3691"/>
            <p:cNvSpPr>
              <a:spLocks noChangeArrowheads="1"/>
            </p:cNvSpPr>
            <p:nvPr/>
          </p:nvSpPr>
          <p:spPr bwMode="auto">
            <a:xfrm>
              <a:off x="5565405" y="2060995"/>
              <a:ext cx="2871032" cy="1904413"/>
            </a:xfrm>
            <a:prstGeom prst="rect">
              <a:avLst/>
            </a:prstGeom>
            <a:solidFill>
              <a:srgbClr val="DA1F32"/>
            </a:solidFill>
            <a:ln w="0">
              <a:solidFill>
                <a:srgbClr val="E5001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308810" y="312821"/>
            <a:ext cx="11574379" cy="62323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3479062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56732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94CA-6BB3-4C64-8FDA-219F5A629445}" type="datetimeFigureOut">
              <a:rPr lang="zh-CN" altLang="en-US" smtClean="0"/>
              <a:t>2018/6/20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79DF-FDF7-43D5-8687-29C6B82FBF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4912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189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tags/tag14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tags/tag8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tags/tag18.xml" Type="http://schemas.openxmlformats.org/officeDocument/2006/relationships/tags"/><Relationship Id="rId4" Target="../tags/tag19.xml" Type="http://schemas.openxmlformats.org/officeDocument/2006/relationships/tags"/><Relationship Id="rId5" Target="../tags/tag2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tags/tag21.xml" Type="http://schemas.openxmlformats.org/officeDocument/2006/relationships/tags"/><Relationship Id="rId4" Target="../tags/tag22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" name="PA_库_组合 203"/>
          <p:cNvGrpSpPr/>
          <p:nvPr>
            <p:custDataLst>
              <p:tags r:id="rId3"/>
            </p:custDataLst>
          </p:nvPr>
        </p:nvGrpSpPr>
        <p:grpSpPr>
          <a:xfrm>
            <a:off x="3627570" y="970462"/>
            <a:ext cx="4927652" cy="4937812"/>
            <a:chOff x="931628" y="1619376"/>
            <a:chExt cx="3246094" cy="3252787"/>
          </a:xfrm>
        </p:grpSpPr>
        <p:sp>
          <p:nvSpPr>
            <p:cNvPr id="77" name="Freeform 3568"/>
            <p:cNvSpPr/>
            <p:nvPr/>
          </p:nvSpPr>
          <p:spPr bwMode="auto">
            <a:xfrm>
              <a:off x="931628" y="1619376"/>
              <a:ext cx="3246094" cy="3252787"/>
            </a:xfrm>
            <a:custGeom>
              <a:gdLst>
                <a:gd fmla="*/ 484 w 970" name="T0"/>
                <a:gd fmla="*/ 0 h 972" name="T1"/>
                <a:gd fmla="*/ 569 w 970" name="T2"/>
                <a:gd fmla="*/ 63 h 972" name="T3"/>
                <a:gd fmla="*/ 670 w 970" name="T4"/>
                <a:gd fmla="*/ 37 h 972" name="T5"/>
                <a:gd fmla="*/ 725 w 970" name="T6"/>
                <a:gd fmla="*/ 126 h 972" name="T7"/>
                <a:gd fmla="*/ 828 w 970" name="T8"/>
                <a:gd fmla="*/ 142 h 972" name="T9"/>
                <a:gd fmla="*/ 844 w 970" name="T10"/>
                <a:gd fmla="*/ 246 h 972" name="T11"/>
                <a:gd fmla="*/ 933 w 970" name="T12"/>
                <a:gd fmla="*/ 300 h 972" name="T13"/>
                <a:gd fmla="*/ 908 w 970" name="T14"/>
                <a:gd fmla="*/ 401 h 972" name="T15"/>
                <a:gd fmla="*/ 970 w 970" name="T16"/>
                <a:gd fmla="*/ 486 h 972" name="T17"/>
                <a:gd fmla="*/ 908 w 970" name="T18"/>
                <a:gd fmla="*/ 570 h 972" name="T19"/>
                <a:gd fmla="*/ 933 w 970" name="T20"/>
                <a:gd fmla="*/ 672 h 972" name="T21"/>
                <a:gd fmla="*/ 844 w 970" name="T22"/>
                <a:gd fmla="*/ 725 h 972" name="T23"/>
                <a:gd fmla="*/ 828 w 970" name="T24"/>
                <a:gd fmla="*/ 829 h 972" name="T25"/>
                <a:gd fmla="*/ 725 w 970" name="T26"/>
                <a:gd fmla="*/ 845 h 972" name="T27"/>
                <a:gd fmla="*/ 670 w 970" name="T28"/>
                <a:gd fmla="*/ 935 h 972" name="T29"/>
                <a:gd fmla="*/ 569 w 970" name="T30"/>
                <a:gd fmla="*/ 910 h 972" name="T31"/>
                <a:gd fmla="*/ 484 w 970" name="T32"/>
                <a:gd fmla="*/ 972 h 972" name="T33"/>
                <a:gd fmla="*/ 401 w 970" name="T34"/>
                <a:gd fmla="*/ 910 h 972" name="T35"/>
                <a:gd fmla="*/ 298 w 970" name="T36"/>
                <a:gd fmla="*/ 935 h 972" name="T37"/>
                <a:gd fmla="*/ 245 w 970" name="T38"/>
                <a:gd fmla="*/ 845 h 972" name="T39"/>
                <a:gd fmla="*/ 142 w 970" name="T40"/>
                <a:gd fmla="*/ 829 h 972" name="T41"/>
                <a:gd fmla="*/ 126 w 970" name="T42"/>
                <a:gd fmla="*/ 725 h 972" name="T43"/>
                <a:gd fmla="*/ 35 w 970" name="T44"/>
                <a:gd fmla="*/ 672 h 972" name="T45"/>
                <a:gd fmla="*/ 61 w 970" name="T46"/>
                <a:gd fmla="*/ 570 h 972" name="T47"/>
                <a:gd fmla="*/ 0 w 970" name="T48"/>
                <a:gd fmla="*/ 486 h 972" name="T49"/>
                <a:gd fmla="*/ 61 w 970" name="T50"/>
                <a:gd fmla="*/ 401 h 972" name="T51"/>
                <a:gd fmla="*/ 35 w 970" name="T52"/>
                <a:gd fmla="*/ 300 h 972" name="T53"/>
                <a:gd fmla="*/ 126 w 970" name="T54"/>
                <a:gd fmla="*/ 246 h 972" name="T55"/>
                <a:gd fmla="*/ 142 w 970" name="T56"/>
                <a:gd fmla="*/ 142 h 972" name="T57"/>
                <a:gd fmla="*/ 245 w 970" name="T58"/>
                <a:gd fmla="*/ 126 h 972" name="T59"/>
                <a:gd fmla="*/ 298 w 970" name="T60"/>
                <a:gd fmla="*/ 37 h 972" name="T61"/>
                <a:gd fmla="*/ 401 w 970" name="T62"/>
                <a:gd fmla="*/ 63 h 972" name="T63"/>
                <a:gd fmla="*/ 484 w 970" name="T64"/>
                <a:gd fmla="*/ 0 h 97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72" w="970">
                  <a:moveTo>
                    <a:pt x="484" y="0"/>
                  </a:moveTo>
                  <a:lnTo>
                    <a:pt x="569" y="63"/>
                  </a:lnTo>
                  <a:lnTo>
                    <a:pt x="670" y="37"/>
                  </a:lnTo>
                  <a:lnTo>
                    <a:pt x="725" y="126"/>
                  </a:lnTo>
                  <a:lnTo>
                    <a:pt x="828" y="142"/>
                  </a:lnTo>
                  <a:lnTo>
                    <a:pt x="844" y="246"/>
                  </a:lnTo>
                  <a:lnTo>
                    <a:pt x="933" y="300"/>
                  </a:lnTo>
                  <a:lnTo>
                    <a:pt x="908" y="401"/>
                  </a:lnTo>
                  <a:lnTo>
                    <a:pt x="970" y="486"/>
                  </a:lnTo>
                  <a:lnTo>
                    <a:pt x="908" y="570"/>
                  </a:lnTo>
                  <a:lnTo>
                    <a:pt x="933" y="672"/>
                  </a:lnTo>
                  <a:lnTo>
                    <a:pt x="844" y="725"/>
                  </a:lnTo>
                  <a:lnTo>
                    <a:pt x="828" y="829"/>
                  </a:lnTo>
                  <a:lnTo>
                    <a:pt x="725" y="845"/>
                  </a:lnTo>
                  <a:lnTo>
                    <a:pt x="670" y="935"/>
                  </a:lnTo>
                  <a:lnTo>
                    <a:pt x="569" y="910"/>
                  </a:lnTo>
                  <a:lnTo>
                    <a:pt x="484" y="972"/>
                  </a:lnTo>
                  <a:lnTo>
                    <a:pt x="401" y="910"/>
                  </a:lnTo>
                  <a:lnTo>
                    <a:pt x="298" y="935"/>
                  </a:lnTo>
                  <a:lnTo>
                    <a:pt x="245" y="845"/>
                  </a:lnTo>
                  <a:lnTo>
                    <a:pt x="142" y="829"/>
                  </a:lnTo>
                  <a:lnTo>
                    <a:pt x="126" y="725"/>
                  </a:lnTo>
                  <a:lnTo>
                    <a:pt x="35" y="672"/>
                  </a:lnTo>
                  <a:lnTo>
                    <a:pt x="61" y="570"/>
                  </a:lnTo>
                  <a:lnTo>
                    <a:pt x="0" y="486"/>
                  </a:lnTo>
                  <a:lnTo>
                    <a:pt x="61" y="401"/>
                  </a:lnTo>
                  <a:lnTo>
                    <a:pt x="35" y="300"/>
                  </a:lnTo>
                  <a:lnTo>
                    <a:pt x="126" y="246"/>
                  </a:lnTo>
                  <a:lnTo>
                    <a:pt x="142" y="142"/>
                  </a:lnTo>
                  <a:lnTo>
                    <a:pt x="245" y="126"/>
                  </a:lnTo>
                  <a:lnTo>
                    <a:pt x="298" y="37"/>
                  </a:lnTo>
                  <a:lnTo>
                    <a:pt x="401" y="63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569"/>
            <p:cNvSpPr>
              <a:spLocks noEditPoints="1"/>
            </p:cNvSpPr>
            <p:nvPr/>
          </p:nvSpPr>
          <p:spPr bwMode="auto">
            <a:xfrm>
              <a:off x="1058795" y="1743197"/>
              <a:ext cx="2978375" cy="2991761"/>
            </a:xfrm>
            <a:custGeom>
              <a:gdLst>
                <a:gd fmla="*/ 426 w 890" name="T0"/>
                <a:gd fmla="*/ 882 h 894" name="T1"/>
                <a:gd fmla="*/ 392 w 890" name="T2"/>
                <a:gd fmla="*/ 856 h 894" name="T3"/>
                <a:gd fmla="*/ 486 w 890" name="T4"/>
                <a:gd fmla="*/ 864 h 894" name="T5"/>
                <a:gd fmla="*/ 579 w 890" name="T6"/>
                <a:gd fmla="*/ 849 h 894" name="T7"/>
                <a:gd fmla="*/ 312 w 890" name="T8"/>
                <a:gd fmla="*/ 846 h 894" name="T9"/>
                <a:gd fmla="*/ 618 w 890" name="T10"/>
                <a:gd fmla="*/ 856 h 894" name="T11"/>
                <a:gd fmla="*/ 357 w 890" name="T12"/>
                <a:gd fmla="*/ 838 h 894" name="T13"/>
                <a:gd fmla="*/ 521 w 890" name="T14"/>
                <a:gd fmla="*/ 833 h 894" name="T15"/>
                <a:gd fmla="*/ 247 w 890" name="T16"/>
                <a:gd fmla="*/ 819 h 894" name="T17"/>
                <a:gd fmla="*/ 243 w 890" name="T18"/>
                <a:gd fmla="*/ 808 h 894" name="T19"/>
                <a:gd fmla="*/ 215 w 890" name="T20"/>
                <a:gd fmla="*/ 773 h 894" name="T21"/>
                <a:gd fmla="*/ 664 w 890" name="T22"/>
                <a:gd fmla="*/ 779 h 894" name="T23"/>
                <a:gd fmla="*/ 187 w 890" name="T24"/>
                <a:gd fmla="*/ 769 h 894" name="T25"/>
                <a:gd fmla="*/ 158 w 890" name="T26"/>
                <a:gd fmla="*/ 768 h 894" name="T27"/>
                <a:gd fmla="*/ 145 w 890" name="T28"/>
                <a:gd fmla="*/ 764 h 894" name="T29"/>
                <a:gd fmla="*/ 746 w 890" name="T30"/>
                <a:gd fmla="*/ 763 h 894" name="T31"/>
                <a:gd fmla="*/ 762 w 890" name="T32"/>
                <a:gd fmla="*/ 746 h 894" name="T33"/>
                <a:gd fmla="*/ 120 w 890" name="T34"/>
                <a:gd fmla="*/ 703 h 894" name="T35"/>
                <a:gd fmla="*/ 117 w 890" name="T36"/>
                <a:gd fmla="*/ 692 h 894" name="T37"/>
                <a:gd fmla="*/ 112 w 890" name="T38"/>
                <a:gd fmla="*/ 663 h 894" name="T39"/>
                <a:gd fmla="*/ 792 w 890" name="T40"/>
                <a:gd fmla="*/ 654 h 894" name="T41"/>
                <a:gd fmla="*/ 803 w 890" name="T42"/>
                <a:gd fmla="*/ 650 h 894" name="T43"/>
                <a:gd fmla="*/ 845 w 890" name="T44"/>
                <a:gd fmla="*/ 625 h 894" name="T45"/>
                <a:gd fmla="*/ 35 w 890" name="T46"/>
                <a:gd fmla="*/ 621 h 894" name="T47"/>
                <a:gd fmla="*/ 44 w 890" name="T48"/>
                <a:gd fmla="*/ 579 h 894" name="T49"/>
                <a:gd fmla="*/ 842 w 890" name="T50"/>
                <a:gd fmla="*/ 574 h 894" name="T51"/>
                <a:gd fmla="*/ 841 w 890" name="T52"/>
                <a:gd fmla="*/ 564 h 894" name="T53"/>
                <a:gd fmla="*/ 52 w 890" name="T54"/>
                <a:gd fmla="*/ 522 h 894" name="T55"/>
                <a:gd fmla="*/ 47 w 890" name="T56"/>
                <a:gd fmla="*/ 513 h 894" name="T57"/>
                <a:gd fmla="*/ 28 w 890" name="T58"/>
                <a:gd fmla="*/ 489 h 894" name="T59"/>
                <a:gd fmla="*/ 9 w 890" name="T60"/>
                <a:gd fmla="*/ 465 h 894" name="T61"/>
                <a:gd fmla="*/ 880 w 890" name="T62"/>
                <a:gd fmla="*/ 435 h 894" name="T63"/>
                <a:gd fmla="*/ 29 w 890" name="T64"/>
                <a:gd fmla="*/ 404 h 894" name="T65"/>
                <a:gd fmla="*/ 48 w 890" name="T66"/>
                <a:gd fmla="*/ 380 h 894" name="T67"/>
                <a:gd fmla="*/ 830 w 890" name="T68"/>
                <a:gd fmla="*/ 371 h 894" name="T69"/>
                <a:gd fmla="*/ 841 w 890" name="T70"/>
                <a:gd fmla="*/ 335 h 894" name="T71"/>
                <a:gd fmla="*/ 44 w 890" name="T72"/>
                <a:gd fmla="*/ 329 h 894" name="T73"/>
                <a:gd fmla="*/ 43 w 890" name="T74"/>
                <a:gd fmla="*/ 315 h 894" name="T75"/>
                <a:gd fmla="*/ 39 w 890" name="T76"/>
                <a:gd fmla="*/ 273 h 894" name="T77"/>
                <a:gd fmla="*/ 846 w 890" name="T78"/>
                <a:gd fmla="*/ 273 h 894" name="T79"/>
                <a:gd fmla="*/ 806 w 890" name="T80"/>
                <a:gd fmla="*/ 247 h 894" name="T81"/>
                <a:gd fmla="*/ 73 w 890" name="T82"/>
                <a:gd fmla="*/ 251 h 894" name="T83"/>
                <a:gd fmla="*/ 113 w 890" name="T84"/>
                <a:gd fmla="*/ 232 h 894" name="T85"/>
                <a:gd fmla="*/ 769 w 890" name="T86"/>
                <a:gd fmla="*/ 209 h 894" name="T87"/>
                <a:gd fmla="*/ 766 w 890" name="T88"/>
                <a:gd fmla="*/ 198 h 894" name="T89"/>
                <a:gd fmla="*/ 765 w 890" name="T90"/>
                <a:gd fmla="*/ 168 h 894" name="T91"/>
                <a:gd fmla="*/ 126 w 890" name="T92"/>
                <a:gd fmla="*/ 144 h 894" name="T93"/>
                <a:gd fmla="*/ 147 w 890" name="T94"/>
                <a:gd fmla="*/ 131 h 894" name="T95"/>
                <a:gd fmla="*/ 718 w 890" name="T96"/>
                <a:gd fmla="*/ 127 h 894" name="T97"/>
                <a:gd fmla="*/ 707 w 890" name="T98"/>
                <a:gd fmla="*/ 127 h 894" name="T99"/>
                <a:gd fmla="*/ 677 w 890" name="T100"/>
                <a:gd fmla="*/ 119 h 894" name="T101"/>
                <a:gd fmla="*/ 218 w 890" name="T102"/>
                <a:gd fmla="*/ 121 h 894" name="T103"/>
                <a:gd fmla="*/ 647 w 890" name="T104"/>
                <a:gd fmla="*/ 92 h 894" name="T105"/>
                <a:gd fmla="*/ 640 w 890" name="T106"/>
                <a:gd fmla="*/ 83 h 894" name="T107"/>
                <a:gd fmla="*/ 360 w 890" name="T108"/>
                <a:gd fmla="*/ 56 h 894" name="T109"/>
                <a:gd fmla="*/ 523 w 890" name="T110"/>
                <a:gd fmla="*/ 58 h 894" name="T111"/>
                <a:gd fmla="*/ 537 w 890" name="T112"/>
                <a:gd fmla="*/ 55 h 894" name="T113"/>
                <a:gd fmla="*/ 315 w 890" name="T114"/>
                <a:gd fmla="*/ 48 h 894" name="T115"/>
                <a:gd fmla="*/ 627 w 890" name="T116"/>
                <a:gd fmla="*/ 58 h 894" name="T117"/>
                <a:gd fmla="*/ 288 w 890" name="T118"/>
                <a:gd fmla="*/ 39 h 894" name="T119"/>
                <a:gd fmla="*/ 264 w 890" name="T120"/>
                <a:gd fmla="*/ 51 h 894" name="T121"/>
                <a:gd fmla="*/ 393 w 890" name="T122"/>
                <a:gd fmla="*/ 40 h 894" name="T123"/>
                <a:gd fmla="*/ 416 w 890" name="T124"/>
                <a:gd fmla="*/ 22 h 89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94" w="890">
                  <a:moveTo>
                    <a:pt x="452" y="885"/>
                  </a:moveTo>
                  <a:lnTo>
                    <a:pt x="453" y="886"/>
                  </a:lnTo>
                  <a:lnTo>
                    <a:pt x="453" y="888"/>
                  </a:lnTo>
                  <a:lnTo>
                    <a:pt x="452" y="889"/>
                  </a:lnTo>
                  <a:lnTo>
                    <a:pt x="444" y="894"/>
                  </a:lnTo>
                  <a:lnTo>
                    <a:pt x="444" y="894"/>
                  </a:lnTo>
                  <a:lnTo>
                    <a:pt x="438" y="890"/>
                  </a:lnTo>
                  <a:lnTo>
                    <a:pt x="437" y="890"/>
                  </a:lnTo>
                  <a:lnTo>
                    <a:pt x="437" y="889"/>
                  </a:lnTo>
                  <a:lnTo>
                    <a:pt x="438" y="888"/>
                  </a:lnTo>
                  <a:lnTo>
                    <a:pt x="438" y="888"/>
                  </a:lnTo>
                  <a:lnTo>
                    <a:pt x="440" y="888"/>
                  </a:lnTo>
                  <a:lnTo>
                    <a:pt x="444" y="890"/>
                  </a:lnTo>
                  <a:lnTo>
                    <a:pt x="450" y="886"/>
                  </a:lnTo>
                  <a:lnTo>
                    <a:pt x="450" y="886"/>
                  </a:lnTo>
                  <a:lnTo>
                    <a:pt x="452" y="885"/>
                  </a:lnTo>
                  <a:close/>
                  <a:moveTo>
                    <a:pt x="416" y="870"/>
                  </a:moveTo>
                  <a:lnTo>
                    <a:pt x="417" y="870"/>
                  </a:lnTo>
                  <a:lnTo>
                    <a:pt x="429" y="880"/>
                  </a:lnTo>
                  <a:lnTo>
                    <a:pt x="429" y="881"/>
                  </a:lnTo>
                  <a:lnTo>
                    <a:pt x="429" y="882"/>
                  </a:lnTo>
                  <a:lnTo>
                    <a:pt x="428" y="882"/>
                  </a:lnTo>
                  <a:lnTo>
                    <a:pt x="426" y="882"/>
                  </a:lnTo>
                  <a:lnTo>
                    <a:pt x="414" y="873"/>
                  </a:lnTo>
                  <a:lnTo>
                    <a:pt x="414" y="872"/>
                  </a:lnTo>
                  <a:lnTo>
                    <a:pt x="414" y="870"/>
                  </a:lnTo>
                  <a:lnTo>
                    <a:pt x="416" y="870"/>
                  </a:lnTo>
                  <a:close/>
                  <a:moveTo>
                    <a:pt x="474" y="868"/>
                  </a:moveTo>
                  <a:lnTo>
                    <a:pt x="475" y="869"/>
                  </a:lnTo>
                  <a:lnTo>
                    <a:pt x="475" y="870"/>
                  </a:lnTo>
                  <a:lnTo>
                    <a:pt x="475" y="872"/>
                  </a:lnTo>
                  <a:lnTo>
                    <a:pt x="464" y="880"/>
                  </a:lnTo>
                  <a:lnTo>
                    <a:pt x="462" y="881"/>
                  </a:lnTo>
                  <a:lnTo>
                    <a:pt x="461" y="880"/>
                  </a:lnTo>
                  <a:lnTo>
                    <a:pt x="461" y="878"/>
                  </a:lnTo>
                  <a:lnTo>
                    <a:pt x="461" y="877"/>
                  </a:lnTo>
                  <a:lnTo>
                    <a:pt x="473" y="869"/>
                  </a:lnTo>
                  <a:lnTo>
                    <a:pt x="474" y="868"/>
                  </a:lnTo>
                  <a:close/>
                  <a:moveTo>
                    <a:pt x="392" y="853"/>
                  </a:moveTo>
                  <a:lnTo>
                    <a:pt x="393" y="853"/>
                  </a:lnTo>
                  <a:lnTo>
                    <a:pt x="405" y="862"/>
                  </a:lnTo>
                  <a:lnTo>
                    <a:pt x="406" y="864"/>
                  </a:lnTo>
                  <a:lnTo>
                    <a:pt x="405" y="865"/>
                  </a:lnTo>
                  <a:lnTo>
                    <a:pt x="404" y="865"/>
                  </a:lnTo>
                  <a:lnTo>
                    <a:pt x="402" y="865"/>
                  </a:lnTo>
                  <a:lnTo>
                    <a:pt x="392" y="856"/>
                  </a:lnTo>
                  <a:lnTo>
                    <a:pt x="390" y="854"/>
                  </a:lnTo>
                  <a:lnTo>
                    <a:pt x="390" y="853"/>
                  </a:lnTo>
                  <a:lnTo>
                    <a:pt x="392" y="853"/>
                  </a:lnTo>
                  <a:close/>
                  <a:moveTo>
                    <a:pt x="592" y="852"/>
                  </a:moveTo>
                  <a:lnTo>
                    <a:pt x="606" y="854"/>
                  </a:lnTo>
                  <a:lnTo>
                    <a:pt x="607" y="856"/>
                  </a:lnTo>
                  <a:lnTo>
                    <a:pt x="607" y="857"/>
                  </a:lnTo>
                  <a:lnTo>
                    <a:pt x="607" y="857"/>
                  </a:lnTo>
                  <a:lnTo>
                    <a:pt x="607" y="858"/>
                  </a:lnTo>
                  <a:lnTo>
                    <a:pt x="606" y="858"/>
                  </a:lnTo>
                  <a:lnTo>
                    <a:pt x="606" y="858"/>
                  </a:lnTo>
                  <a:lnTo>
                    <a:pt x="591" y="854"/>
                  </a:lnTo>
                  <a:lnTo>
                    <a:pt x="590" y="854"/>
                  </a:lnTo>
                  <a:lnTo>
                    <a:pt x="590" y="853"/>
                  </a:lnTo>
                  <a:lnTo>
                    <a:pt x="590" y="853"/>
                  </a:lnTo>
                  <a:lnTo>
                    <a:pt x="591" y="852"/>
                  </a:lnTo>
                  <a:lnTo>
                    <a:pt x="592" y="852"/>
                  </a:lnTo>
                  <a:close/>
                  <a:moveTo>
                    <a:pt x="498" y="850"/>
                  </a:moveTo>
                  <a:lnTo>
                    <a:pt x="499" y="852"/>
                  </a:lnTo>
                  <a:lnTo>
                    <a:pt x="499" y="853"/>
                  </a:lnTo>
                  <a:lnTo>
                    <a:pt x="498" y="854"/>
                  </a:lnTo>
                  <a:lnTo>
                    <a:pt x="487" y="862"/>
                  </a:lnTo>
                  <a:lnTo>
                    <a:pt x="486" y="864"/>
                  </a:lnTo>
                  <a:lnTo>
                    <a:pt x="485" y="862"/>
                  </a:lnTo>
                  <a:lnTo>
                    <a:pt x="483" y="861"/>
                  </a:lnTo>
                  <a:lnTo>
                    <a:pt x="485" y="860"/>
                  </a:lnTo>
                  <a:lnTo>
                    <a:pt x="497" y="852"/>
                  </a:lnTo>
                  <a:lnTo>
                    <a:pt x="498" y="850"/>
                  </a:lnTo>
                  <a:close/>
                  <a:moveTo>
                    <a:pt x="299" y="850"/>
                  </a:moveTo>
                  <a:lnTo>
                    <a:pt x="300" y="850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53"/>
                  </a:lnTo>
                  <a:lnTo>
                    <a:pt x="299" y="854"/>
                  </a:lnTo>
                  <a:lnTo>
                    <a:pt x="286" y="857"/>
                  </a:lnTo>
                  <a:lnTo>
                    <a:pt x="284" y="857"/>
                  </a:lnTo>
                  <a:lnTo>
                    <a:pt x="284" y="857"/>
                  </a:lnTo>
                  <a:lnTo>
                    <a:pt x="283" y="856"/>
                  </a:lnTo>
                  <a:lnTo>
                    <a:pt x="283" y="856"/>
                  </a:lnTo>
                  <a:lnTo>
                    <a:pt x="283" y="854"/>
                  </a:lnTo>
                  <a:lnTo>
                    <a:pt x="284" y="854"/>
                  </a:lnTo>
                  <a:lnTo>
                    <a:pt x="299" y="850"/>
                  </a:lnTo>
                  <a:close/>
                  <a:moveTo>
                    <a:pt x="563" y="844"/>
                  </a:moveTo>
                  <a:lnTo>
                    <a:pt x="578" y="848"/>
                  </a:lnTo>
                  <a:lnTo>
                    <a:pt x="579" y="849"/>
                  </a:lnTo>
                  <a:lnTo>
                    <a:pt x="579" y="849"/>
                  </a:lnTo>
                  <a:lnTo>
                    <a:pt x="579" y="850"/>
                  </a:lnTo>
                  <a:lnTo>
                    <a:pt x="579" y="852"/>
                  </a:lnTo>
                  <a:lnTo>
                    <a:pt x="578" y="852"/>
                  </a:lnTo>
                  <a:lnTo>
                    <a:pt x="576" y="852"/>
                  </a:lnTo>
                  <a:lnTo>
                    <a:pt x="563" y="848"/>
                  </a:lnTo>
                  <a:lnTo>
                    <a:pt x="562" y="848"/>
                  </a:lnTo>
                  <a:lnTo>
                    <a:pt x="562" y="846"/>
                  </a:lnTo>
                  <a:lnTo>
                    <a:pt x="562" y="845"/>
                  </a:lnTo>
                  <a:lnTo>
                    <a:pt x="562" y="845"/>
                  </a:lnTo>
                  <a:lnTo>
                    <a:pt x="563" y="844"/>
                  </a:lnTo>
                  <a:close/>
                  <a:moveTo>
                    <a:pt x="327" y="844"/>
                  </a:moveTo>
                  <a:lnTo>
                    <a:pt x="328" y="844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8" y="846"/>
                  </a:lnTo>
                  <a:lnTo>
                    <a:pt x="328" y="846"/>
                  </a:lnTo>
                  <a:lnTo>
                    <a:pt x="313" y="850"/>
                  </a:lnTo>
                  <a:lnTo>
                    <a:pt x="313" y="850"/>
                  </a:lnTo>
                  <a:lnTo>
                    <a:pt x="312" y="850"/>
                  </a:lnTo>
                  <a:lnTo>
                    <a:pt x="311" y="849"/>
                  </a:lnTo>
                  <a:lnTo>
                    <a:pt x="311" y="849"/>
                  </a:lnTo>
                  <a:lnTo>
                    <a:pt x="312" y="848"/>
                  </a:lnTo>
                  <a:lnTo>
                    <a:pt x="312" y="846"/>
                  </a:lnTo>
                  <a:lnTo>
                    <a:pt x="327" y="844"/>
                  </a:lnTo>
                  <a:close/>
                  <a:moveTo>
                    <a:pt x="264" y="842"/>
                  </a:moveTo>
                  <a:lnTo>
                    <a:pt x="266" y="842"/>
                  </a:lnTo>
                  <a:lnTo>
                    <a:pt x="274" y="856"/>
                  </a:lnTo>
                  <a:lnTo>
                    <a:pt x="274" y="857"/>
                  </a:lnTo>
                  <a:lnTo>
                    <a:pt x="274" y="857"/>
                  </a:lnTo>
                  <a:lnTo>
                    <a:pt x="272" y="858"/>
                  </a:lnTo>
                  <a:lnTo>
                    <a:pt x="272" y="858"/>
                  </a:lnTo>
                  <a:lnTo>
                    <a:pt x="271" y="858"/>
                  </a:lnTo>
                  <a:lnTo>
                    <a:pt x="271" y="857"/>
                  </a:lnTo>
                  <a:lnTo>
                    <a:pt x="263" y="845"/>
                  </a:lnTo>
                  <a:lnTo>
                    <a:pt x="263" y="844"/>
                  </a:lnTo>
                  <a:lnTo>
                    <a:pt x="263" y="842"/>
                  </a:lnTo>
                  <a:lnTo>
                    <a:pt x="263" y="842"/>
                  </a:lnTo>
                  <a:lnTo>
                    <a:pt x="264" y="842"/>
                  </a:lnTo>
                  <a:close/>
                  <a:moveTo>
                    <a:pt x="624" y="840"/>
                  </a:moveTo>
                  <a:lnTo>
                    <a:pt x="626" y="840"/>
                  </a:lnTo>
                  <a:lnTo>
                    <a:pt x="626" y="840"/>
                  </a:lnTo>
                  <a:lnTo>
                    <a:pt x="627" y="841"/>
                  </a:lnTo>
                  <a:lnTo>
                    <a:pt x="626" y="842"/>
                  </a:lnTo>
                  <a:lnTo>
                    <a:pt x="619" y="854"/>
                  </a:lnTo>
                  <a:lnTo>
                    <a:pt x="618" y="856"/>
                  </a:lnTo>
                  <a:lnTo>
                    <a:pt x="618" y="856"/>
                  </a:lnTo>
                  <a:lnTo>
                    <a:pt x="616" y="854"/>
                  </a:lnTo>
                  <a:lnTo>
                    <a:pt x="615" y="854"/>
                  </a:lnTo>
                  <a:lnTo>
                    <a:pt x="615" y="853"/>
                  </a:lnTo>
                  <a:lnTo>
                    <a:pt x="615" y="853"/>
                  </a:lnTo>
                  <a:lnTo>
                    <a:pt x="623" y="840"/>
                  </a:lnTo>
                  <a:lnTo>
                    <a:pt x="624" y="840"/>
                  </a:lnTo>
                  <a:close/>
                  <a:moveTo>
                    <a:pt x="535" y="837"/>
                  </a:moveTo>
                  <a:lnTo>
                    <a:pt x="550" y="841"/>
                  </a:lnTo>
                  <a:lnTo>
                    <a:pt x="551" y="841"/>
                  </a:lnTo>
                  <a:lnTo>
                    <a:pt x="551" y="842"/>
                  </a:lnTo>
                  <a:lnTo>
                    <a:pt x="551" y="842"/>
                  </a:lnTo>
                  <a:lnTo>
                    <a:pt x="550" y="844"/>
                  </a:lnTo>
                  <a:lnTo>
                    <a:pt x="550" y="845"/>
                  </a:lnTo>
                  <a:lnTo>
                    <a:pt x="548" y="844"/>
                  </a:lnTo>
                  <a:lnTo>
                    <a:pt x="535" y="841"/>
                  </a:lnTo>
                  <a:lnTo>
                    <a:pt x="534" y="840"/>
                  </a:lnTo>
                  <a:lnTo>
                    <a:pt x="534" y="840"/>
                  </a:lnTo>
                  <a:lnTo>
                    <a:pt x="534" y="838"/>
                  </a:lnTo>
                  <a:lnTo>
                    <a:pt x="534" y="837"/>
                  </a:lnTo>
                  <a:lnTo>
                    <a:pt x="535" y="837"/>
                  </a:lnTo>
                  <a:close/>
                  <a:moveTo>
                    <a:pt x="355" y="837"/>
                  </a:moveTo>
                  <a:lnTo>
                    <a:pt x="356" y="837"/>
                  </a:lnTo>
                  <a:lnTo>
                    <a:pt x="357" y="838"/>
                  </a:lnTo>
                  <a:lnTo>
                    <a:pt x="357" y="838"/>
                  </a:lnTo>
                  <a:lnTo>
                    <a:pt x="357" y="840"/>
                  </a:lnTo>
                  <a:lnTo>
                    <a:pt x="356" y="840"/>
                  </a:lnTo>
                  <a:lnTo>
                    <a:pt x="341" y="844"/>
                  </a:lnTo>
                  <a:lnTo>
                    <a:pt x="341" y="844"/>
                  </a:lnTo>
                  <a:lnTo>
                    <a:pt x="340" y="844"/>
                  </a:lnTo>
                  <a:lnTo>
                    <a:pt x="340" y="842"/>
                  </a:lnTo>
                  <a:lnTo>
                    <a:pt x="340" y="842"/>
                  </a:lnTo>
                  <a:lnTo>
                    <a:pt x="340" y="841"/>
                  </a:lnTo>
                  <a:lnTo>
                    <a:pt x="341" y="840"/>
                  </a:lnTo>
                  <a:lnTo>
                    <a:pt x="355" y="837"/>
                  </a:lnTo>
                  <a:close/>
                  <a:moveTo>
                    <a:pt x="369" y="836"/>
                  </a:moveTo>
                  <a:lnTo>
                    <a:pt x="371" y="836"/>
                  </a:lnTo>
                  <a:lnTo>
                    <a:pt x="381" y="845"/>
                  </a:lnTo>
                  <a:lnTo>
                    <a:pt x="383" y="846"/>
                  </a:lnTo>
                  <a:lnTo>
                    <a:pt x="383" y="848"/>
                  </a:lnTo>
                  <a:lnTo>
                    <a:pt x="381" y="848"/>
                  </a:lnTo>
                  <a:lnTo>
                    <a:pt x="380" y="848"/>
                  </a:lnTo>
                  <a:lnTo>
                    <a:pt x="368" y="838"/>
                  </a:lnTo>
                  <a:lnTo>
                    <a:pt x="367" y="837"/>
                  </a:lnTo>
                  <a:lnTo>
                    <a:pt x="368" y="836"/>
                  </a:lnTo>
                  <a:lnTo>
                    <a:pt x="369" y="836"/>
                  </a:lnTo>
                  <a:close/>
                  <a:moveTo>
                    <a:pt x="521" y="833"/>
                  </a:moveTo>
                  <a:lnTo>
                    <a:pt x="522" y="834"/>
                  </a:lnTo>
                  <a:lnTo>
                    <a:pt x="522" y="834"/>
                  </a:lnTo>
                  <a:lnTo>
                    <a:pt x="523" y="836"/>
                  </a:lnTo>
                  <a:lnTo>
                    <a:pt x="523" y="836"/>
                  </a:lnTo>
                  <a:lnTo>
                    <a:pt x="522" y="837"/>
                  </a:lnTo>
                  <a:lnTo>
                    <a:pt x="521" y="837"/>
                  </a:lnTo>
                  <a:lnTo>
                    <a:pt x="510" y="845"/>
                  </a:lnTo>
                  <a:lnTo>
                    <a:pt x="509" y="846"/>
                  </a:lnTo>
                  <a:lnTo>
                    <a:pt x="507" y="845"/>
                  </a:lnTo>
                  <a:lnTo>
                    <a:pt x="507" y="844"/>
                  </a:lnTo>
                  <a:lnTo>
                    <a:pt x="509" y="842"/>
                  </a:lnTo>
                  <a:lnTo>
                    <a:pt x="521" y="833"/>
                  </a:lnTo>
                  <a:close/>
                  <a:moveTo>
                    <a:pt x="250" y="817"/>
                  </a:moveTo>
                  <a:lnTo>
                    <a:pt x="251" y="819"/>
                  </a:lnTo>
                  <a:lnTo>
                    <a:pt x="259" y="830"/>
                  </a:lnTo>
                  <a:lnTo>
                    <a:pt x="259" y="832"/>
                  </a:lnTo>
                  <a:lnTo>
                    <a:pt x="259" y="832"/>
                  </a:lnTo>
                  <a:lnTo>
                    <a:pt x="258" y="833"/>
                  </a:lnTo>
                  <a:lnTo>
                    <a:pt x="256" y="833"/>
                  </a:lnTo>
                  <a:lnTo>
                    <a:pt x="256" y="833"/>
                  </a:lnTo>
                  <a:lnTo>
                    <a:pt x="255" y="832"/>
                  </a:lnTo>
                  <a:lnTo>
                    <a:pt x="248" y="820"/>
                  </a:lnTo>
                  <a:lnTo>
                    <a:pt x="247" y="819"/>
                  </a:lnTo>
                  <a:lnTo>
                    <a:pt x="248" y="819"/>
                  </a:lnTo>
                  <a:lnTo>
                    <a:pt x="248" y="817"/>
                  </a:lnTo>
                  <a:lnTo>
                    <a:pt x="250" y="817"/>
                  </a:lnTo>
                  <a:close/>
                  <a:moveTo>
                    <a:pt x="639" y="815"/>
                  </a:moveTo>
                  <a:lnTo>
                    <a:pt x="640" y="815"/>
                  </a:lnTo>
                  <a:lnTo>
                    <a:pt x="641" y="816"/>
                  </a:lnTo>
                  <a:lnTo>
                    <a:pt x="641" y="816"/>
                  </a:lnTo>
                  <a:lnTo>
                    <a:pt x="641" y="817"/>
                  </a:lnTo>
                  <a:lnTo>
                    <a:pt x="633" y="829"/>
                  </a:lnTo>
                  <a:lnTo>
                    <a:pt x="632" y="830"/>
                  </a:lnTo>
                  <a:lnTo>
                    <a:pt x="632" y="830"/>
                  </a:lnTo>
                  <a:lnTo>
                    <a:pt x="631" y="830"/>
                  </a:lnTo>
                  <a:lnTo>
                    <a:pt x="631" y="829"/>
                  </a:lnTo>
                  <a:lnTo>
                    <a:pt x="629" y="829"/>
                  </a:lnTo>
                  <a:lnTo>
                    <a:pt x="631" y="828"/>
                  </a:lnTo>
                  <a:lnTo>
                    <a:pt x="637" y="815"/>
                  </a:lnTo>
                  <a:lnTo>
                    <a:pt x="639" y="815"/>
                  </a:lnTo>
                  <a:close/>
                  <a:moveTo>
                    <a:pt x="235" y="792"/>
                  </a:moveTo>
                  <a:lnTo>
                    <a:pt x="236" y="793"/>
                  </a:lnTo>
                  <a:lnTo>
                    <a:pt x="243" y="805"/>
                  </a:lnTo>
                  <a:lnTo>
                    <a:pt x="244" y="807"/>
                  </a:lnTo>
                  <a:lnTo>
                    <a:pt x="243" y="808"/>
                  </a:lnTo>
                  <a:lnTo>
                    <a:pt x="243" y="808"/>
                  </a:lnTo>
                  <a:lnTo>
                    <a:pt x="242" y="808"/>
                  </a:lnTo>
                  <a:lnTo>
                    <a:pt x="242" y="808"/>
                  </a:lnTo>
                  <a:lnTo>
                    <a:pt x="240" y="808"/>
                  </a:lnTo>
                  <a:lnTo>
                    <a:pt x="232" y="795"/>
                  </a:lnTo>
                  <a:lnTo>
                    <a:pt x="232" y="795"/>
                  </a:lnTo>
                  <a:lnTo>
                    <a:pt x="232" y="793"/>
                  </a:lnTo>
                  <a:lnTo>
                    <a:pt x="234" y="792"/>
                  </a:lnTo>
                  <a:lnTo>
                    <a:pt x="235" y="792"/>
                  </a:lnTo>
                  <a:close/>
                  <a:moveTo>
                    <a:pt x="653" y="789"/>
                  </a:moveTo>
                  <a:lnTo>
                    <a:pt x="655" y="789"/>
                  </a:lnTo>
                  <a:lnTo>
                    <a:pt x="656" y="791"/>
                  </a:lnTo>
                  <a:lnTo>
                    <a:pt x="656" y="791"/>
                  </a:lnTo>
                  <a:lnTo>
                    <a:pt x="656" y="792"/>
                  </a:lnTo>
                  <a:lnTo>
                    <a:pt x="648" y="805"/>
                  </a:lnTo>
                  <a:lnTo>
                    <a:pt x="648" y="805"/>
                  </a:lnTo>
                  <a:lnTo>
                    <a:pt x="647" y="805"/>
                  </a:lnTo>
                  <a:lnTo>
                    <a:pt x="645" y="805"/>
                  </a:lnTo>
                  <a:lnTo>
                    <a:pt x="645" y="804"/>
                  </a:lnTo>
                  <a:lnTo>
                    <a:pt x="645" y="804"/>
                  </a:lnTo>
                  <a:lnTo>
                    <a:pt x="645" y="803"/>
                  </a:lnTo>
                  <a:lnTo>
                    <a:pt x="653" y="791"/>
                  </a:lnTo>
                  <a:lnTo>
                    <a:pt x="653" y="789"/>
                  </a:lnTo>
                  <a:close/>
                  <a:moveTo>
                    <a:pt x="215" y="773"/>
                  </a:moveTo>
                  <a:lnTo>
                    <a:pt x="224" y="775"/>
                  </a:lnTo>
                  <a:lnTo>
                    <a:pt x="228" y="781"/>
                  </a:lnTo>
                  <a:lnTo>
                    <a:pt x="228" y="781"/>
                  </a:lnTo>
                  <a:lnTo>
                    <a:pt x="228" y="783"/>
                  </a:lnTo>
                  <a:lnTo>
                    <a:pt x="228" y="783"/>
                  </a:lnTo>
                  <a:lnTo>
                    <a:pt x="227" y="784"/>
                  </a:lnTo>
                  <a:lnTo>
                    <a:pt x="226" y="783"/>
                  </a:lnTo>
                  <a:lnTo>
                    <a:pt x="226" y="783"/>
                  </a:lnTo>
                  <a:lnTo>
                    <a:pt x="223" y="779"/>
                  </a:lnTo>
                  <a:lnTo>
                    <a:pt x="215" y="777"/>
                  </a:lnTo>
                  <a:lnTo>
                    <a:pt x="214" y="776"/>
                  </a:lnTo>
                  <a:lnTo>
                    <a:pt x="214" y="775"/>
                  </a:lnTo>
                  <a:lnTo>
                    <a:pt x="214" y="775"/>
                  </a:lnTo>
                  <a:lnTo>
                    <a:pt x="214" y="773"/>
                  </a:lnTo>
                  <a:lnTo>
                    <a:pt x="215" y="773"/>
                  </a:lnTo>
                  <a:close/>
                  <a:moveTo>
                    <a:pt x="675" y="773"/>
                  </a:moveTo>
                  <a:lnTo>
                    <a:pt x="676" y="773"/>
                  </a:lnTo>
                  <a:lnTo>
                    <a:pt x="677" y="775"/>
                  </a:lnTo>
                  <a:lnTo>
                    <a:pt x="677" y="775"/>
                  </a:lnTo>
                  <a:lnTo>
                    <a:pt x="677" y="775"/>
                  </a:lnTo>
                  <a:lnTo>
                    <a:pt x="676" y="776"/>
                  </a:lnTo>
                  <a:lnTo>
                    <a:pt x="675" y="776"/>
                  </a:lnTo>
                  <a:lnTo>
                    <a:pt x="664" y="779"/>
                  </a:lnTo>
                  <a:lnTo>
                    <a:pt x="664" y="780"/>
                  </a:lnTo>
                  <a:lnTo>
                    <a:pt x="663" y="780"/>
                  </a:lnTo>
                  <a:lnTo>
                    <a:pt x="661" y="780"/>
                  </a:lnTo>
                  <a:lnTo>
                    <a:pt x="661" y="780"/>
                  </a:lnTo>
                  <a:lnTo>
                    <a:pt x="660" y="780"/>
                  </a:lnTo>
                  <a:lnTo>
                    <a:pt x="660" y="779"/>
                  </a:lnTo>
                  <a:lnTo>
                    <a:pt x="660" y="777"/>
                  </a:lnTo>
                  <a:lnTo>
                    <a:pt x="663" y="775"/>
                  </a:lnTo>
                  <a:lnTo>
                    <a:pt x="675" y="773"/>
                  </a:lnTo>
                  <a:close/>
                  <a:moveTo>
                    <a:pt x="187" y="769"/>
                  </a:moveTo>
                  <a:lnTo>
                    <a:pt x="202" y="771"/>
                  </a:lnTo>
                  <a:lnTo>
                    <a:pt x="202" y="772"/>
                  </a:lnTo>
                  <a:lnTo>
                    <a:pt x="203" y="773"/>
                  </a:lnTo>
                  <a:lnTo>
                    <a:pt x="203" y="773"/>
                  </a:lnTo>
                  <a:lnTo>
                    <a:pt x="202" y="775"/>
                  </a:lnTo>
                  <a:lnTo>
                    <a:pt x="201" y="775"/>
                  </a:lnTo>
                  <a:lnTo>
                    <a:pt x="201" y="775"/>
                  </a:lnTo>
                  <a:lnTo>
                    <a:pt x="186" y="773"/>
                  </a:lnTo>
                  <a:lnTo>
                    <a:pt x="186" y="772"/>
                  </a:lnTo>
                  <a:lnTo>
                    <a:pt x="185" y="771"/>
                  </a:lnTo>
                  <a:lnTo>
                    <a:pt x="185" y="771"/>
                  </a:lnTo>
                  <a:lnTo>
                    <a:pt x="186" y="769"/>
                  </a:lnTo>
                  <a:lnTo>
                    <a:pt x="187" y="769"/>
                  </a:lnTo>
                  <a:close/>
                  <a:moveTo>
                    <a:pt x="704" y="768"/>
                  </a:moveTo>
                  <a:lnTo>
                    <a:pt x="705" y="769"/>
                  </a:lnTo>
                  <a:lnTo>
                    <a:pt x="705" y="771"/>
                  </a:lnTo>
                  <a:lnTo>
                    <a:pt x="705" y="771"/>
                  </a:lnTo>
                  <a:lnTo>
                    <a:pt x="705" y="772"/>
                  </a:lnTo>
                  <a:lnTo>
                    <a:pt x="704" y="772"/>
                  </a:lnTo>
                  <a:lnTo>
                    <a:pt x="689" y="775"/>
                  </a:lnTo>
                  <a:lnTo>
                    <a:pt x="689" y="775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2"/>
                  </a:lnTo>
                  <a:lnTo>
                    <a:pt x="688" y="772"/>
                  </a:lnTo>
                  <a:lnTo>
                    <a:pt x="689" y="771"/>
                  </a:lnTo>
                  <a:lnTo>
                    <a:pt x="704" y="768"/>
                  </a:lnTo>
                  <a:close/>
                  <a:moveTo>
                    <a:pt x="158" y="765"/>
                  </a:moveTo>
                  <a:lnTo>
                    <a:pt x="173" y="767"/>
                  </a:lnTo>
                  <a:lnTo>
                    <a:pt x="174" y="768"/>
                  </a:lnTo>
                  <a:lnTo>
                    <a:pt x="174" y="769"/>
                  </a:lnTo>
                  <a:lnTo>
                    <a:pt x="174" y="769"/>
                  </a:lnTo>
                  <a:lnTo>
                    <a:pt x="174" y="771"/>
                  </a:lnTo>
                  <a:lnTo>
                    <a:pt x="173" y="771"/>
                  </a:lnTo>
                  <a:lnTo>
                    <a:pt x="173" y="771"/>
                  </a:lnTo>
                  <a:lnTo>
                    <a:pt x="158" y="768"/>
                  </a:lnTo>
                  <a:lnTo>
                    <a:pt x="157" y="768"/>
                  </a:lnTo>
                  <a:lnTo>
                    <a:pt x="157" y="767"/>
                  </a:lnTo>
                  <a:lnTo>
                    <a:pt x="157" y="767"/>
                  </a:lnTo>
                  <a:lnTo>
                    <a:pt x="157" y="765"/>
                  </a:lnTo>
                  <a:lnTo>
                    <a:pt x="158" y="765"/>
                  </a:lnTo>
                  <a:close/>
                  <a:moveTo>
                    <a:pt x="732" y="764"/>
                  </a:moveTo>
                  <a:lnTo>
                    <a:pt x="733" y="764"/>
                  </a:lnTo>
                  <a:lnTo>
                    <a:pt x="734" y="765"/>
                  </a:lnTo>
                  <a:lnTo>
                    <a:pt x="734" y="767"/>
                  </a:lnTo>
                  <a:lnTo>
                    <a:pt x="734" y="767"/>
                  </a:lnTo>
                  <a:lnTo>
                    <a:pt x="733" y="768"/>
                  </a:lnTo>
                  <a:lnTo>
                    <a:pt x="718" y="769"/>
                  </a:lnTo>
                  <a:lnTo>
                    <a:pt x="718" y="771"/>
                  </a:lnTo>
                  <a:lnTo>
                    <a:pt x="717" y="769"/>
                  </a:lnTo>
                  <a:lnTo>
                    <a:pt x="716" y="768"/>
                  </a:lnTo>
                  <a:lnTo>
                    <a:pt x="716" y="768"/>
                  </a:lnTo>
                  <a:lnTo>
                    <a:pt x="717" y="767"/>
                  </a:lnTo>
                  <a:lnTo>
                    <a:pt x="718" y="767"/>
                  </a:lnTo>
                  <a:lnTo>
                    <a:pt x="732" y="764"/>
                  </a:lnTo>
                  <a:close/>
                  <a:moveTo>
                    <a:pt x="129" y="760"/>
                  </a:moveTo>
                  <a:lnTo>
                    <a:pt x="143" y="763"/>
                  </a:lnTo>
                  <a:lnTo>
                    <a:pt x="145" y="763"/>
                  </a:lnTo>
                  <a:lnTo>
                    <a:pt x="145" y="764"/>
                  </a:lnTo>
                  <a:lnTo>
                    <a:pt x="145" y="764"/>
                  </a:lnTo>
                  <a:lnTo>
                    <a:pt x="145" y="765"/>
                  </a:lnTo>
                  <a:lnTo>
                    <a:pt x="143" y="767"/>
                  </a:lnTo>
                  <a:lnTo>
                    <a:pt x="143" y="767"/>
                  </a:lnTo>
                  <a:lnTo>
                    <a:pt x="129" y="764"/>
                  </a:lnTo>
                  <a:lnTo>
                    <a:pt x="128" y="764"/>
                  </a:lnTo>
                  <a:lnTo>
                    <a:pt x="128" y="763"/>
                  </a:lnTo>
                  <a:lnTo>
                    <a:pt x="128" y="761"/>
                  </a:lnTo>
                  <a:lnTo>
                    <a:pt x="128" y="761"/>
                  </a:lnTo>
                  <a:lnTo>
                    <a:pt x="129" y="760"/>
                  </a:lnTo>
                  <a:close/>
                  <a:moveTo>
                    <a:pt x="758" y="757"/>
                  </a:moveTo>
                  <a:lnTo>
                    <a:pt x="760" y="757"/>
                  </a:lnTo>
                  <a:lnTo>
                    <a:pt x="761" y="759"/>
                  </a:lnTo>
                  <a:lnTo>
                    <a:pt x="761" y="759"/>
                  </a:lnTo>
                  <a:lnTo>
                    <a:pt x="761" y="759"/>
                  </a:lnTo>
                  <a:lnTo>
                    <a:pt x="760" y="764"/>
                  </a:lnTo>
                  <a:lnTo>
                    <a:pt x="748" y="765"/>
                  </a:lnTo>
                  <a:lnTo>
                    <a:pt x="746" y="765"/>
                  </a:lnTo>
                  <a:lnTo>
                    <a:pt x="746" y="765"/>
                  </a:lnTo>
                  <a:lnTo>
                    <a:pt x="745" y="764"/>
                  </a:lnTo>
                  <a:lnTo>
                    <a:pt x="745" y="763"/>
                  </a:lnTo>
                  <a:lnTo>
                    <a:pt x="746" y="763"/>
                  </a:lnTo>
                  <a:lnTo>
                    <a:pt x="746" y="763"/>
                  </a:lnTo>
                  <a:lnTo>
                    <a:pt x="757" y="760"/>
                  </a:lnTo>
                  <a:lnTo>
                    <a:pt x="757" y="759"/>
                  </a:lnTo>
                  <a:lnTo>
                    <a:pt x="757" y="757"/>
                  </a:lnTo>
                  <a:lnTo>
                    <a:pt x="758" y="757"/>
                  </a:lnTo>
                  <a:close/>
                  <a:moveTo>
                    <a:pt x="125" y="732"/>
                  </a:moveTo>
                  <a:lnTo>
                    <a:pt x="126" y="732"/>
                  </a:lnTo>
                  <a:lnTo>
                    <a:pt x="126" y="734"/>
                  </a:lnTo>
                  <a:lnTo>
                    <a:pt x="129" y="748"/>
                  </a:lnTo>
                  <a:lnTo>
                    <a:pt x="129" y="748"/>
                  </a:lnTo>
                  <a:lnTo>
                    <a:pt x="129" y="749"/>
                  </a:lnTo>
                  <a:lnTo>
                    <a:pt x="128" y="749"/>
                  </a:lnTo>
                  <a:lnTo>
                    <a:pt x="128" y="749"/>
                  </a:lnTo>
                  <a:lnTo>
                    <a:pt x="126" y="749"/>
                  </a:lnTo>
                  <a:lnTo>
                    <a:pt x="125" y="748"/>
                  </a:lnTo>
                  <a:lnTo>
                    <a:pt x="124" y="734"/>
                  </a:lnTo>
                  <a:lnTo>
                    <a:pt x="124" y="734"/>
                  </a:lnTo>
                  <a:lnTo>
                    <a:pt x="124" y="732"/>
                  </a:lnTo>
                  <a:lnTo>
                    <a:pt x="125" y="732"/>
                  </a:lnTo>
                  <a:close/>
                  <a:moveTo>
                    <a:pt x="764" y="728"/>
                  </a:moveTo>
                  <a:lnTo>
                    <a:pt x="764" y="730"/>
                  </a:lnTo>
                  <a:lnTo>
                    <a:pt x="765" y="731"/>
                  </a:lnTo>
                  <a:lnTo>
                    <a:pt x="765" y="731"/>
                  </a:lnTo>
                  <a:lnTo>
                    <a:pt x="762" y="746"/>
                  </a:lnTo>
                  <a:lnTo>
                    <a:pt x="762" y="746"/>
                  </a:lnTo>
                  <a:lnTo>
                    <a:pt x="761" y="747"/>
                  </a:lnTo>
                  <a:lnTo>
                    <a:pt x="761" y="747"/>
                  </a:lnTo>
                  <a:lnTo>
                    <a:pt x="760" y="746"/>
                  </a:lnTo>
                  <a:lnTo>
                    <a:pt x="758" y="744"/>
                  </a:lnTo>
                  <a:lnTo>
                    <a:pt x="758" y="744"/>
                  </a:lnTo>
                  <a:lnTo>
                    <a:pt x="761" y="730"/>
                  </a:lnTo>
                  <a:lnTo>
                    <a:pt x="762" y="730"/>
                  </a:lnTo>
                  <a:lnTo>
                    <a:pt x="764" y="728"/>
                  </a:lnTo>
                  <a:close/>
                  <a:moveTo>
                    <a:pt x="120" y="703"/>
                  </a:moveTo>
                  <a:lnTo>
                    <a:pt x="121" y="703"/>
                  </a:lnTo>
                  <a:lnTo>
                    <a:pt x="122" y="704"/>
                  </a:lnTo>
                  <a:lnTo>
                    <a:pt x="125" y="719"/>
                  </a:lnTo>
                  <a:lnTo>
                    <a:pt x="125" y="719"/>
                  </a:lnTo>
                  <a:lnTo>
                    <a:pt x="124" y="720"/>
                  </a:lnTo>
                  <a:lnTo>
                    <a:pt x="122" y="722"/>
                  </a:lnTo>
                  <a:lnTo>
                    <a:pt x="122" y="722"/>
                  </a:lnTo>
                  <a:lnTo>
                    <a:pt x="121" y="720"/>
                  </a:lnTo>
                  <a:lnTo>
                    <a:pt x="121" y="720"/>
                  </a:lnTo>
                  <a:lnTo>
                    <a:pt x="118" y="706"/>
                  </a:lnTo>
                  <a:lnTo>
                    <a:pt x="118" y="704"/>
                  </a:lnTo>
                  <a:lnTo>
                    <a:pt x="120" y="704"/>
                  </a:lnTo>
                  <a:lnTo>
                    <a:pt x="120" y="703"/>
                  </a:lnTo>
                  <a:close/>
                  <a:moveTo>
                    <a:pt x="768" y="700"/>
                  </a:moveTo>
                  <a:lnTo>
                    <a:pt x="769" y="700"/>
                  </a:lnTo>
                  <a:lnTo>
                    <a:pt x="769" y="702"/>
                  </a:lnTo>
                  <a:lnTo>
                    <a:pt x="769" y="702"/>
                  </a:lnTo>
                  <a:lnTo>
                    <a:pt x="766" y="716"/>
                  </a:lnTo>
                  <a:lnTo>
                    <a:pt x="766" y="718"/>
                  </a:lnTo>
                  <a:lnTo>
                    <a:pt x="765" y="718"/>
                  </a:lnTo>
                  <a:lnTo>
                    <a:pt x="765" y="718"/>
                  </a:lnTo>
                  <a:lnTo>
                    <a:pt x="764" y="718"/>
                  </a:lnTo>
                  <a:lnTo>
                    <a:pt x="764" y="716"/>
                  </a:lnTo>
                  <a:lnTo>
                    <a:pt x="764" y="716"/>
                  </a:lnTo>
                  <a:lnTo>
                    <a:pt x="765" y="702"/>
                  </a:lnTo>
                  <a:lnTo>
                    <a:pt x="766" y="700"/>
                  </a:lnTo>
                  <a:lnTo>
                    <a:pt x="768" y="700"/>
                  </a:lnTo>
                  <a:close/>
                  <a:moveTo>
                    <a:pt x="116" y="674"/>
                  </a:moveTo>
                  <a:lnTo>
                    <a:pt x="117" y="675"/>
                  </a:lnTo>
                  <a:lnTo>
                    <a:pt x="118" y="676"/>
                  </a:lnTo>
                  <a:lnTo>
                    <a:pt x="120" y="690"/>
                  </a:lnTo>
                  <a:lnTo>
                    <a:pt x="120" y="691"/>
                  </a:lnTo>
                  <a:lnTo>
                    <a:pt x="120" y="692"/>
                  </a:lnTo>
                  <a:lnTo>
                    <a:pt x="118" y="692"/>
                  </a:lnTo>
                  <a:lnTo>
                    <a:pt x="118" y="692"/>
                  </a:lnTo>
                  <a:lnTo>
                    <a:pt x="117" y="692"/>
                  </a:lnTo>
                  <a:lnTo>
                    <a:pt x="117" y="691"/>
                  </a:lnTo>
                  <a:lnTo>
                    <a:pt x="114" y="676"/>
                  </a:lnTo>
                  <a:lnTo>
                    <a:pt x="114" y="676"/>
                  </a:lnTo>
                  <a:lnTo>
                    <a:pt x="114" y="675"/>
                  </a:lnTo>
                  <a:lnTo>
                    <a:pt x="116" y="674"/>
                  </a:lnTo>
                  <a:close/>
                  <a:moveTo>
                    <a:pt x="772" y="671"/>
                  </a:moveTo>
                  <a:lnTo>
                    <a:pt x="773" y="671"/>
                  </a:lnTo>
                  <a:lnTo>
                    <a:pt x="773" y="672"/>
                  </a:lnTo>
                  <a:lnTo>
                    <a:pt x="773" y="674"/>
                  </a:lnTo>
                  <a:lnTo>
                    <a:pt x="772" y="687"/>
                  </a:lnTo>
                  <a:lnTo>
                    <a:pt x="770" y="688"/>
                  </a:lnTo>
                  <a:lnTo>
                    <a:pt x="769" y="690"/>
                  </a:lnTo>
                  <a:lnTo>
                    <a:pt x="769" y="688"/>
                  </a:lnTo>
                  <a:lnTo>
                    <a:pt x="768" y="688"/>
                  </a:lnTo>
                  <a:lnTo>
                    <a:pt x="768" y="687"/>
                  </a:lnTo>
                  <a:lnTo>
                    <a:pt x="768" y="687"/>
                  </a:lnTo>
                  <a:lnTo>
                    <a:pt x="770" y="672"/>
                  </a:lnTo>
                  <a:lnTo>
                    <a:pt x="770" y="671"/>
                  </a:lnTo>
                  <a:lnTo>
                    <a:pt x="772" y="671"/>
                  </a:lnTo>
                  <a:close/>
                  <a:moveTo>
                    <a:pt x="97" y="655"/>
                  </a:moveTo>
                  <a:lnTo>
                    <a:pt x="98" y="655"/>
                  </a:lnTo>
                  <a:lnTo>
                    <a:pt x="110" y="663"/>
                  </a:lnTo>
                  <a:lnTo>
                    <a:pt x="112" y="663"/>
                  </a:lnTo>
                  <a:lnTo>
                    <a:pt x="112" y="664"/>
                  </a:lnTo>
                  <a:lnTo>
                    <a:pt x="112" y="666"/>
                  </a:lnTo>
                  <a:lnTo>
                    <a:pt x="110" y="666"/>
                  </a:lnTo>
                  <a:lnTo>
                    <a:pt x="110" y="666"/>
                  </a:lnTo>
                  <a:lnTo>
                    <a:pt x="109" y="666"/>
                  </a:lnTo>
                  <a:lnTo>
                    <a:pt x="97" y="659"/>
                  </a:lnTo>
                  <a:lnTo>
                    <a:pt x="96" y="658"/>
                  </a:lnTo>
                  <a:lnTo>
                    <a:pt x="96" y="657"/>
                  </a:lnTo>
                  <a:lnTo>
                    <a:pt x="96" y="657"/>
                  </a:lnTo>
                  <a:lnTo>
                    <a:pt x="97" y="655"/>
                  </a:lnTo>
                  <a:close/>
                  <a:moveTo>
                    <a:pt x="793" y="654"/>
                  </a:moveTo>
                  <a:lnTo>
                    <a:pt x="794" y="654"/>
                  </a:lnTo>
                  <a:lnTo>
                    <a:pt x="794" y="655"/>
                  </a:lnTo>
                  <a:lnTo>
                    <a:pt x="794" y="657"/>
                  </a:lnTo>
                  <a:lnTo>
                    <a:pt x="793" y="657"/>
                  </a:lnTo>
                  <a:lnTo>
                    <a:pt x="781" y="664"/>
                  </a:lnTo>
                  <a:lnTo>
                    <a:pt x="780" y="664"/>
                  </a:lnTo>
                  <a:lnTo>
                    <a:pt x="780" y="664"/>
                  </a:lnTo>
                  <a:lnTo>
                    <a:pt x="778" y="663"/>
                  </a:lnTo>
                  <a:lnTo>
                    <a:pt x="778" y="663"/>
                  </a:lnTo>
                  <a:lnTo>
                    <a:pt x="778" y="662"/>
                  </a:lnTo>
                  <a:lnTo>
                    <a:pt x="780" y="662"/>
                  </a:lnTo>
                  <a:lnTo>
                    <a:pt x="792" y="654"/>
                  </a:lnTo>
                  <a:lnTo>
                    <a:pt x="793" y="654"/>
                  </a:lnTo>
                  <a:close/>
                  <a:moveTo>
                    <a:pt x="72" y="641"/>
                  </a:moveTo>
                  <a:lnTo>
                    <a:pt x="73" y="641"/>
                  </a:lnTo>
                  <a:lnTo>
                    <a:pt x="86" y="649"/>
                  </a:lnTo>
                  <a:lnTo>
                    <a:pt x="86" y="649"/>
                  </a:lnTo>
                  <a:lnTo>
                    <a:pt x="86" y="650"/>
                  </a:lnTo>
                  <a:lnTo>
                    <a:pt x="86" y="650"/>
                  </a:lnTo>
                  <a:lnTo>
                    <a:pt x="86" y="651"/>
                  </a:lnTo>
                  <a:lnTo>
                    <a:pt x="85" y="651"/>
                  </a:lnTo>
                  <a:lnTo>
                    <a:pt x="84" y="651"/>
                  </a:lnTo>
                  <a:lnTo>
                    <a:pt x="72" y="643"/>
                  </a:lnTo>
                  <a:lnTo>
                    <a:pt x="70" y="643"/>
                  </a:lnTo>
                  <a:lnTo>
                    <a:pt x="70" y="642"/>
                  </a:lnTo>
                  <a:lnTo>
                    <a:pt x="70" y="641"/>
                  </a:lnTo>
                  <a:lnTo>
                    <a:pt x="72" y="641"/>
                  </a:lnTo>
                  <a:close/>
                  <a:moveTo>
                    <a:pt x="818" y="638"/>
                  </a:moveTo>
                  <a:lnTo>
                    <a:pt x="819" y="639"/>
                  </a:lnTo>
                  <a:lnTo>
                    <a:pt x="819" y="641"/>
                  </a:lnTo>
                  <a:lnTo>
                    <a:pt x="819" y="641"/>
                  </a:lnTo>
                  <a:lnTo>
                    <a:pt x="818" y="642"/>
                  </a:lnTo>
                  <a:lnTo>
                    <a:pt x="806" y="650"/>
                  </a:lnTo>
                  <a:lnTo>
                    <a:pt x="805" y="650"/>
                  </a:lnTo>
                  <a:lnTo>
                    <a:pt x="803" y="650"/>
                  </a:lnTo>
                  <a:lnTo>
                    <a:pt x="803" y="649"/>
                  </a:lnTo>
                  <a:lnTo>
                    <a:pt x="803" y="647"/>
                  </a:lnTo>
                  <a:lnTo>
                    <a:pt x="803" y="647"/>
                  </a:lnTo>
                  <a:lnTo>
                    <a:pt x="803" y="646"/>
                  </a:lnTo>
                  <a:lnTo>
                    <a:pt x="817" y="639"/>
                  </a:lnTo>
                  <a:lnTo>
                    <a:pt x="818" y="638"/>
                  </a:lnTo>
                  <a:close/>
                  <a:moveTo>
                    <a:pt x="48" y="625"/>
                  </a:moveTo>
                  <a:lnTo>
                    <a:pt x="49" y="626"/>
                  </a:lnTo>
                  <a:lnTo>
                    <a:pt x="61" y="633"/>
                  </a:lnTo>
                  <a:lnTo>
                    <a:pt x="61" y="634"/>
                  </a:lnTo>
                  <a:lnTo>
                    <a:pt x="62" y="634"/>
                  </a:lnTo>
                  <a:lnTo>
                    <a:pt x="61" y="635"/>
                  </a:lnTo>
                  <a:lnTo>
                    <a:pt x="61" y="637"/>
                  </a:lnTo>
                  <a:lnTo>
                    <a:pt x="60" y="637"/>
                  </a:lnTo>
                  <a:lnTo>
                    <a:pt x="60" y="637"/>
                  </a:lnTo>
                  <a:lnTo>
                    <a:pt x="47" y="629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47" y="626"/>
                  </a:lnTo>
                  <a:lnTo>
                    <a:pt x="48" y="625"/>
                  </a:lnTo>
                  <a:close/>
                  <a:moveTo>
                    <a:pt x="843" y="623"/>
                  </a:moveTo>
                  <a:lnTo>
                    <a:pt x="843" y="625"/>
                  </a:lnTo>
                  <a:lnTo>
                    <a:pt x="845" y="625"/>
                  </a:lnTo>
                  <a:lnTo>
                    <a:pt x="843" y="626"/>
                  </a:lnTo>
                  <a:lnTo>
                    <a:pt x="843" y="627"/>
                  </a:lnTo>
                  <a:lnTo>
                    <a:pt x="831" y="634"/>
                  </a:lnTo>
                  <a:lnTo>
                    <a:pt x="830" y="635"/>
                  </a:lnTo>
                  <a:lnTo>
                    <a:pt x="829" y="634"/>
                  </a:lnTo>
                  <a:lnTo>
                    <a:pt x="829" y="634"/>
                  </a:lnTo>
                  <a:lnTo>
                    <a:pt x="829" y="633"/>
                  </a:lnTo>
                  <a:lnTo>
                    <a:pt x="829" y="631"/>
                  </a:lnTo>
                  <a:lnTo>
                    <a:pt x="829" y="631"/>
                  </a:lnTo>
                  <a:lnTo>
                    <a:pt x="842" y="623"/>
                  </a:lnTo>
                  <a:lnTo>
                    <a:pt x="843" y="623"/>
                  </a:lnTo>
                  <a:close/>
                  <a:moveTo>
                    <a:pt x="36" y="605"/>
                  </a:moveTo>
                  <a:lnTo>
                    <a:pt x="37" y="606"/>
                  </a:lnTo>
                  <a:lnTo>
                    <a:pt x="37" y="607"/>
                  </a:lnTo>
                  <a:lnTo>
                    <a:pt x="37" y="607"/>
                  </a:lnTo>
                  <a:lnTo>
                    <a:pt x="35" y="617"/>
                  </a:lnTo>
                  <a:lnTo>
                    <a:pt x="36" y="618"/>
                  </a:lnTo>
                  <a:lnTo>
                    <a:pt x="37" y="619"/>
                  </a:lnTo>
                  <a:lnTo>
                    <a:pt x="37" y="621"/>
                  </a:lnTo>
                  <a:lnTo>
                    <a:pt x="37" y="621"/>
                  </a:lnTo>
                  <a:lnTo>
                    <a:pt x="36" y="621"/>
                  </a:lnTo>
                  <a:lnTo>
                    <a:pt x="36" y="622"/>
                  </a:lnTo>
                  <a:lnTo>
                    <a:pt x="35" y="621"/>
                  </a:lnTo>
                  <a:lnTo>
                    <a:pt x="31" y="619"/>
                  </a:lnTo>
                  <a:lnTo>
                    <a:pt x="31" y="619"/>
                  </a:lnTo>
                  <a:lnTo>
                    <a:pt x="33" y="606"/>
                  </a:lnTo>
                  <a:lnTo>
                    <a:pt x="35" y="605"/>
                  </a:lnTo>
                  <a:lnTo>
                    <a:pt x="36" y="605"/>
                  </a:lnTo>
                  <a:close/>
                  <a:moveTo>
                    <a:pt x="850" y="602"/>
                  </a:moveTo>
                  <a:lnTo>
                    <a:pt x="851" y="602"/>
                  </a:lnTo>
                  <a:lnTo>
                    <a:pt x="853" y="603"/>
                  </a:lnTo>
                  <a:lnTo>
                    <a:pt x="857" y="617"/>
                  </a:lnTo>
                  <a:lnTo>
                    <a:pt x="857" y="618"/>
                  </a:lnTo>
                  <a:lnTo>
                    <a:pt x="855" y="619"/>
                  </a:lnTo>
                  <a:lnTo>
                    <a:pt x="855" y="619"/>
                  </a:lnTo>
                  <a:lnTo>
                    <a:pt x="854" y="619"/>
                  </a:lnTo>
                  <a:lnTo>
                    <a:pt x="854" y="619"/>
                  </a:lnTo>
                  <a:lnTo>
                    <a:pt x="853" y="618"/>
                  </a:lnTo>
                  <a:lnTo>
                    <a:pt x="849" y="603"/>
                  </a:lnTo>
                  <a:lnTo>
                    <a:pt x="849" y="603"/>
                  </a:lnTo>
                  <a:lnTo>
                    <a:pt x="850" y="602"/>
                  </a:lnTo>
                  <a:lnTo>
                    <a:pt x="850" y="602"/>
                  </a:lnTo>
                  <a:close/>
                  <a:moveTo>
                    <a:pt x="43" y="577"/>
                  </a:moveTo>
                  <a:lnTo>
                    <a:pt x="44" y="578"/>
                  </a:lnTo>
                  <a:lnTo>
                    <a:pt x="44" y="578"/>
                  </a:lnTo>
                  <a:lnTo>
                    <a:pt x="44" y="579"/>
                  </a:lnTo>
                  <a:lnTo>
                    <a:pt x="41" y="593"/>
                  </a:lnTo>
                  <a:lnTo>
                    <a:pt x="40" y="594"/>
                  </a:lnTo>
                  <a:lnTo>
                    <a:pt x="39" y="594"/>
                  </a:lnTo>
                  <a:lnTo>
                    <a:pt x="39" y="594"/>
                  </a:lnTo>
                  <a:lnTo>
                    <a:pt x="37" y="594"/>
                  </a:lnTo>
                  <a:lnTo>
                    <a:pt x="37" y="593"/>
                  </a:lnTo>
                  <a:lnTo>
                    <a:pt x="37" y="593"/>
                  </a:lnTo>
                  <a:lnTo>
                    <a:pt x="41" y="578"/>
                  </a:lnTo>
                  <a:lnTo>
                    <a:pt x="41" y="577"/>
                  </a:lnTo>
                  <a:lnTo>
                    <a:pt x="43" y="577"/>
                  </a:lnTo>
                  <a:close/>
                  <a:moveTo>
                    <a:pt x="843" y="574"/>
                  </a:moveTo>
                  <a:lnTo>
                    <a:pt x="845" y="574"/>
                  </a:lnTo>
                  <a:lnTo>
                    <a:pt x="846" y="576"/>
                  </a:lnTo>
                  <a:lnTo>
                    <a:pt x="849" y="589"/>
                  </a:lnTo>
                  <a:lnTo>
                    <a:pt x="849" y="590"/>
                  </a:lnTo>
                  <a:lnTo>
                    <a:pt x="849" y="590"/>
                  </a:lnTo>
                  <a:lnTo>
                    <a:pt x="847" y="591"/>
                  </a:lnTo>
                  <a:lnTo>
                    <a:pt x="847" y="591"/>
                  </a:lnTo>
                  <a:lnTo>
                    <a:pt x="846" y="591"/>
                  </a:lnTo>
                  <a:lnTo>
                    <a:pt x="846" y="59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42" y="574"/>
                  </a:lnTo>
                  <a:lnTo>
                    <a:pt x="843" y="574"/>
                  </a:lnTo>
                  <a:close/>
                  <a:moveTo>
                    <a:pt x="51" y="549"/>
                  </a:moveTo>
                  <a:lnTo>
                    <a:pt x="51" y="549"/>
                  </a:lnTo>
                  <a:lnTo>
                    <a:pt x="52" y="550"/>
                  </a:lnTo>
                  <a:lnTo>
                    <a:pt x="52" y="550"/>
                  </a:lnTo>
                  <a:lnTo>
                    <a:pt x="48" y="565"/>
                  </a:lnTo>
                  <a:lnTo>
                    <a:pt x="47" y="566"/>
                  </a:lnTo>
                  <a:lnTo>
                    <a:pt x="47" y="566"/>
                  </a:lnTo>
                  <a:lnTo>
                    <a:pt x="45" y="566"/>
                  </a:lnTo>
                  <a:lnTo>
                    <a:pt x="44" y="566"/>
                  </a:lnTo>
                  <a:lnTo>
                    <a:pt x="44" y="565"/>
                  </a:lnTo>
                  <a:lnTo>
                    <a:pt x="44" y="564"/>
                  </a:lnTo>
                  <a:lnTo>
                    <a:pt x="48" y="550"/>
                  </a:lnTo>
                  <a:lnTo>
                    <a:pt x="48" y="549"/>
                  </a:lnTo>
                  <a:lnTo>
                    <a:pt x="51" y="549"/>
                  </a:lnTo>
                  <a:close/>
                  <a:moveTo>
                    <a:pt x="837" y="545"/>
                  </a:moveTo>
                  <a:lnTo>
                    <a:pt x="838" y="545"/>
                  </a:lnTo>
                  <a:lnTo>
                    <a:pt x="839" y="546"/>
                  </a:lnTo>
                  <a:lnTo>
                    <a:pt x="842" y="561"/>
                  </a:lnTo>
                  <a:lnTo>
                    <a:pt x="842" y="561"/>
                  </a:lnTo>
                  <a:lnTo>
                    <a:pt x="842" y="562"/>
                  </a:lnTo>
                  <a:lnTo>
                    <a:pt x="841" y="564"/>
                  </a:lnTo>
                  <a:lnTo>
                    <a:pt x="841" y="564"/>
                  </a:lnTo>
                  <a:lnTo>
                    <a:pt x="839" y="562"/>
                  </a:lnTo>
                  <a:lnTo>
                    <a:pt x="838" y="562"/>
                  </a:lnTo>
                  <a:lnTo>
                    <a:pt x="835" y="548"/>
                  </a:lnTo>
                  <a:lnTo>
                    <a:pt x="835" y="548"/>
                  </a:lnTo>
                  <a:lnTo>
                    <a:pt x="835" y="546"/>
                  </a:lnTo>
                  <a:lnTo>
                    <a:pt x="837" y="545"/>
                  </a:lnTo>
                  <a:close/>
                  <a:moveTo>
                    <a:pt x="55" y="521"/>
                  </a:moveTo>
                  <a:lnTo>
                    <a:pt x="56" y="521"/>
                  </a:lnTo>
                  <a:lnTo>
                    <a:pt x="56" y="521"/>
                  </a:lnTo>
                  <a:lnTo>
                    <a:pt x="56" y="521"/>
                  </a:lnTo>
                  <a:lnTo>
                    <a:pt x="57" y="525"/>
                  </a:lnTo>
                  <a:lnTo>
                    <a:pt x="57" y="525"/>
                  </a:lnTo>
                  <a:lnTo>
                    <a:pt x="55" y="537"/>
                  </a:lnTo>
                  <a:lnTo>
                    <a:pt x="55" y="538"/>
                  </a:lnTo>
                  <a:lnTo>
                    <a:pt x="53" y="538"/>
                  </a:lnTo>
                  <a:lnTo>
                    <a:pt x="53" y="538"/>
                  </a:lnTo>
                  <a:lnTo>
                    <a:pt x="52" y="538"/>
                  </a:lnTo>
                  <a:lnTo>
                    <a:pt x="52" y="537"/>
                  </a:lnTo>
                  <a:lnTo>
                    <a:pt x="51" y="537"/>
                  </a:lnTo>
                  <a:lnTo>
                    <a:pt x="51" y="536"/>
                  </a:lnTo>
                  <a:lnTo>
                    <a:pt x="53" y="525"/>
                  </a:lnTo>
                  <a:lnTo>
                    <a:pt x="53" y="524"/>
                  </a:lnTo>
                  <a:lnTo>
                    <a:pt x="52" y="522"/>
                  </a:lnTo>
                  <a:lnTo>
                    <a:pt x="53" y="521"/>
                  </a:lnTo>
                  <a:lnTo>
                    <a:pt x="55" y="521"/>
                  </a:lnTo>
                  <a:close/>
                  <a:moveTo>
                    <a:pt x="835" y="518"/>
                  </a:moveTo>
                  <a:lnTo>
                    <a:pt x="837" y="518"/>
                  </a:lnTo>
                  <a:lnTo>
                    <a:pt x="837" y="520"/>
                  </a:lnTo>
                  <a:lnTo>
                    <a:pt x="837" y="521"/>
                  </a:lnTo>
                  <a:lnTo>
                    <a:pt x="833" y="525"/>
                  </a:lnTo>
                  <a:lnTo>
                    <a:pt x="835" y="533"/>
                  </a:lnTo>
                  <a:lnTo>
                    <a:pt x="835" y="533"/>
                  </a:lnTo>
                  <a:lnTo>
                    <a:pt x="835" y="534"/>
                  </a:lnTo>
                  <a:lnTo>
                    <a:pt x="834" y="534"/>
                  </a:lnTo>
                  <a:lnTo>
                    <a:pt x="834" y="534"/>
                  </a:lnTo>
                  <a:lnTo>
                    <a:pt x="833" y="534"/>
                  </a:lnTo>
                  <a:lnTo>
                    <a:pt x="831" y="533"/>
                  </a:lnTo>
                  <a:lnTo>
                    <a:pt x="830" y="525"/>
                  </a:lnTo>
                  <a:lnTo>
                    <a:pt x="834" y="518"/>
                  </a:lnTo>
                  <a:lnTo>
                    <a:pt x="834" y="518"/>
                  </a:lnTo>
                  <a:lnTo>
                    <a:pt x="835" y="518"/>
                  </a:lnTo>
                  <a:close/>
                  <a:moveTo>
                    <a:pt x="37" y="497"/>
                  </a:moveTo>
                  <a:lnTo>
                    <a:pt x="39" y="498"/>
                  </a:lnTo>
                  <a:lnTo>
                    <a:pt x="47" y="510"/>
                  </a:lnTo>
                  <a:lnTo>
                    <a:pt x="48" y="510"/>
                  </a:lnTo>
                  <a:lnTo>
                    <a:pt x="47" y="513"/>
                  </a:lnTo>
                  <a:lnTo>
                    <a:pt x="45" y="513"/>
                  </a:lnTo>
                  <a:lnTo>
                    <a:pt x="44" y="512"/>
                  </a:lnTo>
                  <a:lnTo>
                    <a:pt x="36" y="500"/>
                  </a:lnTo>
                  <a:lnTo>
                    <a:pt x="35" y="500"/>
                  </a:lnTo>
                  <a:lnTo>
                    <a:pt x="36" y="498"/>
                  </a:lnTo>
                  <a:lnTo>
                    <a:pt x="37" y="497"/>
                  </a:lnTo>
                  <a:close/>
                  <a:moveTo>
                    <a:pt x="853" y="495"/>
                  </a:moveTo>
                  <a:lnTo>
                    <a:pt x="854" y="495"/>
                  </a:lnTo>
                  <a:lnTo>
                    <a:pt x="854" y="497"/>
                  </a:lnTo>
                  <a:lnTo>
                    <a:pt x="854" y="497"/>
                  </a:lnTo>
                  <a:lnTo>
                    <a:pt x="845" y="509"/>
                  </a:lnTo>
                  <a:lnTo>
                    <a:pt x="843" y="510"/>
                  </a:lnTo>
                  <a:lnTo>
                    <a:pt x="842" y="509"/>
                  </a:lnTo>
                  <a:lnTo>
                    <a:pt x="842" y="508"/>
                  </a:lnTo>
                  <a:lnTo>
                    <a:pt x="842" y="508"/>
                  </a:lnTo>
                  <a:lnTo>
                    <a:pt x="851" y="496"/>
                  </a:lnTo>
                  <a:lnTo>
                    <a:pt x="853" y="495"/>
                  </a:lnTo>
                  <a:close/>
                  <a:moveTo>
                    <a:pt x="20" y="475"/>
                  </a:moveTo>
                  <a:lnTo>
                    <a:pt x="21" y="475"/>
                  </a:lnTo>
                  <a:lnTo>
                    <a:pt x="29" y="487"/>
                  </a:lnTo>
                  <a:lnTo>
                    <a:pt x="31" y="488"/>
                  </a:lnTo>
                  <a:lnTo>
                    <a:pt x="29" y="489"/>
                  </a:lnTo>
                  <a:lnTo>
                    <a:pt x="28" y="489"/>
                  </a:lnTo>
                  <a:lnTo>
                    <a:pt x="27" y="489"/>
                  </a:lnTo>
                  <a:lnTo>
                    <a:pt x="19" y="477"/>
                  </a:lnTo>
                  <a:lnTo>
                    <a:pt x="17" y="476"/>
                  </a:lnTo>
                  <a:lnTo>
                    <a:pt x="19" y="475"/>
                  </a:lnTo>
                  <a:lnTo>
                    <a:pt x="20" y="475"/>
                  </a:lnTo>
                  <a:close/>
                  <a:moveTo>
                    <a:pt x="870" y="472"/>
                  </a:moveTo>
                  <a:lnTo>
                    <a:pt x="871" y="472"/>
                  </a:lnTo>
                  <a:lnTo>
                    <a:pt x="871" y="473"/>
                  </a:lnTo>
                  <a:lnTo>
                    <a:pt x="871" y="475"/>
                  </a:lnTo>
                  <a:lnTo>
                    <a:pt x="862" y="487"/>
                  </a:lnTo>
                  <a:lnTo>
                    <a:pt x="861" y="487"/>
                  </a:lnTo>
                  <a:lnTo>
                    <a:pt x="859" y="487"/>
                  </a:lnTo>
                  <a:lnTo>
                    <a:pt x="859" y="485"/>
                  </a:lnTo>
                  <a:lnTo>
                    <a:pt x="859" y="484"/>
                  </a:lnTo>
                  <a:lnTo>
                    <a:pt x="869" y="472"/>
                  </a:lnTo>
                  <a:lnTo>
                    <a:pt x="870" y="472"/>
                  </a:lnTo>
                  <a:close/>
                  <a:moveTo>
                    <a:pt x="3" y="451"/>
                  </a:moveTo>
                  <a:lnTo>
                    <a:pt x="4" y="452"/>
                  </a:lnTo>
                  <a:lnTo>
                    <a:pt x="12" y="463"/>
                  </a:lnTo>
                  <a:lnTo>
                    <a:pt x="13" y="464"/>
                  </a:lnTo>
                  <a:lnTo>
                    <a:pt x="12" y="465"/>
                  </a:lnTo>
                  <a:lnTo>
                    <a:pt x="11" y="467"/>
                  </a:lnTo>
                  <a:lnTo>
                    <a:pt x="9" y="465"/>
                  </a:lnTo>
                  <a:lnTo>
                    <a:pt x="1" y="453"/>
                  </a:lnTo>
                  <a:lnTo>
                    <a:pt x="0" y="452"/>
                  </a:lnTo>
                  <a:lnTo>
                    <a:pt x="1" y="451"/>
                  </a:lnTo>
                  <a:lnTo>
                    <a:pt x="3" y="451"/>
                  </a:lnTo>
                  <a:close/>
                  <a:moveTo>
                    <a:pt x="880" y="435"/>
                  </a:moveTo>
                  <a:lnTo>
                    <a:pt x="882" y="435"/>
                  </a:lnTo>
                  <a:lnTo>
                    <a:pt x="890" y="447"/>
                  </a:lnTo>
                  <a:lnTo>
                    <a:pt x="890" y="448"/>
                  </a:lnTo>
                  <a:lnTo>
                    <a:pt x="890" y="449"/>
                  </a:lnTo>
                  <a:lnTo>
                    <a:pt x="888" y="449"/>
                  </a:lnTo>
                  <a:lnTo>
                    <a:pt x="888" y="449"/>
                  </a:lnTo>
                  <a:lnTo>
                    <a:pt x="888" y="451"/>
                  </a:lnTo>
                  <a:lnTo>
                    <a:pt x="879" y="463"/>
                  </a:lnTo>
                  <a:lnTo>
                    <a:pt x="878" y="464"/>
                  </a:lnTo>
                  <a:lnTo>
                    <a:pt x="876" y="463"/>
                  </a:lnTo>
                  <a:lnTo>
                    <a:pt x="876" y="461"/>
                  </a:lnTo>
                  <a:lnTo>
                    <a:pt x="876" y="460"/>
                  </a:lnTo>
                  <a:lnTo>
                    <a:pt x="886" y="449"/>
                  </a:lnTo>
                  <a:lnTo>
                    <a:pt x="886" y="448"/>
                  </a:lnTo>
                  <a:lnTo>
                    <a:pt x="878" y="437"/>
                  </a:lnTo>
                  <a:lnTo>
                    <a:pt x="878" y="436"/>
                  </a:lnTo>
                  <a:lnTo>
                    <a:pt x="879" y="435"/>
                  </a:lnTo>
                  <a:lnTo>
                    <a:pt x="880" y="435"/>
                  </a:lnTo>
                  <a:close/>
                  <a:moveTo>
                    <a:pt x="12" y="427"/>
                  </a:moveTo>
                  <a:lnTo>
                    <a:pt x="13" y="428"/>
                  </a:lnTo>
                  <a:lnTo>
                    <a:pt x="15" y="429"/>
                  </a:lnTo>
                  <a:lnTo>
                    <a:pt x="13" y="431"/>
                  </a:lnTo>
                  <a:lnTo>
                    <a:pt x="5" y="441"/>
                  </a:lnTo>
                  <a:lnTo>
                    <a:pt x="4" y="443"/>
                  </a:lnTo>
                  <a:lnTo>
                    <a:pt x="3" y="443"/>
                  </a:lnTo>
                  <a:lnTo>
                    <a:pt x="1" y="441"/>
                  </a:lnTo>
                  <a:lnTo>
                    <a:pt x="3" y="440"/>
                  </a:lnTo>
                  <a:lnTo>
                    <a:pt x="11" y="428"/>
                  </a:lnTo>
                  <a:lnTo>
                    <a:pt x="12" y="427"/>
                  </a:lnTo>
                  <a:close/>
                  <a:moveTo>
                    <a:pt x="863" y="411"/>
                  </a:moveTo>
                  <a:lnTo>
                    <a:pt x="865" y="412"/>
                  </a:lnTo>
                  <a:lnTo>
                    <a:pt x="873" y="423"/>
                  </a:lnTo>
                  <a:lnTo>
                    <a:pt x="873" y="424"/>
                  </a:lnTo>
                  <a:lnTo>
                    <a:pt x="873" y="425"/>
                  </a:lnTo>
                  <a:lnTo>
                    <a:pt x="871" y="427"/>
                  </a:lnTo>
                  <a:lnTo>
                    <a:pt x="870" y="425"/>
                  </a:lnTo>
                  <a:lnTo>
                    <a:pt x="861" y="413"/>
                  </a:lnTo>
                  <a:lnTo>
                    <a:pt x="861" y="412"/>
                  </a:lnTo>
                  <a:lnTo>
                    <a:pt x="862" y="411"/>
                  </a:lnTo>
                  <a:lnTo>
                    <a:pt x="863" y="411"/>
                  </a:lnTo>
                  <a:close/>
                  <a:moveTo>
                    <a:pt x="29" y="404"/>
                  </a:moveTo>
                  <a:lnTo>
                    <a:pt x="31" y="404"/>
                  </a:lnTo>
                  <a:lnTo>
                    <a:pt x="32" y="406"/>
                  </a:lnTo>
                  <a:lnTo>
                    <a:pt x="31" y="407"/>
                  </a:lnTo>
                  <a:lnTo>
                    <a:pt x="23" y="419"/>
                  </a:lnTo>
                  <a:lnTo>
                    <a:pt x="21" y="419"/>
                  </a:lnTo>
                  <a:lnTo>
                    <a:pt x="20" y="419"/>
                  </a:lnTo>
                  <a:lnTo>
                    <a:pt x="20" y="417"/>
                  </a:lnTo>
                  <a:lnTo>
                    <a:pt x="20" y="416"/>
                  </a:lnTo>
                  <a:lnTo>
                    <a:pt x="28" y="404"/>
                  </a:lnTo>
                  <a:lnTo>
                    <a:pt x="29" y="404"/>
                  </a:lnTo>
                  <a:close/>
                  <a:moveTo>
                    <a:pt x="846" y="387"/>
                  </a:moveTo>
                  <a:lnTo>
                    <a:pt x="847" y="388"/>
                  </a:lnTo>
                  <a:lnTo>
                    <a:pt x="855" y="400"/>
                  </a:lnTo>
                  <a:lnTo>
                    <a:pt x="855" y="402"/>
                  </a:lnTo>
                  <a:lnTo>
                    <a:pt x="855" y="403"/>
                  </a:lnTo>
                  <a:lnTo>
                    <a:pt x="854" y="403"/>
                  </a:lnTo>
                  <a:lnTo>
                    <a:pt x="853" y="402"/>
                  </a:lnTo>
                  <a:lnTo>
                    <a:pt x="843" y="391"/>
                  </a:lnTo>
                  <a:lnTo>
                    <a:pt x="843" y="390"/>
                  </a:lnTo>
                  <a:lnTo>
                    <a:pt x="845" y="388"/>
                  </a:lnTo>
                  <a:lnTo>
                    <a:pt x="846" y="387"/>
                  </a:lnTo>
                  <a:close/>
                  <a:moveTo>
                    <a:pt x="47" y="380"/>
                  </a:moveTo>
                  <a:lnTo>
                    <a:pt x="48" y="380"/>
                  </a:lnTo>
                  <a:lnTo>
                    <a:pt x="49" y="383"/>
                  </a:lnTo>
                  <a:lnTo>
                    <a:pt x="48" y="383"/>
                  </a:lnTo>
                  <a:lnTo>
                    <a:pt x="40" y="395"/>
                  </a:lnTo>
                  <a:lnTo>
                    <a:pt x="39" y="396"/>
                  </a:lnTo>
                  <a:lnTo>
                    <a:pt x="37" y="395"/>
                  </a:lnTo>
                  <a:lnTo>
                    <a:pt x="37" y="394"/>
                  </a:lnTo>
                  <a:lnTo>
                    <a:pt x="37" y="394"/>
                  </a:lnTo>
                  <a:lnTo>
                    <a:pt x="45" y="382"/>
                  </a:lnTo>
                  <a:lnTo>
                    <a:pt x="47" y="380"/>
                  </a:lnTo>
                  <a:close/>
                  <a:moveTo>
                    <a:pt x="833" y="363"/>
                  </a:moveTo>
                  <a:lnTo>
                    <a:pt x="834" y="364"/>
                  </a:lnTo>
                  <a:lnTo>
                    <a:pt x="834" y="364"/>
                  </a:lnTo>
                  <a:lnTo>
                    <a:pt x="834" y="364"/>
                  </a:lnTo>
                  <a:lnTo>
                    <a:pt x="834" y="366"/>
                  </a:lnTo>
                  <a:lnTo>
                    <a:pt x="834" y="370"/>
                  </a:lnTo>
                  <a:lnTo>
                    <a:pt x="838" y="376"/>
                  </a:lnTo>
                  <a:lnTo>
                    <a:pt x="838" y="378"/>
                  </a:lnTo>
                  <a:lnTo>
                    <a:pt x="838" y="378"/>
                  </a:lnTo>
                  <a:lnTo>
                    <a:pt x="838" y="379"/>
                  </a:lnTo>
                  <a:lnTo>
                    <a:pt x="837" y="379"/>
                  </a:lnTo>
                  <a:lnTo>
                    <a:pt x="835" y="379"/>
                  </a:lnTo>
                  <a:lnTo>
                    <a:pt x="830" y="371"/>
                  </a:lnTo>
                  <a:lnTo>
                    <a:pt x="830" y="371"/>
                  </a:lnTo>
                  <a:lnTo>
                    <a:pt x="831" y="364"/>
                  </a:lnTo>
                  <a:lnTo>
                    <a:pt x="831" y="364"/>
                  </a:lnTo>
                  <a:lnTo>
                    <a:pt x="831" y="363"/>
                  </a:lnTo>
                  <a:lnTo>
                    <a:pt x="833" y="363"/>
                  </a:lnTo>
                  <a:close/>
                  <a:moveTo>
                    <a:pt x="52" y="355"/>
                  </a:moveTo>
                  <a:lnTo>
                    <a:pt x="53" y="355"/>
                  </a:lnTo>
                  <a:lnTo>
                    <a:pt x="55" y="356"/>
                  </a:lnTo>
                  <a:lnTo>
                    <a:pt x="57" y="371"/>
                  </a:lnTo>
                  <a:lnTo>
                    <a:pt x="57" y="372"/>
                  </a:lnTo>
                  <a:lnTo>
                    <a:pt x="56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1" y="358"/>
                  </a:lnTo>
                  <a:lnTo>
                    <a:pt x="51" y="356"/>
                  </a:lnTo>
                  <a:lnTo>
                    <a:pt x="51" y="355"/>
                  </a:lnTo>
                  <a:lnTo>
                    <a:pt x="52" y="355"/>
                  </a:lnTo>
                  <a:close/>
                  <a:moveTo>
                    <a:pt x="841" y="335"/>
                  </a:moveTo>
                  <a:lnTo>
                    <a:pt x="841" y="335"/>
                  </a:lnTo>
                  <a:lnTo>
                    <a:pt x="842" y="336"/>
                  </a:lnTo>
                  <a:lnTo>
                    <a:pt x="842" y="338"/>
                  </a:lnTo>
                  <a:lnTo>
                    <a:pt x="838" y="351"/>
                  </a:lnTo>
                  <a:lnTo>
                    <a:pt x="838" y="352"/>
                  </a:lnTo>
                  <a:lnTo>
                    <a:pt x="837" y="352"/>
                  </a:lnTo>
                  <a:lnTo>
                    <a:pt x="835" y="352"/>
                  </a:lnTo>
                  <a:lnTo>
                    <a:pt x="835" y="352"/>
                  </a:lnTo>
                  <a:lnTo>
                    <a:pt x="834" y="351"/>
                  </a:lnTo>
                  <a:lnTo>
                    <a:pt x="834" y="350"/>
                  </a:lnTo>
                  <a:lnTo>
                    <a:pt x="838" y="336"/>
                  </a:lnTo>
                  <a:lnTo>
                    <a:pt x="839" y="335"/>
                  </a:lnTo>
                  <a:lnTo>
                    <a:pt x="841" y="335"/>
                  </a:lnTo>
                  <a:close/>
                  <a:moveTo>
                    <a:pt x="45" y="327"/>
                  </a:moveTo>
                  <a:lnTo>
                    <a:pt x="47" y="327"/>
                  </a:lnTo>
                  <a:lnTo>
                    <a:pt x="47" y="329"/>
                  </a:lnTo>
                  <a:lnTo>
                    <a:pt x="51" y="342"/>
                  </a:lnTo>
                  <a:lnTo>
                    <a:pt x="51" y="343"/>
                  </a:lnTo>
                  <a:lnTo>
                    <a:pt x="51" y="343"/>
                  </a:lnTo>
                  <a:lnTo>
                    <a:pt x="49" y="344"/>
                  </a:lnTo>
                  <a:lnTo>
                    <a:pt x="49" y="344"/>
                  </a:lnTo>
                  <a:lnTo>
                    <a:pt x="48" y="344"/>
                  </a:lnTo>
                  <a:lnTo>
                    <a:pt x="47" y="343"/>
                  </a:lnTo>
                  <a:lnTo>
                    <a:pt x="44" y="329"/>
                  </a:lnTo>
                  <a:lnTo>
                    <a:pt x="44" y="329"/>
                  </a:lnTo>
                  <a:lnTo>
                    <a:pt x="44" y="327"/>
                  </a:lnTo>
                  <a:lnTo>
                    <a:pt x="45" y="327"/>
                  </a:lnTo>
                  <a:close/>
                  <a:moveTo>
                    <a:pt x="847" y="307"/>
                  </a:moveTo>
                  <a:lnTo>
                    <a:pt x="849" y="307"/>
                  </a:lnTo>
                  <a:lnTo>
                    <a:pt x="849" y="309"/>
                  </a:lnTo>
                  <a:lnTo>
                    <a:pt x="849" y="309"/>
                  </a:lnTo>
                  <a:lnTo>
                    <a:pt x="845" y="323"/>
                  </a:lnTo>
                  <a:lnTo>
                    <a:pt x="845" y="325"/>
                  </a:lnTo>
                  <a:lnTo>
                    <a:pt x="843" y="325"/>
                  </a:lnTo>
                  <a:lnTo>
                    <a:pt x="843" y="325"/>
                  </a:lnTo>
                  <a:lnTo>
                    <a:pt x="842" y="323"/>
                  </a:lnTo>
                  <a:lnTo>
                    <a:pt x="842" y="323"/>
                  </a:lnTo>
                  <a:lnTo>
                    <a:pt x="842" y="322"/>
                  </a:lnTo>
                  <a:lnTo>
                    <a:pt x="845" y="309"/>
                  </a:lnTo>
                  <a:lnTo>
                    <a:pt x="846" y="307"/>
                  </a:lnTo>
                  <a:lnTo>
                    <a:pt x="847" y="307"/>
                  </a:lnTo>
                  <a:close/>
                  <a:moveTo>
                    <a:pt x="37" y="298"/>
                  </a:moveTo>
                  <a:lnTo>
                    <a:pt x="39" y="299"/>
                  </a:lnTo>
                  <a:lnTo>
                    <a:pt x="40" y="299"/>
                  </a:lnTo>
                  <a:lnTo>
                    <a:pt x="44" y="314"/>
                  </a:lnTo>
                  <a:lnTo>
                    <a:pt x="44" y="314"/>
                  </a:lnTo>
                  <a:lnTo>
                    <a:pt x="43" y="315"/>
                  </a:lnTo>
                  <a:lnTo>
                    <a:pt x="43" y="317"/>
                  </a:lnTo>
                  <a:lnTo>
                    <a:pt x="41" y="317"/>
                  </a:lnTo>
                  <a:lnTo>
                    <a:pt x="41" y="315"/>
                  </a:lnTo>
                  <a:lnTo>
                    <a:pt x="40" y="315"/>
                  </a:lnTo>
                  <a:lnTo>
                    <a:pt x="36" y="301"/>
                  </a:lnTo>
                  <a:lnTo>
                    <a:pt x="36" y="301"/>
                  </a:lnTo>
                  <a:lnTo>
                    <a:pt x="37" y="299"/>
                  </a:lnTo>
                  <a:lnTo>
                    <a:pt x="37" y="298"/>
                  </a:lnTo>
                  <a:close/>
                  <a:moveTo>
                    <a:pt x="854" y="278"/>
                  </a:moveTo>
                  <a:lnTo>
                    <a:pt x="855" y="279"/>
                  </a:lnTo>
                  <a:lnTo>
                    <a:pt x="855" y="281"/>
                  </a:lnTo>
                  <a:lnTo>
                    <a:pt x="855" y="281"/>
                  </a:lnTo>
                  <a:lnTo>
                    <a:pt x="853" y="295"/>
                  </a:lnTo>
                  <a:lnTo>
                    <a:pt x="851" y="295"/>
                  </a:lnTo>
                  <a:lnTo>
                    <a:pt x="850" y="297"/>
                  </a:lnTo>
                  <a:lnTo>
                    <a:pt x="850" y="297"/>
                  </a:lnTo>
                  <a:lnTo>
                    <a:pt x="849" y="295"/>
                  </a:lnTo>
                  <a:lnTo>
                    <a:pt x="849" y="294"/>
                  </a:lnTo>
                  <a:lnTo>
                    <a:pt x="849" y="294"/>
                  </a:lnTo>
                  <a:lnTo>
                    <a:pt x="853" y="279"/>
                  </a:lnTo>
                  <a:lnTo>
                    <a:pt x="853" y="279"/>
                  </a:lnTo>
                  <a:lnTo>
                    <a:pt x="854" y="278"/>
                  </a:lnTo>
                  <a:close/>
                  <a:moveTo>
                    <a:pt x="39" y="273"/>
                  </a:moveTo>
                  <a:lnTo>
                    <a:pt x="39" y="274"/>
                  </a:lnTo>
                  <a:lnTo>
                    <a:pt x="40" y="274"/>
                  </a:lnTo>
                  <a:lnTo>
                    <a:pt x="39" y="275"/>
                  </a:lnTo>
                  <a:lnTo>
                    <a:pt x="39" y="277"/>
                  </a:lnTo>
                  <a:lnTo>
                    <a:pt x="35" y="278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7" y="286"/>
                  </a:lnTo>
                  <a:lnTo>
                    <a:pt x="36" y="287"/>
                  </a:lnTo>
                  <a:lnTo>
                    <a:pt x="36" y="287"/>
                  </a:lnTo>
                  <a:lnTo>
                    <a:pt x="35" y="287"/>
                  </a:lnTo>
                  <a:lnTo>
                    <a:pt x="35" y="287"/>
                  </a:lnTo>
                  <a:lnTo>
                    <a:pt x="33" y="287"/>
                  </a:lnTo>
                  <a:lnTo>
                    <a:pt x="33" y="286"/>
                  </a:lnTo>
                  <a:lnTo>
                    <a:pt x="31" y="277"/>
                  </a:lnTo>
                  <a:lnTo>
                    <a:pt x="36" y="273"/>
                  </a:lnTo>
                  <a:lnTo>
                    <a:pt x="39" y="273"/>
                  </a:lnTo>
                  <a:close/>
                  <a:moveTo>
                    <a:pt x="831" y="262"/>
                  </a:moveTo>
                  <a:lnTo>
                    <a:pt x="833" y="262"/>
                  </a:lnTo>
                  <a:lnTo>
                    <a:pt x="846" y="270"/>
                  </a:lnTo>
                  <a:lnTo>
                    <a:pt x="846" y="270"/>
                  </a:lnTo>
                  <a:lnTo>
                    <a:pt x="846" y="271"/>
                  </a:lnTo>
                  <a:lnTo>
                    <a:pt x="846" y="273"/>
                  </a:lnTo>
                  <a:lnTo>
                    <a:pt x="846" y="273"/>
                  </a:lnTo>
                  <a:lnTo>
                    <a:pt x="845" y="273"/>
                  </a:lnTo>
                  <a:lnTo>
                    <a:pt x="843" y="273"/>
                  </a:lnTo>
                  <a:lnTo>
                    <a:pt x="831" y="266"/>
                  </a:lnTo>
                  <a:lnTo>
                    <a:pt x="830" y="265"/>
                  </a:lnTo>
                  <a:lnTo>
                    <a:pt x="830" y="263"/>
                  </a:lnTo>
                  <a:lnTo>
                    <a:pt x="830" y="263"/>
                  </a:lnTo>
                  <a:lnTo>
                    <a:pt x="831" y="262"/>
                  </a:lnTo>
                  <a:close/>
                  <a:moveTo>
                    <a:pt x="62" y="258"/>
                  </a:moveTo>
                  <a:lnTo>
                    <a:pt x="64" y="258"/>
                  </a:lnTo>
                  <a:lnTo>
                    <a:pt x="64" y="259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51" y="269"/>
                  </a:lnTo>
                  <a:lnTo>
                    <a:pt x="51" y="269"/>
                  </a:lnTo>
                  <a:lnTo>
                    <a:pt x="49" y="269"/>
                  </a:lnTo>
                  <a:lnTo>
                    <a:pt x="48" y="267"/>
                  </a:lnTo>
                  <a:lnTo>
                    <a:pt x="48" y="267"/>
                  </a:lnTo>
                  <a:lnTo>
                    <a:pt x="48" y="266"/>
                  </a:lnTo>
                  <a:lnTo>
                    <a:pt x="49" y="266"/>
                  </a:lnTo>
                  <a:lnTo>
                    <a:pt x="61" y="258"/>
                  </a:lnTo>
                  <a:lnTo>
                    <a:pt x="62" y="258"/>
                  </a:lnTo>
                  <a:close/>
                  <a:moveTo>
                    <a:pt x="806" y="247"/>
                  </a:moveTo>
                  <a:lnTo>
                    <a:pt x="809" y="247"/>
                  </a:lnTo>
                  <a:lnTo>
                    <a:pt x="821" y="255"/>
                  </a:lnTo>
                  <a:lnTo>
                    <a:pt x="821" y="255"/>
                  </a:lnTo>
                  <a:lnTo>
                    <a:pt x="822" y="257"/>
                  </a:lnTo>
                  <a:lnTo>
                    <a:pt x="821" y="257"/>
                  </a:lnTo>
                  <a:lnTo>
                    <a:pt x="821" y="258"/>
                  </a:lnTo>
                  <a:lnTo>
                    <a:pt x="819" y="258"/>
                  </a:lnTo>
                  <a:lnTo>
                    <a:pt x="818" y="258"/>
                  </a:lnTo>
                  <a:lnTo>
                    <a:pt x="806" y="250"/>
                  </a:lnTo>
                  <a:lnTo>
                    <a:pt x="806" y="250"/>
                  </a:lnTo>
                  <a:lnTo>
                    <a:pt x="805" y="249"/>
                  </a:lnTo>
                  <a:lnTo>
                    <a:pt x="806" y="247"/>
                  </a:lnTo>
                  <a:lnTo>
                    <a:pt x="806" y="247"/>
                  </a:lnTo>
                  <a:close/>
                  <a:moveTo>
                    <a:pt x="88" y="244"/>
                  </a:moveTo>
                  <a:lnTo>
                    <a:pt x="89" y="244"/>
                  </a:lnTo>
                  <a:lnTo>
                    <a:pt x="89" y="245"/>
                  </a:lnTo>
                  <a:lnTo>
                    <a:pt x="89" y="246"/>
                  </a:lnTo>
                  <a:lnTo>
                    <a:pt x="88" y="246"/>
                  </a:lnTo>
                  <a:lnTo>
                    <a:pt x="76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3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4" y="250"/>
                  </a:lnTo>
                  <a:lnTo>
                    <a:pt x="86" y="244"/>
                  </a:lnTo>
                  <a:lnTo>
                    <a:pt x="88" y="244"/>
                  </a:lnTo>
                  <a:close/>
                  <a:moveTo>
                    <a:pt x="782" y="233"/>
                  </a:moveTo>
                  <a:lnTo>
                    <a:pt x="784" y="233"/>
                  </a:lnTo>
                  <a:lnTo>
                    <a:pt x="795" y="240"/>
                  </a:lnTo>
                  <a:lnTo>
                    <a:pt x="797" y="241"/>
                  </a:lnTo>
                  <a:lnTo>
                    <a:pt x="797" y="242"/>
                  </a:lnTo>
                  <a:lnTo>
                    <a:pt x="797" y="242"/>
                  </a:lnTo>
                  <a:lnTo>
                    <a:pt x="795" y="244"/>
                  </a:lnTo>
                  <a:lnTo>
                    <a:pt x="794" y="244"/>
                  </a:lnTo>
                  <a:lnTo>
                    <a:pt x="794" y="244"/>
                  </a:lnTo>
                  <a:lnTo>
                    <a:pt x="781" y="236"/>
                  </a:lnTo>
                  <a:lnTo>
                    <a:pt x="781" y="236"/>
                  </a:lnTo>
                  <a:lnTo>
                    <a:pt x="781" y="234"/>
                  </a:lnTo>
                  <a:lnTo>
                    <a:pt x="781" y="233"/>
                  </a:lnTo>
                  <a:lnTo>
                    <a:pt x="782" y="233"/>
                  </a:lnTo>
                  <a:close/>
                  <a:moveTo>
                    <a:pt x="113" y="228"/>
                  </a:moveTo>
                  <a:lnTo>
                    <a:pt x="114" y="229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3" y="232"/>
                  </a:lnTo>
                  <a:lnTo>
                    <a:pt x="101" y="238"/>
                  </a:lnTo>
                  <a:lnTo>
                    <a:pt x="100" y="240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7"/>
                  </a:lnTo>
                  <a:lnTo>
                    <a:pt x="98" y="237"/>
                  </a:lnTo>
                  <a:lnTo>
                    <a:pt x="98" y="236"/>
                  </a:lnTo>
                  <a:lnTo>
                    <a:pt x="112" y="228"/>
                  </a:lnTo>
                  <a:lnTo>
                    <a:pt x="113" y="228"/>
                  </a:lnTo>
                  <a:close/>
                  <a:moveTo>
                    <a:pt x="769" y="209"/>
                  </a:moveTo>
                  <a:lnTo>
                    <a:pt x="770" y="209"/>
                  </a:lnTo>
                  <a:lnTo>
                    <a:pt x="772" y="210"/>
                  </a:lnTo>
                  <a:lnTo>
                    <a:pt x="774" y="225"/>
                  </a:lnTo>
                  <a:lnTo>
                    <a:pt x="774" y="225"/>
                  </a:lnTo>
                  <a:lnTo>
                    <a:pt x="773" y="226"/>
                  </a:lnTo>
                  <a:lnTo>
                    <a:pt x="772" y="228"/>
                  </a:lnTo>
                  <a:lnTo>
                    <a:pt x="772" y="228"/>
                  </a:lnTo>
                  <a:lnTo>
                    <a:pt x="770" y="226"/>
                  </a:lnTo>
                  <a:lnTo>
                    <a:pt x="770" y="225"/>
                  </a:lnTo>
                  <a:lnTo>
                    <a:pt x="768" y="212"/>
                  </a:lnTo>
                  <a:lnTo>
                    <a:pt x="768" y="210"/>
                  </a:lnTo>
                  <a:lnTo>
                    <a:pt x="769" y="209"/>
                  </a:lnTo>
                  <a:lnTo>
                    <a:pt x="769" y="209"/>
                  </a:lnTo>
                  <a:close/>
                  <a:moveTo>
                    <a:pt x="120" y="201"/>
                  </a:moveTo>
                  <a:lnTo>
                    <a:pt x="120" y="201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7" y="218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7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20" y="201"/>
                  </a:lnTo>
                  <a:close/>
                  <a:moveTo>
                    <a:pt x="765" y="180"/>
                  </a:moveTo>
                  <a:lnTo>
                    <a:pt x="766" y="181"/>
                  </a:lnTo>
                  <a:lnTo>
                    <a:pt x="768" y="181"/>
                  </a:lnTo>
                  <a:lnTo>
                    <a:pt x="769" y="196"/>
                  </a:lnTo>
                  <a:lnTo>
                    <a:pt x="769" y="197"/>
                  </a:lnTo>
                  <a:lnTo>
                    <a:pt x="769" y="197"/>
                  </a:lnTo>
                  <a:lnTo>
                    <a:pt x="768" y="198"/>
                  </a:lnTo>
                  <a:lnTo>
                    <a:pt x="768" y="198"/>
                  </a:lnTo>
                  <a:lnTo>
                    <a:pt x="766" y="198"/>
                  </a:lnTo>
                  <a:lnTo>
                    <a:pt x="766" y="197"/>
                  </a:lnTo>
                  <a:lnTo>
                    <a:pt x="764" y="182"/>
                  </a:lnTo>
                  <a:lnTo>
                    <a:pt x="764" y="182"/>
                  </a:lnTo>
                  <a:lnTo>
                    <a:pt x="764" y="181"/>
                  </a:lnTo>
                  <a:lnTo>
                    <a:pt x="765" y="180"/>
                  </a:lnTo>
                  <a:close/>
                  <a:moveTo>
                    <a:pt x="124" y="172"/>
                  </a:moveTo>
                  <a:lnTo>
                    <a:pt x="125" y="172"/>
                  </a:lnTo>
                  <a:lnTo>
                    <a:pt x="125" y="173"/>
                  </a:lnTo>
                  <a:lnTo>
                    <a:pt x="125" y="174"/>
                  </a:lnTo>
                  <a:lnTo>
                    <a:pt x="122" y="188"/>
                  </a:lnTo>
                  <a:lnTo>
                    <a:pt x="122" y="189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20" y="189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73"/>
                  </a:lnTo>
                  <a:lnTo>
                    <a:pt x="122" y="172"/>
                  </a:lnTo>
                  <a:lnTo>
                    <a:pt x="124" y="172"/>
                  </a:lnTo>
                  <a:close/>
                  <a:moveTo>
                    <a:pt x="761" y="152"/>
                  </a:moveTo>
                  <a:lnTo>
                    <a:pt x="762" y="152"/>
                  </a:lnTo>
                  <a:lnTo>
                    <a:pt x="762" y="153"/>
                  </a:lnTo>
                  <a:lnTo>
                    <a:pt x="765" y="168"/>
                  </a:lnTo>
                  <a:lnTo>
                    <a:pt x="765" y="168"/>
                  </a:lnTo>
                  <a:lnTo>
                    <a:pt x="765" y="169"/>
                  </a:lnTo>
                  <a:lnTo>
                    <a:pt x="764" y="169"/>
                  </a:lnTo>
                  <a:lnTo>
                    <a:pt x="764" y="169"/>
                  </a:lnTo>
                  <a:lnTo>
                    <a:pt x="762" y="169"/>
                  </a:lnTo>
                  <a:lnTo>
                    <a:pt x="761" y="168"/>
                  </a:lnTo>
                  <a:lnTo>
                    <a:pt x="760" y="153"/>
                  </a:lnTo>
                  <a:lnTo>
                    <a:pt x="760" y="153"/>
                  </a:lnTo>
                  <a:lnTo>
                    <a:pt x="760" y="152"/>
                  </a:lnTo>
                  <a:lnTo>
                    <a:pt x="761" y="152"/>
                  </a:lnTo>
                  <a:close/>
                  <a:moveTo>
                    <a:pt x="128" y="143"/>
                  </a:moveTo>
                  <a:lnTo>
                    <a:pt x="129" y="144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8" y="160"/>
                  </a:lnTo>
                  <a:lnTo>
                    <a:pt x="126" y="161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59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8" y="143"/>
                  </a:lnTo>
                  <a:close/>
                  <a:moveTo>
                    <a:pt x="750" y="131"/>
                  </a:moveTo>
                  <a:lnTo>
                    <a:pt x="760" y="132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61" y="140"/>
                  </a:lnTo>
                  <a:lnTo>
                    <a:pt x="760" y="141"/>
                  </a:lnTo>
                  <a:lnTo>
                    <a:pt x="758" y="141"/>
                  </a:lnTo>
                  <a:lnTo>
                    <a:pt x="758" y="140"/>
                  </a:lnTo>
                  <a:lnTo>
                    <a:pt x="757" y="139"/>
                  </a:lnTo>
                  <a:lnTo>
                    <a:pt x="757" y="135"/>
                  </a:lnTo>
                  <a:lnTo>
                    <a:pt x="749" y="133"/>
                  </a:lnTo>
                  <a:lnTo>
                    <a:pt x="749" y="133"/>
                  </a:lnTo>
                  <a:lnTo>
                    <a:pt x="748" y="133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9" y="131"/>
                  </a:lnTo>
                  <a:lnTo>
                    <a:pt x="750" y="131"/>
                  </a:lnTo>
                  <a:close/>
                  <a:moveTo>
                    <a:pt x="146" y="129"/>
                  </a:moveTo>
                  <a:lnTo>
                    <a:pt x="147" y="129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47" y="132"/>
                  </a:lnTo>
                  <a:lnTo>
                    <a:pt x="146" y="132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0" y="135"/>
                  </a:lnTo>
                  <a:lnTo>
                    <a:pt x="130" y="133"/>
                  </a:lnTo>
                  <a:lnTo>
                    <a:pt x="130" y="133"/>
                  </a:lnTo>
                  <a:lnTo>
                    <a:pt x="130" y="132"/>
                  </a:lnTo>
                  <a:lnTo>
                    <a:pt x="132" y="131"/>
                  </a:lnTo>
                  <a:lnTo>
                    <a:pt x="146" y="129"/>
                  </a:lnTo>
                  <a:close/>
                  <a:moveTo>
                    <a:pt x="721" y="125"/>
                  </a:moveTo>
                  <a:lnTo>
                    <a:pt x="736" y="128"/>
                  </a:lnTo>
                  <a:lnTo>
                    <a:pt x="737" y="128"/>
                  </a:lnTo>
                  <a:lnTo>
                    <a:pt x="737" y="129"/>
                  </a:lnTo>
                  <a:lnTo>
                    <a:pt x="737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20" y="129"/>
                  </a:lnTo>
                  <a:lnTo>
                    <a:pt x="720" y="129"/>
                  </a:lnTo>
                  <a:lnTo>
                    <a:pt x="718" y="128"/>
                  </a:lnTo>
                  <a:lnTo>
                    <a:pt x="718" y="127"/>
                  </a:lnTo>
                  <a:lnTo>
                    <a:pt x="720" y="127"/>
                  </a:lnTo>
                  <a:lnTo>
                    <a:pt x="721" y="125"/>
                  </a:lnTo>
                  <a:close/>
                  <a:moveTo>
                    <a:pt x="174" y="124"/>
                  </a:moveTo>
                  <a:lnTo>
                    <a:pt x="175" y="125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8"/>
                  </a:lnTo>
                  <a:lnTo>
                    <a:pt x="175" y="128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8" y="128"/>
                  </a:lnTo>
                  <a:lnTo>
                    <a:pt x="159" y="127"/>
                  </a:lnTo>
                  <a:lnTo>
                    <a:pt x="161" y="127"/>
                  </a:lnTo>
                  <a:lnTo>
                    <a:pt x="174" y="124"/>
                  </a:lnTo>
                  <a:close/>
                  <a:moveTo>
                    <a:pt x="692" y="121"/>
                  </a:moveTo>
                  <a:lnTo>
                    <a:pt x="707" y="124"/>
                  </a:lnTo>
                  <a:lnTo>
                    <a:pt x="708" y="124"/>
                  </a:lnTo>
                  <a:lnTo>
                    <a:pt x="708" y="125"/>
                  </a:lnTo>
                  <a:lnTo>
                    <a:pt x="708" y="125"/>
                  </a:lnTo>
                  <a:lnTo>
                    <a:pt x="708" y="127"/>
                  </a:lnTo>
                  <a:lnTo>
                    <a:pt x="707" y="127"/>
                  </a:lnTo>
                  <a:lnTo>
                    <a:pt x="707" y="127"/>
                  </a:lnTo>
                  <a:lnTo>
                    <a:pt x="692" y="125"/>
                  </a:lnTo>
                  <a:lnTo>
                    <a:pt x="691" y="124"/>
                  </a:lnTo>
                  <a:lnTo>
                    <a:pt x="691" y="123"/>
                  </a:lnTo>
                  <a:lnTo>
                    <a:pt x="691" y="123"/>
                  </a:lnTo>
                  <a:lnTo>
                    <a:pt x="691" y="121"/>
                  </a:lnTo>
                  <a:lnTo>
                    <a:pt x="692" y="121"/>
                  </a:lnTo>
                  <a:close/>
                  <a:moveTo>
                    <a:pt x="203" y="120"/>
                  </a:moveTo>
                  <a:lnTo>
                    <a:pt x="205" y="120"/>
                  </a:lnTo>
                  <a:lnTo>
                    <a:pt x="206" y="121"/>
                  </a:lnTo>
                  <a:lnTo>
                    <a:pt x="206" y="123"/>
                  </a:lnTo>
                  <a:lnTo>
                    <a:pt x="205" y="123"/>
                  </a:lnTo>
                  <a:lnTo>
                    <a:pt x="205" y="124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89" y="125"/>
                  </a:lnTo>
                  <a:lnTo>
                    <a:pt x="187" y="124"/>
                  </a:lnTo>
                  <a:lnTo>
                    <a:pt x="187" y="124"/>
                  </a:lnTo>
                  <a:lnTo>
                    <a:pt x="187" y="123"/>
                  </a:lnTo>
                  <a:lnTo>
                    <a:pt x="189" y="123"/>
                  </a:lnTo>
                  <a:lnTo>
                    <a:pt x="203" y="120"/>
                  </a:lnTo>
                  <a:close/>
                  <a:moveTo>
                    <a:pt x="664" y="117"/>
                  </a:moveTo>
                  <a:lnTo>
                    <a:pt x="677" y="119"/>
                  </a:lnTo>
                  <a:lnTo>
                    <a:pt x="679" y="120"/>
                  </a:lnTo>
                  <a:lnTo>
                    <a:pt x="680" y="121"/>
                  </a:lnTo>
                  <a:lnTo>
                    <a:pt x="679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63" y="120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63" y="117"/>
                  </a:lnTo>
                  <a:lnTo>
                    <a:pt x="663" y="117"/>
                  </a:lnTo>
                  <a:lnTo>
                    <a:pt x="664" y="117"/>
                  </a:lnTo>
                  <a:close/>
                  <a:moveTo>
                    <a:pt x="228" y="109"/>
                  </a:moveTo>
                  <a:lnTo>
                    <a:pt x="228" y="109"/>
                  </a:lnTo>
                  <a:lnTo>
                    <a:pt x="228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11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7" y="120"/>
                  </a:lnTo>
                  <a:lnTo>
                    <a:pt x="217" y="120"/>
                  </a:lnTo>
                  <a:lnTo>
                    <a:pt x="217" y="119"/>
                  </a:lnTo>
                  <a:lnTo>
                    <a:pt x="218" y="119"/>
                  </a:lnTo>
                  <a:lnTo>
                    <a:pt x="223" y="117"/>
                  </a:lnTo>
                  <a:lnTo>
                    <a:pt x="227" y="111"/>
                  </a:lnTo>
                  <a:lnTo>
                    <a:pt x="227" y="109"/>
                  </a:lnTo>
                  <a:lnTo>
                    <a:pt x="228" y="109"/>
                  </a:lnTo>
                  <a:close/>
                  <a:moveTo>
                    <a:pt x="648" y="92"/>
                  </a:moveTo>
                  <a:lnTo>
                    <a:pt x="649" y="93"/>
                  </a:lnTo>
                  <a:lnTo>
                    <a:pt x="657" y="105"/>
                  </a:lnTo>
                  <a:lnTo>
                    <a:pt x="657" y="107"/>
                  </a:lnTo>
                  <a:lnTo>
                    <a:pt x="657" y="107"/>
                  </a:lnTo>
                  <a:lnTo>
                    <a:pt x="656" y="108"/>
                  </a:lnTo>
                  <a:lnTo>
                    <a:pt x="656" y="108"/>
                  </a:lnTo>
                  <a:lnTo>
                    <a:pt x="655" y="108"/>
                  </a:lnTo>
                  <a:lnTo>
                    <a:pt x="655" y="108"/>
                  </a:lnTo>
                  <a:lnTo>
                    <a:pt x="647" y="95"/>
                  </a:lnTo>
                  <a:lnTo>
                    <a:pt x="647" y="93"/>
                  </a:lnTo>
                  <a:lnTo>
                    <a:pt x="647" y="93"/>
                  </a:lnTo>
                  <a:lnTo>
                    <a:pt x="647" y="92"/>
                  </a:lnTo>
                  <a:lnTo>
                    <a:pt x="648" y="92"/>
                  </a:lnTo>
                  <a:close/>
                  <a:moveTo>
                    <a:pt x="243" y="85"/>
                  </a:moveTo>
                  <a:lnTo>
                    <a:pt x="244" y="85"/>
                  </a:lnTo>
                  <a:lnTo>
                    <a:pt x="244" y="85"/>
                  </a:lnTo>
                  <a:lnTo>
                    <a:pt x="246" y="87"/>
                  </a:lnTo>
                  <a:lnTo>
                    <a:pt x="244" y="88"/>
                  </a:lnTo>
                  <a:lnTo>
                    <a:pt x="238" y="100"/>
                  </a:lnTo>
                  <a:lnTo>
                    <a:pt x="236" y="100"/>
                  </a:lnTo>
                  <a:lnTo>
                    <a:pt x="236" y="101"/>
                  </a:lnTo>
                  <a:lnTo>
                    <a:pt x="235" y="100"/>
                  </a:lnTo>
                  <a:lnTo>
                    <a:pt x="234" y="100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42" y="85"/>
                  </a:lnTo>
                  <a:lnTo>
                    <a:pt x="243" y="85"/>
                  </a:lnTo>
                  <a:close/>
                  <a:moveTo>
                    <a:pt x="633" y="67"/>
                  </a:moveTo>
                  <a:lnTo>
                    <a:pt x="635" y="68"/>
                  </a:lnTo>
                  <a:lnTo>
                    <a:pt x="643" y="80"/>
                  </a:lnTo>
                  <a:lnTo>
                    <a:pt x="643" y="81"/>
                  </a:lnTo>
                  <a:lnTo>
                    <a:pt x="643" y="83"/>
                  </a:lnTo>
                  <a:lnTo>
                    <a:pt x="641" y="83"/>
                  </a:lnTo>
                  <a:lnTo>
                    <a:pt x="640" y="83"/>
                  </a:lnTo>
                  <a:lnTo>
                    <a:pt x="640" y="83"/>
                  </a:lnTo>
                  <a:lnTo>
                    <a:pt x="639" y="83"/>
                  </a:lnTo>
                  <a:lnTo>
                    <a:pt x="632" y="70"/>
                  </a:lnTo>
                  <a:lnTo>
                    <a:pt x="631" y="70"/>
                  </a:lnTo>
                  <a:lnTo>
                    <a:pt x="632" y="68"/>
                  </a:lnTo>
                  <a:lnTo>
                    <a:pt x="632" y="67"/>
                  </a:lnTo>
                  <a:lnTo>
                    <a:pt x="633" y="67"/>
                  </a:lnTo>
                  <a:close/>
                  <a:moveTo>
                    <a:pt x="258" y="60"/>
                  </a:moveTo>
                  <a:lnTo>
                    <a:pt x="259" y="60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60" y="63"/>
                  </a:lnTo>
                  <a:lnTo>
                    <a:pt x="252" y="75"/>
                  </a:lnTo>
                  <a:lnTo>
                    <a:pt x="252" y="76"/>
                  </a:lnTo>
                  <a:lnTo>
                    <a:pt x="251" y="76"/>
                  </a:lnTo>
                  <a:lnTo>
                    <a:pt x="250" y="76"/>
                  </a:lnTo>
                  <a:lnTo>
                    <a:pt x="250" y="75"/>
                  </a:lnTo>
                  <a:lnTo>
                    <a:pt x="248" y="75"/>
                  </a:lnTo>
                  <a:lnTo>
                    <a:pt x="250" y="74"/>
                  </a:lnTo>
                  <a:lnTo>
                    <a:pt x="256" y="60"/>
                  </a:lnTo>
                  <a:lnTo>
                    <a:pt x="258" y="60"/>
                  </a:lnTo>
                  <a:close/>
                  <a:moveTo>
                    <a:pt x="344" y="52"/>
                  </a:moveTo>
                  <a:lnTo>
                    <a:pt x="359" y="56"/>
                  </a:lnTo>
                  <a:lnTo>
                    <a:pt x="360" y="56"/>
                  </a:lnTo>
                  <a:lnTo>
                    <a:pt x="360" y="58"/>
                  </a:lnTo>
                  <a:lnTo>
                    <a:pt x="360" y="58"/>
                  </a:lnTo>
                  <a:lnTo>
                    <a:pt x="359" y="59"/>
                  </a:lnTo>
                  <a:lnTo>
                    <a:pt x="357" y="60"/>
                  </a:lnTo>
                  <a:lnTo>
                    <a:pt x="357" y="59"/>
                  </a:lnTo>
                  <a:lnTo>
                    <a:pt x="344" y="56"/>
                  </a:lnTo>
                  <a:lnTo>
                    <a:pt x="343" y="55"/>
                  </a:lnTo>
                  <a:lnTo>
                    <a:pt x="341" y="55"/>
                  </a:lnTo>
                  <a:lnTo>
                    <a:pt x="343" y="54"/>
                  </a:lnTo>
                  <a:lnTo>
                    <a:pt x="343" y="52"/>
                  </a:lnTo>
                  <a:lnTo>
                    <a:pt x="344" y="52"/>
                  </a:lnTo>
                  <a:close/>
                  <a:moveTo>
                    <a:pt x="511" y="51"/>
                  </a:moveTo>
                  <a:lnTo>
                    <a:pt x="511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21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5" y="59"/>
                  </a:lnTo>
                  <a:lnTo>
                    <a:pt x="526" y="59"/>
                  </a:lnTo>
                  <a:lnTo>
                    <a:pt x="525" y="60"/>
                  </a:lnTo>
                  <a:lnTo>
                    <a:pt x="523" y="62"/>
                  </a:lnTo>
                  <a:lnTo>
                    <a:pt x="521" y="62"/>
                  </a:lnTo>
                  <a:lnTo>
                    <a:pt x="521" y="62"/>
                  </a:lnTo>
                  <a:lnTo>
                    <a:pt x="510" y="55"/>
                  </a:lnTo>
                  <a:lnTo>
                    <a:pt x="510" y="54"/>
                  </a:lnTo>
                  <a:lnTo>
                    <a:pt x="510" y="52"/>
                  </a:lnTo>
                  <a:lnTo>
                    <a:pt x="511" y="51"/>
                  </a:lnTo>
                  <a:close/>
                  <a:moveTo>
                    <a:pt x="551" y="51"/>
                  </a:moveTo>
                  <a:lnTo>
                    <a:pt x="552" y="51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2" y="54"/>
                  </a:lnTo>
                  <a:lnTo>
                    <a:pt x="552" y="54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37" y="55"/>
                  </a:lnTo>
                  <a:lnTo>
                    <a:pt x="537" y="54"/>
                  </a:lnTo>
                  <a:lnTo>
                    <a:pt x="551" y="51"/>
                  </a:lnTo>
                  <a:close/>
                  <a:moveTo>
                    <a:pt x="383" y="46"/>
                  </a:moveTo>
                  <a:lnTo>
                    <a:pt x="384" y="47"/>
                  </a:lnTo>
                  <a:lnTo>
                    <a:pt x="385" y="48"/>
                  </a:lnTo>
                  <a:lnTo>
                    <a:pt x="384" y="50"/>
                  </a:lnTo>
                  <a:lnTo>
                    <a:pt x="372" y="58"/>
                  </a:lnTo>
                  <a:lnTo>
                    <a:pt x="371" y="59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71" y="55"/>
                  </a:lnTo>
                  <a:lnTo>
                    <a:pt x="381" y="47"/>
                  </a:lnTo>
                  <a:lnTo>
                    <a:pt x="383" y="46"/>
                  </a:lnTo>
                  <a:close/>
                  <a:moveTo>
                    <a:pt x="316" y="46"/>
                  </a:moveTo>
                  <a:lnTo>
                    <a:pt x="331" y="50"/>
                  </a:lnTo>
                  <a:lnTo>
                    <a:pt x="331" y="50"/>
                  </a:lnTo>
                  <a:lnTo>
                    <a:pt x="332" y="51"/>
                  </a:lnTo>
                  <a:lnTo>
                    <a:pt x="332" y="51"/>
                  </a:lnTo>
                  <a:lnTo>
                    <a:pt x="331" y="52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15" y="50"/>
                  </a:lnTo>
                  <a:lnTo>
                    <a:pt x="315" y="48"/>
                  </a:lnTo>
                  <a:lnTo>
                    <a:pt x="313" y="47"/>
                  </a:lnTo>
                  <a:lnTo>
                    <a:pt x="313" y="47"/>
                  </a:lnTo>
                  <a:lnTo>
                    <a:pt x="315" y="46"/>
                  </a:lnTo>
                  <a:lnTo>
                    <a:pt x="316" y="46"/>
                  </a:lnTo>
                  <a:close/>
                  <a:moveTo>
                    <a:pt x="579" y="43"/>
                  </a:moveTo>
                  <a:lnTo>
                    <a:pt x="580" y="44"/>
                  </a:lnTo>
                  <a:lnTo>
                    <a:pt x="582" y="44"/>
                  </a:lnTo>
                  <a:lnTo>
                    <a:pt x="582" y="46"/>
                  </a:lnTo>
                  <a:lnTo>
                    <a:pt x="582" y="47"/>
                  </a:lnTo>
                  <a:lnTo>
                    <a:pt x="580" y="47"/>
                  </a:lnTo>
                  <a:lnTo>
                    <a:pt x="566" y="51"/>
                  </a:lnTo>
                  <a:lnTo>
                    <a:pt x="566" y="51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4" y="48"/>
                  </a:lnTo>
                  <a:lnTo>
                    <a:pt x="564" y="47"/>
                  </a:lnTo>
                  <a:lnTo>
                    <a:pt x="566" y="47"/>
                  </a:lnTo>
                  <a:lnTo>
                    <a:pt x="579" y="43"/>
                  </a:lnTo>
                  <a:close/>
                  <a:moveTo>
                    <a:pt x="619" y="43"/>
                  </a:moveTo>
                  <a:lnTo>
                    <a:pt x="620" y="43"/>
                  </a:lnTo>
                  <a:lnTo>
                    <a:pt x="627" y="56"/>
                  </a:lnTo>
                  <a:lnTo>
                    <a:pt x="628" y="56"/>
                  </a:lnTo>
                  <a:lnTo>
                    <a:pt x="627" y="58"/>
                  </a:lnTo>
                  <a:lnTo>
                    <a:pt x="627" y="58"/>
                  </a:lnTo>
                  <a:lnTo>
                    <a:pt x="626" y="59"/>
                  </a:lnTo>
                  <a:lnTo>
                    <a:pt x="626" y="58"/>
                  </a:lnTo>
                  <a:lnTo>
                    <a:pt x="624" y="58"/>
                  </a:lnTo>
                  <a:lnTo>
                    <a:pt x="616" y="46"/>
                  </a:lnTo>
                  <a:lnTo>
                    <a:pt x="616" y="44"/>
                  </a:lnTo>
                  <a:lnTo>
                    <a:pt x="616" y="43"/>
                  </a:lnTo>
                  <a:lnTo>
                    <a:pt x="618" y="43"/>
                  </a:lnTo>
                  <a:lnTo>
                    <a:pt x="619" y="43"/>
                  </a:lnTo>
                  <a:close/>
                  <a:moveTo>
                    <a:pt x="288" y="39"/>
                  </a:moveTo>
                  <a:lnTo>
                    <a:pt x="302" y="42"/>
                  </a:lnTo>
                  <a:lnTo>
                    <a:pt x="303" y="43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7" y="39"/>
                  </a:lnTo>
                  <a:lnTo>
                    <a:pt x="288" y="39"/>
                  </a:lnTo>
                  <a:close/>
                  <a:moveTo>
                    <a:pt x="608" y="36"/>
                  </a:moveTo>
                  <a:lnTo>
                    <a:pt x="610" y="36"/>
                  </a:lnTo>
                  <a:lnTo>
                    <a:pt x="610" y="38"/>
                  </a:lnTo>
                  <a:lnTo>
                    <a:pt x="610" y="38"/>
                  </a:lnTo>
                  <a:lnTo>
                    <a:pt x="610" y="39"/>
                  </a:lnTo>
                  <a:lnTo>
                    <a:pt x="608" y="40"/>
                  </a:lnTo>
                  <a:lnTo>
                    <a:pt x="595" y="43"/>
                  </a:lnTo>
                  <a:lnTo>
                    <a:pt x="594" y="43"/>
                  </a:lnTo>
                  <a:lnTo>
                    <a:pt x="592" y="43"/>
                  </a:lnTo>
                  <a:lnTo>
                    <a:pt x="592" y="42"/>
                  </a:lnTo>
                  <a:lnTo>
                    <a:pt x="592" y="42"/>
                  </a:lnTo>
                  <a:lnTo>
                    <a:pt x="592" y="40"/>
                  </a:lnTo>
                  <a:lnTo>
                    <a:pt x="594" y="40"/>
                  </a:lnTo>
                  <a:lnTo>
                    <a:pt x="608" y="36"/>
                  </a:lnTo>
                  <a:close/>
                  <a:moveTo>
                    <a:pt x="272" y="35"/>
                  </a:moveTo>
                  <a:lnTo>
                    <a:pt x="274" y="35"/>
                  </a:lnTo>
                  <a:lnTo>
                    <a:pt x="275" y="36"/>
                  </a:lnTo>
                  <a:lnTo>
                    <a:pt x="275" y="36"/>
                  </a:lnTo>
                  <a:lnTo>
                    <a:pt x="275" y="38"/>
                  </a:lnTo>
                  <a:lnTo>
                    <a:pt x="267" y="50"/>
                  </a:lnTo>
                  <a:lnTo>
                    <a:pt x="267" y="51"/>
                  </a:lnTo>
                  <a:lnTo>
                    <a:pt x="266" y="51"/>
                  </a:lnTo>
                  <a:lnTo>
                    <a:pt x="264" y="51"/>
                  </a:lnTo>
                  <a:lnTo>
                    <a:pt x="264" y="50"/>
                  </a:lnTo>
                  <a:lnTo>
                    <a:pt x="264" y="50"/>
                  </a:lnTo>
                  <a:lnTo>
                    <a:pt x="264" y="48"/>
                  </a:lnTo>
                  <a:lnTo>
                    <a:pt x="272" y="36"/>
                  </a:lnTo>
                  <a:lnTo>
                    <a:pt x="272" y="35"/>
                  </a:lnTo>
                  <a:close/>
                  <a:moveTo>
                    <a:pt x="487" y="34"/>
                  </a:moveTo>
                  <a:lnTo>
                    <a:pt x="489" y="34"/>
                  </a:lnTo>
                  <a:lnTo>
                    <a:pt x="501" y="43"/>
                  </a:lnTo>
                  <a:lnTo>
                    <a:pt x="502" y="44"/>
                  </a:lnTo>
                  <a:lnTo>
                    <a:pt x="501" y="46"/>
                  </a:lnTo>
                  <a:lnTo>
                    <a:pt x="499" y="46"/>
                  </a:lnTo>
                  <a:lnTo>
                    <a:pt x="498" y="46"/>
                  </a:lnTo>
                  <a:lnTo>
                    <a:pt x="487" y="38"/>
                  </a:lnTo>
                  <a:lnTo>
                    <a:pt x="486" y="36"/>
                  </a:lnTo>
                  <a:lnTo>
                    <a:pt x="486" y="35"/>
                  </a:lnTo>
                  <a:lnTo>
                    <a:pt x="487" y="34"/>
                  </a:lnTo>
                  <a:close/>
                  <a:moveTo>
                    <a:pt x="406" y="28"/>
                  </a:moveTo>
                  <a:lnTo>
                    <a:pt x="408" y="30"/>
                  </a:lnTo>
                  <a:lnTo>
                    <a:pt x="408" y="31"/>
                  </a:lnTo>
                  <a:lnTo>
                    <a:pt x="408" y="32"/>
                  </a:lnTo>
                  <a:lnTo>
                    <a:pt x="396" y="40"/>
                  </a:lnTo>
                  <a:lnTo>
                    <a:pt x="394" y="42"/>
                  </a:lnTo>
                  <a:lnTo>
                    <a:pt x="393" y="40"/>
                  </a:lnTo>
                  <a:lnTo>
                    <a:pt x="393" y="39"/>
                  </a:lnTo>
                  <a:lnTo>
                    <a:pt x="393" y="38"/>
                  </a:lnTo>
                  <a:lnTo>
                    <a:pt x="405" y="30"/>
                  </a:lnTo>
                  <a:lnTo>
                    <a:pt x="406" y="28"/>
                  </a:lnTo>
                  <a:close/>
                  <a:moveTo>
                    <a:pt x="465" y="16"/>
                  </a:moveTo>
                  <a:lnTo>
                    <a:pt x="466" y="16"/>
                  </a:lnTo>
                  <a:lnTo>
                    <a:pt x="477" y="26"/>
                  </a:lnTo>
                  <a:lnTo>
                    <a:pt x="478" y="27"/>
                  </a:lnTo>
                  <a:lnTo>
                    <a:pt x="478" y="28"/>
                  </a:lnTo>
                  <a:lnTo>
                    <a:pt x="477" y="28"/>
                  </a:lnTo>
                  <a:lnTo>
                    <a:pt x="475" y="28"/>
                  </a:lnTo>
                  <a:lnTo>
                    <a:pt x="464" y="20"/>
                  </a:lnTo>
                  <a:lnTo>
                    <a:pt x="462" y="18"/>
                  </a:lnTo>
                  <a:lnTo>
                    <a:pt x="464" y="18"/>
                  </a:lnTo>
                  <a:lnTo>
                    <a:pt x="465" y="16"/>
                  </a:lnTo>
                  <a:close/>
                  <a:moveTo>
                    <a:pt x="430" y="11"/>
                  </a:moveTo>
                  <a:lnTo>
                    <a:pt x="430" y="12"/>
                  </a:lnTo>
                  <a:lnTo>
                    <a:pt x="432" y="14"/>
                  </a:lnTo>
                  <a:lnTo>
                    <a:pt x="430" y="15"/>
                  </a:lnTo>
                  <a:lnTo>
                    <a:pt x="418" y="23"/>
                  </a:lnTo>
                  <a:lnTo>
                    <a:pt x="418" y="24"/>
                  </a:lnTo>
                  <a:lnTo>
                    <a:pt x="416" y="23"/>
                  </a:lnTo>
                  <a:lnTo>
                    <a:pt x="416" y="22"/>
                  </a:lnTo>
                  <a:lnTo>
                    <a:pt x="417" y="20"/>
                  </a:lnTo>
                  <a:lnTo>
                    <a:pt x="429" y="12"/>
                  </a:lnTo>
                  <a:lnTo>
                    <a:pt x="430" y="11"/>
                  </a:lnTo>
                  <a:close/>
                  <a:moveTo>
                    <a:pt x="444" y="0"/>
                  </a:moveTo>
                  <a:lnTo>
                    <a:pt x="444" y="0"/>
                  </a:lnTo>
                  <a:lnTo>
                    <a:pt x="454" y="8"/>
                  </a:lnTo>
                  <a:lnTo>
                    <a:pt x="454" y="10"/>
                  </a:lnTo>
                  <a:lnTo>
                    <a:pt x="454" y="11"/>
                  </a:lnTo>
                  <a:lnTo>
                    <a:pt x="453" y="11"/>
                  </a:lnTo>
                  <a:lnTo>
                    <a:pt x="452" y="11"/>
                  </a:lnTo>
                  <a:lnTo>
                    <a:pt x="444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1" y="6"/>
                  </a:lnTo>
                  <a:lnTo>
                    <a:pt x="440" y="6"/>
                  </a:lnTo>
                  <a:lnTo>
                    <a:pt x="440" y="4"/>
                  </a:lnTo>
                  <a:lnTo>
                    <a:pt x="440" y="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3631"/>
            <p:cNvSpPr/>
            <p:nvPr/>
          </p:nvSpPr>
          <p:spPr bwMode="auto">
            <a:xfrm>
              <a:off x="3033223" y="4259757"/>
              <a:ext cx="53544" cy="53544"/>
            </a:xfrm>
            <a:custGeom>
              <a:gdLst>
                <a:gd fmla="*/ 9 w 16" name="T0"/>
                <a:gd fmla="*/ 0 h 16" name="T1"/>
                <a:gd fmla="*/ 12 w 16" name="T2"/>
                <a:gd fmla="*/ 1 h 16" name="T3"/>
                <a:gd fmla="*/ 13 w 16" name="T4"/>
                <a:gd fmla="*/ 4 h 16" name="T5"/>
                <a:gd fmla="*/ 14 w 16" name="T6"/>
                <a:gd fmla="*/ 5 h 16" name="T7"/>
                <a:gd fmla="*/ 16 w 16" name="T8"/>
                <a:gd fmla="*/ 9 h 16" name="T9"/>
                <a:gd fmla="*/ 14 w 16" name="T10"/>
                <a:gd fmla="*/ 12 h 16" name="T11"/>
                <a:gd fmla="*/ 12 w 16" name="T12"/>
                <a:gd fmla="*/ 13 h 16" name="T13"/>
                <a:gd fmla="*/ 9 w 16" name="T14"/>
                <a:gd fmla="*/ 15 h 16" name="T15"/>
                <a:gd fmla="*/ 6 w 16" name="T16"/>
                <a:gd fmla="*/ 16 h 16" name="T17"/>
                <a:gd fmla="*/ 4 w 16" name="T18"/>
                <a:gd fmla="*/ 15 h 16" name="T19"/>
                <a:gd fmla="*/ 1 w 16" name="T20"/>
                <a:gd fmla="*/ 12 h 16" name="T21"/>
                <a:gd fmla="*/ 0 w 16" name="T22"/>
                <a:gd fmla="*/ 11 h 16" name="T23"/>
                <a:gd fmla="*/ 0 w 16" name="T24"/>
                <a:gd fmla="*/ 7 h 16" name="T25"/>
                <a:gd fmla="*/ 1 w 16" name="T26"/>
                <a:gd fmla="*/ 4 h 16" name="T27"/>
                <a:gd fmla="*/ 2 w 16" name="T28"/>
                <a:gd fmla="*/ 3 h 16" name="T29"/>
                <a:gd fmla="*/ 5 w 16" name="T30"/>
                <a:gd fmla="*/ 1 h 16" name="T31"/>
                <a:gd fmla="*/ 9 w 16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16">
                  <a:moveTo>
                    <a:pt x="9" y="0"/>
                  </a:moveTo>
                  <a:lnTo>
                    <a:pt x="12" y="1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3632"/>
            <p:cNvSpPr/>
            <p:nvPr/>
          </p:nvSpPr>
          <p:spPr bwMode="auto">
            <a:xfrm>
              <a:off x="2805662" y="4269795"/>
              <a:ext cx="53544" cy="46851"/>
            </a:xfrm>
            <a:custGeom>
              <a:gdLst>
                <a:gd fmla="*/ 9 w 16" name="T0"/>
                <a:gd fmla="*/ 0 h 14" name="T1"/>
                <a:gd fmla="*/ 12 w 16" name="T2"/>
                <a:gd fmla="*/ 1 h 14" name="T3"/>
                <a:gd fmla="*/ 15 w 16" name="T4"/>
                <a:gd fmla="*/ 2 h 14" name="T5"/>
                <a:gd fmla="*/ 16 w 16" name="T6"/>
                <a:gd fmla="*/ 5 h 14" name="T7"/>
                <a:gd fmla="*/ 16 w 16" name="T8"/>
                <a:gd fmla="*/ 8 h 14" name="T9"/>
                <a:gd fmla="*/ 15 w 16" name="T10"/>
                <a:gd fmla="*/ 10 h 14" name="T11"/>
                <a:gd fmla="*/ 13 w 16" name="T12"/>
                <a:gd fmla="*/ 13 h 14" name="T13"/>
                <a:gd fmla="*/ 11 w 16" name="T14"/>
                <a:gd fmla="*/ 14 h 14" name="T15"/>
                <a:gd fmla="*/ 7 w 16" name="T16"/>
                <a:gd fmla="*/ 14 h 14" name="T17"/>
                <a:gd fmla="*/ 4 w 16" name="T18"/>
                <a:gd fmla="*/ 13 h 14" name="T19"/>
                <a:gd fmla="*/ 3 w 16" name="T20"/>
                <a:gd fmla="*/ 12 h 14" name="T21"/>
                <a:gd fmla="*/ 1 w 16" name="T22"/>
                <a:gd fmla="*/ 9 h 14" name="T23"/>
                <a:gd fmla="*/ 0 w 16" name="T24"/>
                <a:gd fmla="*/ 6 h 14" name="T25"/>
                <a:gd fmla="*/ 1 w 16" name="T26"/>
                <a:gd fmla="*/ 4 h 14" name="T27"/>
                <a:gd fmla="*/ 4 w 16" name="T28"/>
                <a:gd fmla="*/ 1 h 14" name="T29"/>
                <a:gd fmla="*/ 5 w 16" name="T30"/>
                <a:gd fmla="*/ 0 h 14" name="T31"/>
                <a:gd fmla="*/ 9 w 16" name="T32"/>
                <a:gd fmla="*/ 0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16">
                  <a:moveTo>
                    <a:pt x="9" y="0"/>
                  </a:moveTo>
                  <a:lnTo>
                    <a:pt x="12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3633"/>
            <p:cNvSpPr/>
            <p:nvPr/>
          </p:nvSpPr>
          <p:spPr bwMode="auto">
            <a:xfrm>
              <a:off x="2906056" y="3905029"/>
              <a:ext cx="50198" cy="50198"/>
            </a:xfrm>
            <a:custGeom>
              <a:gdLst>
                <a:gd fmla="*/ 7 w 15" name="T0"/>
                <a:gd fmla="*/ 0 h 15" name="T1"/>
                <a:gd fmla="*/ 10 w 15" name="T2"/>
                <a:gd fmla="*/ 1 h 15" name="T3"/>
                <a:gd fmla="*/ 12 w 15" name="T4"/>
                <a:gd fmla="*/ 3 h 15" name="T5"/>
                <a:gd fmla="*/ 14 w 15" name="T6"/>
                <a:gd fmla="*/ 5 h 15" name="T7"/>
                <a:gd fmla="*/ 15 w 15" name="T8"/>
                <a:gd fmla="*/ 8 h 15" name="T9"/>
                <a:gd fmla="*/ 14 w 15" name="T10"/>
                <a:gd fmla="*/ 11 h 15" name="T11"/>
                <a:gd fmla="*/ 12 w 15" name="T12"/>
                <a:gd fmla="*/ 13 h 15" name="T13"/>
                <a:gd fmla="*/ 10 w 15" name="T14"/>
                <a:gd fmla="*/ 15 h 15" name="T15"/>
                <a:gd fmla="*/ 7 w 15" name="T16"/>
                <a:gd fmla="*/ 15 h 15" name="T17"/>
                <a:gd fmla="*/ 4 w 15" name="T18"/>
                <a:gd fmla="*/ 15 h 15" name="T19"/>
                <a:gd fmla="*/ 2 w 15" name="T20"/>
                <a:gd fmla="*/ 13 h 15" name="T21"/>
                <a:gd fmla="*/ 0 w 15" name="T22"/>
                <a:gd fmla="*/ 11 h 15" name="T23"/>
                <a:gd fmla="*/ 0 w 15" name="T24"/>
                <a:gd fmla="*/ 8 h 15" name="T25"/>
                <a:gd fmla="*/ 0 w 15" name="T26"/>
                <a:gd fmla="*/ 5 h 15" name="T27"/>
                <a:gd fmla="*/ 2 w 15" name="T28"/>
                <a:gd fmla="*/ 3 h 15" name="T29"/>
                <a:gd fmla="*/ 4 w 15" name="T30"/>
                <a:gd fmla="*/ 1 h 15" name="T31"/>
                <a:gd fmla="*/ 7 w 15" name="T32"/>
                <a:gd fmla="*/ 0 h 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" w="15">
                  <a:moveTo>
                    <a:pt x="7" y="0"/>
                  </a:moveTo>
                  <a:lnTo>
                    <a:pt x="10" y="1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634"/>
            <p:cNvSpPr>
              <a:spLocks noEditPoints="1"/>
            </p:cNvSpPr>
            <p:nvPr/>
          </p:nvSpPr>
          <p:spPr bwMode="auto">
            <a:xfrm>
              <a:off x="2618258" y="3935146"/>
              <a:ext cx="712803" cy="374807"/>
            </a:xfrm>
            <a:custGeom>
              <a:gdLst>
                <a:gd fmla="*/ 47 w 213" name="T0"/>
                <a:gd fmla="*/ 87 h 112" name="T1"/>
                <a:gd fmla="*/ 110 w 213" name="T2"/>
                <a:gd fmla="*/ 73 h 112" name="T3"/>
                <a:gd fmla="*/ 122 w 213" name="T4"/>
                <a:gd fmla="*/ 81 h 112" name="T5"/>
                <a:gd fmla="*/ 44 w 213" name="T6"/>
                <a:gd fmla="*/ 65 h 112" name="T7"/>
                <a:gd fmla="*/ 51 w 213" name="T8"/>
                <a:gd fmla="*/ 81 h 112" name="T9"/>
                <a:gd fmla="*/ 56 w 213" name="T10"/>
                <a:gd fmla="*/ 83 h 112" name="T11"/>
                <a:gd fmla="*/ 48 w 213" name="T12"/>
                <a:gd fmla="*/ 60 h 112" name="T13"/>
                <a:gd fmla="*/ 80 w 213" name="T14"/>
                <a:gd fmla="*/ 35 h 112" name="T15"/>
                <a:gd fmla="*/ 85 w 213" name="T16"/>
                <a:gd fmla="*/ 24 h 112" name="T17"/>
                <a:gd fmla="*/ 100 w 213" name="T18"/>
                <a:gd fmla="*/ 23 h 112" name="T19"/>
                <a:gd fmla="*/ 109 w 213" name="T20"/>
                <a:gd fmla="*/ 20 h 112" name="T21"/>
                <a:gd fmla="*/ 117 w 213" name="T22"/>
                <a:gd fmla="*/ 16 h 112" name="T23"/>
                <a:gd fmla="*/ 106 w 213" name="T24"/>
                <a:gd fmla="*/ 0 h 112" name="T25"/>
                <a:gd fmla="*/ 126 w 213" name="T26"/>
                <a:gd fmla="*/ 4 h 112" name="T27"/>
                <a:gd fmla="*/ 126 w 213" name="T28"/>
                <a:gd fmla="*/ 21 h 112" name="T29"/>
                <a:gd fmla="*/ 114 w 213" name="T30"/>
                <a:gd fmla="*/ 28 h 112" name="T31"/>
                <a:gd fmla="*/ 100 w 213" name="T32"/>
                <a:gd fmla="*/ 25 h 112" name="T33"/>
                <a:gd fmla="*/ 68 w 213" name="T34"/>
                <a:gd fmla="*/ 53 h 112" name="T35"/>
                <a:gd fmla="*/ 110 w 213" name="T36"/>
                <a:gd fmla="*/ 65 h 112" name="T37"/>
                <a:gd fmla="*/ 163 w 213" name="T38"/>
                <a:gd fmla="*/ 15 h 112" name="T39"/>
                <a:gd fmla="*/ 179 w 213" name="T40"/>
                <a:gd fmla="*/ 13 h 112" name="T41"/>
                <a:gd fmla="*/ 197 w 213" name="T42"/>
                <a:gd fmla="*/ 4 h 112" name="T43"/>
                <a:gd fmla="*/ 213 w 213" name="T44"/>
                <a:gd fmla="*/ 11 h 112" name="T45"/>
                <a:gd fmla="*/ 210 w 213" name="T46"/>
                <a:gd fmla="*/ 28 h 112" name="T47"/>
                <a:gd fmla="*/ 195 w 213" name="T48"/>
                <a:gd fmla="*/ 23 h 112" name="T49"/>
                <a:gd fmla="*/ 191 w 213" name="T50"/>
                <a:gd fmla="*/ 21 h 112" name="T51"/>
                <a:gd fmla="*/ 177 w 213" name="T52"/>
                <a:gd fmla="*/ 27 h 112" name="T53"/>
                <a:gd fmla="*/ 179 w 213" name="T54"/>
                <a:gd fmla="*/ 16 h 112" name="T55"/>
                <a:gd fmla="*/ 165 w 213" name="T56"/>
                <a:gd fmla="*/ 16 h 112" name="T57"/>
                <a:gd fmla="*/ 121 w 213" name="T58"/>
                <a:gd fmla="*/ 60 h 112" name="T59"/>
                <a:gd fmla="*/ 153 w 213" name="T60"/>
                <a:gd fmla="*/ 48 h 112" name="T61"/>
                <a:gd fmla="*/ 152 w 213" name="T62"/>
                <a:gd fmla="*/ 63 h 112" name="T63"/>
                <a:gd fmla="*/ 124 w 213" name="T64"/>
                <a:gd fmla="*/ 60 h 112" name="T65"/>
                <a:gd fmla="*/ 140 w 213" name="T66"/>
                <a:gd fmla="*/ 68 h 112" name="T67"/>
                <a:gd fmla="*/ 149 w 213" name="T68"/>
                <a:gd fmla="*/ 80 h 112" name="T69"/>
                <a:gd fmla="*/ 138 w 213" name="T70"/>
                <a:gd fmla="*/ 69 h 112" name="T71"/>
                <a:gd fmla="*/ 114 w 213" name="T72"/>
                <a:gd fmla="*/ 68 h 112" name="T73"/>
                <a:gd fmla="*/ 137 w 213" name="T74"/>
                <a:gd fmla="*/ 81 h 112" name="T75"/>
                <a:gd fmla="*/ 125 w 213" name="T76"/>
                <a:gd fmla="*/ 96 h 112" name="T77"/>
                <a:gd fmla="*/ 106 w 213" name="T78"/>
                <a:gd fmla="*/ 101 h 112" name="T79"/>
                <a:gd fmla="*/ 109 w 213" name="T80"/>
                <a:gd fmla="*/ 73 h 112" name="T81"/>
                <a:gd fmla="*/ 84 w 213" name="T82"/>
                <a:gd fmla="*/ 61 h 112" name="T83"/>
                <a:gd fmla="*/ 67 w 213" name="T84"/>
                <a:gd fmla="*/ 73 h 112" name="T85"/>
                <a:gd fmla="*/ 82 w 213" name="T86"/>
                <a:gd fmla="*/ 77 h 112" name="T87"/>
                <a:gd fmla="*/ 68 w 213" name="T88"/>
                <a:gd fmla="*/ 79 h 112" name="T89"/>
                <a:gd fmla="*/ 67 w 213" name="T90"/>
                <a:gd fmla="*/ 81 h 112" name="T91"/>
                <a:gd fmla="*/ 79 w 213" name="T92"/>
                <a:gd fmla="*/ 84 h 112" name="T93"/>
                <a:gd fmla="*/ 80 w 213" name="T94"/>
                <a:gd fmla="*/ 98 h 112" name="T95"/>
                <a:gd fmla="*/ 65 w 213" name="T96"/>
                <a:gd fmla="*/ 98 h 112" name="T97"/>
                <a:gd fmla="*/ 48 w 213" name="T98"/>
                <a:gd fmla="*/ 109 h 112" name="T99"/>
                <a:gd fmla="*/ 28 w 213" name="T100"/>
                <a:gd fmla="*/ 109 h 112" name="T101"/>
                <a:gd fmla="*/ 24 w 213" name="T102"/>
                <a:gd fmla="*/ 92 h 112" name="T103"/>
                <a:gd fmla="*/ 39 w 213" name="T104"/>
                <a:gd fmla="*/ 89 h 112" name="T105"/>
                <a:gd fmla="*/ 43 w 213" name="T106"/>
                <a:gd fmla="*/ 72 h 112" name="T107"/>
                <a:gd fmla="*/ 0 w 213" name="T108"/>
                <a:gd fmla="*/ 73 h 112" name="T109"/>
                <a:gd fmla="*/ 43 w 213" name="T110"/>
                <a:gd fmla="*/ 59 h 112" name="T111"/>
                <a:gd fmla="*/ 75 w 213" name="T112"/>
                <a:gd fmla="*/ 33 h 112" name="T113"/>
                <a:gd fmla="*/ 68 w 213" name="T114"/>
                <a:gd fmla="*/ 13 h 112" name="T115"/>
                <a:gd fmla="*/ 80 w 213" name="T116"/>
                <a:gd fmla="*/ 4 h 112" name="T117"/>
                <a:gd fmla="*/ 97 w 213" name="T118"/>
                <a:gd fmla="*/ 9 h 11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2" w="213">
                  <a:moveTo>
                    <a:pt x="39" y="93"/>
                  </a:moveTo>
                  <a:lnTo>
                    <a:pt x="37" y="96"/>
                  </a:lnTo>
                  <a:lnTo>
                    <a:pt x="36" y="97"/>
                  </a:lnTo>
                  <a:lnTo>
                    <a:pt x="37" y="97"/>
                  </a:lnTo>
                  <a:lnTo>
                    <a:pt x="39" y="98"/>
                  </a:lnTo>
                  <a:lnTo>
                    <a:pt x="39" y="94"/>
                  </a:lnTo>
                  <a:lnTo>
                    <a:pt x="39" y="93"/>
                  </a:lnTo>
                  <a:close/>
                  <a:moveTo>
                    <a:pt x="47" y="87"/>
                  </a:moveTo>
                  <a:lnTo>
                    <a:pt x="44" y="87"/>
                  </a:lnTo>
                  <a:lnTo>
                    <a:pt x="41" y="87"/>
                  </a:lnTo>
                  <a:lnTo>
                    <a:pt x="41" y="92"/>
                  </a:lnTo>
                  <a:lnTo>
                    <a:pt x="45" y="91"/>
                  </a:lnTo>
                  <a:lnTo>
                    <a:pt x="49" y="91"/>
                  </a:lnTo>
                  <a:lnTo>
                    <a:pt x="47" y="87"/>
                  </a:lnTo>
                  <a:close/>
                  <a:moveTo>
                    <a:pt x="108" y="69"/>
                  </a:moveTo>
                  <a:lnTo>
                    <a:pt x="110" y="73"/>
                  </a:lnTo>
                  <a:lnTo>
                    <a:pt x="113" y="77"/>
                  </a:lnTo>
                  <a:lnTo>
                    <a:pt x="116" y="83"/>
                  </a:lnTo>
                  <a:lnTo>
                    <a:pt x="116" y="88"/>
                  </a:lnTo>
                  <a:lnTo>
                    <a:pt x="118" y="89"/>
                  </a:lnTo>
                  <a:lnTo>
                    <a:pt x="120" y="89"/>
                  </a:lnTo>
                  <a:lnTo>
                    <a:pt x="120" y="88"/>
                  </a:lnTo>
                  <a:lnTo>
                    <a:pt x="121" y="84"/>
                  </a:lnTo>
                  <a:lnTo>
                    <a:pt x="122" y="81"/>
                  </a:lnTo>
                  <a:lnTo>
                    <a:pt x="121" y="77"/>
                  </a:lnTo>
                  <a:lnTo>
                    <a:pt x="118" y="73"/>
                  </a:lnTo>
                  <a:lnTo>
                    <a:pt x="116" y="72"/>
                  </a:lnTo>
                  <a:lnTo>
                    <a:pt x="112" y="69"/>
                  </a:lnTo>
                  <a:lnTo>
                    <a:pt x="108" y="69"/>
                  </a:lnTo>
                  <a:close/>
                  <a:moveTo>
                    <a:pt x="48" y="60"/>
                  </a:moveTo>
                  <a:lnTo>
                    <a:pt x="43" y="61"/>
                  </a:lnTo>
                  <a:lnTo>
                    <a:pt x="44" y="65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6"/>
                  </a:lnTo>
                  <a:lnTo>
                    <a:pt x="51" y="79"/>
                  </a:lnTo>
                  <a:lnTo>
                    <a:pt x="51" y="8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1" y="88"/>
                  </a:lnTo>
                  <a:lnTo>
                    <a:pt x="52" y="92"/>
                  </a:lnTo>
                  <a:lnTo>
                    <a:pt x="53" y="92"/>
                  </a:lnTo>
                  <a:lnTo>
                    <a:pt x="52" y="89"/>
                  </a:lnTo>
                  <a:lnTo>
                    <a:pt x="53" y="85"/>
                  </a:lnTo>
                  <a:lnTo>
                    <a:pt x="56" y="83"/>
                  </a:lnTo>
                  <a:lnTo>
                    <a:pt x="60" y="80"/>
                  </a:lnTo>
                  <a:lnTo>
                    <a:pt x="59" y="76"/>
                  </a:lnTo>
                  <a:lnTo>
                    <a:pt x="57" y="72"/>
                  </a:lnTo>
                  <a:lnTo>
                    <a:pt x="56" y="68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48" y="60"/>
                  </a:lnTo>
                  <a:lnTo>
                    <a:pt x="48" y="60"/>
                  </a:lnTo>
                  <a:close/>
                  <a:moveTo>
                    <a:pt x="80" y="28"/>
                  </a:moveTo>
                  <a:lnTo>
                    <a:pt x="77" y="29"/>
                  </a:lnTo>
                  <a:lnTo>
                    <a:pt x="76" y="29"/>
                  </a:lnTo>
                  <a:lnTo>
                    <a:pt x="77" y="35"/>
                  </a:lnTo>
                  <a:lnTo>
                    <a:pt x="77" y="39"/>
                  </a:lnTo>
                  <a:lnTo>
                    <a:pt x="76" y="44"/>
                  </a:lnTo>
                  <a:lnTo>
                    <a:pt x="77" y="41"/>
                  </a:lnTo>
                  <a:lnTo>
                    <a:pt x="80" y="35"/>
                  </a:lnTo>
                  <a:lnTo>
                    <a:pt x="80" y="28"/>
                  </a:lnTo>
                  <a:close/>
                  <a:moveTo>
                    <a:pt x="100" y="16"/>
                  </a:moveTo>
                  <a:lnTo>
                    <a:pt x="100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5" y="24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1" y="39"/>
                  </a:lnTo>
                  <a:lnTo>
                    <a:pt x="88" y="31"/>
                  </a:lnTo>
                  <a:lnTo>
                    <a:pt x="92" y="28"/>
                  </a:lnTo>
                  <a:lnTo>
                    <a:pt x="96" y="25"/>
                  </a:lnTo>
                  <a:lnTo>
                    <a:pt x="100" y="23"/>
                  </a:lnTo>
                  <a:lnTo>
                    <a:pt x="102" y="21"/>
                  </a:lnTo>
                  <a:lnTo>
                    <a:pt x="105" y="20"/>
                  </a:lnTo>
                  <a:lnTo>
                    <a:pt x="102" y="19"/>
                  </a:lnTo>
                  <a:lnTo>
                    <a:pt x="100" y="16"/>
                  </a:lnTo>
                  <a:close/>
                  <a:moveTo>
                    <a:pt x="116" y="15"/>
                  </a:moveTo>
                  <a:lnTo>
                    <a:pt x="114" y="17"/>
                  </a:lnTo>
                  <a:lnTo>
                    <a:pt x="112" y="19"/>
                  </a:lnTo>
                  <a:lnTo>
                    <a:pt x="109" y="20"/>
                  </a:lnTo>
                  <a:lnTo>
                    <a:pt x="110" y="20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3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6" y="15"/>
                  </a:lnTo>
                  <a:close/>
                  <a:moveTo>
                    <a:pt x="81" y="12"/>
                  </a:moveTo>
                  <a:lnTo>
                    <a:pt x="80" y="13"/>
                  </a:lnTo>
                  <a:lnTo>
                    <a:pt x="79" y="15"/>
                  </a:lnTo>
                  <a:lnTo>
                    <a:pt x="80" y="16"/>
                  </a:lnTo>
                  <a:lnTo>
                    <a:pt x="81" y="13"/>
                  </a:lnTo>
                  <a:lnTo>
                    <a:pt x="81" y="12"/>
                  </a:lnTo>
                  <a:close/>
                  <a:moveTo>
                    <a:pt x="106" y="0"/>
                  </a:moveTo>
                  <a:lnTo>
                    <a:pt x="110" y="2"/>
                  </a:lnTo>
                  <a:lnTo>
                    <a:pt x="113" y="3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4" y="3"/>
                  </a:lnTo>
                  <a:lnTo>
                    <a:pt x="126" y="4"/>
                  </a:lnTo>
                  <a:lnTo>
                    <a:pt x="129" y="7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28" y="15"/>
                  </a:lnTo>
                  <a:lnTo>
                    <a:pt x="126" y="16"/>
                  </a:lnTo>
                  <a:lnTo>
                    <a:pt x="124" y="17"/>
                  </a:lnTo>
                  <a:lnTo>
                    <a:pt x="125" y="19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26" y="27"/>
                  </a:lnTo>
                  <a:lnTo>
                    <a:pt x="125" y="29"/>
                  </a:lnTo>
                  <a:lnTo>
                    <a:pt x="122" y="31"/>
                  </a:lnTo>
                  <a:lnTo>
                    <a:pt x="120" y="31"/>
                  </a:lnTo>
                  <a:lnTo>
                    <a:pt x="117" y="31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3" y="31"/>
                  </a:lnTo>
                  <a:lnTo>
                    <a:pt x="110" y="33"/>
                  </a:lnTo>
                  <a:lnTo>
                    <a:pt x="108" y="35"/>
                  </a:lnTo>
                  <a:lnTo>
                    <a:pt x="105" y="35"/>
                  </a:lnTo>
                  <a:lnTo>
                    <a:pt x="102" y="33"/>
                  </a:lnTo>
                  <a:lnTo>
                    <a:pt x="101" y="32"/>
                  </a:lnTo>
                  <a:lnTo>
                    <a:pt x="100" y="29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4" y="28"/>
                  </a:lnTo>
                  <a:lnTo>
                    <a:pt x="90" y="31"/>
                  </a:lnTo>
                  <a:lnTo>
                    <a:pt x="86" y="35"/>
                  </a:lnTo>
                  <a:lnTo>
                    <a:pt x="81" y="41"/>
                  </a:lnTo>
                  <a:lnTo>
                    <a:pt x="75" y="47"/>
                  </a:lnTo>
                  <a:lnTo>
                    <a:pt x="75" y="48"/>
                  </a:lnTo>
                  <a:lnTo>
                    <a:pt x="68" y="53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2" y="60"/>
                  </a:lnTo>
                  <a:lnTo>
                    <a:pt x="93" y="63"/>
                  </a:lnTo>
                  <a:lnTo>
                    <a:pt x="97" y="64"/>
                  </a:lnTo>
                  <a:lnTo>
                    <a:pt x="101" y="65"/>
                  </a:lnTo>
                  <a:lnTo>
                    <a:pt x="106" y="65"/>
                  </a:lnTo>
                  <a:lnTo>
                    <a:pt x="110" y="65"/>
                  </a:lnTo>
                  <a:lnTo>
                    <a:pt x="121" y="59"/>
                  </a:lnTo>
                  <a:lnTo>
                    <a:pt x="128" y="49"/>
                  </a:lnTo>
                  <a:lnTo>
                    <a:pt x="134" y="39"/>
                  </a:lnTo>
                  <a:lnTo>
                    <a:pt x="140" y="31"/>
                  </a:lnTo>
                  <a:lnTo>
                    <a:pt x="146" y="23"/>
                  </a:lnTo>
                  <a:lnTo>
                    <a:pt x="156" y="16"/>
                  </a:lnTo>
                  <a:lnTo>
                    <a:pt x="160" y="15"/>
                  </a:lnTo>
                  <a:lnTo>
                    <a:pt x="163" y="15"/>
                  </a:lnTo>
                  <a:lnTo>
                    <a:pt x="165" y="11"/>
                  </a:lnTo>
                  <a:lnTo>
                    <a:pt x="166" y="9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4" y="7"/>
                  </a:lnTo>
                  <a:lnTo>
                    <a:pt x="177" y="9"/>
                  </a:lnTo>
                  <a:lnTo>
                    <a:pt x="178" y="11"/>
                  </a:lnTo>
                  <a:lnTo>
                    <a:pt x="179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2" y="8"/>
                  </a:lnTo>
                  <a:lnTo>
                    <a:pt x="183" y="6"/>
                  </a:lnTo>
                  <a:lnTo>
                    <a:pt x="186" y="3"/>
                  </a:lnTo>
                  <a:lnTo>
                    <a:pt x="190" y="3"/>
                  </a:lnTo>
                  <a:lnTo>
                    <a:pt x="193" y="3"/>
                  </a:lnTo>
                  <a:lnTo>
                    <a:pt x="197" y="4"/>
                  </a:lnTo>
                  <a:lnTo>
                    <a:pt x="198" y="8"/>
                  </a:lnTo>
                  <a:lnTo>
                    <a:pt x="199" y="7"/>
                  </a:lnTo>
                  <a:lnTo>
                    <a:pt x="201" y="6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10" y="6"/>
                  </a:lnTo>
                  <a:lnTo>
                    <a:pt x="211" y="8"/>
                  </a:lnTo>
                  <a:lnTo>
                    <a:pt x="213" y="11"/>
                  </a:lnTo>
                  <a:lnTo>
                    <a:pt x="211" y="13"/>
                  </a:lnTo>
                  <a:lnTo>
                    <a:pt x="210" y="16"/>
                  </a:lnTo>
                  <a:lnTo>
                    <a:pt x="209" y="17"/>
                  </a:lnTo>
                  <a:lnTo>
                    <a:pt x="206" y="19"/>
                  </a:lnTo>
                  <a:lnTo>
                    <a:pt x="209" y="20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8"/>
                  </a:lnTo>
                  <a:lnTo>
                    <a:pt x="207" y="31"/>
                  </a:lnTo>
                  <a:lnTo>
                    <a:pt x="205" y="32"/>
                  </a:lnTo>
                  <a:lnTo>
                    <a:pt x="202" y="33"/>
                  </a:lnTo>
                  <a:lnTo>
                    <a:pt x="199" y="32"/>
                  </a:lnTo>
                  <a:lnTo>
                    <a:pt x="197" y="31"/>
                  </a:lnTo>
                  <a:lnTo>
                    <a:pt x="195" y="28"/>
                  </a:lnTo>
                  <a:lnTo>
                    <a:pt x="195" y="25"/>
                  </a:lnTo>
                  <a:lnTo>
                    <a:pt x="195" y="23"/>
                  </a:lnTo>
                  <a:lnTo>
                    <a:pt x="198" y="20"/>
                  </a:lnTo>
                  <a:lnTo>
                    <a:pt x="199" y="19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9" y="16"/>
                  </a:lnTo>
                  <a:lnTo>
                    <a:pt x="197" y="19"/>
                  </a:lnTo>
                  <a:lnTo>
                    <a:pt x="194" y="21"/>
                  </a:lnTo>
                  <a:lnTo>
                    <a:pt x="191" y="21"/>
                  </a:lnTo>
                  <a:lnTo>
                    <a:pt x="193" y="25"/>
                  </a:lnTo>
                  <a:lnTo>
                    <a:pt x="191" y="28"/>
                  </a:lnTo>
                  <a:lnTo>
                    <a:pt x="189" y="31"/>
                  </a:lnTo>
                  <a:lnTo>
                    <a:pt x="186" y="32"/>
                  </a:lnTo>
                  <a:lnTo>
                    <a:pt x="183" y="32"/>
                  </a:lnTo>
                  <a:lnTo>
                    <a:pt x="181" y="31"/>
                  </a:lnTo>
                  <a:lnTo>
                    <a:pt x="178" y="29"/>
                  </a:lnTo>
                  <a:lnTo>
                    <a:pt x="177" y="27"/>
                  </a:lnTo>
                  <a:lnTo>
                    <a:pt x="177" y="24"/>
                  </a:lnTo>
                  <a:lnTo>
                    <a:pt x="178" y="21"/>
                  </a:lnTo>
                  <a:lnTo>
                    <a:pt x="179" y="19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1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8" y="17"/>
                  </a:lnTo>
                  <a:lnTo>
                    <a:pt x="177" y="20"/>
                  </a:lnTo>
                  <a:lnTo>
                    <a:pt x="174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6" y="20"/>
                  </a:lnTo>
                  <a:lnTo>
                    <a:pt x="165" y="17"/>
                  </a:lnTo>
                  <a:lnTo>
                    <a:pt x="165" y="16"/>
                  </a:lnTo>
                  <a:lnTo>
                    <a:pt x="158" y="17"/>
                  </a:lnTo>
                  <a:lnTo>
                    <a:pt x="153" y="20"/>
                  </a:lnTo>
                  <a:lnTo>
                    <a:pt x="148" y="24"/>
                  </a:lnTo>
                  <a:lnTo>
                    <a:pt x="144" y="28"/>
                  </a:lnTo>
                  <a:lnTo>
                    <a:pt x="140" y="33"/>
                  </a:lnTo>
                  <a:lnTo>
                    <a:pt x="137" y="39"/>
                  </a:lnTo>
                  <a:lnTo>
                    <a:pt x="130" y="49"/>
                  </a:lnTo>
                  <a:lnTo>
                    <a:pt x="121" y="60"/>
                  </a:lnTo>
                  <a:lnTo>
                    <a:pt x="128" y="57"/>
                  </a:lnTo>
                  <a:lnTo>
                    <a:pt x="134" y="55"/>
                  </a:lnTo>
                  <a:lnTo>
                    <a:pt x="140" y="53"/>
                  </a:lnTo>
                  <a:lnTo>
                    <a:pt x="145" y="53"/>
                  </a:lnTo>
                  <a:lnTo>
                    <a:pt x="146" y="51"/>
                  </a:lnTo>
                  <a:lnTo>
                    <a:pt x="148" y="49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6" y="49"/>
                  </a:lnTo>
                  <a:lnTo>
                    <a:pt x="158" y="51"/>
                  </a:lnTo>
                  <a:lnTo>
                    <a:pt x="160" y="53"/>
                  </a:lnTo>
                  <a:lnTo>
                    <a:pt x="160" y="56"/>
                  </a:lnTo>
                  <a:lnTo>
                    <a:pt x="158" y="59"/>
                  </a:lnTo>
                  <a:lnTo>
                    <a:pt x="157" y="61"/>
                  </a:lnTo>
                  <a:lnTo>
                    <a:pt x="154" y="63"/>
                  </a:lnTo>
                  <a:lnTo>
                    <a:pt x="152" y="63"/>
                  </a:lnTo>
                  <a:lnTo>
                    <a:pt x="149" y="61"/>
                  </a:lnTo>
                  <a:lnTo>
                    <a:pt x="146" y="60"/>
                  </a:lnTo>
                  <a:lnTo>
                    <a:pt x="145" y="57"/>
                  </a:lnTo>
                  <a:lnTo>
                    <a:pt x="145" y="55"/>
                  </a:lnTo>
                  <a:lnTo>
                    <a:pt x="140" y="55"/>
                  </a:lnTo>
                  <a:lnTo>
                    <a:pt x="136" y="56"/>
                  </a:lnTo>
                  <a:lnTo>
                    <a:pt x="132" y="57"/>
                  </a:lnTo>
                  <a:lnTo>
                    <a:pt x="124" y="60"/>
                  </a:lnTo>
                  <a:lnTo>
                    <a:pt x="117" y="64"/>
                  </a:lnTo>
                  <a:lnTo>
                    <a:pt x="112" y="67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7" y="67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2" y="68"/>
                  </a:lnTo>
                  <a:lnTo>
                    <a:pt x="145" y="68"/>
                  </a:lnTo>
                  <a:lnTo>
                    <a:pt x="148" y="69"/>
                  </a:lnTo>
                  <a:lnTo>
                    <a:pt x="150" y="72"/>
                  </a:lnTo>
                  <a:lnTo>
                    <a:pt x="150" y="75"/>
                  </a:lnTo>
                  <a:lnTo>
                    <a:pt x="150" y="77"/>
                  </a:lnTo>
                  <a:lnTo>
                    <a:pt x="149" y="80"/>
                  </a:lnTo>
                  <a:lnTo>
                    <a:pt x="146" y="83"/>
                  </a:lnTo>
                  <a:lnTo>
                    <a:pt x="142" y="83"/>
                  </a:lnTo>
                  <a:lnTo>
                    <a:pt x="140" y="83"/>
                  </a:lnTo>
                  <a:lnTo>
                    <a:pt x="137" y="81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6" y="72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6" y="67"/>
                  </a:lnTo>
                  <a:lnTo>
                    <a:pt x="132" y="67"/>
                  </a:lnTo>
                  <a:lnTo>
                    <a:pt x="129" y="65"/>
                  </a:lnTo>
                  <a:lnTo>
                    <a:pt x="125" y="65"/>
                  </a:lnTo>
                  <a:lnTo>
                    <a:pt x="122" y="67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8" y="71"/>
                  </a:lnTo>
                  <a:lnTo>
                    <a:pt x="121" y="73"/>
                  </a:lnTo>
                  <a:lnTo>
                    <a:pt x="124" y="76"/>
                  </a:lnTo>
                  <a:lnTo>
                    <a:pt x="125" y="80"/>
                  </a:lnTo>
                  <a:lnTo>
                    <a:pt x="128" y="79"/>
                  </a:lnTo>
                  <a:lnTo>
                    <a:pt x="130" y="79"/>
                  </a:lnTo>
                  <a:lnTo>
                    <a:pt x="134" y="79"/>
                  </a:lnTo>
                  <a:lnTo>
                    <a:pt x="137" y="81"/>
                  </a:lnTo>
                  <a:lnTo>
                    <a:pt x="138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7" y="94"/>
                  </a:lnTo>
                  <a:lnTo>
                    <a:pt x="133" y="97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5" y="96"/>
                  </a:lnTo>
                  <a:lnTo>
                    <a:pt x="125" y="98"/>
                  </a:lnTo>
                  <a:lnTo>
                    <a:pt x="124" y="102"/>
                  </a:lnTo>
                  <a:lnTo>
                    <a:pt x="121" y="105"/>
                  </a:lnTo>
                  <a:lnTo>
                    <a:pt x="118" y="106"/>
                  </a:lnTo>
                  <a:lnTo>
                    <a:pt x="114" y="108"/>
                  </a:lnTo>
                  <a:lnTo>
                    <a:pt x="112" y="106"/>
                  </a:lnTo>
                  <a:lnTo>
                    <a:pt x="108" y="104"/>
                  </a:lnTo>
                  <a:lnTo>
                    <a:pt x="106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9" y="91"/>
                  </a:lnTo>
                  <a:lnTo>
                    <a:pt x="110" y="89"/>
                  </a:lnTo>
                  <a:lnTo>
                    <a:pt x="113" y="88"/>
                  </a:lnTo>
                  <a:lnTo>
                    <a:pt x="113" y="84"/>
                  </a:lnTo>
                  <a:lnTo>
                    <a:pt x="112" y="79"/>
                  </a:lnTo>
                  <a:lnTo>
                    <a:pt x="109" y="73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3" y="65"/>
                  </a:lnTo>
                  <a:lnTo>
                    <a:pt x="88" y="64"/>
                  </a:lnTo>
                  <a:lnTo>
                    <a:pt x="84" y="61"/>
                  </a:lnTo>
                  <a:lnTo>
                    <a:pt x="68" y="60"/>
                  </a:lnTo>
                  <a:lnTo>
                    <a:pt x="52" y="60"/>
                  </a:lnTo>
                  <a:lnTo>
                    <a:pt x="55" y="61"/>
                  </a:lnTo>
                  <a:lnTo>
                    <a:pt x="57" y="64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7" y="73"/>
                  </a:lnTo>
                  <a:lnTo>
                    <a:pt x="68" y="75"/>
                  </a:lnTo>
                  <a:lnTo>
                    <a:pt x="69" y="72"/>
                  </a:lnTo>
                  <a:lnTo>
                    <a:pt x="72" y="71"/>
                  </a:lnTo>
                  <a:lnTo>
                    <a:pt x="75" y="69"/>
                  </a:lnTo>
                  <a:lnTo>
                    <a:pt x="79" y="71"/>
                  </a:lnTo>
                  <a:lnTo>
                    <a:pt x="80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79" y="84"/>
                  </a:lnTo>
                  <a:lnTo>
                    <a:pt x="76" y="85"/>
                  </a:lnTo>
                  <a:lnTo>
                    <a:pt x="72" y="84"/>
                  </a:lnTo>
                  <a:lnTo>
                    <a:pt x="71" y="83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3" y="72"/>
                  </a:lnTo>
                  <a:lnTo>
                    <a:pt x="59" y="68"/>
                  </a:lnTo>
                  <a:lnTo>
                    <a:pt x="61" y="75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2" y="87"/>
                  </a:lnTo>
                  <a:lnTo>
                    <a:pt x="72" y="89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3" y="87"/>
                  </a:lnTo>
                  <a:lnTo>
                    <a:pt x="76" y="85"/>
                  </a:lnTo>
                  <a:lnTo>
                    <a:pt x="79" y="84"/>
                  </a:lnTo>
                  <a:lnTo>
                    <a:pt x="81" y="85"/>
                  </a:lnTo>
                  <a:lnTo>
                    <a:pt x="84" y="87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6" y="93"/>
                  </a:lnTo>
                  <a:lnTo>
                    <a:pt x="85" y="96"/>
                  </a:lnTo>
                  <a:lnTo>
                    <a:pt x="82" y="98"/>
                  </a:lnTo>
                  <a:lnTo>
                    <a:pt x="80" y="98"/>
                  </a:lnTo>
                  <a:lnTo>
                    <a:pt x="77" y="98"/>
                  </a:lnTo>
                  <a:lnTo>
                    <a:pt x="75" y="97"/>
                  </a:lnTo>
                  <a:lnTo>
                    <a:pt x="73" y="96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5" y="98"/>
                  </a:lnTo>
                  <a:lnTo>
                    <a:pt x="63" y="100"/>
                  </a:lnTo>
                  <a:lnTo>
                    <a:pt x="60" y="98"/>
                  </a:lnTo>
                  <a:lnTo>
                    <a:pt x="57" y="97"/>
                  </a:lnTo>
                  <a:lnTo>
                    <a:pt x="57" y="101"/>
                  </a:lnTo>
                  <a:lnTo>
                    <a:pt x="56" y="104"/>
                  </a:lnTo>
                  <a:lnTo>
                    <a:pt x="55" y="106"/>
                  </a:lnTo>
                  <a:lnTo>
                    <a:pt x="51" y="109"/>
                  </a:lnTo>
                  <a:lnTo>
                    <a:pt x="48" y="109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6" y="112"/>
                  </a:lnTo>
                  <a:lnTo>
                    <a:pt x="32" y="112"/>
                  </a:lnTo>
                  <a:lnTo>
                    <a:pt x="29" y="110"/>
                  </a:lnTo>
                  <a:lnTo>
                    <a:pt x="28" y="109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29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5" y="85"/>
                  </a:lnTo>
                  <a:lnTo>
                    <a:pt x="28" y="84"/>
                  </a:lnTo>
                  <a:lnTo>
                    <a:pt x="31" y="83"/>
                  </a:lnTo>
                  <a:lnTo>
                    <a:pt x="33" y="84"/>
                  </a:lnTo>
                  <a:lnTo>
                    <a:pt x="36" y="85"/>
                  </a:lnTo>
                  <a:lnTo>
                    <a:pt x="39" y="87"/>
                  </a:lnTo>
                  <a:lnTo>
                    <a:pt x="39" y="89"/>
                  </a:lnTo>
                  <a:lnTo>
                    <a:pt x="40" y="87"/>
                  </a:lnTo>
                  <a:lnTo>
                    <a:pt x="39" y="85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6" y="77"/>
                  </a:lnTo>
                  <a:lnTo>
                    <a:pt x="37" y="75"/>
                  </a:lnTo>
                  <a:lnTo>
                    <a:pt x="40" y="73"/>
                  </a:lnTo>
                  <a:lnTo>
                    <a:pt x="43" y="72"/>
                  </a:lnTo>
                  <a:lnTo>
                    <a:pt x="43" y="67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19" y="65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11" y="65"/>
                  </a:lnTo>
                  <a:lnTo>
                    <a:pt x="23" y="63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55" y="57"/>
                  </a:lnTo>
                  <a:lnTo>
                    <a:pt x="61" y="55"/>
                  </a:lnTo>
                  <a:lnTo>
                    <a:pt x="68" y="51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5" y="33"/>
                  </a:lnTo>
                  <a:lnTo>
                    <a:pt x="72" y="29"/>
                  </a:lnTo>
                  <a:lnTo>
                    <a:pt x="69" y="27"/>
                  </a:lnTo>
                  <a:lnTo>
                    <a:pt x="68" y="23"/>
                  </a:lnTo>
                  <a:lnTo>
                    <a:pt x="68" y="20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8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6" y="8"/>
                  </a:lnTo>
                  <a:lnTo>
                    <a:pt x="97" y="9"/>
                  </a:lnTo>
                  <a:lnTo>
                    <a:pt x="98" y="7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3635"/>
            <p:cNvSpPr/>
            <p:nvPr/>
          </p:nvSpPr>
          <p:spPr bwMode="auto">
            <a:xfrm>
              <a:off x="3210588" y="3901681"/>
              <a:ext cx="40158" cy="40158"/>
            </a:xfrm>
            <a:custGeom>
              <a:gdLst>
                <a:gd fmla="*/ 6 w 12" name="T0"/>
                <a:gd fmla="*/ 0 h 12" name="T1"/>
                <a:gd fmla="*/ 10 w 12" name="T2"/>
                <a:gd fmla="*/ 0 h 12" name="T3"/>
                <a:gd fmla="*/ 12 w 12" name="T4"/>
                <a:gd fmla="*/ 2 h 12" name="T5"/>
                <a:gd fmla="*/ 12 w 12" name="T6"/>
                <a:gd fmla="*/ 6 h 12" name="T7"/>
                <a:gd fmla="*/ 10 w 12" name="T8"/>
                <a:gd fmla="*/ 9 h 12" name="T9"/>
                <a:gd fmla="*/ 9 w 12" name="T10"/>
                <a:gd fmla="*/ 10 h 12" name="T11"/>
                <a:gd fmla="*/ 5 w 12" name="T12"/>
                <a:gd fmla="*/ 12 h 12" name="T13"/>
                <a:gd fmla="*/ 2 w 12" name="T14"/>
                <a:gd fmla="*/ 10 h 12" name="T15"/>
                <a:gd fmla="*/ 0 w 12" name="T16"/>
                <a:gd fmla="*/ 8 h 12" name="T17"/>
                <a:gd fmla="*/ 0 w 12" name="T18"/>
                <a:gd fmla="*/ 5 h 12" name="T19"/>
                <a:gd fmla="*/ 1 w 12" name="T20"/>
                <a:gd fmla="*/ 1 h 12" name="T21"/>
                <a:gd fmla="*/ 4 w 12" name="T22"/>
                <a:gd fmla="*/ 0 h 12" name="T23"/>
                <a:gd fmla="*/ 6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3636"/>
            <p:cNvSpPr>
              <a:spLocks noEditPoints="1"/>
            </p:cNvSpPr>
            <p:nvPr/>
          </p:nvSpPr>
          <p:spPr bwMode="auto">
            <a:xfrm>
              <a:off x="1828487" y="3901681"/>
              <a:ext cx="394886" cy="398233"/>
            </a:xfrm>
            <a:custGeom>
              <a:gdLst>
                <a:gd fmla="*/ 46 w 118" name="T0"/>
                <a:gd fmla="*/ 82 h 119" name="T1"/>
                <a:gd fmla="*/ 54 w 118" name="T2"/>
                <a:gd fmla="*/ 87 h 119" name="T3"/>
                <a:gd fmla="*/ 48 w 118" name="T4"/>
                <a:gd fmla="*/ 81 h 119" name="T5"/>
                <a:gd fmla="*/ 64 w 118" name="T6"/>
                <a:gd fmla="*/ 85 h 119" name="T7"/>
                <a:gd fmla="*/ 46 w 118" name="T8"/>
                <a:gd fmla="*/ 53 h 119" name="T9"/>
                <a:gd fmla="*/ 75 w 118" name="T10"/>
                <a:gd fmla="*/ 46 h 119" name="T11"/>
                <a:gd fmla="*/ 72 w 118" name="T12"/>
                <a:gd fmla="*/ 65 h 119" name="T13"/>
                <a:gd fmla="*/ 85 w 118" name="T14"/>
                <a:gd fmla="*/ 71 h 119" name="T15"/>
                <a:gd fmla="*/ 91 w 118" name="T16"/>
                <a:gd fmla="*/ 50 h 119" name="T17"/>
                <a:gd fmla="*/ 77 w 118" name="T18"/>
                <a:gd fmla="*/ 49 h 119" name="T19"/>
                <a:gd fmla="*/ 95 w 118" name="T20"/>
                <a:gd fmla="*/ 42 h 119" name="T21"/>
                <a:gd fmla="*/ 94 w 118" name="T22"/>
                <a:gd fmla="*/ 50 h 119" name="T23"/>
                <a:gd fmla="*/ 26 w 118" name="T24"/>
                <a:gd fmla="*/ 45 h 119" name="T25"/>
                <a:gd fmla="*/ 28 w 118" name="T26"/>
                <a:gd fmla="*/ 38 h 119" name="T27"/>
                <a:gd fmla="*/ 40 w 118" name="T28"/>
                <a:gd fmla="*/ 43 h 119" name="T29"/>
                <a:gd fmla="*/ 79 w 118" name="T30"/>
                <a:gd fmla="*/ 35 h 119" name="T31"/>
                <a:gd fmla="*/ 82 w 118" name="T32"/>
                <a:gd fmla="*/ 35 h 119" name="T33"/>
                <a:gd fmla="*/ 41 w 118" name="T34"/>
                <a:gd fmla="*/ 38 h 119" name="T35"/>
                <a:gd fmla="*/ 56 w 118" name="T36"/>
                <a:gd fmla="*/ 57 h 119" name="T37"/>
                <a:gd fmla="*/ 53 w 118" name="T38"/>
                <a:gd fmla="*/ 42 h 119" name="T39"/>
                <a:gd fmla="*/ 37 w 118" name="T40"/>
                <a:gd fmla="*/ 2 h 119" name="T41"/>
                <a:gd fmla="*/ 33 w 118" name="T42"/>
                <a:gd fmla="*/ 17 h 119" name="T43"/>
                <a:gd fmla="*/ 41 w 118" name="T44"/>
                <a:gd fmla="*/ 26 h 119" name="T45"/>
                <a:gd fmla="*/ 58 w 118" name="T46"/>
                <a:gd fmla="*/ 54 h 119" name="T47"/>
                <a:gd fmla="*/ 70 w 118" name="T48"/>
                <a:gd fmla="*/ 57 h 119" name="T49"/>
                <a:gd fmla="*/ 62 w 118" name="T50"/>
                <a:gd fmla="*/ 43 h 119" name="T51"/>
                <a:gd fmla="*/ 65 w 118" name="T52"/>
                <a:gd fmla="*/ 27 h 119" name="T53"/>
                <a:gd fmla="*/ 78 w 118" name="T54"/>
                <a:gd fmla="*/ 14 h 119" name="T55"/>
                <a:gd fmla="*/ 93 w 118" name="T56"/>
                <a:gd fmla="*/ 23 h 119" name="T57"/>
                <a:gd fmla="*/ 109 w 118" name="T58"/>
                <a:gd fmla="*/ 31 h 119" name="T59"/>
                <a:gd fmla="*/ 99 w 118" name="T60"/>
                <a:gd fmla="*/ 43 h 119" name="T61"/>
                <a:gd fmla="*/ 86 w 118" name="T62"/>
                <a:gd fmla="*/ 66 h 119" name="T63"/>
                <a:gd fmla="*/ 98 w 118" name="T64"/>
                <a:gd fmla="*/ 86 h 119" name="T65"/>
                <a:gd fmla="*/ 107 w 118" name="T66"/>
                <a:gd fmla="*/ 89 h 119" name="T67"/>
                <a:gd fmla="*/ 74 w 118" name="T68"/>
                <a:gd fmla="*/ 86 h 119" name="T69"/>
                <a:gd fmla="*/ 66 w 118" name="T70"/>
                <a:gd fmla="*/ 97 h 119" name="T71"/>
                <a:gd fmla="*/ 52 w 118" name="T72"/>
                <a:gd fmla="*/ 104 h 119" name="T73"/>
                <a:gd fmla="*/ 49 w 118" name="T74"/>
                <a:gd fmla="*/ 119 h 119" name="T75"/>
                <a:gd fmla="*/ 38 w 118" name="T76"/>
                <a:gd fmla="*/ 107 h 119" name="T77"/>
                <a:gd fmla="*/ 50 w 118" name="T78"/>
                <a:gd fmla="*/ 101 h 119" name="T79"/>
                <a:gd fmla="*/ 45 w 118" name="T80"/>
                <a:gd fmla="*/ 93 h 119" name="T81"/>
                <a:gd fmla="*/ 38 w 118" name="T82"/>
                <a:gd fmla="*/ 106 h 119" name="T83"/>
                <a:gd fmla="*/ 25 w 118" name="T84"/>
                <a:gd fmla="*/ 114 h 119" name="T85"/>
                <a:gd fmla="*/ 26 w 118" name="T86"/>
                <a:gd fmla="*/ 99 h 119" name="T87"/>
                <a:gd fmla="*/ 30 w 118" name="T88"/>
                <a:gd fmla="*/ 81 h 119" name="T89"/>
                <a:gd fmla="*/ 37 w 118" name="T90"/>
                <a:gd fmla="*/ 62 h 119" name="T91"/>
                <a:gd fmla="*/ 52 w 118" name="T92"/>
                <a:gd fmla="*/ 74 h 119" name="T93"/>
                <a:gd fmla="*/ 74 w 118" name="T94"/>
                <a:gd fmla="*/ 86 h 119" name="T95"/>
                <a:gd fmla="*/ 73 w 118" name="T96"/>
                <a:gd fmla="*/ 69 h 119" name="T97"/>
                <a:gd fmla="*/ 62 w 118" name="T98"/>
                <a:gd fmla="*/ 62 h 119" name="T99"/>
                <a:gd fmla="*/ 49 w 118" name="T100"/>
                <a:gd fmla="*/ 55 h 119" name="T101"/>
                <a:gd fmla="*/ 36 w 118" name="T102"/>
                <a:gd fmla="*/ 59 h 119" name="T103"/>
                <a:gd fmla="*/ 25 w 118" name="T104"/>
                <a:gd fmla="*/ 49 h 119" name="T105"/>
                <a:gd fmla="*/ 18 w 118" name="T106"/>
                <a:gd fmla="*/ 54 h 119" name="T107"/>
                <a:gd fmla="*/ 30 w 118" name="T108"/>
                <a:gd fmla="*/ 65 h 119" name="T109"/>
                <a:gd fmla="*/ 16 w 118" name="T110"/>
                <a:gd fmla="*/ 66 h 119" name="T111"/>
                <a:gd fmla="*/ 1 w 118" name="T112"/>
                <a:gd fmla="*/ 62 h 119" name="T113"/>
                <a:gd fmla="*/ 6 w 118" name="T114"/>
                <a:gd fmla="*/ 49 h 119" name="T115"/>
                <a:gd fmla="*/ 17 w 118" name="T116"/>
                <a:gd fmla="*/ 31 h 119" name="T117"/>
                <a:gd fmla="*/ 26 w 118" name="T118"/>
                <a:gd fmla="*/ 17 h 119" name="T119"/>
                <a:gd fmla="*/ 24 w 118" name="T120"/>
                <a:gd fmla="*/ 6 h 1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19" w="118">
                  <a:moveTo>
                    <a:pt x="66" y="89"/>
                  </a:moveTo>
                  <a:lnTo>
                    <a:pt x="64" y="89"/>
                  </a:lnTo>
                  <a:lnTo>
                    <a:pt x="62" y="89"/>
                  </a:lnTo>
                  <a:lnTo>
                    <a:pt x="64" y="90"/>
                  </a:lnTo>
                  <a:lnTo>
                    <a:pt x="66" y="89"/>
                  </a:lnTo>
                  <a:close/>
                  <a:moveTo>
                    <a:pt x="46" y="82"/>
                  </a:moveTo>
                  <a:lnTo>
                    <a:pt x="45" y="83"/>
                  </a:lnTo>
                  <a:lnTo>
                    <a:pt x="42" y="83"/>
                  </a:lnTo>
                  <a:lnTo>
                    <a:pt x="44" y="86"/>
                  </a:lnTo>
                  <a:lnTo>
                    <a:pt x="45" y="89"/>
                  </a:lnTo>
                  <a:lnTo>
                    <a:pt x="52" y="89"/>
                  </a:lnTo>
                  <a:lnTo>
                    <a:pt x="54" y="87"/>
                  </a:lnTo>
                  <a:lnTo>
                    <a:pt x="56" y="87"/>
                  </a:lnTo>
                  <a:lnTo>
                    <a:pt x="52" y="85"/>
                  </a:lnTo>
                  <a:lnTo>
                    <a:pt x="46" y="82"/>
                  </a:lnTo>
                  <a:close/>
                  <a:moveTo>
                    <a:pt x="52" y="75"/>
                  </a:moveTo>
                  <a:lnTo>
                    <a:pt x="50" y="78"/>
                  </a:lnTo>
                  <a:lnTo>
                    <a:pt x="48" y="81"/>
                  </a:lnTo>
                  <a:lnTo>
                    <a:pt x="50" y="83"/>
                  </a:lnTo>
                  <a:lnTo>
                    <a:pt x="54" y="85"/>
                  </a:lnTo>
                  <a:lnTo>
                    <a:pt x="60" y="87"/>
                  </a:lnTo>
                  <a:lnTo>
                    <a:pt x="64" y="87"/>
                  </a:lnTo>
                  <a:lnTo>
                    <a:pt x="69" y="86"/>
                  </a:lnTo>
                  <a:lnTo>
                    <a:pt x="64" y="85"/>
                  </a:lnTo>
                  <a:lnTo>
                    <a:pt x="58" y="82"/>
                  </a:lnTo>
                  <a:lnTo>
                    <a:pt x="54" y="78"/>
                  </a:lnTo>
                  <a:lnTo>
                    <a:pt x="52" y="75"/>
                  </a:lnTo>
                  <a:close/>
                  <a:moveTo>
                    <a:pt x="45" y="49"/>
                  </a:moveTo>
                  <a:lnTo>
                    <a:pt x="46" y="51"/>
                  </a:lnTo>
                  <a:lnTo>
                    <a:pt x="46" y="53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0" y="55"/>
                  </a:lnTo>
                  <a:lnTo>
                    <a:pt x="48" y="53"/>
                  </a:lnTo>
                  <a:lnTo>
                    <a:pt x="45" y="49"/>
                  </a:lnTo>
                  <a:close/>
                  <a:moveTo>
                    <a:pt x="75" y="46"/>
                  </a:moveTo>
                  <a:lnTo>
                    <a:pt x="73" y="47"/>
                  </a:lnTo>
                  <a:lnTo>
                    <a:pt x="73" y="50"/>
                  </a:lnTo>
                  <a:lnTo>
                    <a:pt x="72" y="53"/>
                  </a:lnTo>
                  <a:lnTo>
                    <a:pt x="72" y="57"/>
                  </a:lnTo>
                  <a:lnTo>
                    <a:pt x="72" y="61"/>
                  </a:lnTo>
                  <a:lnTo>
                    <a:pt x="72" y="65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9" y="73"/>
                  </a:lnTo>
                  <a:lnTo>
                    <a:pt x="85" y="78"/>
                  </a:lnTo>
                  <a:lnTo>
                    <a:pt x="85" y="71"/>
                  </a:lnTo>
                  <a:lnTo>
                    <a:pt x="85" y="66"/>
                  </a:lnTo>
                  <a:lnTo>
                    <a:pt x="87" y="61"/>
                  </a:lnTo>
                  <a:lnTo>
                    <a:pt x="90" y="57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1" y="50"/>
                  </a:lnTo>
                  <a:lnTo>
                    <a:pt x="90" y="51"/>
                  </a:lnTo>
                  <a:lnTo>
                    <a:pt x="89" y="53"/>
                  </a:lnTo>
                  <a:lnTo>
                    <a:pt x="85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7" y="49"/>
                  </a:lnTo>
                  <a:lnTo>
                    <a:pt x="75" y="46"/>
                  </a:lnTo>
                  <a:close/>
                  <a:moveTo>
                    <a:pt x="95" y="42"/>
                  </a:moveTo>
                  <a:lnTo>
                    <a:pt x="97" y="45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5" y="42"/>
                  </a:lnTo>
                  <a:close/>
                  <a:moveTo>
                    <a:pt x="93" y="39"/>
                  </a:moveTo>
                  <a:lnTo>
                    <a:pt x="91" y="39"/>
                  </a:lnTo>
                  <a:lnTo>
                    <a:pt x="91" y="41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4" y="50"/>
                  </a:lnTo>
                  <a:lnTo>
                    <a:pt x="95" y="47"/>
                  </a:lnTo>
                  <a:lnTo>
                    <a:pt x="95" y="43"/>
                  </a:lnTo>
                  <a:lnTo>
                    <a:pt x="93" y="39"/>
                  </a:lnTo>
                  <a:close/>
                  <a:moveTo>
                    <a:pt x="26" y="38"/>
                  </a:moveTo>
                  <a:lnTo>
                    <a:pt x="26" y="42"/>
                  </a:lnTo>
                  <a:lnTo>
                    <a:pt x="26" y="45"/>
                  </a:lnTo>
                  <a:lnTo>
                    <a:pt x="30" y="47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3"/>
                  </a:lnTo>
                  <a:lnTo>
                    <a:pt x="33" y="38"/>
                  </a:lnTo>
                  <a:lnTo>
                    <a:pt x="28" y="38"/>
                  </a:lnTo>
                  <a:lnTo>
                    <a:pt x="26" y="38"/>
                  </a:lnTo>
                  <a:close/>
                  <a:moveTo>
                    <a:pt x="38" y="35"/>
                  </a:moveTo>
                  <a:lnTo>
                    <a:pt x="36" y="37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38" y="35"/>
                  </a:lnTo>
                  <a:close/>
                  <a:moveTo>
                    <a:pt x="82" y="34"/>
                  </a:moveTo>
                  <a:lnTo>
                    <a:pt x="79" y="35"/>
                  </a:lnTo>
                  <a:lnTo>
                    <a:pt x="77" y="35"/>
                  </a:lnTo>
                  <a:lnTo>
                    <a:pt x="78" y="37"/>
                  </a:lnTo>
                  <a:lnTo>
                    <a:pt x="78" y="39"/>
                  </a:lnTo>
                  <a:lnTo>
                    <a:pt x="81" y="37"/>
                  </a:lnTo>
                  <a:lnTo>
                    <a:pt x="82" y="37"/>
                  </a:lnTo>
                  <a:lnTo>
                    <a:pt x="82" y="35"/>
                  </a:lnTo>
                  <a:lnTo>
                    <a:pt x="82" y="34"/>
                  </a:lnTo>
                  <a:close/>
                  <a:moveTo>
                    <a:pt x="41" y="27"/>
                  </a:moveTo>
                  <a:lnTo>
                    <a:pt x="41" y="30"/>
                  </a:lnTo>
                  <a:lnTo>
                    <a:pt x="40" y="33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4" y="41"/>
                  </a:lnTo>
                  <a:lnTo>
                    <a:pt x="45" y="45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2" y="55"/>
                  </a:lnTo>
                  <a:lnTo>
                    <a:pt x="56" y="57"/>
                  </a:lnTo>
                  <a:lnTo>
                    <a:pt x="57" y="58"/>
                  </a:lnTo>
                  <a:lnTo>
                    <a:pt x="61" y="59"/>
                  </a:lnTo>
                  <a:lnTo>
                    <a:pt x="58" y="55"/>
                  </a:lnTo>
                  <a:lnTo>
                    <a:pt x="57" y="51"/>
                  </a:lnTo>
                  <a:lnTo>
                    <a:pt x="54" y="46"/>
                  </a:lnTo>
                  <a:lnTo>
                    <a:pt x="53" y="42"/>
                  </a:lnTo>
                  <a:lnTo>
                    <a:pt x="50" y="37"/>
                  </a:lnTo>
                  <a:lnTo>
                    <a:pt x="46" y="31"/>
                  </a:lnTo>
                  <a:lnTo>
                    <a:pt x="41" y="27"/>
                  </a:lnTo>
                  <a:close/>
                  <a:moveTo>
                    <a:pt x="30" y="0"/>
                  </a:moveTo>
                  <a:lnTo>
                    <a:pt x="34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6" y="18"/>
                  </a:lnTo>
                  <a:lnTo>
                    <a:pt x="38" y="19"/>
                  </a:lnTo>
                  <a:lnTo>
                    <a:pt x="40" y="22"/>
                  </a:lnTo>
                  <a:lnTo>
                    <a:pt x="41" y="26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3" y="38"/>
                  </a:lnTo>
                  <a:lnTo>
                    <a:pt x="56" y="43"/>
                  </a:lnTo>
                  <a:lnTo>
                    <a:pt x="57" y="49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4" y="61"/>
                  </a:lnTo>
                  <a:lnTo>
                    <a:pt x="64" y="61"/>
                  </a:lnTo>
                  <a:lnTo>
                    <a:pt x="70" y="65"/>
                  </a:lnTo>
                  <a:lnTo>
                    <a:pt x="70" y="61"/>
                  </a:lnTo>
                  <a:lnTo>
                    <a:pt x="70" y="57"/>
                  </a:lnTo>
                  <a:lnTo>
                    <a:pt x="72" y="53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7"/>
                  </a:lnTo>
                  <a:lnTo>
                    <a:pt x="64" y="46"/>
                  </a:lnTo>
                  <a:lnTo>
                    <a:pt x="62" y="43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4" y="34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27"/>
                  </a:lnTo>
                  <a:lnTo>
                    <a:pt x="65" y="23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6"/>
                  </a:lnTo>
                  <a:lnTo>
                    <a:pt x="85" y="18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5" y="25"/>
                  </a:lnTo>
                  <a:lnTo>
                    <a:pt x="97" y="27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7" y="29"/>
                  </a:lnTo>
                  <a:lnTo>
                    <a:pt x="109" y="31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7" y="41"/>
                  </a:lnTo>
                  <a:lnTo>
                    <a:pt x="105" y="42"/>
                  </a:lnTo>
                  <a:lnTo>
                    <a:pt x="102" y="43"/>
                  </a:lnTo>
                  <a:lnTo>
                    <a:pt x="99" y="43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0" y="59"/>
                  </a:lnTo>
                  <a:lnTo>
                    <a:pt x="86" y="66"/>
                  </a:lnTo>
                  <a:lnTo>
                    <a:pt x="86" y="70"/>
                  </a:lnTo>
                  <a:lnTo>
                    <a:pt x="86" y="74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91" y="83"/>
                  </a:lnTo>
                  <a:lnTo>
                    <a:pt x="98" y="86"/>
                  </a:lnTo>
                  <a:lnTo>
                    <a:pt x="107" y="87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7" y="90"/>
                  </a:lnTo>
                  <a:lnTo>
                    <a:pt x="107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3" y="86"/>
                  </a:lnTo>
                  <a:lnTo>
                    <a:pt x="83" y="86"/>
                  </a:lnTo>
                  <a:lnTo>
                    <a:pt x="74" y="86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0" y="87"/>
                  </a:lnTo>
                  <a:lnTo>
                    <a:pt x="64" y="91"/>
                  </a:lnTo>
                  <a:lnTo>
                    <a:pt x="65" y="94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2" y="102"/>
                  </a:lnTo>
                  <a:lnTo>
                    <a:pt x="60" y="103"/>
                  </a:lnTo>
                  <a:lnTo>
                    <a:pt x="56" y="104"/>
                  </a:lnTo>
                  <a:lnTo>
                    <a:pt x="53" y="103"/>
                  </a:lnTo>
                  <a:lnTo>
                    <a:pt x="52" y="104"/>
                  </a:lnTo>
                  <a:lnTo>
                    <a:pt x="53" y="106"/>
                  </a:lnTo>
                  <a:lnTo>
                    <a:pt x="54" y="108"/>
                  </a:lnTo>
                  <a:lnTo>
                    <a:pt x="56" y="111"/>
                  </a:lnTo>
                  <a:lnTo>
                    <a:pt x="54" y="115"/>
                  </a:lnTo>
                  <a:lnTo>
                    <a:pt x="52" y="118"/>
                  </a:lnTo>
                  <a:lnTo>
                    <a:pt x="49" y="119"/>
                  </a:lnTo>
                  <a:lnTo>
                    <a:pt x="46" y="119"/>
                  </a:lnTo>
                  <a:lnTo>
                    <a:pt x="42" y="119"/>
                  </a:lnTo>
                  <a:lnTo>
                    <a:pt x="40" y="116"/>
                  </a:lnTo>
                  <a:lnTo>
                    <a:pt x="38" y="114"/>
                  </a:lnTo>
                  <a:lnTo>
                    <a:pt x="38" y="110"/>
                  </a:lnTo>
                  <a:lnTo>
                    <a:pt x="38" y="107"/>
                  </a:lnTo>
                  <a:lnTo>
                    <a:pt x="41" y="104"/>
                  </a:lnTo>
                  <a:lnTo>
                    <a:pt x="45" y="103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0" y="101"/>
                  </a:lnTo>
                  <a:lnTo>
                    <a:pt x="49" y="98"/>
                  </a:lnTo>
                  <a:lnTo>
                    <a:pt x="49" y="95"/>
                  </a:lnTo>
                  <a:lnTo>
                    <a:pt x="49" y="93"/>
                  </a:lnTo>
                  <a:lnTo>
                    <a:pt x="50" y="90"/>
                  </a:lnTo>
                  <a:lnTo>
                    <a:pt x="45" y="90"/>
                  </a:lnTo>
                  <a:lnTo>
                    <a:pt x="45" y="93"/>
                  </a:lnTo>
                  <a:lnTo>
                    <a:pt x="44" y="95"/>
                  </a:lnTo>
                  <a:lnTo>
                    <a:pt x="42" y="98"/>
                  </a:lnTo>
                  <a:lnTo>
                    <a:pt x="40" y="101"/>
                  </a:lnTo>
                  <a:lnTo>
                    <a:pt x="36" y="102"/>
                  </a:lnTo>
                  <a:lnTo>
                    <a:pt x="37" y="102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7" y="112"/>
                  </a:lnTo>
                  <a:lnTo>
                    <a:pt x="34" y="114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5" y="114"/>
                  </a:lnTo>
                  <a:lnTo>
                    <a:pt x="22" y="111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2" y="102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4" y="95"/>
                  </a:lnTo>
                  <a:lnTo>
                    <a:pt x="22" y="91"/>
                  </a:lnTo>
                  <a:lnTo>
                    <a:pt x="24" y="87"/>
                  </a:lnTo>
                  <a:lnTo>
                    <a:pt x="25" y="83"/>
                  </a:lnTo>
                  <a:lnTo>
                    <a:pt x="28" y="82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2" y="77"/>
                  </a:lnTo>
                  <a:lnTo>
                    <a:pt x="30" y="73"/>
                  </a:lnTo>
                  <a:lnTo>
                    <a:pt x="30" y="69"/>
                  </a:lnTo>
                  <a:lnTo>
                    <a:pt x="33" y="65"/>
                  </a:lnTo>
                  <a:lnTo>
                    <a:pt x="37" y="62"/>
                  </a:lnTo>
                  <a:lnTo>
                    <a:pt x="41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7"/>
                  </a:lnTo>
                  <a:lnTo>
                    <a:pt x="52" y="71"/>
                  </a:lnTo>
                  <a:lnTo>
                    <a:pt x="52" y="74"/>
                  </a:lnTo>
                  <a:lnTo>
                    <a:pt x="56" y="77"/>
                  </a:lnTo>
                  <a:lnTo>
                    <a:pt x="60" y="81"/>
                  </a:lnTo>
                  <a:lnTo>
                    <a:pt x="64" y="83"/>
                  </a:lnTo>
                  <a:lnTo>
                    <a:pt x="68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3" y="85"/>
                  </a:lnTo>
                  <a:lnTo>
                    <a:pt x="94" y="85"/>
                  </a:lnTo>
                  <a:lnTo>
                    <a:pt x="87" y="81"/>
                  </a:lnTo>
                  <a:lnTo>
                    <a:pt x="81" y="75"/>
                  </a:lnTo>
                  <a:lnTo>
                    <a:pt x="74" y="70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69" y="65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1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9" y="57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5" y="55"/>
                  </a:lnTo>
                  <a:lnTo>
                    <a:pt x="44" y="58"/>
                  </a:lnTo>
                  <a:lnTo>
                    <a:pt x="41" y="59"/>
                  </a:lnTo>
                  <a:lnTo>
                    <a:pt x="38" y="61"/>
                  </a:lnTo>
                  <a:lnTo>
                    <a:pt x="36" y="59"/>
                  </a:lnTo>
                  <a:lnTo>
                    <a:pt x="32" y="58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6" y="46"/>
                  </a:lnTo>
                  <a:lnTo>
                    <a:pt x="25" y="49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4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28" y="55"/>
                  </a:lnTo>
                  <a:lnTo>
                    <a:pt x="30" y="58"/>
                  </a:lnTo>
                  <a:lnTo>
                    <a:pt x="32" y="61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6" y="69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7" y="69"/>
                  </a:lnTo>
                  <a:lnTo>
                    <a:pt x="16" y="66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4" y="65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9" y="33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637"/>
            <p:cNvSpPr/>
            <p:nvPr/>
          </p:nvSpPr>
          <p:spPr bwMode="auto">
            <a:xfrm>
              <a:off x="1955654" y="3928453"/>
              <a:ext cx="60237" cy="56891"/>
            </a:xfrm>
            <a:custGeom>
              <a:gdLst>
                <a:gd fmla="*/ 8 w 18" name="T0"/>
                <a:gd fmla="*/ 0 h 17" name="T1"/>
                <a:gd fmla="*/ 11 w 18" name="T2"/>
                <a:gd fmla="*/ 0 h 17" name="T3"/>
                <a:gd fmla="*/ 14 w 18" name="T4"/>
                <a:gd fmla="*/ 1 h 17" name="T5"/>
                <a:gd fmla="*/ 16 w 18" name="T6"/>
                <a:gd fmla="*/ 4 h 17" name="T7"/>
                <a:gd fmla="*/ 18 w 18" name="T8"/>
                <a:gd fmla="*/ 6 h 17" name="T9"/>
                <a:gd fmla="*/ 18 w 18" name="T10"/>
                <a:gd fmla="*/ 10 h 17" name="T11"/>
                <a:gd fmla="*/ 16 w 18" name="T12"/>
                <a:gd fmla="*/ 13 h 17" name="T13"/>
                <a:gd fmla="*/ 14 w 18" name="T14"/>
                <a:gd fmla="*/ 15 h 17" name="T15"/>
                <a:gd fmla="*/ 11 w 18" name="T16"/>
                <a:gd fmla="*/ 17 h 17" name="T17"/>
                <a:gd fmla="*/ 7 w 18" name="T18"/>
                <a:gd fmla="*/ 17 h 17" name="T19"/>
                <a:gd fmla="*/ 4 w 18" name="T20"/>
                <a:gd fmla="*/ 15 h 17" name="T21"/>
                <a:gd fmla="*/ 2 w 18" name="T22"/>
                <a:gd fmla="*/ 13 h 17" name="T23"/>
                <a:gd fmla="*/ 0 w 18" name="T24"/>
                <a:gd fmla="*/ 10 h 17" name="T25"/>
                <a:gd fmla="*/ 0 w 18" name="T26"/>
                <a:gd fmla="*/ 6 h 17" name="T27"/>
                <a:gd fmla="*/ 2 w 18" name="T28"/>
                <a:gd fmla="*/ 4 h 17" name="T29"/>
                <a:gd fmla="*/ 4 w 18" name="T30"/>
                <a:gd fmla="*/ 1 h 17" name="T31"/>
                <a:gd fmla="*/ 8 w 18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18">
                  <a:moveTo>
                    <a:pt x="8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638"/>
            <p:cNvSpPr/>
            <p:nvPr/>
          </p:nvSpPr>
          <p:spPr bwMode="auto">
            <a:xfrm>
              <a:off x="1835180" y="3948532"/>
              <a:ext cx="60237" cy="53544"/>
            </a:xfrm>
            <a:custGeom>
              <a:gdLst>
                <a:gd fmla="*/ 10 w 18" name="T0"/>
                <a:gd fmla="*/ 0 h 16" name="T1"/>
                <a:gd fmla="*/ 12 w 18" name="T2"/>
                <a:gd fmla="*/ 0 h 16" name="T3"/>
                <a:gd fmla="*/ 15 w 18" name="T4"/>
                <a:gd fmla="*/ 3 h 16" name="T5"/>
                <a:gd fmla="*/ 18 w 18" name="T6"/>
                <a:gd fmla="*/ 5 h 16" name="T7"/>
                <a:gd fmla="*/ 18 w 18" name="T8"/>
                <a:gd fmla="*/ 8 h 16" name="T9"/>
                <a:gd fmla="*/ 16 w 18" name="T10"/>
                <a:gd fmla="*/ 12 h 16" name="T11"/>
                <a:gd fmla="*/ 15 w 18" name="T12"/>
                <a:gd fmla="*/ 15 h 16" name="T13"/>
                <a:gd fmla="*/ 12 w 18" name="T14"/>
                <a:gd fmla="*/ 16 h 16" name="T15"/>
                <a:gd fmla="*/ 8 w 18" name="T16"/>
                <a:gd fmla="*/ 16 h 16" name="T17"/>
                <a:gd fmla="*/ 6 w 18" name="T18"/>
                <a:gd fmla="*/ 16 h 16" name="T19"/>
                <a:gd fmla="*/ 3 w 18" name="T20"/>
                <a:gd fmla="*/ 13 h 16" name="T21"/>
                <a:gd fmla="*/ 2 w 18" name="T22"/>
                <a:gd fmla="*/ 11 h 16" name="T23"/>
                <a:gd fmla="*/ 0 w 18" name="T24"/>
                <a:gd fmla="*/ 8 h 16" name="T25"/>
                <a:gd fmla="*/ 2 w 18" name="T26"/>
                <a:gd fmla="*/ 4 h 16" name="T27"/>
                <a:gd fmla="*/ 3 w 18" name="T28"/>
                <a:gd fmla="*/ 2 h 16" name="T29"/>
                <a:gd fmla="*/ 6 w 18" name="T30"/>
                <a:gd fmla="*/ 0 h 16" name="T31"/>
                <a:gd fmla="*/ 10 w 18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18">
                  <a:moveTo>
                    <a:pt x="10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3639"/>
            <p:cNvSpPr/>
            <p:nvPr/>
          </p:nvSpPr>
          <p:spPr bwMode="auto">
            <a:xfrm>
              <a:off x="2547983" y="4012116"/>
              <a:ext cx="244295" cy="110435"/>
            </a:xfrm>
            <a:custGeom>
              <a:gdLst>
                <a:gd fmla="*/ 16 w 73" name="T0"/>
                <a:gd fmla="*/ 1 h 33" name="T1"/>
                <a:gd fmla="*/ 20 w 73" name="T2"/>
                <a:gd fmla="*/ 6 h 33" name="T3"/>
                <a:gd fmla="*/ 21 w 73" name="T4"/>
                <a:gd fmla="*/ 13 h 33" name="T5"/>
                <a:gd fmla="*/ 22 w 73" name="T6"/>
                <a:gd fmla="*/ 20 h 33" name="T7"/>
                <a:gd fmla="*/ 26 w 73" name="T8"/>
                <a:gd fmla="*/ 25 h 33" name="T9"/>
                <a:gd fmla="*/ 32 w 73" name="T10"/>
                <a:gd fmla="*/ 25 h 33" name="T11"/>
                <a:gd fmla="*/ 36 w 73" name="T12"/>
                <a:gd fmla="*/ 21 h 33" name="T13"/>
                <a:gd fmla="*/ 40 w 73" name="T14"/>
                <a:gd fmla="*/ 16 h 33" name="T15"/>
                <a:gd fmla="*/ 44 w 73" name="T16"/>
                <a:gd fmla="*/ 10 h 33" name="T17"/>
                <a:gd fmla="*/ 49 w 73" name="T18"/>
                <a:gd fmla="*/ 8 h 33" name="T19"/>
                <a:gd fmla="*/ 53 w 73" name="T20"/>
                <a:gd fmla="*/ 12 h 33" name="T21"/>
                <a:gd fmla="*/ 54 w 73" name="T22"/>
                <a:gd fmla="*/ 16 h 33" name="T23"/>
                <a:gd fmla="*/ 57 w 73" name="T24"/>
                <a:gd fmla="*/ 21 h 33" name="T25"/>
                <a:gd fmla="*/ 62 w 73" name="T26"/>
                <a:gd fmla="*/ 22 h 33" name="T27"/>
                <a:gd fmla="*/ 66 w 73" name="T28"/>
                <a:gd fmla="*/ 18 h 33" name="T29"/>
                <a:gd fmla="*/ 70 w 73" name="T30"/>
                <a:gd fmla="*/ 13 h 33" name="T31"/>
                <a:gd fmla="*/ 73 w 73" name="T32"/>
                <a:gd fmla="*/ 8 h 33" name="T33"/>
                <a:gd fmla="*/ 72 w 73" name="T34"/>
                <a:gd fmla="*/ 16 h 33" name="T35"/>
                <a:gd fmla="*/ 69 w 73" name="T36"/>
                <a:gd fmla="*/ 22 h 33" name="T37"/>
                <a:gd fmla="*/ 64 w 73" name="T38"/>
                <a:gd fmla="*/ 28 h 33" name="T39"/>
                <a:gd fmla="*/ 57 w 73" name="T40"/>
                <a:gd fmla="*/ 29 h 33" name="T41"/>
                <a:gd fmla="*/ 54 w 73" name="T42"/>
                <a:gd fmla="*/ 26 h 33" name="T43"/>
                <a:gd fmla="*/ 53 w 73" name="T44"/>
                <a:gd fmla="*/ 21 h 33" name="T45"/>
                <a:gd fmla="*/ 50 w 73" name="T46"/>
                <a:gd fmla="*/ 17 h 33" name="T47"/>
                <a:gd fmla="*/ 45 w 73" name="T48"/>
                <a:gd fmla="*/ 16 h 33" name="T49"/>
                <a:gd fmla="*/ 41 w 73" name="T50"/>
                <a:gd fmla="*/ 18 h 33" name="T51"/>
                <a:gd fmla="*/ 38 w 73" name="T52"/>
                <a:gd fmla="*/ 24 h 33" name="T53"/>
                <a:gd fmla="*/ 34 w 73" name="T54"/>
                <a:gd fmla="*/ 29 h 33" name="T55"/>
                <a:gd fmla="*/ 29 w 73" name="T56"/>
                <a:gd fmla="*/ 33 h 33" name="T57"/>
                <a:gd fmla="*/ 24 w 73" name="T58"/>
                <a:gd fmla="*/ 32 h 33" name="T59"/>
                <a:gd fmla="*/ 20 w 73" name="T60"/>
                <a:gd fmla="*/ 24 h 33" name="T61"/>
                <a:gd fmla="*/ 20 w 73" name="T62"/>
                <a:gd fmla="*/ 17 h 33" name="T63"/>
                <a:gd fmla="*/ 17 w 73" name="T64"/>
                <a:gd fmla="*/ 10 h 33" name="T65"/>
                <a:gd fmla="*/ 11 w 73" name="T66"/>
                <a:gd fmla="*/ 8 h 33" name="T67"/>
                <a:gd fmla="*/ 4 w 73" name="T68"/>
                <a:gd fmla="*/ 9 h 33" name="T69"/>
                <a:gd fmla="*/ 0 w 73" name="T70"/>
                <a:gd fmla="*/ 13 h 33" name="T71"/>
                <a:gd fmla="*/ 0 w 73" name="T72"/>
                <a:gd fmla="*/ 14 h 33" name="T73"/>
                <a:gd fmla="*/ 0 w 73" name="T74"/>
                <a:gd fmla="*/ 14 h 33" name="T75"/>
                <a:gd fmla="*/ 0 w 73" name="T76"/>
                <a:gd fmla="*/ 8 h 33" name="T77"/>
                <a:gd fmla="*/ 1 w 73" name="T78"/>
                <a:gd fmla="*/ 6 h 33" name="T79"/>
                <a:gd fmla="*/ 1 w 73" name="T80"/>
                <a:gd fmla="*/ 5 h 33" name="T81"/>
                <a:gd fmla="*/ 7 w 73" name="T82"/>
                <a:gd fmla="*/ 1 h 33" name="T83"/>
                <a:gd fmla="*/ 13 w 73" name="T84"/>
                <a:gd fmla="*/ 0 h 3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3" w="73">
                  <a:moveTo>
                    <a:pt x="13" y="0"/>
                  </a:moveTo>
                  <a:lnTo>
                    <a:pt x="16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6" y="25"/>
                  </a:lnTo>
                  <a:lnTo>
                    <a:pt x="29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1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3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4" y="21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70" y="13"/>
                  </a:lnTo>
                  <a:lnTo>
                    <a:pt x="72" y="10"/>
                  </a:lnTo>
                  <a:lnTo>
                    <a:pt x="73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3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5" y="16"/>
                  </a:lnTo>
                  <a:lnTo>
                    <a:pt x="44" y="17"/>
                  </a:lnTo>
                  <a:lnTo>
                    <a:pt x="41" y="18"/>
                  </a:lnTo>
                  <a:lnTo>
                    <a:pt x="40" y="21"/>
                  </a:lnTo>
                  <a:lnTo>
                    <a:pt x="38" y="24"/>
                  </a:lnTo>
                  <a:lnTo>
                    <a:pt x="37" y="26"/>
                  </a:lnTo>
                  <a:lnTo>
                    <a:pt x="34" y="29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3640"/>
            <p:cNvSpPr>
              <a:spLocks noEditPoints="1"/>
            </p:cNvSpPr>
            <p:nvPr/>
          </p:nvSpPr>
          <p:spPr bwMode="auto">
            <a:xfrm>
              <a:off x="1989118" y="3905029"/>
              <a:ext cx="428351" cy="163979"/>
            </a:xfrm>
            <a:custGeom>
              <a:gdLst>
                <a:gd fmla="*/ 50 w 128" name="T0"/>
                <a:gd fmla="*/ 21 h 49" name="T1"/>
                <a:gd fmla="*/ 43 w 128" name="T2"/>
                <a:gd fmla="*/ 26 h 49" name="T3"/>
                <a:gd fmla="*/ 41 w 128" name="T4"/>
                <a:gd fmla="*/ 33 h 49" name="T5"/>
                <a:gd fmla="*/ 43 w 128" name="T6"/>
                <a:gd fmla="*/ 33 h 49" name="T7"/>
                <a:gd fmla="*/ 55 w 128" name="T8"/>
                <a:gd fmla="*/ 26 h 49" name="T9"/>
                <a:gd fmla="*/ 58 w 128" name="T10"/>
                <a:gd fmla="*/ 25 h 49" name="T11"/>
                <a:gd fmla="*/ 55 w 128" name="T12"/>
                <a:gd fmla="*/ 21 h 49" name="T13"/>
                <a:gd fmla="*/ 22 w 128" name="T14"/>
                <a:gd fmla="*/ 16 h 49" name="T15"/>
                <a:gd fmla="*/ 20 w 128" name="T16"/>
                <a:gd fmla="*/ 18 h 49" name="T17"/>
                <a:gd fmla="*/ 18 w 128" name="T18"/>
                <a:gd fmla="*/ 20 h 49" name="T19"/>
                <a:gd fmla="*/ 21 w 128" name="T20"/>
                <a:gd fmla="*/ 25 h 49" name="T21"/>
                <a:gd fmla="*/ 27 w 128" name="T22"/>
                <a:gd fmla="*/ 21 h 49" name="T23"/>
                <a:gd fmla="*/ 27 w 128" name="T24"/>
                <a:gd fmla="*/ 20 h 49" name="T25"/>
                <a:gd fmla="*/ 25 w 128" name="T26"/>
                <a:gd fmla="*/ 16 h 49" name="T27"/>
                <a:gd fmla="*/ 4 w 128" name="T28"/>
                <a:gd fmla="*/ 0 h 49" name="T29"/>
                <a:gd fmla="*/ 4 w 128" name="T30"/>
                <a:gd fmla="*/ 1 h 49" name="T31"/>
                <a:gd fmla="*/ 5 w 128" name="T32"/>
                <a:gd fmla="*/ 20 h 49" name="T33"/>
                <a:gd fmla="*/ 16 w 128" name="T34"/>
                <a:gd fmla="*/ 25 h 49" name="T35"/>
                <a:gd fmla="*/ 17 w 128" name="T36"/>
                <a:gd fmla="*/ 22 h 49" name="T37"/>
                <a:gd fmla="*/ 20 w 128" name="T38"/>
                <a:gd fmla="*/ 15 h 49" name="T39"/>
                <a:gd fmla="*/ 24 w 128" name="T40"/>
                <a:gd fmla="*/ 9 h 49" name="T41"/>
                <a:gd fmla="*/ 27 w 128" name="T42"/>
                <a:gd fmla="*/ 9 h 49" name="T43"/>
                <a:gd fmla="*/ 31 w 128" name="T44"/>
                <a:gd fmla="*/ 13 h 49" name="T45"/>
                <a:gd fmla="*/ 30 w 128" name="T46"/>
                <a:gd fmla="*/ 20 h 49" name="T47"/>
                <a:gd fmla="*/ 29 w 128" name="T48"/>
                <a:gd fmla="*/ 24 h 49" name="T49"/>
                <a:gd fmla="*/ 29 w 128" name="T50"/>
                <a:gd fmla="*/ 24 h 49" name="T51"/>
                <a:gd fmla="*/ 27 w 128" name="T52"/>
                <a:gd fmla="*/ 32 h 49" name="T53"/>
                <a:gd fmla="*/ 39 w 128" name="T54"/>
                <a:gd fmla="*/ 33 h 49" name="T55"/>
                <a:gd fmla="*/ 43 w 128" name="T56"/>
                <a:gd fmla="*/ 24 h 49" name="T57"/>
                <a:gd fmla="*/ 47 w 128" name="T58"/>
                <a:gd fmla="*/ 18 h 49" name="T59"/>
                <a:gd fmla="*/ 53 w 128" name="T60"/>
                <a:gd fmla="*/ 15 h 49" name="T61"/>
                <a:gd fmla="*/ 58 w 128" name="T62"/>
                <a:gd fmla="*/ 15 h 49" name="T63"/>
                <a:gd fmla="*/ 61 w 128" name="T64"/>
                <a:gd fmla="*/ 17 h 49" name="T65"/>
                <a:gd fmla="*/ 59 w 128" name="T66"/>
                <a:gd fmla="*/ 21 h 49" name="T67"/>
                <a:gd fmla="*/ 57 w 128" name="T68"/>
                <a:gd fmla="*/ 28 h 49" name="T69"/>
                <a:gd fmla="*/ 51 w 128" name="T70"/>
                <a:gd fmla="*/ 36 h 49" name="T71"/>
                <a:gd fmla="*/ 45 w 128" name="T72"/>
                <a:gd fmla="*/ 40 h 49" name="T73"/>
                <a:gd fmla="*/ 57 w 128" name="T74"/>
                <a:gd fmla="*/ 42 h 49" name="T75"/>
                <a:gd fmla="*/ 74 w 128" name="T76"/>
                <a:gd fmla="*/ 33 h 49" name="T77"/>
                <a:gd fmla="*/ 101 w 128" name="T78"/>
                <a:gd fmla="*/ 17 h 49" name="T79"/>
                <a:gd fmla="*/ 128 w 128" name="T80"/>
                <a:gd fmla="*/ 17 h 49" name="T81"/>
                <a:gd fmla="*/ 128 w 128" name="T82"/>
                <a:gd fmla="*/ 20 h 49" name="T83"/>
                <a:gd fmla="*/ 127 w 128" name="T84"/>
                <a:gd fmla="*/ 24 h 49" name="T85"/>
                <a:gd fmla="*/ 115 w 128" name="T86"/>
                <a:gd fmla="*/ 21 h 49" name="T87"/>
                <a:gd fmla="*/ 91 w 128" name="T88"/>
                <a:gd fmla="*/ 26 h 49" name="T89"/>
                <a:gd fmla="*/ 74 w 128" name="T90"/>
                <a:gd fmla="*/ 38 h 49" name="T91"/>
                <a:gd fmla="*/ 57 w 128" name="T92"/>
                <a:gd fmla="*/ 49 h 49" name="T93"/>
                <a:gd fmla="*/ 39 w 128" name="T94"/>
                <a:gd fmla="*/ 45 h 49" name="T95"/>
                <a:gd fmla="*/ 35 w 128" name="T96"/>
                <a:gd fmla="*/ 41 h 49" name="T97"/>
                <a:gd fmla="*/ 21 w 128" name="T98"/>
                <a:gd fmla="*/ 37 h 49" name="T99"/>
                <a:gd fmla="*/ 16 w 128" name="T100"/>
                <a:gd fmla="*/ 33 h 49" name="T101"/>
                <a:gd fmla="*/ 1 w 128" name="T102"/>
                <a:gd fmla="*/ 25 h 49" name="T103"/>
                <a:gd fmla="*/ 0 w 128" name="T104"/>
                <a:gd fmla="*/ 8 h 49" name="T105"/>
                <a:gd fmla="*/ 4 w 128" name="T106"/>
                <a:gd fmla="*/ 0 h 4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9" w="128">
                  <a:moveTo>
                    <a:pt x="53" y="21"/>
                  </a:moveTo>
                  <a:lnTo>
                    <a:pt x="50" y="21"/>
                  </a:lnTo>
                  <a:lnTo>
                    <a:pt x="47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54" y="29"/>
                  </a:lnTo>
                  <a:lnTo>
                    <a:pt x="55" y="26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2"/>
                  </a:lnTo>
                  <a:lnTo>
                    <a:pt x="55" y="21"/>
                  </a:lnTo>
                  <a:lnTo>
                    <a:pt x="53" y="21"/>
                  </a:lnTo>
                  <a:close/>
                  <a:moveTo>
                    <a:pt x="22" y="16"/>
                  </a:moveTo>
                  <a:lnTo>
                    <a:pt x="20" y="17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7" y="20"/>
                  </a:lnTo>
                  <a:lnTo>
                    <a:pt x="26" y="17"/>
                  </a:lnTo>
                  <a:lnTo>
                    <a:pt x="25" y="16"/>
                  </a:lnTo>
                  <a:lnTo>
                    <a:pt x="22" y="1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2"/>
                  </a:lnTo>
                  <a:lnTo>
                    <a:pt x="5" y="20"/>
                  </a:lnTo>
                  <a:lnTo>
                    <a:pt x="10" y="24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0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27" y="32"/>
                  </a:lnTo>
                  <a:lnTo>
                    <a:pt x="33" y="34"/>
                  </a:lnTo>
                  <a:lnTo>
                    <a:pt x="39" y="33"/>
                  </a:lnTo>
                  <a:lnTo>
                    <a:pt x="41" y="28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18"/>
                  </a:lnTo>
                  <a:lnTo>
                    <a:pt x="50" y="16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1" y="20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57" y="28"/>
                  </a:lnTo>
                  <a:lnTo>
                    <a:pt x="55" y="32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5" y="40"/>
                  </a:lnTo>
                  <a:lnTo>
                    <a:pt x="47" y="41"/>
                  </a:lnTo>
                  <a:lnTo>
                    <a:pt x="57" y="42"/>
                  </a:lnTo>
                  <a:lnTo>
                    <a:pt x="66" y="38"/>
                  </a:lnTo>
                  <a:lnTo>
                    <a:pt x="74" y="33"/>
                  </a:lnTo>
                  <a:lnTo>
                    <a:pt x="86" y="25"/>
                  </a:lnTo>
                  <a:lnTo>
                    <a:pt x="101" y="17"/>
                  </a:lnTo>
                  <a:lnTo>
                    <a:pt x="114" y="13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8" y="20"/>
                  </a:lnTo>
                  <a:lnTo>
                    <a:pt x="127" y="21"/>
                  </a:lnTo>
                  <a:lnTo>
                    <a:pt x="127" y="24"/>
                  </a:lnTo>
                  <a:lnTo>
                    <a:pt x="126" y="24"/>
                  </a:lnTo>
                  <a:lnTo>
                    <a:pt x="115" y="21"/>
                  </a:lnTo>
                  <a:lnTo>
                    <a:pt x="103" y="22"/>
                  </a:lnTo>
                  <a:lnTo>
                    <a:pt x="91" y="26"/>
                  </a:lnTo>
                  <a:lnTo>
                    <a:pt x="81" y="33"/>
                  </a:lnTo>
                  <a:lnTo>
                    <a:pt x="74" y="38"/>
                  </a:lnTo>
                  <a:lnTo>
                    <a:pt x="66" y="45"/>
                  </a:lnTo>
                  <a:lnTo>
                    <a:pt x="57" y="49"/>
                  </a:lnTo>
                  <a:lnTo>
                    <a:pt x="49" y="49"/>
                  </a:lnTo>
                  <a:lnTo>
                    <a:pt x="39" y="45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27" y="41"/>
                  </a:lnTo>
                  <a:lnTo>
                    <a:pt x="21" y="37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8" y="30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3641"/>
            <p:cNvSpPr/>
            <p:nvPr/>
          </p:nvSpPr>
          <p:spPr bwMode="auto">
            <a:xfrm>
              <a:off x="2092861" y="4028848"/>
              <a:ext cx="311224" cy="378154"/>
            </a:xfrm>
            <a:custGeom>
              <a:gdLst>
                <a:gd fmla="*/ 63 w 93" name="T0"/>
                <a:gd fmla="*/ 0 h 113" name="T1"/>
                <a:gd fmla="*/ 68 w 93" name="T2"/>
                <a:gd fmla="*/ 0 h 113" name="T3"/>
                <a:gd fmla="*/ 72 w 93" name="T4"/>
                <a:gd fmla="*/ 1 h 113" name="T5"/>
                <a:gd fmla="*/ 77 w 93" name="T6"/>
                <a:gd fmla="*/ 3 h 113" name="T7"/>
                <a:gd fmla="*/ 80 w 93" name="T8"/>
                <a:gd fmla="*/ 5 h 113" name="T9"/>
                <a:gd fmla="*/ 88 w 93" name="T10"/>
                <a:gd fmla="*/ 15 h 113" name="T11"/>
                <a:gd fmla="*/ 92 w 93" name="T12"/>
                <a:gd fmla="*/ 28 h 113" name="T13"/>
                <a:gd fmla="*/ 93 w 93" name="T14"/>
                <a:gd fmla="*/ 43 h 113" name="T15"/>
                <a:gd fmla="*/ 92 w 93" name="T16"/>
                <a:gd fmla="*/ 57 h 113" name="T17"/>
                <a:gd fmla="*/ 89 w 93" name="T18"/>
                <a:gd fmla="*/ 74 h 113" name="T19"/>
                <a:gd fmla="*/ 85 w 93" name="T20"/>
                <a:gd fmla="*/ 90 h 113" name="T21"/>
                <a:gd fmla="*/ 85 w 93" name="T22"/>
                <a:gd fmla="*/ 102 h 113" name="T23"/>
                <a:gd fmla="*/ 88 w 93" name="T24"/>
                <a:gd fmla="*/ 113 h 113" name="T25"/>
                <a:gd fmla="*/ 67 w 93" name="T26"/>
                <a:gd fmla="*/ 101 h 113" name="T27"/>
                <a:gd fmla="*/ 46 w 93" name="T28"/>
                <a:gd fmla="*/ 93 h 113" name="T29"/>
                <a:gd fmla="*/ 22 w 93" name="T30"/>
                <a:gd fmla="*/ 88 h 113" name="T31"/>
                <a:gd fmla="*/ 0 w 93" name="T32"/>
                <a:gd fmla="*/ 88 h 113" name="T33"/>
                <a:gd fmla="*/ 3 w 93" name="T34"/>
                <a:gd fmla="*/ 85 h 113" name="T35"/>
                <a:gd fmla="*/ 7 w 93" name="T36"/>
                <a:gd fmla="*/ 82 h 113" name="T37"/>
                <a:gd fmla="*/ 11 w 93" name="T38"/>
                <a:gd fmla="*/ 78 h 113" name="T39"/>
                <a:gd fmla="*/ 15 w 93" name="T40"/>
                <a:gd fmla="*/ 74 h 113" name="T41"/>
                <a:gd fmla="*/ 18 w 93" name="T42"/>
                <a:gd fmla="*/ 70 h 113" name="T43"/>
                <a:gd fmla="*/ 22 w 93" name="T44"/>
                <a:gd fmla="*/ 59 h 113" name="T45"/>
                <a:gd fmla="*/ 27 w 93" name="T46"/>
                <a:gd fmla="*/ 44 h 113" name="T47"/>
                <a:gd fmla="*/ 34 w 93" name="T48"/>
                <a:gd fmla="*/ 29 h 113" name="T49"/>
                <a:gd fmla="*/ 40 w 93" name="T50"/>
                <a:gd fmla="*/ 16 h 113" name="T51"/>
                <a:gd fmla="*/ 50 w 93" name="T52"/>
                <a:gd fmla="*/ 5 h 113" name="T53"/>
                <a:gd fmla="*/ 60 w 93" name="T54"/>
                <a:gd fmla="*/ 0 h 113" name="T55"/>
                <a:gd fmla="*/ 63 w 93" name="T56"/>
                <a:gd fmla="*/ 0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93">
                  <a:moveTo>
                    <a:pt x="63" y="0"/>
                  </a:moveTo>
                  <a:lnTo>
                    <a:pt x="68" y="0"/>
                  </a:lnTo>
                  <a:lnTo>
                    <a:pt x="72" y="1"/>
                  </a:lnTo>
                  <a:lnTo>
                    <a:pt x="77" y="3"/>
                  </a:lnTo>
                  <a:lnTo>
                    <a:pt x="80" y="5"/>
                  </a:lnTo>
                  <a:lnTo>
                    <a:pt x="88" y="15"/>
                  </a:lnTo>
                  <a:lnTo>
                    <a:pt x="92" y="28"/>
                  </a:lnTo>
                  <a:lnTo>
                    <a:pt x="93" y="43"/>
                  </a:lnTo>
                  <a:lnTo>
                    <a:pt x="92" y="57"/>
                  </a:lnTo>
                  <a:lnTo>
                    <a:pt x="89" y="74"/>
                  </a:lnTo>
                  <a:lnTo>
                    <a:pt x="85" y="90"/>
                  </a:lnTo>
                  <a:lnTo>
                    <a:pt x="85" y="102"/>
                  </a:lnTo>
                  <a:lnTo>
                    <a:pt x="88" y="113"/>
                  </a:lnTo>
                  <a:lnTo>
                    <a:pt x="67" y="101"/>
                  </a:lnTo>
                  <a:lnTo>
                    <a:pt x="46" y="93"/>
                  </a:lnTo>
                  <a:lnTo>
                    <a:pt x="22" y="88"/>
                  </a:lnTo>
                  <a:lnTo>
                    <a:pt x="0" y="88"/>
                  </a:lnTo>
                  <a:lnTo>
                    <a:pt x="3" y="85"/>
                  </a:lnTo>
                  <a:lnTo>
                    <a:pt x="7" y="82"/>
                  </a:lnTo>
                  <a:lnTo>
                    <a:pt x="11" y="78"/>
                  </a:lnTo>
                  <a:lnTo>
                    <a:pt x="15" y="74"/>
                  </a:lnTo>
                  <a:lnTo>
                    <a:pt x="18" y="70"/>
                  </a:lnTo>
                  <a:lnTo>
                    <a:pt x="22" y="59"/>
                  </a:lnTo>
                  <a:lnTo>
                    <a:pt x="27" y="44"/>
                  </a:lnTo>
                  <a:lnTo>
                    <a:pt x="34" y="29"/>
                  </a:lnTo>
                  <a:lnTo>
                    <a:pt x="40" y="16"/>
                  </a:lnTo>
                  <a:lnTo>
                    <a:pt x="50" y="5"/>
                  </a:lnTo>
                  <a:lnTo>
                    <a:pt x="6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3642"/>
            <p:cNvSpPr/>
            <p:nvPr/>
          </p:nvSpPr>
          <p:spPr bwMode="auto">
            <a:xfrm>
              <a:off x="2086168" y="4336725"/>
              <a:ext cx="291146" cy="113781"/>
            </a:xfrm>
            <a:custGeom>
              <a:gdLst>
                <a:gd fmla="*/ 14 w 87" name="T0"/>
                <a:gd fmla="*/ 0 h 34" name="T1"/>
                <a:gd fmla="*/ 29 w 87" name="T2"/>
                <a:gd fmla="*/ 2 h 34" name="T3"/>
                <a:gd fmla="*/ 46 w 87" name="T4"/>
                <a:gd fmla="*/ 6 h 34" name="T5"/>
                <a:gd fmla="*/ 64 w 87" name="T6"/>
                <a:gd fmla="*/ 12 h 34" name="T7"/>
                <a:gd fmla="*/ 77 w 87" name="T8"/>
                <a:gd fmla="*/ 18 h 34" name="T9"/>
                <a:gd fmla="*/ 86 w 87" name="T10"/>
                <a:gd fmla="*/ 25 h 34" name="T11"/>
                <a:gd fmla="*/ 87 w 87" name="T12"/>
                <a:gd fmla="*/ 30 h 34" name="T13"/>
                <a:gd fmla="*/ 83 w 87" name="T14"/>
                <a:gd fmla="*/ 33 h 34" name="T15"/>
                <a:gd fmla="*/ 73 w 87" name="T16"/>
                <a:gd fmla="*/ 34 h 34" name="T17"/>
                <a:gd fmla="*/ 58 w 87" name="T18"/>
                <a:gd fmla="*/ 33 h 34" name="T19"/>
                <a:gd fmla="*/ 41 w 87" name="T20"/>
                <a:gd fmla="*/ 29 h 34" name="T21"/>
                <a:gd fmla="*/ 24 w 87" name="T22"/>
                <a:gd fmla="*/ 24 h 34" name="T23"/>
                <a:gd fmla="*/ 10 w 87" name="T24"/>
                <a:gd fmla="*/ 17 h 34" name="T25"/>
                <a:gd fmla="*/ 1 w 87" name="T26"/>
                <a:gd fmla="*/ 10 h 34" name="T27"/>
                <a:gd fmla="*/ 0 w 87" name="T28"/>
                <a:gd fmla="*/ 5 h 34" name="T29"/>
                <a:gd fmla="*/ 4 w 87" name="T30"/>
                <a:gd fmla="*/ 1 h 34" name="T31"/>
                <a:gd fmla="*/ 14 w 87" name="T32"/>
                <a:gd fmla="*/ 0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87">
                  <a:moveTo>
                    <a:pt x="14" y="0"/>
                  </a:moveTo>
                  <a:lnTo>
                    <a:pt x="29" y="2"/>
                  </a:lnTo>
                  <a:lnTo>
                    <a:pt x="46" y="6"/>
                  </a:lnTo>
                  <a:lnTo>
                    <a:pt x="64" y="12"/>
                  </a:lnTo>
                  <a:lnTo>
                    <a:pt x="77" y="18"/>
                  </a:lnTo>
                  <a:lnTo>
                    <a:pt x="86" y="25"/>
                  </a:lnTo>
                  <a:lnTo>
                    <a:pt x="87" y="30"/>
                  </a:lnTo>
                  <a:lnTo>
                    <a:pt x="83" y="33"/>
                  </a:lnTo>
                  <a:lnTo>
                    <a:pt x="73" y="34"/>
                  </a:lnTo>
                  <a:lnTo>
                    <a:pt x="58" y="33"/>
                  </a:lnTo>
                  <a:lnTo>
                    <a:pt x="41" y="29"/>
                  </a:lnTo>
                  <a:lnTo>
                    <a:pt x="24" y="24"/>
                  </a:lnTo>
                  <a:lnTo>
                    <a:pt x="10" y="17"/>
                  </a:lnTo>
                  <a:lnTo>
                    <a:pt x="1" y="10"/>
                  </a:lnTo>
                  <a:lnTo>
                    <a:pt x="0" y="5"/>
                  </a:lnTo>
                  <a:lnTo>
                    <a:pt x="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3643"/>
            <p:cNvSpPr/>
            <p:nvPr/>
          </p:nvSpPr>
          <p:spPr bwMode="auto">
            <a:xfrm>
              <a:off x="2156443" y="4350111"/>
              <a:ext cx="56891" cy="56891"/>
            </a:xfrm>
            <a:custGeom>
              <a:gdLst>
                <a:gd fmla="*/ 9 w 17" name="T0"/>
                <a:gd fmla="*/ 0 h 17" name="T1"/>
                <a:gd fmla="*/ 12 w 17" name="T2"/>
                <a:gd fmla="*/ 1 h 17" name="T3"/>
                <a:gd fmla="*/ 15 w 17" name="T4"/>
                <a:gd fmla="*/ 2 h 17" name="T5"/>
                <a:gd fmla="*/ 16 w 17" name="T6"/>
                <a:gd fmla="*/ 5 h 17" name="T7"/>
                <a:gd fmla="*/ 17 w 17" name="T8"/>
                <a:gd fmla="*/ 9 h 17" name="T9"/>
                <a:gd fmla="*/ 16 w 17" name="T10"/>
                <a:gd fmla="*/ 12 h 17" name="T11"/>
                <a:gd fmla="*/ 15 w 17" name="T12"/>
                <a:gd fmla="*/ 14 h 17" name="T13"/>
                <a:gd fmla="*/ 12 w 17" name="T14"/>
                <a:gd fmla="*/ 17 h 17" name="T15"/>
                <a:gd fmla="*/ 8 w 17" name="T16"/>
                <a:gd fmla="*/ 17 h 17" name="T17"/>
                <a:gd fmla="*/ 5 w 17" name="T18"/>
                <a:gd fmla="*/ 16 h 17" name="T19"/>
                <a:gd fmla="*/ 3 w 17" name="T20"/>
                <a:gd fmla="*/ 14 h 17" name="T21"/>
                <a:gd fmla="*/ 0 w 17" name="T22"/>
                <a:gd fmla="*/ 12 h 17" name="T23"/>
                <a:gd fmla="*/ 0 w 17" name="T24"/>
                <a:gd fmla="*/ 8 h 17" name="T25"/>
                <a:gd fmla="*/ 0 w 17" name="T26"/>
                <a:gd fmla="*/ 5 h 17" name="T27"/>
                <a:gd fmla="*/ 3 w 17" name="T28"/>
                <a:gd fmla="*/ 2 h 17" name="T29"/>
                <a:gd fmla="*/ 5 w 17" name="T30"/>
                <a:gd fmla="*/ 0 h 17" name="T31"/>
                <a:gd fmla="*/ 9 w 17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17">
                  <a:moveTo>
                    <a:pt x="9" y="0"/>
                  </a:moveTo>
                  <a:lnTo>
                    <a:pt x="12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3644"/>
            <p:cNvSpPr/>
            <p:nvPr/>
          </p:nvSpPr>
          <p:spPr bwMode="auto">
            <a:xfrm>
              <a:off x="2143057" y="4042234"/>
              <a:ext cx="160631" cy="261026"/>
            </a:xfrm>
            <a:custGeom>
              <a:gdLst>
                <a:gd fmla="*/ 48 w 48" name="T0"/>
                <a:gd fmla="*/ 0 h 78" name="T1"/>
                <a:gd fmla="*/ 39 w 48" name="T2"/>
                <a:gd fmla="*/ 9 h 78" name="T3"/>
                <a:gd fmla="*/ 31 w 48" name="T4"/>
                <a:gd fmla="*/ 21 h 78" name="T5"/>
                <a:gd fmla="*/ 25 w 48" name="T6"/>
                <a:gd fmla="*/ 33 h 78" name="T7"/>
                <a:gd fmla="*/ 21 w 48" name="T8"/>
                <a:gd fmla="*/ 44 h 78" name="T9"/>
                <a:gd fmla="*/ 19 w 48" name="T10"/>
                <a:gd fmla="*/ 52 h 78" name="T11"/>
                <a:gd fmla="*/ 19 w 48" name="T12"/>
                <a:gd fmla="*/ 55 h 78" name="T13"/>
                <a:gd fmla="*/ 13 w 48" name="T14"/>
                <a:gd fmla="*/ 68 h 78" name="T15"/>
                <a:gd fmla="*/ 9 w 48" name="T16"/>
                <a:gd fmla="*/ 74 h 78" name="T17"/>
                <a:gd fmla="*/ 4 w 48" name="T18"/>
                <a:gd fmla="*/ 78 h 78" name="T19"/>
                <a:gd fmla="*/ 1 w 48" name="T20"/>
                <a:gd fmla="*/ 78 h 78" name="T21"/>
                <a:gd fmla="*/ 0 w 48" name="T22"/>
                <a:gd fmla="*/ 78 h 78" name="T23"/>
                <a:gd fmla="*/ 3 w 48" name="T24"/>
                <a:gd fmla="*/ 76 h 78" name="T25"/>
                <a:gd fmla="*/ 5 w 48" name="T26"/>
                <a:gd fmla="*/ 73 h 78" name="T27"/>
                <a:gd fmla="*/ 7 w 48" name="T28"/>
                <a:gd fmla="*/ 70 h 78" name="T29"/>
                <a:gd fmla="*/ 8 w 48" name="T30"/>
                <a:gd fmla="*/ 66 h 78" name="T31"/>
                <a:gd fmla="*/ 9 w 48" name="T32"/>
                <a:gd fmla="*/ 65 h 78" name="T33"/>
                <a:gd fmla="*/ 9 w 48" name="T34"/>
                <a:gd fmla="*/ 64 h 78" name="T35"/>
                <a:gd fmla="*/ 17 w 48" name="T36"/>
                <a:gd fmla="*/ 39 h 78" name="T37"/>
                <a:gd fmla="*/ 27 w 48" name="T38"/>
                <a:gd fmla="*/ 21 h 78" name="T39"/>
                <a:gd fmla="*/ 35 w 48" name="T40"/>
                <a:gd fmla="*/ 9 h 78" name="T41"/>
                <a:gd fmla="*/ 41 w 48" name="T42"/>
                <a:gd fmla="*/ 3 h 78" name="T43"/>
                <a:gd fmla="*/ 45 w 48" name="T44"/>
                <a:gd fmla="*/ 0 h 78" name="T45"/>
                <a:gd fmla="*/ 48 w 48" name="T46"/>
                <a:gd fmla="*/ 0 h 7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8" w="48">
                  <a:moveTo>
                    <a:pt x="48" y="0"/>
                  </a:moveTo>
                  <a:lnTo>
                    <a:pt x="39" y="9"/>
                  </a:lnTo>
                  <a:lnTo>
                    <a:pt x="31" y="21"/>
                  </a:lnTo>
                  <a:lnTo>
                    <a:pt x="25" y="33"/>
                  </a:lnTo>
                  <a:lnTo>
                    <a:pt x="21" y="44"/>
                  </a:lnTo>
                  <a:lnTo>
                    <a:pt x="19" y="52"/>
                  </a:lnTo>
                  <a:lnTo>
                    <a:pt x="19" y="55"/>
                  </a:lnTo>
                  <a:lnTo>
                    <a:pt x="13" y="68"/>
                  </a:lnTo>
                  <a:lnTo>
                    <a:pt x="9" y="74"/>
                  </a:lnTo>
                  <a:lnTo>
                    <a:pt x="4" y="78"/>
                  </a:lnTo>
                  <a:lnTo>
                    <a:pt x="1" y="78"/>
                  </a:lnTo>
                  <a:lnTo>
                    <a:pt x="0" y="78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7" y="70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7" y="39"/>
                  </a:lnTo>
                  <a:lnTo>
                    <a:pt x="27" y="21"/>
                  </a:lnTo>
                  <a:lnTo>
                    <a:pt x="35" y="9"/>
                  </a:lnTo>
                  <a:lnTo>
                    <a:pt x="41" y="3"/>
                  </a:lnTo>
                  <a:lnTo>
                    <a:pt x="4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3645"/>
            <p:cNvSpPr/>
            <p:nvPr/>
          </p:nvSpPr>
          <p:spPr bwMode="auto">
            <a:xfrm>
              <a:off x="2430855" y="4045581"/>
              <a:ext cx="281105" cy="311225"/>
            </a:xfrm>
            <a:custGeom>
              <a:gdLst>
                <a:gd fmla="*/ 20 w 84" name="T0"/>
                <a:gd fmla="*/ 0 h 93" name="T1"/>
                <a:gd fmla="*/ 31 w 84" name="T2"/>
                <a:gd fmla="*/ 3 h 93" name="T3"/>
                <a:gd fmla="*/ 42 w 84" name="T4"/>
                <a:gd fmla="*/ 12 h 93" name="T5"/>
                <a:gd fmla="*/ 52 w 84" name="T6"/>
                <a:gd fmla="*/ 24 h 93" name="T7"/>
                <a:gd fmla="*/ 60 w 84" name="T8"/>
                <a:gd fmla="*/ 36 h 93" name="T9"/>
                <a:gd fmla="*/ 67 w 84" name="T10"/>
                <a:gd fmla="*/ 47 h 93" name="T11"/>
                <a:gd fmla="*/ 69 w 84" name="T12"/>
                <a:gd fmla="*/ 51 h 93" name="T13"/>
                <a:gd fmla="*/ 73 w 84" name="T14"/>
                <a:gd fmla="*/ 52 h 93" name="T15"/>
                <a:gd fmla="*/ 76 w 84" name="T16"/>
                <a:gd fmla="*/ 55 h 93" name="T17"/>
                <a:gd fmla="*/ 80 w 84" name="T18"/>
                <a:gd fmla="*/ 56 h 93" name="T19"/>
                <a:gd fmla="*/ 84 w 84" name="T20"/>
                <a:gd fmla="*/ 58 h 93" name="T21"/>
                <a:gd fmla="*/ 60 w 84" name="T22"/>
                <a:gd fmla="*/ 64 h 93" name="T23"/>
                <a:gd fmla="*/ 38 w 84" name="T24"/>
                <a:gd fmla="*/ 76 h 93" name="T25"/>
                <a:gd fmla="*/ 19 w 84" name="T26"/>
                <a:gd fmla="*/ 93 h 93" name="T27"/>
                <a:gd fmla="*/ 19 w 84" name="T28"/>
                <a:gd fmla="*/ 89 h 93" name="T29"/>
                <a:gd fmla="*/ 19 w 84" name="T30"/>
                <a:gd fmla="*/ 85 h 93" name="T31"/>
                <a:gd fmla="*/ 19 w 84" name="T32"/>
                <a:gd fmla="*/ 80 h 93" name="T33"/>
                <a:gd fmla="*/ 18 w 84" name="T34"/>
                <a:gd fmla="*/ 75 h 93" name="T35"/>
                <a:gd fmla="*/ 10 w 84" name="T36"/>
                <a:gd fmla="*/ 60 h 93" name="T37"/>
                <a:gd fmla="*/ 4 w 84" name="T38"/>
                <a:gd fmla="*/ 46 h 93" name="T39"/>
                <a:gd fmla="*/ 0 w 84" name="T40"/>
                <a:gd fmla="*/ 32 h 93" name="T41"/>
                <a:gd fmla="*/ 0 w 84" name="T42"/>
                <a:gd fmla="*/ 19 h 93" name="T43"/>
                <a:gd fmla="*/ 6 w 84" name="T44"/>
                <a:gd fmla="*/ 7 h 93" name="T45"/>
                <a:gd fmla="*/ 8 w 84" name="T46"/>
                <a:gd fmla="*/ 4 h 93" name="T47"/>
                <a:gd fmla="*/ 12 w 84" name="T48"/>
                <a:gd fmla="*/ 2 h 93" name="T49"/>
                <a:gd fmla="*/ 16 w 84" name="T50"/>
                <a:gd fmla="*/ 0 h 93" name="T51"/>
                <a:gd fmla="*/ 20 w 84" name="T52"/>
                <a:gd fmla="*/ 0 h 9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3" w="84">
                  <a:moveTo>
                    <a:pt x="20" y="0"/>
                  </a:moveTo>
                  <a:lnTo>
                    <a:pt x="31" y="3"/>
                  </a:lnTo>
                  <a:lnTo>
                    <a:pt x="42" y="1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67" y="47"/>
                  </a:lnTo>
                  <a:lnTo>
                    <a:pt x="69" y="51"/>
                  </a:lnTo>
                  <a:lnTo>
                    <a:pt x="73" y="52"/>
                  </a:lnTo>
                  <a:lnTo>
                    <a:pt x="76" y="55"/>
                  </a:lnTo>
                  <a:lnTo>
                    <a:pt x="80" y="56"/>
                  </a:lnTo>
                  <a:lnTo>
                    <a:pt x="84" y="58"/>
                  </a:lnTo>
                  <a:lnTo>
                    <a:pt x="60" y="64"/>
                  </a:lnTo>
                  <a:lnTo>
                    <a:pt x="38" y="76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0"/>
                  </a:lnTo>
                  <a:lnTo>
                    <a:pt x="18" y="75"/>
                  </a:lnTo>
                  <a:lnTo>
                    <a:pt x="10" y="60"/>
                  </a:lnTo>
                  <a:lnTo>
                    <a:pt x="4" y="46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3646"/>
            <p:cNvSpPr/>
            <p:nvPr/>
          </p:nvSpPr>
          <p:spPr bwMode="auto">
            <a:xfrm>
              <a:off x="2504478" y="4256409"/>
              <a:ext cx="217523" cy="133860"/>
            </a:xfrm>
            <a:custGeom>
              <a:gdLst>
                <a:gd fmla="*/ 61 w 65" name="T0"/>
                <a:gd fmla="*/ 0 h 40" name="T1"/>
                <a:gd fmla="*/ 65 w 65" name="T2"/>
                <a:gd fmla="*/ 1 h 40" name="T3"/>
                <a:gd fmla="*/ 65 w 65" name="T4"/>
                <a:gd fmla="*/ 6 h 40" name="T5"/>
                <a:gd fmla="*/ 59 w 65" name="T6"/>
                <a:gd fmla="*/ 13 h 40" name="T7"/>
                <a:gd fmla="*/ 50 w 65" name="T8"/>
                <a:gd fmla="*/ 20 h 40" name="T9"/>
                <a:gd fmla="*/ 37 w 65" name="T10"/>
                <a:gd fmla="*/ 28 h 40" name="T11"/>
                <a:gd fmla="*/ 25 w 65" name="T12"/>
                <a:gd fmla="*/ 34 h 40" name="T13"/>
                <a:gd fmla="*/ 13 w 65" name="T14"/>
                <a:gd fmla="*/ 38 h 40" name="T15"/>
                <a:gd fmla="*/ 5 w 65" name="T16"/>
                <a:gd fmla="*/ 40 h 40" name="T17"/>
                <a:gd fmla="*/ 0 w 65" name="T18"/>
                <a:gd fmla="*/ 37 h 40" name="T19"/>
                <a:gd fmla="*/ 1 w 65" name="T20"/>
                <a:gd fmla="*/ 33 h 40" name="T21"/>
                <a:gd fmla="*/ 6 w 65" name="T22"/>
                <a:gd fmla="*/ 26 h 40" name="T23"/>
                <a:gd fmla="*/ 16 w 65" name="T24"/>
                <a:gd fmla="*/ 18 h 40" name="T25"/>
                <a:gd fmla="*/ 28 w 65" name="T26"/>
                <a:gd fmla="*/ 10 h 40" name="T27"/>
                <a:gd fmla="*/ 41 w 65" name="T28"/>
                <a:gd fmla="*/ 5 h 40" name="T29"/>
                <a:gd fmla="*/ 53 w 65" name="T30"/>
                <a:gd fmla="*/ 1 h 40" name="T31"/>
                <a:gd fmla="*/ 61 w 65" name="T32"/>
                <a:gd fmla="*/ 0 h 4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0" w="65">
                  <a:moveTo>
                    <a:pt x="61" y="0"/>
                  </a:moveTo>
                  <a:lnTo>
                    <a:pt x="65" y="1"/>
                  </a:lnTo>
                  <a:lnTo>
                    <a:pt x="65" y="6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37" y="28"/>
                  </a:lnTo>
                  <a:lnTo>
                    <a:pt x="25" y="34"/>
                  </a:lnTo>
                  <a:lnTo>
                    <a:pt x="13" y="38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6" y="26"/>
                  </a:lnTo>
                  <a:lnTo>
                    <a:pt x="16" y="18"/>
                  </a:lnTo>
                  <a:lnTo>
                    <a:pt x="28" y="10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3647"/>
            <p:cNvSpPr/>
            <p:nvPr/>
          </p:nvSpPr>
          <p:spPr bwMode="auto">
            <a:xfrm>
              <a:off x="2571407" y="4313300"/>
              <a:ext cx="40158" cy="40158"/>
            </a:xfrm>
            <a:custGeom>
              <a:gdLst>
                <a:gd fmla="*/ 5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5 h 12" name="T7"/>
                <a:gd fmla="*/ 12 w 12" name="T8"/>
                <a:gd fmla="*/ 8 h 12" name="T9"/>
                <a:gd fmla="*/ 9 w 12" name="T10"/>
                <a:gd fmla="*/ 11 h 12" name="T11"/>
                <a:gd fmla="*/ 6 w 12" name="T12"/>
                <a:gd fmla="*/ 12 h 12" name="T13"/>
                <a:gd fmla="*/ 4 w 12" name="T14"/>
                <a:gd fmla="*/ 11 h 12" name="T15"/>
                <a:gd fmla="*/ 1 w 12" name="T16"/>
                <a:gd fmla="*/ 9 h 12" name="T17"/>
                <a:gd fmla="*/ 0 w 12" name="T18"/>
                <a:gd fmla="*/ 7 h 12" name="T19"/>
                <a:gd fmla="*/ 0 w 12" name="T20"/>
                <a:gd fmla="*/ 3 h 12" name="T21"/>
                <a:gd fmla="*/ 2 w 12" name="T22"/>
                <a:gd fmla="*/ 0 h 12" name="T23"/>
                <a:gd fmla="*/ 5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3648"/>
            <p:cNvSpPr/>
            <p:nvPr/>
          </p:nvSpPr>
          <p:spPr bwMode="auto">
            <a:xfrm>
              <a:off x="2494439" y="4055620"/>
              <a:ext cx="174017" cy="184058"/>
            </a:xfrm>
            <a:custGeom>
              <a:gdLst>
                <a:gd fmla="*/ 0 w 52" name="T0"/>
                <a:gd fmla="*/ 0 h 55" name="T1"/>
                <a:gd fmla="*/ 1 w 52" name="T2"/>
                <a:gd fmla="*/ 0 h 55" name="T3"/>
                <a:gd fmla="*/ 5 w 52" name="T4"/>
                <a:gd fmla="*/ 1 h 55" name="T5"/>
                <a:gd fmla="*/ 12 w 52" name="T6"/>
                <a:gd fmla="*/ 5 h 55" name="T7"/>
                <a:gd fmla="*/ 21 w 52" name="T8"/>
                <a:gd fmla="*/ 13 h 55" name="T9"/>
                <a:gd fmla="*/ 31 w 52" name="T10"/>
                <a:gd fmla="*/ 25 h 55" name="T11"/>
                <a:gd fmla="*/ 42 w 52" name="T12"/>
                <a:gd fmla="*/ 44 h 55" name="T13"/>
                <a:gd fmla="*/ 42 w 52" name="T14"/>
                <a:gd fmla="*/ 45 h 55" name="T15"/>
                <a:gd fmla="*/ 44 w 52" name="T16"/>
                <a:gd fmla="*/ 47 h 55" name="T17"/>
                <a:gd fmla="*/ 45 w 52" name="T18"/>
                <a:gd fmla="*/ 49 h 55" name="T19"/>
                <a:gd fmla="*/ 48 w 52" name="T20"/>
                <a:gd fmla="*/ 52 h 55" name="T21"/>
                <a:gd fmla="*/ 52 w 52" name="T22"/>
                <a:gd fmla="*/ 53 h 55" name="T23"/>
                <a:gd fmla="*/ 52 w 52" name="T24"/>
                <a:gd fmla="*/ 53 h 55" name="T25"/>
                <a:gd fmla="*/ 50 w 52" name="T26"/>
                <a:gd fmla="*/ 53 h 55" name="T27"/>
                <a:gd fmla="*/ 49 w 52" name="T28"/>
                <a:gd fmla="*/ 55 h 55" name="T29"/>
                <a:gd fmla="*/ 48 w 52" name="T30"/>
                <a:gd fmla="*/ 53 h 55" name="T31"/>
                <a:gd fmla="*/ 45 w 52" name="T32"/>
                <a:gd fmla="*/ 53 h 55" name="T33"/>
                <a:gd fmla="*/ 42 w 52" name="T34"/>
                <a:gd fmla="*/ 51 h 55" name="T35"/>
                <a:gd fmla="*/ 40 w 52" name="T36"/>
                <a:gd fmla="*/ 48 h 55" name="T37"/>
                <a:gd fmla="*/ 36 w 52" name="T38"/>
                <a:gd fmla="*/ 44 h 55" name="T39"/>
                <a:gd fmla="*/ 33 w 52" name="T40"/>
                <a:gd fmla="*/ 37 h 55" name="T41"/>
                <a:gd fmla="*/ 32 w 52" name="T42"/>
                <a:gd fmla="*/ 35 h 55" name="T43"/>
                <a:gd fmla="*/ 27 w 52" name="T44"/>
                <a:gd fmla="*/ 27 h 55" name="T45"/>
                <a:gd fmla="*/ 20 w 52" name="T46"/>
                <a:gd fmla="*/ 17 h 55" name="T47"/>
                <a:gd fmla="*/ 11 w 52" name="T48"/>
                <a:gd fmla="*/ 7 h 55" name="T49"/>
                <a:gd fmla="*/ 0 w 52" name="T50"/>
                <a:gd fmla="*/ 0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2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12" y="5"/>
                  </a:lnTo>
                  <a:lnTo>
                    <a:pt x="21" y="13"/>
                  </a:lnTo>
                  <a:lnTo>
                    <a:pt x="31" y="25"/>
                  </a:lnTo>
                  <a:lnTo>
                    <a:pt x="42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0" y="53"/>
                  </a:lnTo>
                  <a:lnTo>
                    <a:pt x="49" y="55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3" y="37"/>
                  </a:lnTo>
                  <a:lnTo>
                    <a:pt x="32" y="35"/>
                  </a:lnTo>
                  <a:lnTo>
                    <a:pt x="27" y="27"/>
                  </a:lnTo>
                  <a:lnTo>
                    <a:pt x="20" y="1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649"/>
            <p:cNvSpPr/>
            <p:nvPr/>
          </p:nvSpPr>
          <p:spPr bwMode="auto">
            <a:xfrm>
              <a:off x="2363925" y="3998731"/>
              <a:ext cx="107088" cy="214175"/>
            </a:xfrm>
            <a:custGeom>
              <a:gdLst>
                <a:gd fmla="*/ 8 w 32" name="T0"/>
                <a:gd fmla="*/ 0 h 64" name="T1"/>
                <a:gd fmla="*/ 12 w 32" name="T2"/>
                <a:gd fmla="*/ 0 h 64" name="T3"/>
                <a:gd fmla="*/ 16 w 32" name="T4"/>
                <a:gd fmla="*/ 1 h 64" name="T5"/>
                <a:gd fmla="*/ 20 w 32" name="T6"/>
                <a:gd fmla="*/ 2 h 64" name="T7"/>
                <a:gd fmla="*/ 23 w 32" name="T8"/>
                <a:gd fmla="*/ 5 h 64" name="T9"/>
                <a:gd fmla="*/ 24 w 32" name="T10"/>
                <a:gd fmla="*/ 8 h 64" name="T11"/>
                <a:gd fmla="*/ 26 w 32" name="T12"/>
                <a:gd fmla="*/ 12 h 64" name="T13"/>
                <a:gd fmla="*/ 27 w 32" name="T14"/>
                <a:gd fmla="*/ 16 h 64" name="T15"/>
                <a:gd fmla="*/ 28 w 32" name="T16"/>
                <a:gd fmla="*/ 20 h 64" name="T17"/>
                <a:gd fmla="*/ 30 w 32" name="T18"/>
                <a:gd fmla="*/ 22 h 64" name="T19"/>
                <a:gd fmla="*/ 32 w 32" name="T20"/>
                <a:gd fmla="*/ 25 h 64" name="T21"/>
                <a:gd fmla="*/ 30 w 32" name="T22"/>
                <a:gd fmla="*/ 26 h 64" name="T23"/>
                <a:gd fmla="*/ 28 w 32" name="T24"/>
                <a:gd fmla="*/ 29 h 64" name="T25"/>
                <a:gd fmla="*/ 27 w 32" name="T26"/>
                <a:gd fmla="*/ 32 h 64" name="T27"/>
                <a:gd fmla="*/ 27 w 32" name="T28"/>
                <a:gd fmla="*/ 34 h 64" name="T29"/>
                <a:gd fmla="*/ 27 w 32" name="T30"/>
                <a:gd fmla="*/ 38 h 64" name="T31"/>
                <a:gd fmla="*/ 28 w 32" name="T32"/>
                <a:gd fmla="*/ 41 h 64" name="T33"/>
                <a:gd fmla="*/ 28 w 32" name="T34"/>
                <a:gd fmla="*/ 44 h 64" name="T35"/>
                <a:gd fmla="*/ 26 w 32" name="T36"/>
                <a:gd fmla="*/ 42 h 64" name="T37"/>
                <a:gd fmla="*/ 24 w 32" name="T38"/>
                <a:gd fmla="*/ 44 h 64" name="T39"/>
                <a:gd fmla="*/ 22 w 32" name="T40"/>
                <a:gd fmla="*/ 45 h 64" name="T41"/>
                <a:gd fmla="*/ 20 w 32" name="T42"/>
                <a:gd fmla="*/ 49 h 64" name="T43"/>
                <a:gd fmla="*/ 20 w 32" name="T44"/>
                <a:gd fmla="*/ 52 h 64" name="T45"/>
                <a:gd fmla="*/ 20 w 32" name="T46"/>
                <a:gd fmla="*/ 56 h 64" name="T47"/>
                <a:gd fmla="*/ 20 w 32" name="T48"/>
                <a:gd fmla="*/ 58 h 64" name="T49"/>
                <a:gd fmla="*/ 20 w 32" name="T50"/>
                <a:gd fmla="*/ 61 h 64" name="T51"/>
                <a:gd fmla="*/ 20 w 32" name="T52"/>
                <a:gd fmla="*/ 64 h 64" name="T53"/>
                <a:gd fmla="*/ 19 w 32" name="T54"/>
                <a:gd fmla="*/ 61 h 64" name="T55"/>
                <a:gd fmla="*/ 19 w 32" name="T56"/>
                <a:gd fmla="*/ 58 h 64" name="T57"/>
                <a:gd fmla="*/ 18 w 32" name="T58"/>
                <a:gd fmla="*/ 56 h 64" name="T59"/>
                <a:gd fmla="*/ 18 w 32" name="T60"/>
                <a:gd fmla="*/ 53 h 64" name="T61"/>
                <a:gd fmla="*/ 16 w 32" name="T62"/>
                <a:gd fmla="*/ 50 h 64" name="T63"/>
                <a:gd fmla="*/ 15 w 32" name="T64"/>
                <a:gd fmla="*/ 49 h 64" name="T65"/>
                <a:gd fmla="*/ 12 w 32" name="T66"/>
                <a:gd fmla="*/ 48 h 64" name="T67"/>
                <a:gd fmla="*/ 11 w 32" name="T68"/>
                <a:gd fmla="*/ 49 h 64" name="T69"/>
                <a:gd fmla="*/ 8 w 32" name="T70"/>
                <a:gd fmla="*/ 50 h 64" name="T71"/>
                <a:gd fmla="*/ 8 w 32" name="T72"/>
                <a:gd fmla="*/ 49 h 64" name="T73"/>
                <a:gd fmla="*/ 10 w 32" name="T74"/>
                <a:gd fmla="*/ 46 h 64" name="T75"/>
                <a:gd fmla="*/ 10 w 32" name="T76"/>
                <a:gd fmla="*/ 44 h 64" name="T77"/>
                <a:gd fmla="*/ 10 w 32" name="T78"/>
                <a:gd fmla="*/ 42 h 64" name="T79"/>
                <a:gd fmla="*/ 10 w 32" name="T80"/>
                <a:gd fmla="*/ 42 h 64" name="T81"/>
                <a:gd fmla="*/ 8 w 32" name="T82"/>
                <a:gd fmla="*/ 41 h 64" name="T83"/>
                <a:gd fmla="*/ 4 w 32" name="T84"/>
                <a:gd fmla="*/ 42 h 64" name="T85"/>
                <a:gd fmla="*/ 6 w 32" name="T86"/>
                <a:gd fmla="*/ 41 h 64" name="T87"/>
                <a:gd fmla="*/ 7 w 32" name="T88"/>
                <a:gd fmla="*/ 38 h 64" name="T89"/>
                <a:gd fmla="*/ 8 w 32" name="T90"/>
                <a:gd fmla="*/ 36 h 64" name="T91"/>
                <a:gd fmla="*/ 8 w 32" name="T92"/>
                <a:gd fmla="*/ 33 h 64" name="T93"/>
                <a:gd fmla="*/ 8 w 32" name="T94"/>
                <a:gd fmla="*/ 30 h 64" name="T95"/>
                <a:gd fmla="*/ 8 w 32" name="T96"/>
                <a:gd fmla="*/ 28 h 64" name="T97"/>
                <a:gd fmla="*/ 6 w 32" name="T98"/>
                <a:gd fmla="*/ 26 h 64" name="T99"/>
                <a:gd fmla="*/ 4 w 32" name="T100"/>
                <a:gd fmla="*/ 26 h 64" name="T101"/>
                <a:gd fmla="*/ 4 w 32" name="T102"/>
                <a:gd fmla="*/ 21 h 64" name="T103"/>
                <a:gd fmla="*/ 3 w 32" name="T104"/>
                <a:gd fmla="*/ 16 h 64" name="T105"/>
                <a:gd fmla="*/ 0 w 32" name="T106"/>
                <a:gd fmla="*/ 9 h 64" name="T107"/>
                <a:gd fmla="*/ 0 w 32" name="T108"/>
                <a:gd fmla="*/ 4 h 64" name="T109"/>
                <a:gd fmla="*/ 2 w 32" name="T110"/>
                <a:gd fmla="*/ 0 h 64" name="T111"/>
                <a:gd fmla="*/ 8 w 32" name="T112"/>
                <a:gd fmla="*/ 0 h 6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4" w="32">
                  <a:moveTo>
                    <a:pt x="8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7" y="16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28" y="4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5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0" y="64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3"/>
                  </a:lnTo>
                  <a:lnTo>
                    <a:pt x="16" y="50"/>
                  </a:lnTo>
                  <a:lnTo>
                    <a:pt x="15" y="49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7" y="38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3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650"/>
            <p:cNvSpPr/>
            <p:nvPr/>
          </p:nvSpPr>
          <p:spPr bwMode="auto">
            <a:xfrm>
              <a:off x="2390697" y="3945187"/>
              <a:ext cx="240947" cy="147246"/>
            </a:xfrm>
            <a:custGeom>
              <a:gdLst>
                <a:gd fmla="*/ 50 w 72" name="T0"/>
                <a:gd fmla="*/ 0 h 44" name="T1"/>
                <a:gd fmla="*/ 51 w 72" name="T2"/>
                <a:gd fmla="*/ 3 h 44" name="T3"/>
                <a:gd fmla="*/ 54 w 72" name="T4"/>
                <a:gd fmla="*/ 4 h 44" name="T5"/>
                <a:gd fmla="*/ 56 w 72" name="T6"/>
                <a:gd fmla="*/ 5 h 44" name="T7"/>
                <a:gd fmla="*/ 59 w 72" name="T8"/>
                <a:gd fmla="*/ 5 h 44" name="T9"/>
                <a:gd fmla="*/ 63 w 72" name="T10"/>
                <a:gd fmla="*/ 4 h 44" name="T11"/>
                <a:gd fmla="*/ 66 w 72" name="T12"/>
                <a:gd fmla="*/ 4 h 44" name="T13"/>
                <a:gd fmla="*/ 68 w 72" name="T14"/>
                <a:gd fmla="*/ 3 h 44" name="T15"/>
                <a:gd fmla="*/ 71 w 72" name="T16"/>
                <a:gd fmla="*/ 1 h 44" name="T17"/>
                <a:gd fmla="*/ 67 w 72" name="T18"/>
                <a:gd fmla="*/ 5 h 44" name="T19"/>
                <a:gd fmla="*/ 66 w 72" name="T20"/>
                <a:gd fmla="*/ 12 h 44" name="T21"/>
                <a:gd fmla="*/ 67 w 72" name="T22"/>
                <a:gd fmla="*/ 17 h 44" name="T23"/>
                <a:gd fmla="*/ 72 w 72" name="T24"/>
                <a:gd fmla="*/ 22 h 44" name="T25"/>
                <a:gd fmla="*/ 68 w 72" name="T26"/>
                <a:gd fmla="*/ 22 h 44" name="T27"/>
                <a:gd fmla="*/ 64 w 72" name="T28"/>
                <a:gd fmla="*/ 24 h 44" name="T29"/>
                <a:gd fmla="*/ 62 w 72" name="T30"/>
                <a:gd fmla="*/ 25 h 44" name="T31"/>
                <a:gd fmla="*/ 60 w 72" name="T32"/>
                <a:gd fmla="*/ 28 h 44" name="T33"/>
                <a:gd fmla="*/ 59 w 72" name="T34"/>
                <a:gd fmla="*/ 32 h 44" name="T35"/>
                <a:gd fmla="*/ 60 w 72" name="T36"/>
                <a:gd fmla="*/ 34 h 44" name="T37"/>
                <a:gd fmla="*/ 62 w 72" name="T38"/>
                <a:gd fmla="*/ 37 h 44" name="T39"/>
                <a:gd fmla="*/ 59 w 72" name="T40"/>
                <a:gd fmla="*/ 37 h 44" name="T41"/>
                <a:gd fmla="*/ 56 w 72" name="T42"/>
                <a:gd fmla="*/ 36 h 44" name="T43"/>
                <a:gd fmla="*/ 52 w 72" name="T44"/>
                <a:gd fmla="*/ 36 h 44" name="T45"/>
                <a:gd fmla="*/ 50 w 72" name="T46"/>
                <a:gd fmla="*/ 36 h 44" name="T47"/>
                <a:gd fmla="*/ 47 w 72" name="T48"/>
                <a:gd fmla="*/ 36 h 44" name="T49"/>
                <a:gd fmla="*/ 44 w 72" name="T50"/>
                <a:gd fmla="*/ 36 h 44" name="T51"/>
                <a:gd fmla="*/ 43 w 72" name="T52"/>
                <a:gd fmla="*/ 38 h 44" name="T53"/>
                <a:gd fmla="*/ 43 w 72" name="T54"/>
                <a:gd fmla="*/ 41 h 44" name="T55"/>
                <a:gd fmla="*/ 43 w 72" name="T56"/>
                <a:gd fmla="*/ 44 h 44" name="T57"/>
                <a:gd fmla="*/ 35 w 72" name="T58"/>
                <a:gd fmla="*/ 38 h 44" name="T59"/>
                <a:gd fmla="*/ 24 w 72" name="T60"/>
                <a:gd fmla="*/ 36 h 44" name="T61"/>
                <a:gd fmla="*/ 12 w 72" name="T62"/>
                <a:gd fmla="*/ 36 h 44" name="T63"/>
                <a:gd fmla="*/ 3 w 72" name="T64"/>
                <a:gd fmla="*/ 37 h 44" name="T65"/>
                <a:gd fmla="*/ 2 w 72" name="T66"/>
                <a:gd fmla="*/ 37 h 44" name="T67"/>
                <a:gd fmla="*/ 2 w 72" name="T68"/>
                <a:gd fmla="*/ 34 h 44" name="T69"/>
                <a:gd fmla="*/ 2 w 72" name="T70"/>
                <a:gd fmla="*/ 32 h 44" name="T71"/>
                <a:gd fmla="*/ 0 w 72" name="T72"/>
                <a:gd fmla="*/ 29 h 44" name="T73"/>
                <a:gd fmla="*/ 0 w 72" name="T74"/>
                <a:gd fmla="*/ 28 h 44" name="T75"/>
                <a:gd fmla="*/ 0 w 72" name="T76"/>
                <a:gd fmla="*/ 26 h 44" name="T77"/>
                <a:gd fmla="*/ 0 w 72" name="T78"/>
                <a:gd fmla="*/ 25 h 44" name="T79"/>
                <a:gd fmla="*/ 0 w 72" name="T80"/>
                <a:gd fmla="*/ 25 h 44" name="T81"/>
                <a:gd fmla="*/ 2 w 72" name="T82"/>
                <a:gd fmla="*/ 25 h 44" name="T83"/>
                <a:gd fmla="*/ 4 w 72" name="T84"/>
                <a:gd fmla="*/ 25 h 44" name="T85"/>
                <a:gd fmla="*/ 8 w 72" name="T86"/>
                <a:gd fmla="*/ 22 h 44" name="T87"/>
                <a:gd fmla="*/ 11 w 72" name="T88"/>
                <a:gd fmla="*/ 20 h 44" name="T89"/>
                <a:gd fmla="*/ 14 w 72" name="T90"/>
                <a:gd fmla="*/ 17 h 44" name="T91"/>
                <a:gd fmla="*/ 15 w 72" name="T92"/>
                <a:gd fmla="*/ 13 h 44" name="T93"/>
                <a:gd fmla="*/ 15 w 72" name="T94"/>
                <a:gd fmla="*/ 8 h 44" name="T95"/>
                <a:gd fmla="*/ 18 w 72" name="T96"/>
                <a:gd fmla="*/ 9 h 44" name="T97"/>
                <a:gd fmla="*/ 22 w 72" name="T98"/>
                <a:gd fmla="*/ 10 h 44" name="T99"/>
                <a:gd fmla="*/ 24 w 72" name="T100"/>
                <a:gd fmla="*/ 10 h 44" name="T101"/>
                <a:gd fmla="*/ 28 w 72" name="T102"/>
                <a:gd fmla="*/ 10 h 44" name="T103"/>
                <a:gd fmla="*/ 31 w 72" name="T104"/>
                <a:gd fmla="*/ 9 h 44" name="T105"/>
                <a:gd fmla="*/ 34 w 72" name="T106"/>
                <a:gd fmla="*/ 8 h 44" name="T107"/>
                <a:gd fmla="*/ 35 w 72" name="T108"/>
                <a:gd fmla="*/ 6 h 44" name="T109"/>
                <a:gd fmla="*/ 36 w 72" name="T110"/>
                <a:gd fmla="*/ 3 h 44" name="T111"/>
                <a:gd fmla="*/ 39 w 72" name="T112"/>
                <a:gd fmla="*/ 4 h 44" name="T113"/>
                <a:gd fmla="*/ 43 w 72" name="T114"/>
                <a:gd fmla="*/ 5 h 44" name="T115"/>
                <a:gd fmla="*/ 46 w 72" name="T116"/>
                <a:gd fmla="*/ 4 h 44" name="T117"/>
                <a:gd fmla="*/ 48 w 72" name="T118"/>
                <a:gd fmla="*/ 3 h 44" name="T119"/>
                <a:gd fmla="*/ 50 w 72" name="T120"/>
                <a:gd fmla="*/ 0 h 4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4" w="72">
                  <a:moveTo>
                    <a:pt x="50" y="0"/>
                  </a:moveTo>
                  <a:lnTo>
                    <a:pt x="51" y="3"/>
                  </a:lnTo>
                  <a:lnTo>
                    <a:pt x="54" y="4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67" y="5"/>
                  </a:lnTo>
                  <a:lnTo>
                    <a:pt x="66" y="12"/>
                  </a:lnTo>
                  <a:lnTo>
                    <a:pt x="67" y="17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4" y="24"/>
                  </a:lnTo>
                  <a:lnTo>
                    <a:pt x="62" y="25"/>
                  </a:lnTo>
                  <a:lnTo>
                    <a:pt x="60" y="28"/>
                  </a:lnTo>
                  <a:lnTo>
                    <a:pt x="59" y="32"/>
                  </a:lnTo>
                  <a:lnTo>
                    <a:pt x="60" y="34"/>
                  </a:lnTo>
                  <a:lnTo>
                    <a:pt x="62" y="37"/>
                  </a:lnTo>
                  <a:lnTo>
                    <a:pt x="59" y="3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35" y="38"/>
                  </a:lnTo>
                  <a:lnTo>
                    <a:pt x="24" y="36"/>
                  </a:lnTo>
                  <a:lnTo>
                    <a:pt x="12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6" y="3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8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651"/>
            <p:cNvSpPr/>
            <p:nvPr/>
          </p:nvSpPr>
          <p:spPr bwMode="auto">
            <a:xfrm>
              <a:off x="2213334" y="3851485"/>
              <a:ext cx="217523" cy="194096"/>
            </a:xfrm>
            <a:custGeom>
              <a:gdLst>
                <a:gd fmla="*/ 11 w 65" name="T0"/>
                <a:gd fmla="*/ 3 h 58" name="T1"/>
                <a:gd fmla="*/ 16 w 65" name="T2"/>
                <a:gd fmla="*/ 7 h 58" name="T3"/>
                <a:gd fmla="*/ 23 w 65" name="T4"/>
                <a:gd fmla="*/ 9 h 58" name="T5"/>
                <a:gd fmla="*/ 28 w 65" name="T6"/>
                <a:gd fmla="*/ 7 h 58" name="T7"/>
                <a:gd fmla="*/ 31 w 65" name="T8"/>
                <a:gd fmla="*/ 12 h 58" name="T9"/>
                <a:gd fmla="*/ 36 w 65" name="T10"/>
                <a:gd fmla="*/ 15 h 58" name="T11"/>
                <a:gd fmla="*/ 40 w 65" name="T12"/>
                <a:gd fmla="*/ 17 h 58" name="T13"/>
                <a:gd fmla="*/ 43 w 65" name="T14"/>
                <a:gd fmla="*/ 23 h 58" name="T15"/>
                <a:gd fmla="*/ 48 w 65" name="T16"/>
                <a:gd fmla="*/ 27 h 58" name="T17"/>
                <a:gd fmla="*/ 55 w 65" name="T18"/>
                <a:gd fmla="*/ 28 h 58" name="T19"/>
                <a:gd fmla="*/ 56 w 65" name="T20"/>
                <a:gd fmla="*/ 32 h 58" name="T21"/>
                <a:gd fmla="*/ 56 w 65" name="T22"/>
                <a:gd fmla="*/ 40 h 58" name="T23"/>
                <a:gd fmla="*/ 61 w 65" name="T24"/>
                <a:gd fmla="*/ 46 h 58" name="T25"/>
                <a:gd fmla="*/ 64 w 65" name="T26"/>
                <a:gd fmla="*/ 49 h 58" name="T27"/>
                <a:gd fmla="*/ 65 w 65" name="T28"/>
                <a:gd fmla="*/ 49 h 58" name="T29"/>
                <a:gd fmla="*/ 63 w 65" name="T30"/>
                <a:gd fmla="*/ 52 h 58" name="T31"/>
                <a:gd fmla="*/ 60 w 65" name="T32"/>
                <a:gd fmla="*/ 56 h 58" name="T33"/>
                <a:gd fmla="*/ 59 w 65" name="T34"/>
                <a:gd fmla="*/ 58 h 58" name="T35"/>
                <a:gd fmla="*/ 39 w 65" name="T36"/>
                <a:gd fmla="*/ 49 h 58" name="T37"/>
                <a:gd fmla="*/ 18 w 65" name="T38"/>
                <a:gd fmla="*/ 50 h 58" name="T39"/>
                <a:gd fmla="*/ 20 w 65" name="T40"/>
                <a:gd fmla="*/ 44 h 58" name="T41"/>
                <a:gd fmla="*/ 18 w 65" name="T42"/>
                <a:gd fmla="*/ 41 h 58" name="T43"/>
                <a:gd fmla="*/ 12 w 65" name="T44"/>
                <a:gd fmla="*/ 38 h 58" name="T45"/>
                <a:gd fmla="*/ 7 w 65" name="T46"/>
                <a:gd fmla="*/ 37 h 58" name="T47"/>
                <a:gd fmla="*/ 6 w 65" name="T48"/>
                <a:gd fmla="*/ 36 h 58" name="T49"/>
                <a:gd fmla="*/ 8 w 65" name="T50"/>
                <a:gd fmla="*/ 31 h 58" name="T51"/>
                <a:gd fmla="*/ 7 w 65" name="T52"/>
                <a:gd fmla="*/ 25 h 58" name="T53"/>
                <a:gd fmla="*/ 3 w 65" name="T54"/>
                <a:gd fmla="*/ 20 h 58" name="T55"/>
                <a:gd fmla="*/ 4 w 65" name="T56"/>
                <a:gd fmla="*/ 19 h 58" name="T57"/>
                <a:gd fmla="*/ 8 w 65" name="T58"/>
                <a:gd fmla="*/ 15 h 58" name="T59"/>
                <a:gd fmla="*/ 11 w 65" name="T60"/>
                <a:gd fmla="*/ 9 h 58" name="T61"/>
                <a:gd fmla="*/ 10 w 65" name="T62"/>
                <a:gd fmla="*/ 3 h 5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7" w="65">
                  <a:moveTo>
                    <a:pt x="8" y="0"/>
                  </a:moveTo>
                  <a:lnTo>
                    <a:pt x="11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3" y="23"/>
                  </a:lnTo>
                  <a:lnTo>
                    <a:pt x="45" y="25"/>
                  </a:lnTo>
                  <a:lnTo>
                    <a:pt x="48" y="27"/>
                  </a:lnTo>
                  <a:lnTo>
                    <a:pt x="51" y="27"/>
                  </a:lnTo>
                  <a:lnTo>
                    <a:pt x="55" y="28"/>
                  </a:lnTo>
                  <a:lnTo>
                    <a:pt x="57" y="28"/>
                  </a:lnTo>
                  <a:lnTo>
                    <a:pt x="56" y="32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9" y="42"/>
                  </a:lnTo>
                  <a:lnTo>
                    <a:pt x="61" y="46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50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49" y="53"/>
                  </a:lnTo>
                  <a:lnTo>
                    <a:pt x="39" y="49"/>
                  </a:lnTo>
                  <a:lnTo>
                    <a:pt x="28" y="48"/>
                  </a:lnTo>
                  <a:lnTo>
                    <a:pt x="18" y="50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41"/>
                  </a:lnTo>
                  <a:lnTo>
                    <a:pt x="15" y="40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652"/>
            <p:cNvSpPr/>
            <p:nvPr/>
          </p:nvSpPr>
          <p:spPr bwMode="auto">
            <a:xfrm>
              <a:off x="2377311" y="3931801"/>
              <a:ext cx="33465" cy="30119"/>
            </a:xfrm>
            <a:custGeom>
              <a:gdLst>
                <a:gd fmla="*/ 7 w 10" name="T0"/>
                <a:gd fmla="*/ 0 h 9" name="T1"/>
                <a:gd fmla="*/ 8 w 10" name="T2"/>
                <a:gd fmla="*/ 1 h 9" name="T3"/>
                <a:gd fmla="*/ 10 w 10" name="T4"/>
                <a:gd fmla="*/ 4 h 9" name="T5"/>
                <a:gd fmla="*/ 10 w 10" name="T6"/>
                <a:gd fmla="*/ 5 h 9" name="T7"/>
                <a:gd fmla="*/ 10 w 10" name="T8"/>
                <a:gd fmla="*/ 8 h 9" name="T9"/>
                <a:gd fmla="*/ 7 w 10" name="T10"/>
                <a:gd fmla="*/ 9 h 9" name="T11"/>
                <a:gd fmla="*/ 4 w 10" name="T12"/>
                <a:gd fmla="*/ 9 h 9" name="T13"/>
                <a:gd fmla="*/ 2 w 10" name="T14"/>
                <a:gd fmla="*/ 8 h 9" name="T15"/>
                <a:gd fmla="*/ 0 w 10" name="T16"/>
                <a:gd fmla="*/ 7 h 9" name="T17"/>
                <a:gd fmla="*/ 0 w 10" name="T18"/>
                <a:gd fmla="*/ 4 h 9" name="T19"/>
                <a:gd fmla="*/ 2 w 10" name="T20"/>
                <a:gd fmla="*/ 1 h 9" name="T21"/>
                <a:gd fmla="*/ 4 w 10" name="T22"/>
                <a:gd fmla="*/ 0 h 9" name="T23"/>
                <a:gd fmla="*/ 7 w 10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10">
                  <a:moveTo>
                    <a:pt x="7" y="0"/>
                  </a:moveTo>
                  <a:lnTo>
                    <a:pt x="8" y="1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653"/>
            <p:cNvSpPr/>
            <p:nvPr/>
          </p:nvSpPr>
          <p:spPr bwMode="auto">
            <a:xfrm>
              <a:off x="2350539" y="3935146"/>
              <a:ext cx="33465" cy="36812"/>
            </a:xfrm>
            <a:custGeom>
              <a:gdLst>
                <a:gd fmla="*/ 6 w 10" name="T0"/>
                <a:gd fmla="*/ 0 h 11" name="T1"/>
                <a:gd fmla="*/ 8 w 10" name="T2"/>
                <a:gd fmla="*/ 2 h 11" name="T3"/>
                <a:gd fmla="*/ 10 w 10" name="T4"/>
                <a:gd fmla="*/ 4 h 11" name="T5"/>
                <a:gd fmla="*/ 10 w 10" name="T6"/>
                <a:gd fmla="*/ 7 h 11" name="T7"/>
                <a:gd fmla="*/ 8 w 10" name="T8"/>
                <a:gd fmla="*/ 9 h 11" name="T9"/>
                <a:gd fmla="*/ 6 w 10" name="T10"/>
                <a:gd fmla="*/ 11 h 11" name="T11"/>
                <a:gd fmla="*/ 3 w 10" name="T12"/>
                <a:gd fmla="*/ 11 h 11" name="T13"/>
                <a:gd fmla="*/ 2 w 10" name="T14"/>
                <a:gd fmla="*/ 9 h 11" name="T15"/>
                <a:gd fmla="*/ 0 w 10" name="T16"/>
                <a:gd fmla="*/ 7 h 11" name="T17"/>
                <a:gd fmla="*/ 0 w 10" name="T18"/>
                <a:gd fmla="*/ 4 h 11" name="T19"/>
                <a:gd fmla="*/ 2 w 10" name="T20"/>
                <a:gd fmla="*/ 2 h 11" name="T21"/>
                <a:gd fmla="*/ 3 w 10" name="T22"/>
                <a:gd fmla="*/ 0 h 11" name="T23"/>
                <a:gd fmla="*/ 6 w 1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0"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654"/>
            <p:cNvSpPr/>
            <p:nvPr/>
          </p:nvSpPr>
          <p:spPr bwMode="auto">
            <a:xfrm>
              <a:off x="2387352" y="3955225"/>
              <a:ext cx="30119" cy="33465"/>
            </a:xfrm>
            <a:custGeom>
              <a:gdLst>
                <a:gd fmla="*/ 5 w 9" name="T0"/>
                <a:gd fmla="*/ 0 h 10" name="T1"/>
                <a:gd fmla="*/ 8 w 9" name="T2"/>
                <a:gd fmla="*/ 1 h 10" name="T3"/>
                <a:gd fmla="*/ 9 w 9" name="T4"/>
                <a:gd fmla="*/ 3 h 10" name="T5"/>
                <a:gd fmla="*/ 9 w 9" name="T6"/>
                <a:gd fmla="*/ 6 h 10" name="T7"/>
                <a:gd fmla="*/ 8 w 9" name="T8"/>
                <a:gd fmla="*/ 9 h 10" name="T9"/>
                <a:gd fmla="*/ 5 w 9" name="T10"/>
                <a:gd fmla="*/ 10 h 10" name="T11"/>
                <a:gd fmla="*/ 3 w 9" name="T12"/>
                <a:gd fmla="*/ 10 h 10" name="T13"/>
                <a:gd fmla="*/ 1 w 9" name="T14"/>
                <a:gd fmla="*/ 9 h 10" name="T15"/>
                <a:gd fmla="*/ 0 w 9" name="T16"/>
                <a:gd fmla="*/ 6 h 10" name="T17"/>
                <a:gd fmla="*/ 0 w 9" name="T18"/>
                <a:gd fmla="*/ 3 h 10" name="T19"/>
                <a:gd fmla="*/ 1 w 9" name="T20"/>
                <a:gd fmla="*/ 1 h 10" name="T21"/>
                <a:gd fmla="*/ 3 w 9" name="T22"/>
                <a:gd fmla="*/ 0 h 10" name="T23"/>
                <a:gd fmla="*/ 5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5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655"/>
            <p:cNvSpPr/>
            <p:nvPr/>
          </p:nvSpPr>
          <p:spPr bwMode="auto">
            <a:xfrm>
              <a:off x="2360580" y="3961918"/>
              <a:ext cx="40158" cy="40158"/>
            </a:xfrm>
            <a:custGeom>
              <a:gdLst>
                <a:gd fmla="*/ 4 w 12" name="T0"/>
                <a:gd fmla="*/ 0 h 12" name="T1"/>
                <a:gd fmla="*/ 8 w 12" name="T2"/>
                <a:gd fmla="*/ 0 h 12" name="T3"/>
                <a:gd fmla="*/ 11 w 12" name="T4"/>
                <a:gd fmla="*/ 3 h 12" name="T5"/>
                <a:gd fmla="*/ 12 w 12" name="T6"/>
                <a:gd fmla="*/ 5 h 12" name="T7"/>
                <a:gd fmla="*/ 12 w 12" name="T8"/>
                <a:gd fmla="*/ 8 h 12" name="T9"/>
                <a:gd fmla="*/ 11 w 12" name="T10"/>
                <a:gd fmla="*/ 11 h 12" name="T11"/>
                <a:gd fmla="*/ 8 w 12" name="T12"/>
                <a:gd fmla="*/ 12 h 12" name="T13"/>
                <a:gd fmla="*/ 4 w 12" name="T14"/>
                <a:gd fmla="*/ 12 h 12" name="T15"/>
                <a:gd fmla="*/ 3 w 12" name="T16"/>
                <a:gd fmla="*/ 11 h 12" name="T17"/>
                <a:gd fmla="*/ 0 w 12" name="T18"/>
                <a:gd fmla="*/ 8 h 12" name="T19"/>
                <a:gd fmla="*/ 0 w 12" name="T20"/>
                <a:gd fmla="*/ 4 h 12" name="T21"/>
                <a:gd fmla="*/ 3 w 12" name="T22"/>
                <a:gd fmla="*/ 1 h 12" name="T23"/>
                <a:gd fmla="*/ 4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4" y="0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3656"/>
            <p:cNvSpPr/>
            <p:nvPr/>
          </p:nvSpPr>
          <p:spPr bwMode="auto">
            <a:xfrm>
              <a:off x="2414124" y="3948532"/>
              <a:ext cx="30119" cy="30119"/>
            </a:xfrm>
            <a:custGeom>
              <a:gdLst>
                <a:gd fmla="*/ 7 w 9" name="T0"/>
                <a:gd fmla="*/ 0 h 9" name="T1"/>
                <a:gd fmla="*/ 8 w 9" name="T2"/>
                <a:gd fmla="*/ 2 h 9" name="T3"/>
                <a:gd fmla="*/ 9 w 9" name="T4"/>
                <a:gd fmla="*/ 3 h 9" name="T5"/>
                <a:gd fmla="*/ 9 w 9" name="T6"/>
                <a:gd fmla="*/ 5 h 9" name="T7"/>
                <a:gd fmla="*/ 8 w 9" name="T8"/>
                <a:gd fmla="*/ 8 h 9" name="T9"/>
                <a:gd fmla="*/ 7 w 9" name="T10"/>
                <a:gd fmla="*/ 9 h 9" name="T11"/>
                <a:gd fmla="*/ 4 w 9" name="T12"/>
                <a:gd fmla="*/ 9 h 9" name="T13"/>
                <a:gd fmla="*/ 1 w 9" name="T14"/>
                <a:gd fmla="*/ 8 h 9" name="T15"/>
                <a:gd fmla="*/ 0 w 9" name="T16"/>
                <a:gd fmla="*/ 7 h 9" name="T17"/>
                <a:gd fmla="*/ 0 w 9" name="T18"/>
                <a:gd fmla="*/ 4 h 9" name="T19"/>
                <a:gd fmla="*/ 1 w 9" name="T20"/>
                <a:gd fmla="*/ 2 h 9" name="T21"/>
                <a:gd fmla="*/ 4 w 9" name="T22"/>
                <a:gd fmla="*/ 0 h 9" name="T23"/>
                <a:gd fmla="*/ 7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7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3657"/>
            <p:cNvSpPr/>
            <p:nvPr/>
          </p:nvSpPr>
          <p:spPr bwMode="auto">
            <a:xfrm>
              <a:off x="2450934" y="3975304"/>
              <a:ext cx="30119" cy="30119"/>
            </a:xfrm>
            <a:custGeom>
              <a:gdLst>
                <a:gd fmla="*/ 5 w 9" name="T0"/>
                <a:gd fmla="*/ 0 h 9" name="T1"/>
                <a:gd fmla="*/ 8 w 9" name="T2"/>
                <a:gd fmla="*/ 0 h 9" name="T3"/>
                <a:gd fmla="*/ 9 w 9" name="T4"/>
                <a:gd fmla="*/ 3 h 9" name="T5"/>
                <a:gd fmla="*/ 9 w 9" name="T6"/>
                <a:gd fmla="*/ 5 h 9" name="T7"/>
                <a:gd fmla="*/ 8 w 9" name="T8"/>
                <a:gd fmla="*/ 7 h 9" name="T9"/>
                <a:gd fmla="*/ 6 w 9" name="T10"/>
                <a:gd fmla="*/ 9 h 9" name="T11"/>
                <a:gd fmla="*/ 4 w 9" name="T12"/>
                <a:gd fmla="*/ 9 h 9" name="T13"/>
                <a:gd fmla="*/ 1 w 9" name="T14"/>
                <a:gd fmla="*/ 8 h 9" name="T15"/>
                <a:gd fmla="*/ 0 w 9" name="T16"/>
                <a:gd fmla="*/ 7 h 9" name="T17"/>
                <a:gd fmla="*/ 0 w 9" name="T18"/>
                <a:gd fmla="*/ 4 h 9" name="T19"/>
                <a:gd fmla="*/ 0 w 9" name="T20"/>
                <a:gd fmla="*/ 1 h 9" name="T21"/>
                <a:gd fmla="*/ 2 w 9" name="T22"/>
                <a:gd fmla="*/ 0 h 9" name="T23"/>
                <a:gd fmla="*/ 5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5" y="0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3658"/>
            <p:cNvSpPr/>
            <p:nvPr/>
          </p:nvSpPr>
          <p:spPr bwMode="auto">
            <a:xfrm>
              <a:off x="2333808" y="3998731"/>
              <a:ext cx="30119" cy="33465"/>
            </a:xfrm>
            <a:custGeom>
              <a:gdLst>
                <a:gd fmla="*/ 3 w 9" name="T0"/>
                <a:gd fmla="*/ 0 h 10" name="T1"/>
                <a:gd fmla="*/ 5 w 9" name="T2"/>
                <a:gd fmla="*/ 0 h 10" name="T3"/>
                <a:gd fmla="*/ 8 w 9" name="T4"/>
                <a:gd fmla="*/ 1 h 10" name="T5"/>
                <a:gd fmla="*/ 9 w 9" name="T6"/>
                <a:gd fmla="*/ 4 h 10" name="T7"/>
                <a:gd fmla="*/ 9 w 9" name="T8"/>
                <a:gd fmla="*/ 6 h 10" name="T9"/>
                <a:gd fmla="*/ 8 w 9" name="T10"/>
                <a:gd fmla="*/ 9 h 10" name="T11"/>
                <a:gd fmla="*/ 5 w 9" name="T12"/>
                <a:gd fmla="*/ 10 h 10" name="T13"/>
                <a:gd fmla="*/ 3 w 9" name="T14"/>
                <a:gd fmla="*/ 9 h 10" name="T15"/>
                <a:gd fmla="*/ 0 w 9" name="T16"/>
                <a:gd fmla="*/ 8 h 10" name="T17"/>
                <a:gd fmla="*/ 0 w 9" name="T18"/>
                <a:gd fmla="*/ 6 h 10" name="T19"/>
                <a:gd fmla="*/ 0 w 9" name="T20"/>
                <a:gd fmla="*/ 4 h 10" name="T21"/>
                <a:gd fmla="*/ 2 w 9" name="T22"/>
                <a:gd fmla="*/ 1 h 10" name="T23"/>
                <a:gd fmla="*/ 3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3659"/>
            <p:cNvSpPr/>
            <p:nvPr/>
          </p:nvSpPr>
          <p:spPr bwMode="auto">
            <a:xfrm>
              <a:off x="2320422" y="3961918"/>
              <a:ext cx="30119" cy="30119"/>
            </a:xfrm>
            <a:custGeom>
              <a:gdLst>
                <a:gd fmla="*/ 4 w 9" name="T0"/>
                <a:gd fmla="*/ 0 h 9" name="T1"/>
                <a:gd fmla="*/ 7 w 9" name="T2"/>
                <a:gd fmla="*/ 0 h 9" name="T3"/>
                <a:gd fmla="*/ 8 w 9" name="T4"/>
                <a:gd fmla="*/ 1 h 9" name="T5"/>
                <a:gd fmla="*/ 9 w 9" name="T6"/>
                <a:gd fmla="*/ 4 h 9" name="T7"/>
                <a:gd fmla="*/ 9 w 9" name="T8"/>
                <a:gd fmla="*/ 7 h 9" name="T9"/>
                <a:gd fmla="*/ 8 w 9" name="T10"/>
                <a:gd fmla="*/ 8 h 9" name="T11"/>
                <a:gd fmla="*/ 6 w 9" name="T12"/>
                <a:gd fmla="*/ 9 h 9" name="T13"/>
                <a:gd fmla="*/ 3 w 9" name="T14"/>
                <a:gd fmla="*/ 9 h 9" name="T15"/>
                <a:gd fmla="*/ 2 w 9" name="T16"/>
                <a:gd fmla="*/ 8 h 9" name="T17"/>
                <a:gd fmla="*/ 0 w 9" name="T18"/>
                <a:gd fmla="*/ 5 h 9" name="T19"/>
                <a:gd fmla="*/ 0 w 9" name="T20"/>
                <a:gd fmla="*/ 3 h 9" name="T21"/>
                <a:gd fmla="*/ 2 w 9" name="T22"/>
                <a:gd fmla="*/ 1 h 9" name="T23"/>
                <a:gd fmla="*/ 4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4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3660"/>
            <p:cNvSpPr/>
            <p:nvPr/>
          </p:nvSpPr>
          <p:spPr bwMode="auto">
            <a:xfrm>
              <a:off x="2390697" y="3975304"/>
              <a:ext cx="40158" cy="40158"/>
            </a:xfrm>
            <a:custGeom>
              <a:gdLst>
                <a:gd fmla="*/ 7 w 12" name="T0"/>
                <a:gd fmla="*/ 0 h 12" name="T1"/>
                <a:gd fmla="*/ 11 w 12" name="T2"/>
                <a:gd fmla="*/ 1 h 12" name="T3"/>
                <a:gd fmla="*/ 12 w 12" name="T4"/>
                <a:gd fmla="*/ 4 h 12" name="T5"/>
                <a:gd fmla="*/ 12 w 12" name="T6"/>
                <a:gd fmla="*/ 8 h 12" name="T7"/>
                <a:gd fmla="*/ 11 w 12" name="T8"/>
                <a:gd fmla="*/ 11 h 12" name="T9"/>
                <a:gd fmla="*/ 8 w 12" name="T10"/>
                <a:gd fmla="*/ 12 h 12" name="T11"/>
                <a:gd fmla="*/ 4 w 12" name="T12"/>
                <a:gd fmla="*/ 12 h 12" name="T13"/>
                <a:gd fmla="*/ 2 w 12" name="T14"/>
                <a:gd fmla="*/ 11 h 12" name="T15"/>
                <a:gd fmla="*/ 0 w 12" name="T16"/>
                <a:gd fmla="*/ 8 h 12" name="T17"/>
                <a:gd fmla="*/ 0 w 12" name="T18"/>
                <a:gd fmla="*/ 5 h 12" name="T19"/>
                <a:gd fmla="*/ 2 w 12" name="T20"/>
                <a:gd fmla="*/ 1 h 12" name="T21"/>
                <a:gd fmla="*/ 4 w 12" name="T22"/>
                <a:gd fmla="*/ 0 h 12" name="T23"/>
                <a:gd fmla="*/ 7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7" y="0"/>
                  </a:moveTo>
                  <a:lnTo>
                    <a:pt x="11" y="1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3661"/>
            <p:cNvSpPr/>
            <p:nvPr/>
          </p:nvSpPr>
          <p:spPr bwMode="auto">
            <a:xfrm>
              <a:off x="2440895" y="3998731"/>
              <a:ext cx="40158" cy="40158"/>
            </a:xfrm>
            <a:custGeom>
              <a:gdLst>
                <a:gd fmla="*/ 7 w 12" name="T0"/>
                <a:gd fmla="*/ 0 h 12" name="T1"/>
                <a:gd fmla="*/ 8 w 12" name="T2"/>
                <a:gd fmla="*/ 0 h 12" name="T3"/>
                <a:gd fmla="*/ 11 w 12" name="T4"/>
                <a:gd fmla="*/ 1 h 12" name="T5"/>
                <a:gd fmla="*/ 12 w 12" name="T6"/>
                <a:gd fmla="*/ 5 h 12" name="T7"/>
                <a:gd fmla="*/ 12 w 12" name="T8"/>
                <a:gd fmla="*/ 8 h 12" name="T9"/>
                <a:gd fmla="*/ 11 w 12" name="T10"/>
                <a:gd fmla="*/ 10 h 12" name="T11"/>
                <a:gd fmla="*/ 8 w 12" name="T12"/>
                <a:gd fmla="*/ 12 h 12" name="T13"/>
                <a:gd fmla="*/ 5 w 12" name="T14"/>
                <a:gd fmla="*/ 12 h 12" name="T15"/>
                <a:gd fmla="*/ 3 w 12" name="T16"/>
                <a:gd fmla="*/ 12 h 12" name="T17"/>
                <a:gd fmla="*/ 1 w 12" name="T18"/>
                <a:gd fmla="*/ 10 h 12" name="T19"/>
                <a:gd fmla="*/ 0 w 12" name="T20"/>
                <a:gd fmla="*/ 8 h 12" name="T21"/>
                <a:gd fmla="*/ 0 w 12" name="T22"/>
                <a:gd fmla="*/ 5 h 12" name="T23"/>
                <a:gd fmla="*/ 1 w 12" name="T24"/>
                <a:gd fmla="*/ 1 h 12" name="T25"/>
                <a:gd fmla="*/ 4 w 12" name="T26"/>
                <a:gd fmla="*/ 0 h 12" name="T27"/>
                <a:gd fmla="*/ 7 w 12" name="T28"/>
                <a:gd fmla="*/ 0 h 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" w="12">
                  <a:moveTo>
                    <a:pt x="7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3662"/>
            <p:cNvSpPr/>
            <p:nvPr/>
          </p:nvSpPr>
          <p:spPr bwMode="auto">
            <a:xfrm>
              <a:off x="2360580" y="4005423"/>
              <a:ext cx="36812" cy="40158"/>
            </a:xfrm>
            <a:custGeom>
              <a:gdLst>
                <a:gd fmla="*/ 4 w 11" name="T0"/>
                <a:gd fmla="*/ 0 h 12" name="T1"/>
                <a:gd fmla="*/ 7 w 11" name="T2"/>
                <a:gd fmla="*/ 2 h 12" name="T3"/>
                <a:gd fmla="*/ 9 w 11" name="T4"/>
                <a:gd fmla="*/ 3 h 12" name="T5"/>
                <a:gd fmla="*/ 11 w 11" name="T6"/>
                <a:gd fmla="*/ 6 h 12" name="T7"/>
                <a:gd fmla="*/ 9 w 11" name="T8"/>
                <a:gd fmla="*/ 8 h 12" name="T9"/>
                <a:gd fmla="*/ 8 w 11" name="T10"/>
                <a:gd fmla="*/ 11 h 12" name="T11"/>
                <a:gd fmla="*/ 5 w 11" name="T12"/>
                <a:gd fmla="*/ 12 h 12" name="T13"/>
                <a:gd fmla="*/ 3 w 11" name="T14"/>
                <a:gd fmla="*/ 11 h 12" name="T15"/>
                <a:gd fmla="*/ 0 w 11" name="T16"/>
                <a:gd fmla="*/ 10 h 12" name="T17"/>
                <a:gd fmla="*/ 0 w 11" name="T18"/>
                <a:gd fmla="*/ 7 h 12" name="T19"/>
                <a:gd fmla="*/ 0 w 11" name="T20"/>
                <a:gd fmla="*/ 4 h 12" name="T21"/>
                <a:gd fmla="*/ 1 w 11" name="T22"/>
                <a:gd fmla="*/ 2 h 12" name="T23"/>
                <a:gd fmla="*/ 4 w 11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1">
                  <a:moveTo>
                    <a:pt x="4" y="0"/>
                  </a:moveTo>
                  <a:lnTo>
                    <a:pt x="7" y="2"/>
                  </a:lnTo>
                  <a:lnTo>
                    <a:pt x="9" y="3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3663"/>
            <p:cNvSpPr/>
            <p:nvPr/>
          </p:nvSpPr>
          <p:spPr bwMode="auto">
            <a:xfrm>
              <a:off x="2414124" y="4018809"/>
              <a:ext cx="30119" cy="33465"/>
            </a:xfrm>
            <a:custGeom>
              <a:gdLst>
                <a:gd fmla="*/ 4 w 9" name="T0"/>
                <a:gd fmla="*/ 0 h 10" name="T1"/>
                <a:gd fmla="*/ 7 w 9" name="T2"/>
                <a:gd fmla="*/ 0 h 10" name="T3"/>
                <a:gd fmla="*/ 8 w 9" name="T4"/>
                <a:gd fmla="*/ 2 h 10" name="T5"/>
                <a:gd fmla="*/ 9 w 9" name="T6"/>
                <a:gd fmla="*/ 4 h 10" name="T7"/>
                <a:gd fmla="*/ 9 w 9" name="T8"/>
                <a:gd fmla="*/ 6 h 10" name="T9"/>
                <a:gd fmla="*/ 8 w 9" name="T10"/>
                <a:gd fmla="*/ 8 h 10" name="T11"/>
                <a:gd fmla="*/ 5 w 9" name="T12"/>
                <a:gd fmla="*/ 10 h 10" name="T13"/>
                <a:gd fmla="*/ 3 w 9" name="T14"/>
                <a:gd fmla="*/ 10 h 10" name="T15"/>
                <a:gd fmla="*/ 1 w 9" name="T16"/>
                <a:gd fmla="*/ 8 h 10" name="T17"/>
                <a:gd fmla="*/ 0 w 9" name="T18"/>
                <a:gd fmla="*/ 6 h 10" name="T19"/>
                <a:gd fmla="*/ 0 w 9" name="T20"/>
                <a:gd fmla="*/ 3 h 10" name="T21"/>
                <a:gd fmla="*/ 1 w 9" name="T22"/>
                <a:gd fmla="*/ 0 h 10" name="T23"/>
                <a:gd fmla="*/ 4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3664"/>
            <p:cNvSpPr/>
            <p:nvPr/>
          </p:nvSpPr>
          <p:spPr bwMode="auto">
            <a:xfrm>
              <a:off x="2424162" y="3975304"/>
              <a:ext cx="30119" cy="36812"/>
            </a:xfrm>
            <a:custGeom>
              <a:gdLst>
                <a:gd fmla="*/ 4 w 9" name="T0"/>
                <a:gd fmla="*/ 0 h 11" name="T1"/>
                <a:gd fmla="*/ 6 w 9" name="T2"/>
                <a:gd fmla="*/ 1 h 11" name="T3"/>
                <a:gd fmla="*/ 9 w 9" name="T4"/>
                <a:gd fmla="*/ 3 h 11" name="T5"/>
                <a:gd fmla="*/ 9 w 9" name="T6"/>
                <a:gd fmla="*/ 5 h 11" name="T7"/>
                <a:gd fmla="*/ 9 w 9" name="T8"/>
                <a:gd fmla="*/ 8 h 11" name="T9"/>
                <a:gd fmla="*/ 8 w 9" name="T10"/>
                <a:gd fmla="*/ 9 h 11" name="T11"/>
                <a:gd fmla="*/ 5 w 9" name="T12"/>
                <a:gd fmla="*/ 11 h 11" name="T13"/>
                <a:gd fmla="*/ 2 w 9" name="T14"/>
                <a:gd fmla="*/ 11 h 11" name="T15"/>
                <a:gd fmla="*/ 0 w 9" name="T16"/>
                <a:gd fmla="*/ 8 h 11" name="T17"/>
                <a:gd fmla="*/ 0 w 9" name="T18"/>
                <a:gd fmla="*/ 7 h 11" name="T19"/>
                <a:gd fmla="*/ 0 w 9" name="T20"/>
                <a:gd fmla="*/ 4 h 11" name="T21"/>
                <a:gd fmla="*/ 1 w 9" name="T22"/>
                <a:gd fmla="*/ 1 h 11" name="T23"/>
                <a:gd fmla="*/ 4 w 9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9">
                  <a:moveTo>
                    <a:pt x="4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3665"/>
            <p:cNvSpPr>
              <a:spLocks noEditPoints="1"/>
            </p:cNvSpPr>
            <p:nvPr/>
          </p:nvSpPr>
          <p:spPr bwMode="auto">
            <a:xfrm>
              <a:off x="3414723" y="3590459"/>
              <a:ext cx="294491" cy="247640"/>
            </a:xfrm>
            <a:custGeom>
              <a:gdLst>
                <a:gd fmla="*/ 45 w 88" name="T0"/>
                <a:gd fmla="*/ 49 h 74" name="T1"/>
                <a:gd fmla="*/ 52 w 88" name="T2"/>
                <a:gd fmla="*/ 57 h 74" name="T3"/>
                <a:gd fmla="*/ 45 w 88" name="T4"/>
                <a:gd fmla="*/ 43 h 74" name="T5"/>
                <a:gd fmla="*/ 24 w 88" name="T6"/>
                <a:gd fmla="*/ 39 h 74" name="T7"/>
                <a:gd fmla="*/ 64 w 88" name="T8"/>
                <a:gd fmla="*/ 49 h 74" name="T9"/>
                <a:gd fmla="*/ 53 w 88" name="T10"/>
                <a:gd fmla="*/ 41 h 74" name="T11"/>
                <a:gd fmla="*/ 56 w 88" name="T12"/>
                <a:gd fmla="*/ 49 h 74" name="T13"/>
                <a:gd fmla="*/ 66 w 88" name="T14"/>
                <a:gd fmla="*/ 38 h 74" name="T15"/>
                <a:gd fmla="*/ 33 w 88" name="T16"/>
                <a:gd fmla="*/ 50 h 74" name="T17"/>
                <a:gd fmla="*/ 37 w 88" name="T18"/>
                <a:gd fmla="*/ 38 h 74" name="T19"/>
                <a:gd fmla="*/ 37 w 88" name="T20"/>
                <a:gd fmla="*/ 37 h 74" name="T21"/>
                <a:gd fmla="*/ 44 w 88" name="T22"/>
                <a:gd fmla="*/ 43 h 74" name="T23"/>
                <a:gd fmla="*/ 45 w 88" name="T24"/>
                <a:gd fmla="*/ 39 h 74" name="T25"/>
                <a:gd fmla="*/ 44 w 88" name="T26"/>
                <a:gd fmla="*/ 37 h 74" name="T27"/>
                <a:gd fmla="*/ 41 w 88" name="T28"/>
                <a:gd fmla="*/ 41 h 74" name="T29"/>
                <a:gd fmla="*/ 38 w 88" name="T30"/>
                <a:gd fmla="*/ 38 h 74" name="T31"/>
                <a:gd fmla="*/ 48 w 88" name="T32"/>
                <a:gd fmla="*/ 35 h 74" name="T33"/>
                <a:gd fmla="*/ 50 w 88" name="T34"/>
                <a:gd fmla="*/ 35 h 74" name="T35"/>
                <a:gd fmla="*/ 44 w 88" name="T36"/>
                <a:gd fmla="*/ 37 h 74" name="T37"/>
                <a:gd fmla="*/ 45 w 88" name="T38"/>
                <a:gd fmla="*/ 35 h 74" name="T39"/>
                <a:gd fmla="*/ 44 w 88" name="T40"/>
                <a:gd fmla="*/ 30 h 74" name="T41"/>
                <a:gd fmla="*/ 45 w 88" name="T42"/>
                <a:gd fmla="*/ 30 h 74" name="T43"/>
                <a:gd fmla="*/ 36 w 88" name="T44"/>
                <a:gd fmla="*/ 24 h 74" name="T45"/>
                <a:gd fmla="*/ 42 w 88" name="T46"/>
                <a:gd fmla="*/ 30 h 74" name="T47"/>
                <a:gd fmla="*/ 64 w 88" name="T48"/>
                <a:gd fmla="*/ 24 h 74" name="T49"/>
                <a:gd fmla="*/ 56 w 88" name="T50"/>
                <a:gd fmla="*/ 24 h 74" name="T51"/>
                <a:gd fmla="*/ 64 w 88" name="T52"/>
                <a:gd fmla="*/ 29 h 74" name="T53"/>
                <a:gd fmla="*/ 32 w 88" name="T54"/>
                <a:gd fmla="*/ 20 h 74" name="T55"/>
                <a:gd fmla="*/ 26 w 88" name="T56"/>
                <a:gd fmla="*/ 35 h 74" name="T57"/>
                <a:gd fmla="*/ 34 w 88" name="T58"/>
                <a:gd fmla="*/ 20 h 74" name="T59"/>
                <a:gd fmla="*/ 45 w 88" name="T60"/>
                <a:gd fmla="*/ 24 h 74" name="T61"/>
                <a:gd fmla="*/ 37 w 88" name="T62"/>
                <a:gd fmla="*/ 16 h 74" name="T63"/>
                <a:gd fmla="*/ 26 w 88" name="T64"/>
                <a:gd fmla="*/ 1 h 74" name="T65"/>
                <a:gd fmla="*/ 34 w 88" name="T66"/>
                <a:gd fmla="*/ 6 h 74" name="T67"/>
                <a:gd fmla="*/ 45 w 88" name="T68"/>
                <a:gd fmla="*/ 4 h 74" name="T69"/>
                <a:gd fmla="*/ 58 w 88" name="T70"/>
                <a:gd fmla="*/ 6 h 74" name="T71"/>
                <a:gd fmla="*/ 66 w 88" name="T72"/>
                <a:gd fmla="*/ 1 h 74" name="T73"/>
                <a:gd fmla="*/ 65 w 88" name="T74"/>
                <a:gd fmla="*/ 8 h 74" name="T75"/>
                <a:gd fmla="*/ 68 w 88" name="T76"/>
                <a:gd fmla="*/ 13 h 74" name="T77"/>
                <a:gd fmla="*/ 73 w 88" name="T78"/>
                <a:gd fmla="*/ 24 h 74" name="T79"/>
                <a:gd fmla="*/ 80 w 88" name="T80"/>
                <a:gd fmla="*/ 35 h 74" name="T81"/>
                <a:gd fmla="*/ 88 w 88" name="T82"/>
                <a:gd fmla="*/ 37 h 74" name="T83"/>
                <a:gd fmla="*/ 82 w 88" name="T84"/>
                <a:gd fmla="*/ 41 h 74" name="T85"/>
                <a:gd fmla="*/ 68 w 88" name="T86"/>
                <a:gd fmla="*/ 38 h 74" name="T87"/>
                <a:gd fmla="*/ 57 w 88" name="T88"/>
                <a:gd fmla="*/ 55 h 74" name="T89"/>
                <a:gd fmla="*/ 69 w 88" name="T90"/>
                <a:gd fmla="*/ 67 h 74" name="T91"/>
                <a:gd fmla="*/ 66 w 88" name="T92"/>
                <a:gd fmla="*/ 74 h 74" name="T93"/>
                <a:gd fmla="*/ 62 w 88" name="T94"/>
                <a:gd fmla="*/ 66 h 74" name="T95"/>
                <a:gd fmla="*/ 57 w 88" name="T96"/>
                <a:gd fmla="*/ 55 h 74" name="T97"/>
                <a:gd fmla="*/ 33 w 88" name="T98"/>
                <a:gd fmla="*/ 55 h 74" name="T99"/>
                <a:gd fmla="*/ 28 w 88" name="T100"/>
                <a:gd fmla="*/ 70 h 74" name="T101"/>
                <a:gd fmla="*/ 22 w 88" name="T102"/>
                <a:gd fmla="*/ 74 h 74" name="T103"/>
                <a:gd fmla="*/ 21 w 88" name="T104"/>
                <a:gd fmla="*/ 66 h 74" name="T105"/>
                <a:gd fmla="*/ 32 w 88" name="T106"/>
                <a:gd fmla="*/ 54 h 74" name="T107"/>
                <a:gd fmla="*/ 22 w 88" name="T108"/>
                <a:gd fmla="*/ 38 h 74" name="T109"/>
                <a:gd fmla="*/ 9 w 88" name="T110"/>
                <a:gd fmla="*/ 41 h 74" name="T111"/>
                <a:gd fmla="*/ 0 w 88" name="T112"/>
                <a:gd fmla="*/ 37 h 74" name="T113"/>
                <a:gd fmla="*/ 12 w 88" name="T114"/>
                <a:gd fmla="*/ 35 h 74" name="T115"/>
                <a:gd fmla="*/ 16 w 88" name="T116"/>
                <a:gd fmla="*/ 21 h 74" name="T117"/>
                <a:gd fmla="*/ 24 w 88" name="T118"/>
                <a:gd fmla="*/ 12 h 74" name="T119"/>
                <a:gd fmla="*/ 25 w 88" name="T120"/>
                <a:gd fmla="*/ 2 h 7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4" w="88">
                  <a:moveTo>
                    <a:pt x="36" y="57"/>
                  </a:moveTo>
                  <a:lnTo>
                    <a:pt x="45" y="65"/>
                  </a:lnTo>
                  <a:lnTo>
                    <a:pt x="53" y="57"/>
                  </a:lnTo>
                  <a:lnTo>
                    <a:pt x="48" y="58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6" y="57"/>
                  </a:lnTo>
                  <a:close/>
                  <a:moveTo>
                    <a:pt x="45" y="49"/>
                  </a:moveTo>
                  <a:lnTo>
                    <a:pt x="37" y="51"/>
                  </a:lnTo>
                  <a:lnTo>
                    <a:pt x="36" y="53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45" y="49"/>
                  </a:lnTo>
                  <a:close/>
                  <a:moveTo>
                    <a:pt x="48" y="42"/>
                  </a:moveTo>
                  <a:lnTo>
                    <a:pt x="45" y="43"/>
                  </a:lnTo>
                  <a:lnTo>
                    <a:pt x="44" y="43"/>
                  </a:lnTo>
                  <a:lnTo>
                    <a:pt x="41" y="42"/>
                  </a:lnTo>
                  <a:lnTo>
                    <a:pt x="36" y="50"/>
                  </a:lnTo>
                  <a:lnTo>
                    <a:pt x="45" y="46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48" y="42"/>
                  </a:lnTo>
                  <a:close/>
                  <a:moveTo>
                    <a:pt x="24" y="39"/>
                  </a:moveTo>
                  <a:lnTo>
                    <a:pt x="18" y="50"/>
                  </a:lnTo>
                  <a:lnTo>
                    <a:pt x="30" y="53"/>
                  </a:lnTo>
                  <a:lnTo>
                    <a:pt x="28" y="49"/>
                  </a:lnTo>
                  <a:lnTo>
                    <a:pt x="25" y="45"/>
                  </a:lnTo>
                  <a:lnTo>
                    <a:pt x="24" y="39"/>
                  </a:lnTo>
                  <a:close/>
                  <a:moveTo>
                    <a:pt x="66" y="39"/>
                  </a:moveTo>
                  <a:lnTo>
                    <a:pt x="65" y="45"/>
                  </a:lnTo>
                  <a:lnTo>
                    <a:pt x="64" y="49"/>
                  </a:lnTo>
                  <a:lnTo>
                    <a:pt x="60" y="53"/>
                  </a:lnTo>
                  <a:lnTo>
                    <a:pt x="72" y="50"/>
                  </a:lnTo>
                  <a:lnTo>
                    <a:pt x="66" y="39"/>
                  </a:lnTo>
                  <a:close/>
                  <a:moveTo>
                    <a:pt x="60" y="38"/>
                  </a:moveTo>
                  <a:lnTo>
                    <a:pt x="52" y="38"/>
                  </a:lnTo>
                  <a:lnTo>
                    <a:pt x="50" y="41"/>
                  </a:lnTo>
                  <a:lnTo>
                    <a:pt x="54" y="49"/>
                  </a:lnTo>
                  <a:lnTo>
                    <a:pt x="53" y="41"/>
                  </a:lnTo>
                  <a:lnTo>
                    <a:pt x="60" y="38"/>
                  </a:lnTo>
                  <a:close/>
                  <a:moveTo>
                    <a:pt x="66" y="38"/>
                  </a:moveTo>
                  <a:lnTo>
                    <a:pt x="64" y="38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1" y="38"/>
                  </a:lnTo>
                  <a:lnTo>
                    <a:pt x="56" y="42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4" y="46"/>
                  </a:lnTo>
                  <a:lnTo>
                    <a:pt x="65" y="42"/>
                  </a:lnTo>
                  <a:lnTo>
                    <a:pt x="66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5" y="43"/>
                  </a:lnTo>
                  <a:lnTo>
                    <a:pt x="29" y="49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42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4" y="38"/>
                  </a:lnTo>
                  <a:close/>
                  <a:moveTo>
                    <a:pt x="37" y="38"/>
                  </a:moveTo>
                  <a:lnTo>
                    <a:pt x="37" y="38"/>
                  </a:lnTo>
                  <a:lnTo>
                    <a:pt x="30" y="38"/>
                  </a:lnTo>
                  <a:lnTo>
                    <a:pt x="36" y="41"/>
                  </a:lnTo>
                  <a:lnTo>
                    <a:pt x="34" y="49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7" y="38"/>
                  </a:lnTo>
                  <a:close/>
                  <a:moveTo>
                    <a:pt x="37" y="37"/>
                  </a:move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close/>
                  <a:moveTo>
                    <a:pt x="44" y="37"/>
                  </a:moveTo>
                  <a:lnTo>
                    <a:pt x="44" y="38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39"/>
                  </a:lnTo>
                  <a:lnTo>
                    <a:pt x="44" y="37"/>
                  </a:lnTo>
                  <a:close/>
                  <a:moveTo>
                    <a:pt x="45" y="37"/>
                  </a:moveTo>
                  <a:lnTo>
                    <a:pt x="45" y="38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5" y="37"/>
                  </a:lnTo>
                  <a:close/>
                  <a:moveTo>
                    <a:pt x="44" y="37"/>
                  </a:moveTo>
                  <a:lnTo>
                    <a:pt x="44" y="37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close/>
                  <a:moveTo>
                    <a:pt x="40" y="35"/>
                  </a:moveTo>
                  <a:lnTo>
                    <a:pt x="38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40" y="35"/>
                  </a:lnTo>
                  <a:close/>
                  <a:moveTo>
                    <a:pt x="49" y="35"/>
                  </a:moveTo>
                  <a:lnTo>
                    <a:pt x="48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9" y="38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49" y="35"/>
                  </a:lnTo>
                  <a:close/>
                  <a:moveTo>
                    <a:pt x="40" y="31"/>
                  </a:moveTo>
                  <a:lnTo>
                    <a:pt x="40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7"/>
                  </a:lnTo>
                  <a:lnTo>
                    <a:pt x="42" y="34"/>
                  </a:lnTo>
                  <a:lnTo>
                    <a:pt x="41" y="33"/>
                  </a:lnTo>
                  <a:lnTo>
                    <a:pt x="40" y="31"/>
                  </a:lnTo>
                  <a:lnTo>
                    <a:pt x="40" y="31"/>
                  </a:lnTo>
                  <a:close/>
                  <a:moveTo>
                    <a:pt x="48" y="31"/>
                  </a:moveTo>
                  <a:lnTo>
                    <a:pt x="46" y="33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8" y="31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31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close/>
                  <a:moveTo>
                    <a:pt x="54" y="25"/>
                  </a:moveTo>
                  <a:lnTo>
                    <a:pt x="50" y="31"/>
                  </a:lnTo>
                  <a:lnTo>
                    <a:pt x="52" y="35"/>
                  </a:lnTo>
                  <a:lnTo>
                    <a:pt x="60" y="35"/>
                  </a:lnTo>
                  <a:lnTo>
                    <a:pt x="53" y="33"/>
                  </a:lnTo>
                  <a:lnTo>
                    <a:pt x="54" y="25"/>
                  </a:lnTo>
                  <a:close/>
                  <a:moveTo>
                    <a:pt x="36" y="24"/>
                  </a:moveTo>
                  <a:lnTo>
                    <a:pt x="36" y="31"/>
                  </a:lnTo>
                  <a:lnTo>
                    <a:pt x="30" y="35"/>
                  </a:lnTo>
                  <a:lnTo>
                    <a:pt x="37" y="35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36" y="24"/>
                  </a:lnTo>
                  <a:close/>
                  <a:moveTo>
                    <a:pt x="38" y="22"/>
                  </a:moveTo>
                  <a:lnTo>
                    <a:pt x="42" y="30"/>
                  </a:lnTo>
                  <a:lnTo>
                    <a:pt x="44" y="29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3" y="24"/>
                  </a:lnTo>
                  <a:lnTo>
                    <a:pt x="45" y="26"/>
                  </a:lnTo>
                  <a:lnTo>
                    <a:pt x="38" y="22"/>
                  </a:lnTo>
                  <a:close/>
                  <a:moveTo>
                    <a:pt x="60" y="21"/>
                  </a:moveTo>
                  <a:lnTo>
                    <a:pt x="64" y="24"/>
                  </a:lnTo>
                  <a:lnTo>
                    <a:pt x="65" y="29"/>
                  </a:lnTo>
                  <a:lnTo>
                    <a:pt x="66" y="33"/>
                  </a:lnTo>
                  <a:lnTo>
                    <a:pt x="70" y="24"/>
                  </a:lnTo>
                  <a:lnTo>
                    <a:pt x="60" y="21"/>
                  </a:lnTo>
                  <a:close/>
                  <a:moveTo>
                    <a:pt x="57" y="20"/>
                  </a:moveTo>
                  <a:lnTo>
                    <a:pt x="57" y="21"/>
                  </a:lnTo>
                  <a:lnTo>
                    <a:pt x="57" y="2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61" y="35"/>
                  </a:lnTo>
                  <a:lnTo>
                    <a:pt x="62" y="34"/>
                  </a:lnTo>
                  <a:lnTo>
                    <a:pt x="64" y="35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4" y="29"/>
                  </a:lnTo>
                  <a:lnTo>
                    <a:pt x="61" y="24"/>
                  </a:lnTo>
                  <a:lnTo>
                    <a:pt x="57" y="20"/>
                  </a:lnTo>
                  <a:close/>
                  <a:moveTo>
                    <a:pt x="32" y="20"/>
                  </a:moveTo>
                  <a:lnTo>
                    <a:pt x="20" y="22"/>
                  </a:lnTo>
                  <a:lnTo>
                    <a:pt x="24" y="33"/>
                  </a:lnTo>
                  <a:lnTo>
                    <a:pt x="25" y="27"/>
                  </a:lnTo>
                  <a:lnTo>
                    <a:pt x="28" y="22"/>
                  </a:lnTo>
                  <a:lnTo>
                    <a:pt x="32" y="20"/>
                  </a:lnTo>
                  <a:close/>
                  <a:moveTo>
                    <a:pt x="34" y="20"/>
                  </a:moveTo>
                  <a:lnTo>
                    <a:pt x="32" y="21"/>
                  </a:lnTo>
                  <a:lnTo>
                    <a:pt x="29" y="24"/>
                  </a:lnTo>
                  <a:lnTo>
                    <a:pt x="26" y="27"/>
                  </a:lnTo>
                  <a:lnTo>
                    <a:pt x="25" y="31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0"/>
                  </a:lnTo>
                  <a:close/>
                  <a:moveTo>
                    <a:pt x="45" y="16"/>
                  </a:moveTo>
                  <a:lnTo>
                    <a:pt x="42" y="16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5" y="24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6" y="18"/>
                  </a:lnTo>
                  <a:lnTo>
                    <a:pt x="50" y="17"/>
                  </a:lnTo>
                  <a:lnTo>
                    <a:pt x="45" y="16"/>
                  </a:lnTo>
                  <a:close/>
                  <a:moveTo>
                    <a:pt x="45" y="8"/>
                  </a:moveTo>
                  <a:lnTo>
                    <a:pt x="37" y="16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9" y="16"/>
                  </a:lnTo>
                  <a:lnTo>
                    <a:pt x="54" y="17"/>
                  </a:lnTo>
                  <a:lnTo>
                    <a:pt x="45" y="8"/>
                  </a:lnTo>
                  <a:close/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9" y="5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7" y="17"/>
                  </a:lnTo>
                  <a:lnTo>
                    <a:pt x="60" y="1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5" y="8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4" y="9"/>
                  </a:lnTo>
                  <a:lnTo>
                    <a:pt x="62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1" y="14"/>
                  </a:lnTo>
                  <a:lnTo>
                    <a:pt x="58" y="18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68" y="35"/>
                  </a:lnTo>
                  <a:lnTo>
                    <a:pt x="73" y="35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4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8" y="35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6" y="37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4" y="37"/>
                  </a:lnTo>
                  <a:lnTo>
                    <a:pt x="78" y="42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7" y="43"/>
                  </a:lnTo>
                  <a:lnTo>
                    <a:pt x="73" y="38"/>
                  </a:lnTo>
                  <a:lnTo>
                    <a:pt x="68" y="38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4" y="53"/>
                  </a:lnTo>
                  <a:lnTo>
                    <a:pt x="73" y="51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1" y="61"/>
                  </a:lnTo>
                  <a:lnTo>
                    <a:pt x="68" y="6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1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5" y="67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9" y="7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4" y="67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66"/>
                  </a:lnTo>
                  <a:lnTo>
                    <a:pt x="60" y="62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60" y="61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33" y="55"/>
                  </a:lnTo>
                  <a:lnTo>
                    <a:pt x="30" y="61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9" y="62"/>
                  </a:lnTo>
                  <a:lnTo>
                    <a:pt x="26" y="66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22" y="71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5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65"/>
                  </a:lnTo>
                  <a:lnTo>
                    <a:pt x="28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9" y="59"/>
                  </a:lnTo>
                  <a:lnTo>
                    <a:pt x="32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22" y="38"/>
                  </a:lnTo>
                  <a:lnTo>
                    <a:pt x="17" y="37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7" y="35"/>
                  </a:lnTo>
                  <a:lnTo>
                    <a:pt x="22" y="35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3666"/>
            <p:cNvSpPr>
              <a:spLocks noEditPoints="1"/>
            </p:cNvSpPr>
            <p:nvPr/>
          </p:nvSpPr>
          <p:spPr bwMode="auto">
            <a:xfrm>
              <a:off x="1326514" y="3088486"/>
              <a:ext cx="337996" cy="348035"/>
            </a:xfrm>
            <a:custGeom>
              <a:gdLst>
                <a:gd fmla="*/ 54 w 101" name="T0"/>
                <a:gd fmla="*/ 89 h 104" name="T1"/>
                <a:gd fmla="*/ 49 w 101" name="T2"/>
                <a:gd fmla="*/ 95 h 104" name="T3"/>
                <a:gd fmla="*/ 45 w 101" name="T4"/>
                <a:gd fmla="*/ 86 h 104" name="T5"/>
                <a:gd fmla="*/ 34 w 101" name="T6"/>
                <a:gd fmla="*/ 81 h 104" name="T7"/>
                <a:gd fmla="*/ 62 w 101" name="T8"/>
                <a:gd fmla="*/ 77 h 104" name="T9"/>
                <a:gd fmla="*/ 37 w 101" name="T10"/>
                <a:gd fmla="*/ 75 h 104" name="T11"/>
                <a:gd fmla="*/ 34 w 101" name="T12"/>
                <a:gd fmla="*/ 74 h 104" name="T13"/>
                <a:gd fmla="*/ 78 w 101" name="T14"/>
                <a:gd fmla="*/ 57 h 104" name="T15"/>
                <a:gd fmla="*/ 79 w 101" name="T16"/>
                <a:gd fmla="*/ 69 h 104" name="T17"/>
                <a:gd fmla="*/ 86 w 101" name="T18"/>
                <a:gd fmla="*/ 74 h 104" name="T19"/>
                <a:gd fmla="*/ 75 w 101" name="T20"/>
                <a:gd fmla="*/ 69 h 104" name="T21"/>
                <a:gd fmla="*/ 67 w 101" name="T22"/>
                <a:gd fmla="*/ 74 h 104" name="T23"/>
                <a:gd fmla="*/ 6 w 101" name="T24"/>
                <a:gd fmla="*/ 77 h 104" name="T25"/>
                <a:gd fmla="*/ 25 w 101" name="T26"/>
                <a:gd fmla="*/ 74 h 104" name="T27"/>
                <a:gd fmla="*/ 20 w 101" name="T28"/>
                <a:gd fmla="*/ 75 h 104" name="T29"/>
                <a:gd fmla="*/ 16 w 101" name="T30"/>
                <a:gd fmla="*/ 70 h 104" name="T31"/>
                <a:gd fmla="*/ 17 w 101" name="T32"/>
                <a:gd fmla="*/ 63 h 104" name="T33"/>
                <a:gd fmla="*/ 49 w 101" name="T34"/>
                <a:gd fmla="*/ 54 h 104" name="T35"/>
                <a:gd fmla="*/ 50 w 101" name="T36"/>
                <a:gd fmla="*/ 61 h 104" name="T37"/>
                <a:gd fmla="*/ 57 w 101" name="T38"/>
                <a:gd fmla="*/ 59 h 104" name="T39"/>
                <a:gd fmla="*/ 65 w 101" name="T40"/>
                <a:gd fmla="*/ 73 h 104" name="T41"/>
                <a:gd fmla="*/ 42 w 101" name="T42"/>
                <a:gd fmla="*/ 57 h 104" name="T43"/>
                <a:gd fmla="*/ 54 w 101" name="T44"/>
                <a:gd fmla="*/ 53 h 104" name="T45"/>
                <a:gd fmla="*/ 58 w 101" name="T46"/>
                <a:gd fmla="*/ 51 h 104" name="T47"/>
                <a:gd fmla="*/ 44 w 101" name="T48"/>
                <a:gd fmla="*/ 54 h 104" name="T49"/>
                <a:gd fmla="*/ 42 w 101" name="T50"/>
                <a:gd fmla="*/ 49 h 104" name="T51"/>
                <a:gd fmla="*/ 54 w 101" name="T52"/>
                <a:gd fmla="*/ 46 h 104" name="T53"/>
                <a:gd fmla="*/ 57 w 101" name="T54"/>
                <a:gd fmla="*/ 46 h 104" name="T55"/>
                <a:gd fmla="*/ 50 w 101" name="T56"/>
                <a:gd fmla="*/ 46 h 104" name="T57"/>
                <a:gd fmla="*/ 61 w 101" name="T58"/>
                <a:gd fmla="*/ 51 h 104" name="T59"/>
                <a:gd fmla="*/ 25 w 101" name="T60"/>
                <a:gd fmla="*/ 51 h 104" name="T61"/>
                <a:gd fmla="*/ 44 w 101" name="T62"/>
                <a:gd fmla="*/ 42 h 104" name="T63"/>
                <a:gd fmla="*/ 38 w 101" name="T64"/>
                <a:gd fmla="*/ 30 h 104" name="T65"/>
                <a:gd fmla="*/ 75 w 101" name="T66"/>
                <a:gd fmla="*/ 34 h 104" name="T67"/>
                <a:gd fmla="*/ 82 w 101" name="T68"/>
                <a:gd fmla="*/ 33 h 104" name="T69"/>
                <a:gd fmla="*/ 85 w 101" name="T70"/>
                <a:gd fmla="*/ 39 h 104" name="T71"/>
                <a:gd fmla="*/ 81 w 101" name="T72"/>
                <a:gd fmla="*/ 45 h 104" name="T73"/>
                <a:gd fmla="*/ 70 w 101" name="T74"/>
                <a:gd fmla="*/ 26 h 104" name="T75"/>
                <a:gd fmla="*/ 25 w 101" name="T76"/>
                <a:gd fmla="*/ 39 h 104" name="T77"/>
                <a:gd fmla="*/ 14 w 101" name="T78"/>
                <a:gd fmla="*/ 38 h 104" name="T79"/>
                <a:gd fmla="*/ 18 w 101" name="T80"/>
                <a:gd fmla="*/ 31 h 104" name="T81"/>
                <a:gd fmla="*/ 25 w 101" name="T82"/>
                <a:gd fmla="*/ 31 h 104" name="T83"/>
                <a:gd fmla="*/ 50 w 101" name="T84"/>
                <a:gd fmla="*/ 4 h 104" name="T85"/>
                <a:gd fmla="*/ 45 w 101" name="T86"/>
                <a:gd fmla="*/ 21 h 104" name="T87"/>
                <a:gd fmla="*/ 48 w 101" name="T88"/>
                <a:gd fmla="*/ 15 h 104" name="T89"/>
                <a:gd fmla="*/ 54 w 101" name="T90"/>
                <a:gd fmla="*/ 15 h 104" name="T91"/>
                <a:gd fmla="*/ 57 w 101" name="T92"/>
                <a:gd fmla="*/ 21 h 104" name="T93"/>
                <a:gd fmla="*/ 50 w 101" name="T94"/>
                <a:gd fmla="*/ 0 h 104" name="T95"/>
                <a:gd fmla="*/ 73 w 101" name="T96"/>
                <a:gd fmla="*/ 11 h 104" name="T97"/>
                <a:gd fmla="*/ 94 w 101" name="T98"/>
                <a:gd fmla="*/ 29 h 104" name="T99"/>
                <a:gd fmla="*/ 94 w 101" name="T100"/>
                <a:gd fmla="*/ 49 h 104" name="T101"/>
                <a:gd fmla="*/ 91 w 101" name="T102"/>
                <a:gd fmla="*/ 54 h 104" name="T103"/>
                <a:gd fmla="*/ 74 w 101" name="T104"/>
                <a:gd fmla="*/ 87 h 104" name="T105"/>
                <a:gd fmla="*/ 70 w 101" name="T106"/>
                <a:gd fmla="*/ 90 h 104" name="T107"/>
                <a:gd fmla="*/ 32 w 101" name="T108"/>
                <a:gd fmla="*/ 83 h 104" name="T109"/>
                <a:gd fmla="*/ 21 w 101" name="T110"/>
                <a:gd fmla="*/ 89 h 104" name="T111"/>
                <a:gd fmla="*/ 4 w 101" name="T112"/>
                <a:gd fmla="*/ 77 h 104" name="T113"/>
                <a:gd fmla="*/ 0 w 101" name="T114"/>
                <a:gd fmla="*/ 53 h 104" name="T115"/>
                <a:gd fmla="*/ 4 w 101" name="T116"/>
                <a:gd fmla="*/ 26 h 104" name="T117"/>
                <a:gd fmla="*/ 24 w 101" name="T118"/>
                <a:gd fmla="*/ 14 h 104" name="T119"/>
                <a:gd fmla="*/ 48 w 101" name="T120"/>
                <a:gd fmla="*/ 2 h 10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04" w="100">
                  <a:moveTo>
                    <a:pt x="52" y="74"/>
                  </a:moveTo>
                  <a:lnTo>
                    <a:pt x="52" y="81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90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0" y="89"/>
                  </a:lnTo>
                  <a:lnTo>
                    <a:pt x="50" y="94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49" y="95"/>
                  </a:lnTo>
                  <a:lnTo>
                    <a:pt x="49" y="94"/>
                  </a:lnTo>
                  <a:lnTo>
                    <a:pt x="49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9" y="86"/>
                  </a:lnTo>
                  <a:lnTo>
                    <a:pt x="49" y="83"/>
                  </a:lnTo>
                  <a:lnTo>
                    <a:pt x="45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1"/>
                  </a:lnTo>
                  <a:lnTo>
                    <a:pt x="49" y="74"/>
                  </a:lnTo>
                  <a:lnTo>
                    <a:pt x="37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49" y="102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67" y="82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52" y="74"/>
                  </a:lnTo>
                  <a:close/>
                  <a:moveTo>
                    <a:pt x="56" y="62"/>
                  </a:moveTo>
                  <a:lnTo>
                    <a:pt x="53" y="63"/>
                  </a:lnTo>
                  <a:lnTo>
                    <a:pt x="50" y="63"/>
                  </a:lnTo>
                  <a:lnTo>
                    <a:pt x="46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50" y="71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56" y="62"/>
                  </a:lnTo>
                  <a:lnTo>
                    <a:pt x="56" y="62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33" y="61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5" y="54"/>
                  </a:lnTo>
                  <a:close/>
                  <a:moveTo>
                    <a:pt x="81" y="54"/>
                  </a:moveTo>
                  <a:lnTo>
                    <a:pt x="79" y="55"/>
                  </a:lnTo>
                  <a:lnTo>
                    <a:pt x="78" y="57"/>
                  </a:lnTo>
                  <a:lnTo>
                    <a:pt x="77" y="55"/>
                  </a:lnTo>
                  <a:lnTo>
                    <a:pt x="69" y="62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77" y="66"/>
                  </a:lnTo>
                  <a:lnTo>
                    <a:pt x="79" y="69"/>
                  </a:lnTo>
                  <a:lnTo>
                    <a:pt x="82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2" y="70"/>
                  </a:lnTo>
                  <a:lnTo>
                    <a:pt x="86" y="71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1" y="71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8" y="70"/>
                  </a:lnTo>
                  <a:lnTo>
                    <a:pt x="75" y="69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3" y="67"/>
                  </a:lnTo>
                  <a:lnTo>
                    <a:pt x="67" y="6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9" y="77"/>
                  </a:lnTo>
                  <a:lnTo>
                    <a:pt x="67" y="78"/>
                  </a:lnTo>
                  <a:lnTo>
                    <a:pt x="69" y="81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83" y="54"/>
                  </a:lnTo>
                  <a:lnTo>
                    <a:pt x="81" y="54"/>
                  </a:lnTo>
                  <a:close/>
                  <a:moveTo>
                    <a:pt x="17" y="54"/>
                  </a:moveTo>
                  <a:lnTo>
                    <a:pt x="6" y="77"/>
                  </a:lnTo>
                  <a:lnTo>
                    <a:pt x="6" y="77"/>
                  </a:lnTo>
                  <a:lnTo>
                    <a:pt x="30" y="81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2" y="63"/>
                  </a:lnTo>
                  <a:lnTo>
                    <a:pt x="25" y="67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2" y="73"/>
                  </a:lnTo>
                  <a:lnTo>
                    <a:pt x="24" y="69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3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20" y="69"/>
                  </a:lnTo>
                  <a:lnTo>
                    <a:pt x="22" y="67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24" y="66"/>
                  </a:lnTo>
                  <a:lnTo>
                    <a:pt x="30" y="62"/>
                  </a:lnTo>
                  <a:lnTo>
                    <a:pt x="24" y="55"/>
                  </a:lnTo>
                  <a:lnTo>
                    <a:pt x="21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7" y="54"/>
                  </a:lnTo>
                  <a:close/>
                  <a:moveTo>
                    <a:pt x="49" y="54"/>
                  </a:moveTo>
                  <a:lnTo>
                    <a:pt x="49" y="54"/>
                  </a:lnTo>
                  <a:lnTo>
                    <a:pt x="49" y="57"/>
                  </a:lnTo>
                  <a:lnTo>
                    <a:pt x="48" y="58"/>
                  </a:lnTo>
                  <a:lnTo>
                    <a:pt x="48" y="61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1"/>
                  </a:lnTo>
                  <a:lnTo>
                    <a:pt x="50" y="58"/>
                  </a:lnTo>
                  <a:lnTo>
                    <a:pt x="49" y="54"/>
                  </a:lnTo>
                  <a:close/>
                  <a:moveTo>
                    <a:pt x="50" y="54"/>
                  </a:moveTo>
                  <a:lnTo>
                    <a:pt x="50" y="54"/>
                  </a:lnTo>
                  <a:lnTo>
                    <a:pt x="50" y="55"/>
                  </a:lnTo>
                  <a:lnTo>
                    <a:pt x="52" y="58"/>
                  </a:lnTo>
                  <a:lnTo>
                    <a:pt x="54" y="59"/>
                  </a:lnTo>
                  <a:lnTo>
                    <a:pt x="56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50" y="54"/>
                  </a:lnTo>
                  <a:close/>
                  <a:moveTo>
                    <a:pt x="61" y="54"/>
                  </a:moveTo>
                  <a:lnTo>
                    <a:pt x="60" y="58"/>
                  </a:lnTo>
                  <a:lnTo>
                    <a:pt x="57" y="61"/>
                  </a:lnTo>
                  <a:lnTo>
                    <a:pt x="58" y="61"/>
                  </a:lnTo>
                  <a:lnTo>
                    <a:pt x="65" y="73"/>
                  </a:lnTo>
                  <a:lnTo>
                    <a:pt x="65" y="62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61" y="54"/>
                  </a:lnTo>
                  <a:lnTo>
                    <a:pt x="61" y="54"/>
                  </a:lnTo>
                  <a:close/>
                  <a:moveTo>
                    <a:pt x="49" y="54"/>
                  </a:moveTo>
                  <a:lnTo>
                    <a:pt x="48" y="54"/>
                  </a:lnTo>
                  <a:lnTo>
                    <a:pt x="46" y="54"/>
                  </a:lnTo>
                  <a:lnTo>
                    <a:pt x="45" y="55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9" y="54"/>
                  </a:lnTo>
                  <a:close/>
                  <a:moveTo>
                    <a:pt x="57" y="51"/>
                  </a:moveTo>
                  <a:lnTo>
                    <a:pt x="54" y="53"/>
                  </a:lnTo>
                  <a:lnTo>
                    <a:pt x="50" y="53"/>
                  </a:lnTo>
                  <a:lnTo>
                    <a:pt x="50" y="54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7" y="51"/>
                  </a:lnTo>
                  <a:close/>
                  <a:moveTo>
                    <a:pt x="42" y="51"/>
                  </a:moveTo>
                  <a:lnTo>
                    <a:pt x="40" y="51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2" y="51"/>
                  </a:lnTo>
                  <a:close/>
                  <a:moveTo>
                    <a:pt x="42" y="46"/>
                  </a:move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2" y="49"/>
                  </a:lnTo>
                  <a:lnTo>
                    <a:pt x="44" y="50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3"/>
                  </a:lnTo>
                  <a:lnTo>
                    <a:pt x="46" y="49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2" y="46"/>
                  </a:lnTo>
                  <a:close/>
                  <a:moveTo>
                    <a:pt x="56" y="45"/>
                  </a:moveTo>
                  <a:lnTo>
                    <a:pt x="54" y="46"/>
                  </a:lnTo>
                  <a:lnTo>
                    <a:pt x="53" y="49"/>
                  </a:lnTo>
                  <a:lnTo>
                    <a:pt x="52" y="50"/>
                  </a:lnTo>
                  <a:lnTo>
                    <a:pt x="50" y="51"/>
                  </a:lnTo>
                  <a:lnTo>
                    <a:pt x="50" y="53"/>
                  </a:lnTo>
                  <a:lnTo>
                    <a:pt x="53" y="50"/>
                  </a:lnTo>
                  <a:lnTo>
                    <a:pt x="56" y="49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6" y="45"/>
                  </a:lnTo>
                  <a:close/>
                  <a:moveTo>
                    <a:pt x="49" y="42"/>
                  </a:moveTo>
                  <a:lnTo>
                    <a:pt x="48" y="43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9" y="42"/>
                  </a:lnTo>
                  <a:lnTo>
                    <a:pt x="49" y="42"/>
                  </a:lnTo>
                  <a:close/>
                  <a:moveTo>
                    <a:pt x="65" y="33"/>
                  </a:moveTo>
                  <a:lnTo>
                    <a:pt x="58" y="45"/>
                  </a:lnTo>
                  <a:lnTo>
                    <a:pt x="58" y="45"/>
                  </a:lnTo>
                  <a:lnTo>
                    <a:pt x="60" y="49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74" y="51"/>
                  </a:lnTo>
                  <a:lnTo>
                    <a:pt x="66" y="46"/>
                  </a:lnTo>
                  <a:lnTo>
                    <a:pt x="65" y="33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3" y="43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40" y="46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6" y="31"/>
                  </a:lnTo>
                  <a:close/>
                  <a:moveTo>
                    <a:pt x="38" y="30"/>
                  </a:moveTo>
                  <a:lnTo>
                    <a:pt x="38" y="31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50" y="34"/>
                  </a:lnTo>
                  <a:lnTo>
                    <a:pt x="38" y="30"/>
                  </a:lnTo>
                  <a:close/>
                  <a:moveTo>
                    <a:pt x="70" y="26"/>
                  </a:moveTo>
                  <a:lnTo>
                    <a:pt x="69" y="27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9"/>
                  </a:lnTo>
                  <a:lnTo>
                    <a:pt x="79" y="37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81" y="37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2" y="38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1" y="39"/>
                  </a:lnTo>
                  <a:lnTo>
                    <a:pt x="77" y="41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5" y="42"/>
                  </a:lnTo>
                  <a:lnTo>
                    <a:pt x="69" y="45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70" y="26"/>
                  </a:lnTo>
                  <a:close/>
                  <a:moveTo>
                    <a:pt x="32" y="25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25" y="39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2" y="38"/>
                  </a:lnTo>
                  <a:lnTo>
                    <a:pt x="20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4" y="31"/>
                  </a:lnTo>
                  <a:lnTo>
                    <a:pt x="18" y="34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1" y="35"/>
                  </a:lnTo>
                  <a:lnTo>
                    <a:pt x="24" y="37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8"/>
                  </a:lnTo>
                  <a:lnTo>
                    <a:pt x="32" y="42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2" y="25"/>
                  </a:lnTo>
                  <a:close/>
                  <a:moveTo>
                    <a:pt x="50" y="4"/>
                  </a:moveTo>
                  <a:lnTo>
                    <a:pt x="50" y="4"/>
                  </a:lnTo>
                  <a:lnTo>
                    <a:pt x="49" y="4"/>
                  </a:lnTo>
                  <a:lnTo>
                    <a:pt x="34" y="23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9" y="31"/>
                  </a:lnTo>
                  <a:lnTo>
                    <a:pt x="49" y="25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7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2" y="25"/>
                  </a:lnTo>
                  <a:lnTo>
                    <a:pt x="52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9" y="25"/>
                  </a:lnTo>
                  <a:lnTo>
                    <a:pt x="50" y="4"/>
                  </a:lnTo>
                  <a:close/>
                  <a:moveTo>
                    <a:pt x="50" y="0"/>
                  </a:moveTo>
                  <a:lnTo>
                    <a:pt x="50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9" y="22"/>
                  </a:lnTo>
                  <a:lnTo>
                    <a:pt x="71" y="18"/>
                  </a:lnTo>
                  <a:lnTo>
                    <a:pt x="71" y="17"/>
                  </a:lnTo>
                  <a:lnTo>
                    <a:pt x="70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79" y="14"/>
                  </a:lnTo>
                  <a:lnTo>
                    <a:pt x="79" y="17"/>
                  </a:lnTo>
                  <a:lnTo>
                    <a:pt x="78" y="18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23"/>
                  </a:lnTo>
                  <a:lnTo>
                    <a:pt x="94" y="29"/>
                  </a:lnTo>
                  <a:lnTo>
                    <a:pt x="95" y="27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86" y="51"/>
                  </a:lnTo>
                  <a:lnTo>
                    <a:pt x="91" y="51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8" y="49"/>
                  </a:lnTo>
                  <a:lnTo>
                    <a:pt x="99" y="50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99" y="57"/>
                  </a:lnTo>
                  <a:lnTo>
                    <a:pt x="97" y="58"/>
                  </a:lnTo>
                  <a:lnTo>
                    <a:pt x="94" y="57"/>
                  </a:lnTo>
                  <a:lnTo>
                    <a:pt x="93" y="55"/>
                  </a:lnTo>
                  <a:lnTo>
                    <a:pt x="91" y="54"/>
                  </a:lnTo>
                  <a:lnTo>
                    <a:pt x="86" y="54"/>
                  </a:lnTo>
                  <a:lnTo>
                    <a:pt x="97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7" y="78"/>
                  </a:lnTo>
                  <a:lnTo>
                    <a:pt x="94" y="78"/>
                  </a:lnTo>
                  <a:lnTo>
                    <a:pt x="70" y="82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7" y="87"/>
                  </a:lnTo>
                  <a:lnTo>
                    <a:pt x="78" y="89"/>
                  </a:lnTo>
                  <a:lnTo>
                    <a:pt x="79" y="91"/>
                  </a:lnTo>
                  <a:lnTo>
                    <a:pt x="78" y="94"/>
                  </a:lnTo>
                  <a:lnTo>
                    <a:pt x="77" y="95"/>
                  </a:lnTo>
                  <a:lnTo>
                    <a:pt x="74" y="96"/>
                  </a:lnTo>
                  <a:lnTo>
                    <a:pt x="73" y="95"/>
                  </a:lnTo>
                  <a:lnTo>
                    <a:pt x="70" y="94"/>
                  </a:lnTo>
                  <a:lnTo>
                    <a:pt x="70" y="93"/>
                  </a:lnTo>
                  <a:lnTo>
                    <a:pt x="70" y="90"/>
                  </a:lnTo>
                  <a:lnTo>
                    <a:pt x="71" y="89"/>
                  </a:lnTo>
                  <a:lnTo>
                    <a:pt x="69" y="83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49" y="10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32" y="83"/>
                  </a:lnTo>
                  <a:lnTo>
                    <a:pt x="28" y="87"/>
                  </a:lnTo>
                  <a:lnTo>
                    <a:pt x="29" y="89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2" y="95"/>
                  </a:lnTo>
                  <a:lnTo>
                    <a:pt x="21" y="94"/>
                  </a:lnTo>
                  <a:lnTo>
                    <a:pt x="20" y="91"/>
                  </a:lnTo>
                  <a:lnTo>
                    <a:pt x="21" y="89"/>
                  </a:lnTo>
                  <a:lnTo>
                    <a:pt x="22" y="87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9" y="82"/>
                  </a:lnTo>
                  <a:lnTo>
                    <a:pt x="6" y="78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2" y="78"/>
                  </a:lnTo>
                  <a:lnTo>
                    <a:pt x="4" y="77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8" y="57"/>
                  </a:lnTo>
                  <a:lnTo>
                    <a:pt x="5" y="58"/>
                  </a:lnTo>
                  <a:lnTo>
                    <a:pt x="2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2" y="49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4" y="51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32" y="22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33" y="2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3667"/>
            <p:cNvSpPr/>
            <p:nvPr/>
          </p:nvSpPr>
          <p:spPr bwMode="auto">
            <a:xfrm>
              <a:off x="1564115" y="3838099"/>
              <a:ext cx="143900" cy="137207"/>
            </a:xfrm>
            <a:custGeom>
              <a:gdLst>
                <a:gd fmla="*/ 22 w 43" name="T0"/>
                <a:gd fmla="*/ 0 h 41" name="T1"/>
                <a:gd fmla="*/ 28 w 43" name="T2"/>
                <a:gd fmla="*/ 13 h 41" name="T3"/>
                <a:gd fmla="*/ 43 w 43" name="T4"/>
                <a:gd fmla="*/ 15 h 41" name="T5"/>
                <a:gd fmla="*/ 34 w 43" name="T6"/>
                <a:gd fmla="*/ 25 h 41" name="T7"/>
                <a:gd fmla="*/ 36 w 43" name="T8"/>
                <a:gd fmla="*/ 40 h 41" name="T9"/>
                <a:gd fmla="*/ 23 w 43" name="T10"/>
                <a:gd fmla="*/ 33 h 41" name="T11"/>
                <a:gd fmla="*/ 10 w 43" name="T12"/>
                <a:gd fmla="*/ 41 h 41" name="T13"/>
                <a:gd fmla="*/ 11 w 43" name="T14"/>
                <a:gd fmla="*/ 25 h 41" name="T15"/>
                <a:gd fmla="*/ 0 w 43" name="T16"/>
                <a:gd fmla="*/ 16 h 41" name="T17"/>
                <a:gd fmla="*/ 15 w 43" name="T18"/>
                <a:gd fmla="*/ 13 h 41" name="T19"/>
                <a:gd fmla="*/ 22 w 43" name="T20"/>
                <a:gd fmla="*/ 0 h 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1" w="43">
                  <a:moveTo>
                    <a:pt x="22" y="0"/>
                  </a:moveTo>
                  <a:lnTo>
                    <a:pt x="28" y="13"/>
                  </a:lnTo>
                  <a:lnTo>
                    <a:pt x="43" y="15"/>
                  </a:lnTo>
                  <a:lnTo>
                    <a:pt x="34" y="25"/>
                  </a:lnTo>
                  <a:lnTo>
                    <a:pt x="36" y="40"/>
                  </a:lnTo>
                  <a:lnTo>
                    <a:pt x="23" y="33"/>
                  </a:lnTo>
                  <a:lnTo>
                    <a:pt x="10" y="41"/>
                  </a:lnTo>
                  <a:lnTo>
                    <a:pt x="11" y="25"/>
                  </a:lnTo>
                  <a:lnTo>
                    <a:pt x="0" y="16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3668"/>
            <p:cNvSpPr/>
            <p:nvPr/>
          </p:nvSpPr>
          <p:spPr bwMode="auto">
            <a:xfrm>
              <a:off x="1774943" y="2402454"/>
              <a:ext cx="97049" cy="97049"/>
            </a:xfrm>
            <a:custGeom>
              <a:gdLst>
                <a:gd fmla="*/ 18 w 29" name="T0"/>
                <a:gd fmla="*/ 0 h 29" name="T1"/>
                <a:gd fmla="*/ 20 w 29" name="T2"/>
                <a:gd fmla="*/ 11 h 29" name="T3"/>
                <a:gd fmla="*/ 29 w 29" name="T4"/>
                <a:gd fmla="*/ 15 h 29" name="T5"/>
                <a:gd fmla="*/ 20 w 29" name="T6"/>
                <a:gd fmla="*/ 20 h 29" name="T7"/>
                <a:gd fmla="*/ 17 w 29" name="T8"/>
                <a:gd fmla="*/ 29 h 29" name="T9"/>
                <a:gd fmla="*/ 10 w 29" name="T10"/>
                <a:gd fmla="*/ 23 h 29" name="T11"/>
                <a:gd fmla="*/ 0 w 29" name="T12"/>
                <a:gd fmla="*/ 24 h 29" name="T13"/>
                <a:gd fmla="*/ 5 w 29" name="T14"/>
                <a:gd fmla="*/ 15 h 29" name="T15"/>
                <a:gd fmla="*/ 1 w 29" name="T16"/>
                <a:gd fmla="*/ 5 h 29" name="T17"/>
                <a:gd fmla="*/ 10 w 29" name="T18"/>
                <a:gd fmla="*/ 7 h 29" name="T19"/>
                <a:gd fmla="*/ 18 w 29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28">
                  <a:moveTo>
                    <a:pt x="18" y="0"/>
                  </a:moveTo>
                  <a:lnTo>
                    <a:pt x="20" y="11"/>
                  </a:lnTo>
                  <a:lnTo>
                    <a:pt x="29" y="15"/>
                  </a:lnTo>
                  <a:lnTo>
                    <a:pt x="20" y="20"/>
                  </a:lnTo>
                  <a:lnTo>
                    <a:pt x="17" y="29"/>
                  </a:lnTo>
                  <a:lnTo>
                    <a:pt x="10" y="23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" y="5"/>
                  </a:lnTo>
                  <a:lnTo>
                    <a:pt x="1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3669"/>
            <p:cNvSpPr>
              <a:spLocks noEditPoints="1"/>
            </p:cNvSpPr>
            <p:nvPr/>
          </p:nvSpPr>
          <p:spPr bwMode="auto">
            <a:xfrm>
              <a:off x="3498386" y="2981398"/>
              <a:ext cx="257681" cy="287798"/>
            </a:xfrm>
            <a:custGeom>
              <a:gdLst>
                <a:gd fmla="*/ 13 w 77" name="T0"/>
                <a:gd fmla="*/ 42 h 86" name="T1"/>
                <a:gd fmla="*/ 24 w 77" name="T2"/>
                <a:gd fmla="*/ 65 h 86" name="T3"/>
                <a:gd fmla="*/ 53 w 77" name="T4"/>
                <a:gd fmla="*/ 65 h 86" name="T5"/>
                <a:gd fmla="*/ 56 w 77" name="T6"/>
                <a:gd fmla="*/ 36 h 86" name="T7"/>
                <a:gd fmla="*/ 28 w 77" name="T8"/>
                <a:gd fmla="*/ 20 h 86" name="T9"/>
                <a:gd fmla="*/ 43 w 77" name="T10"/>
                <a:gd fmla="*/ 5 h 86" name="T11"/>
                <a:gd fmla="*/ 41 w 77" name="T12"/>
                <a:gd fmla="*/ 9 h 86" name="T13"/>
                <a:gd fmla="*/ 47 w 77" name="T14"/>
                <a:gd fmla="*/ 10 h 86" name="T15"/>
                <a:gd fmla="*/ 53 w 77" name="T16"/>
                <a:gd fmla="*/ 18 h 86" name="T17"/>
                <a:gd fmla="*/ 59 w 77" name="T18"/>
                <a:gd fmla="*/ 20 h 86" name="T19"/>
                <a:gd fmla="*/ 64 w 77" name="T20"/>
                <a:gd fmla="*/ 30 h 86" name="T21"/>
                <a:gd fmla="*/ 66 w 77" name="T22"/>
                <a:gd fmla="*/ 25 h 86" name="T23"/>
                <a:gd fmla="*/ 70 w 77" name="T24"/>
                <a:gd fmla="*/ 22 h 86" name="T25"/>
                <a:gd fmla="*/ 77 w 77" name="T26"/>
                <a:gd fmla="*/ 24 h 86" name="T27"/>
                <a:gd fmla="*/ 74 w 77" name="T28"/>
                <a:gd fmla="*/ 29 h 86" name="T29"/>
                <a:gd fmla="*/ 70 w 77" name="T30"/>
                <a:gd fmla="*/ 29 h 86" name="T31"/>
                <a:gd fmla="*/ 72 w 77" name="T32"/>
                <a:gd fmla="*/ 36 h 86" name="T33"/>
                <a:gd fmla="*/ 68 w 77" name="T34"/>
                <a:gd fmla="*/ 41 h 86" name="T35"/>
                <a:gd fmla="*/ 69 w 77" name="T36"/>
                <a:gd fmla="*/ 46 h 86" name="T37"/>
                <a:gd fmla="*/ 69 w 77" name="T38"/>
                <a:gd fmla="*/ 54 h 86" name="T39"/>
                <a:gd fmla="*/ 66 w 77" name="T40"/>
                <a:gd fmla="*/ 57 h 86" name="T41"/>
                <a:gd fmla="*/ 74 w 77" name="T42"/>
                <a:gd fmla="*/ 58 h 86" name="T43"/>
                <a:gd fmla="*/ 77 w 77" name="T44"/>
                <a:gd fmla="*/ 65 h 86" name="T45"/>
                <a:gd fmla="*/ 70 w 77" name="T46"/>
                <a:gd fmla="*/ 65 h 86" name="T47"/>
                <a:gd fmla="*/ 68 w 77" name="T48"/>
                <a:gd fmla="*/ 61 h 86" name="T49"/>
                <a:gd fmla="*/ 65 w 77" name="T50"/>
                <a:gd fmla="*/ 65 h 86" name="T51"/>
                <a:gd fmla="*/ 56 w 77" name="T52"/>
                <a:gd fmla="*/ 65 h 86" name="T53"/>
                <a:gd fmla="*/ 55 w 77" name="T54"/>
                <a:gd fmla="*/ 70 h 86" name="T55"/>
                <a:gd fmla="*/ 40 w 77" name="T56"/>
                <a:gd fmla="*/ 71 h 86" name="T57"/>
                <a:gd fmla="*/ 44 w 77" name="T58"/>
                <a:gd fmla="*/ 77 h 86" name="T59"/>
                <a:gd fmla="*/ 43 w 77" name="T60"/>
                <a:gd fmla="*/ 81 h 86" name="T61"/>
                <a:gd fmla="*/ 40 w 77" name="T62"/>
                <a:gd fmla="*/ 86 h 86" name="T63"/>
                <a:gd fmla="*/ 39 w 77" name="T64"/>
                <a:gd fmla="*/ 79 h 86" name="T65"/>
                <a:gd fmla="*/ 35 w 77" name="T66"/>
                <a:gd fmla="*/ 79 h 86" name="T67"/>
                <a:gd fmla="*/ 32 w 77" name="T68"/>
                <a:gd fmla="*/ 77 h 86" name="T69"/>
                <a:gd fmla="*/ 25 w 77" name="T70"/>
                <a:gd fmla="*/ 69 h 86" name="T71"/>
                <a:gd fmla="*/ 20 w 77" name="T72"/>
                <a:gd fmla="*/ 70 h 86" name="T73"/>
                <a:gd fmla="*/ 13 w 77" name="T74"/>
                <a:gd fmla="*/ 58 h 86" name="T75"/>
                <a:gd fmla="*/ 12 w 77" name="T76"/>
                <a:gd fmla="*/ 65 h 86" name="T77"/>
                <a:gd fmla="*/ 8 w 77" name="T78"/>
                <a:gd fmla="*/ 66 h 86" name="T79"/>
                <a:gd fmla="*/ 7 w 77" name="T80"/>
                <a:gd fmla="*/ 63 h 86" name="T81"/>
                <a:gd fmla="*/ 1 w 77" name="T82"/>
                <a:gd fmla="*/ 65 h 86" name="T83"/>
                <a:gd fmla="*/ 3 w 77" name="T84"/>
                <a:gd fmla="*/ 58 h 86" name="T85"/>
                <a:gd fmla="*/ 5 w 77" name="T86"/>
                <a:gd fmla="*/ 55 h 86" name="T87"/>
                <a:gd fmla="*/ 19 w 77" name="T88"/>
                <a:gd fmla="*/ 53 h 86" name="T89"/>
                <a:gd fmla="*/ 7 w 77" name="T90"/>
                <a:gd fmla="*/ 43 h 86" name="T91"/>
                <a:gd fmla="*/ 20 w 77" name="T92"/>
                <a:gd fmla="*/ 34 h 86" name="T93"/>
                <a:gd fmla="*/ 7 w 77" name="T94"/>
                <a:gd fmla="*/ 30 h 86" name="T95"/>
                <a:gd fmla="*/ 4 w 77" name="T96"/>
                <a:gd fmla="*/ 28 h 86" name="T97"/>
                <a:gd fmla="*/ 1 w 77" name="T98"/>
                <a:gd fmla="*/ 22 h 86" name="T99"/>
                <a:gd fmla="*/ 7 w 77" name="T100"/>
                <a:gd fmla="*/ 24 h 86" name="T101"/>
                <a:gd fmla="*/ 9 w 77" name="T102"/>
                <a:gd fmla="*/ 21 h 86" name="T103"/>
                <a:gd fmla="*/ 13 w 77" name="T104"/>
                <a:gd fmla="*/ 21 h 86" name="T105"/>
                <a:gd fmla="*/ 23 w 77" name="T106"/>
                <a:gd fmla="*/ 21 h 86" name="T107"/>
                <a:gd fmla="*/ 24 w 77" name="T108"/>
                <a:gd fmla="*/ 16 h 86" name="T109"/>
                <a:gd fmla="*/ 39 w 77" name="T110"/>
                <a:gd fmla="*/ 14 h 86" name="T111"/>
                <a:gd fmla="*/ 35 w 77" name="T112"/>
                <a:gd fmla="*/ 9 h 86" name="T113"/>
                <a:gd fmla="*/ 36 w 77" name="T114"/>
                <a:gd fmla="*/ 5 h 86" name="T115"/>
                <a:gd fmla="*/ 39 w 77" name="T116"/>
                <a:gd fmla="*/ 0 h 8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6" w="77">
                  <a:moveTo>
                    <a:pt x="28" y="20"/>
                  </a:moveTo>
                  <a:lnTo>
                    <a:pt x="27" y="21"/>
                  </a:lnTo>
                  <a:lnTo>
                    <a:pt x="24" y="21"/>
                  </a:lnTo>
                  <a:lnTo>
                    <a:pt x="23" y="34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21" y="51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9" y="62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5" y="63"/>
                  </a:lnTo>
                  <a:lnTo>
                    <a:pt x="55" y="53"/>
                  </a:lnTo>
                  <a:lnTo>
                    <a:pt x="65" y="45"/>
                  </a:lnTo>
                  <a:lnTo>
                    <a:pt x="65" y="42"/>
                  </a:lnTo>
                  <a:lnTo>
                    <a:pt x="56" y="36"/>
                  </a:lnTo>
                  <a:lnTo>
                    <a:pt x="55" y="22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9" y="25"/>
                  </a:lnTo>
                  <a:lnTo>
                    <a:pt x="28" y="20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1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1" y="14"/>
                  </a:lnTo>
                  <a:lnTo>
                    <a:pt x="41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33"/>
                  </a:lnTo>
                  <a:lnTo>
                    <a:pt x="64" y="30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5"/>
                  </a:lnTo>
                  <a:lnTo>
                    <a:pt x="66" y="29"/>
                  </a:lnTo>
                  <a:lnTo>
                    <a:pt x="69" y="28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2" y="28"/>
                  </a:lnTo>
                  <a:lnTo>
                    <a:pt x="74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3" y="30"/>
                  </a:lnTo>
                  <a:lnTo>
                    <a:pt x="70" y="29"/>
                  </a:lnTo>
                  <a:lnTo>
                    <a:pt x="66" y="30"/>
                  </a:lnTo>
                  <a:lnTo>
                    <a:pt x="72" y="33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0" y="36"/>
                  </a:lnTo>
                  <a:lnTo>
                    <a:pt x="65" y="32"/>
                  </a:lnTo>
                  <a:lnTo>
                    <a:pt x="59" y="36"/>
                  </a:lnTo>
                  <a:lnTo>
                    <a:pt x="66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70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59" y="53"/>
                  </a:lnTo>
                  <a:lnTo>
                    <a:pt x="64" y="55"/>
                  </a:lnTo>
                  <a:lnTo>
                    <a:pt x="69" y="54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6" y="57"/>
                  </a:lnTo>
                  <a:lnTo>
                    <a:pt x="69" y="59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9"/>
                  </a:lnTo>
                  <a:lnTo>
                    <a:pt x="72" y="61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0" y="62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8" y="61"/>
                  </a:lnTo>
                  <a:lnTo>
                    <a:pt x="65" y="59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7" y="54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40" y="65"/>
                  </a:lnTo>
                  <a:lnTo>
                    <a:pt x="40" y="71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4" y="81"/>
                  </a:lnTo>
                  <a:lnTo>
                    <a:pt x="43" y="81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1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79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39" y="74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2" y="77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9" y="71"/>
                  </a:lnTo>
                  <a:lnTo>
                    <a:pt x="39" y="65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3" y="58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9" y="61"/>
                  </a:lnTo>
                  <a:lnTo>
                    <a:pt x="8" y="65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8" y="59"/>
                  </a:lnTo>
                  <a:lnTo>
                    <a:pt x="11" y="58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20" y="34"/>
                  </a:lnTo>
                  <a:lnTo>
                    <a:pt x="13" y="30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9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9" y="22"/>
                  </a:lnTo>
                  <a:lnTo>
                    <a:pt x="39" y="1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3670"/>
            <p:cNvSpPr/>
            <p:nvPr/>
          </p:nvSpPr>
          <p:spPr bwMode="auto">
            <a:xfrm>
              <a:off x="3555275" y="3065059"/>
              <a:ext cx="143900" cy="123821"/>
            </a:xfrm>
            <a:custGeom>
              <a:gdLst>
                <a:gd fmla="*/ 11 w 43" name="T0"/>
                <a:gd fmla="*/ 0 h 37" name="T1"/>
                <a:gd fmla="*/ 22 w 43" name="T2"/>
                <a:gd fmla="*/ 7 h 37" name="T3"/>
                <a:gd fmla="*/ 34 w 43" name="T4"/>
                <a:gd fmla="*/ 1 h 37" name="T5"/>
                <a:gd fmla="*/ 32 w 43" name="T6"/>
                <a:gd fmla="*/ 13 h 37" name="T7"/>
                <a:gd fmla="*/ 43 w 43" name="T8"/>
                <a:gd fmla="*/ 18 h 37" name="T9"/>
                <a:gd fmla="*/ 31 w 43" name="T10"/>
                <a:gd fmla="*/ 25 h 37" name="T11"/>
                <a:gd fmla="*/ 34 w 43" name="T12"/>
                <a:gd fmla="*/ 37 h 37" name="T13"/>
                <a:gd fmla="*/ 20 w 43" name="T14"/>
                <a:gd fmla="*/ 30 h 37" name="T15"/>
                <a:gd fmla="*/ 10 w 43" name="T16"/>
                <a:gd fmla="*/ 37 h 37" name="T17"/>
                <a:gd fmla="*/ 10 w 43" name="T18"/>
                <a:gd fmla="*/ 24 h 37" name="T19"/>
                <a:gd fmla="*/ 0 w 43" name="T20"/>
                <a:gd fmla="*/ 18 h 37" name="T21"/>
                <a:gd fmla="*/ 11 w 43" name="T22"/>
                <a:gd fmla="*/ 13 h 37" name="T23"/>
                <a:gd fmla="*/ 11 w 43" name="T24"/>
                <a:gd fmla="*/ 0 h 3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7" w="43">
                  <a:moveTo>
                    <a:pt x="11" y="0"/>
                  </a:moveTo>
                  <a:lnTo>
                    <a:pt x="22" y="7"/>
                  </a:lnTo>
                  <a:lnTo>
                    <a:pt x="34" y="1"/>
                  </a:lnTo>
                  <a:lnTo>
                    <a:pt x="32" y="13"/>
                  </a:lnTo>
                  <a:lnTo>
                    <a:pt x="43" y="18"/>
                  </a:lnTo>
                  <a:lnTo>
                    <a:pt x="31" y="25"/>
                  </a:lnTo>
                  <a:lnTo>
                    <a:pt x="34" y="37"/>
                  </a:lnTo>
                  <a:lnTo>
                    <a:pt x="20" y="30"/>
                  </a:lnTo>
                  <a:lnTo>
                    <a:pt x="10" y="37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11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6" name="PA_库_文本框 205"/>
          <p:cNvSpPr txBox="1"/>
          <p:nvPr>
            <p:custDataLst>
              <p:tags r:id="rId4"/>
            </p:custDataLst>
          </p:nvPr>
        </p:nvSpPr>
        <p:spPr>
          <a:xfrm>
            <a:off x="4533139" y="2379429"/>
            <a:ext cx="31959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7200">
                <a:solidFill>
                  <a:schemeClr val="bg1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圣诞节 </a:t>
            </a:r>
          </a:p>
        </p:txBody>
      </p:sp>
      <p:sp>
        <p:nvSpPr>
          <p:cNvPr id="208" name="PA_库_矩形 207"/>
          <p:cNvSpPr/>
          <p:nvPr>
            <p:custDataLst>
              <p:tags r:id="rId5"/>
            </p:custDataLst>
          </p:nvPr>
        </p:nvSpPr>
        <p:spPr>
          <a:xfrm>
            <a:off x="4983988" y="3674968"/>
            <a:ext cx="233597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0" panose="030303020407070d0804" pitchFamily="66" typeface="Edwardian Script ITC"/>
              </a:rPr>
              <a:t>Merry Christmas</a:t>
            </a:r>
          </a:p>
        </p:txBody>
      </p:sp>
      <p:grpSp>
        <p:nvGrpSpPr>
          <p:cNvPr id="420" name="PA_组合 419"/>
          <p:cNvGrpSpPr/>
          <p:nvPr>
            <p:custDataLst>
              <p:tags r:id="rId6"/>
            </p:custDataLst>
          </p:nvPr>
        </p:nvGrpSpPr>
        <p:grpSpPr>
          <a:xfrm>
            <a:off x="330697" y="401652"/>
            <a:ext cx="11530606" cy="4300111"/>
            <a:chOff x="219314" y="404288"/>
            <a:chExt cx="11612081" cy="4330495"/>
          </a:xfrm>
        </p:grpSpPr>
        <p:sp>
          <p:nvSpPr>
            <p:cNvPr id="421" name="Freeform 7362"/>
            <p:cNvSpPr>
              <a:spLocks noEditPoints="1"/>
            </p:cNvSpPr>
            <p:nvPr/>
          </p:nvSpPr>
          <p:spPr bwMode="auto">
            <a:xfrm>
              <a:off x="10426910" y="855730"/>
              <a:ext cx="1220564" cy="1270724"/>
            </a:xfrm>
            <a:custGeom>
              <a:gdLst>
                <a:gd fmla="*/ 79 w 146" name="T0"/>
                <a:gd fmla="*/ 129 h 152" name="T1"/>
                <a:gd fmla="*/ 71 w 146" name="T2"/>
                <a:gd fmla="*/ 129 h 152" name="T3"/>
                <a:gd fmla="*/ 63 w 146" name="T4"/>
                <a:gd fmla="*/ 123 h 152" name="T5"/>
                <a:gd fmla="*/ 72 w 146" name="T6"/>
                <a:gd fmla="*/ 147 h 152" name="T7"/>
                <a:gd fmla="*/ 68 w 146" name="T8"/>
                <a:gd fmla="*/ 93 h 152" name="T9"/>
                <a:gd fmla="*/ 36 w 146" name="T10"/>
                <a:gd fmla="*/ 79 h 152" name="T11"/>
                <a:gd fmla="*/ 55 w 146" name="T12"/>
                <a:gd fmla="*/ 79 h 152" name="T13"/>
                <a:gd fmla="*/ 117 w 146" name="T14"/>
                <a:gd fmla="*/ 92 h 152" name="T15"/>
                <a:gd fmla="*/ 125 w 146" name="T16"/>
                <a:gd fmla="*/ 104 h 152" name="T17"/>
                <a:gd fmla="*/ 115 w 146" name="T18"/>
                <a:gd fmla="*/ 107 h 152" name="T19"/>
                <a:gd fmla="*/ 97 w 146" name="T20"/>
                <a:gd fmla="*/ 107 h 152" name="T21"/>
                <a:gd fmla="*/ 10 w 146" name="T22"/>
                <a:gd fmla="*/ 111 h 152" name="T23"/>
                <a:gd fmla="*/ 36 w 146" name="T24"/>
                <a:gd fmla="*/ 108 h 152" name="T25"/>
                <a:gd fmla="*/ 27 w 146" name="T26"/>
                <a:gd fmla="*/ 109 h 152" name="T27"/>
                <a:gd fmla="*/ 22 w 146" name="T28"/>
                <a:gd fmla="*/ 99 h 152" name="T29"/>
                <a:gd fmla="*/ 44 w 146" name="T30"/>
                <a:gd fmla="*/ 89 h 152" name="T31"/>
                <a:gd fmla="*/ 69 w 146" name="T32"/>
                <a:gd fmla="*/ 85 h 152" name="T33"/>
                <a:gd fmla="*/ 71 w 146" name="T34"/>
                <a:gd fmla="*/ 79 h 152" name="T35"/>
                <a:gd fmla="*/ 83 w 146" name="T36"/>
                <a:gd fmla="*/ 85 h 152" name="T37"/>
                <a:gd fmla="*/ 95 w 146" name="T38"/>
                <a:gd fmla="*/ 89 h 152" name="T39"/>
                <a:gd fmla="*/ 60 w 146" name="T40"/>
                <a:gd fmla="*/ 85 h 152" name="T41"/>
                <a:gd fmla="*/ 57 w 146" name="T42"/>
                <a:gd fmla="*/ 76 h 152" name="T43"/>
                <a:gd fmla="*/ 65 w 146" name="T44"/>
                <a:gd fmla="*/ 76 h 152" name="T45"/>
                <a:gd fmla="*/ 81 w 146" name="T46"/>
                <a:gd fmla="*/ 80 h 152" name="T47"/>
                <a:gd fmla="*/ 60 w 146" name="T48"/>
                <a:gd fmla="*/ 68 h 152" name="T49"/>
                <a:gd fmla="*/ 61 w 146" name="T50"/>
                <a:gd fmla="*/ 67 h 152" name="T51"/>
                <a:gd fmla="*/ 83 w 146" name="T52"/>
                <a:gd fmla="*/ 68 h 152" name="T53"/>
                <a:gd fmla="*/ 71 w 146" name="T54"/>
                <a:gd fmla="*/ 73 h 152" name="T55"/>
                <a:gd fmla="*/ 84 w 146" name="T56"/>
                <a:gd fmla="*/ 66 h 152" name="T57"/>
                <a:gd fmla="*/ 52 w 146" name="T58"/>
                <a:gd fmla="*/ 47 h 152" name="T59"/>
                <a:gd fmla="*/ 56 w 146" name="T60"/>
                <a:gd fmla="*/ 44 h 152" name="T61"/>
                <a:gd fmla="*/ 92 w 146" name="T62"/>
                <a:gd fmla="*/ 47 h 152" name="T63"/>
                <a:gd fmla="*/ 99 w 146" name="T64"/>
                <a:gd fmla="*/ 63 h 152" name="T65"/>
                <a:gd fmla="*/ 117 w 146" name="T66"/>
                <a:gd fmla="*/ 48 h 152" name="T67"/>
                <a:gd fmla="*/ 123 w 146" name="T68"/>
                <a:gd fmla="*/ 58 h 152" name="T69"/>
                <a:gd fmla="*/ 117 w 146" name="T70"/>
                <a:gd fmla="*/ 66 h 152" name="T71"/>
                <a:gd fmla="*/ 134 w 146" name="T72"/>
                <a:gd fmla="*/ 46 h 152" name="T73"/>
                <a:gd fmla="*/ 36 w 146" name="T74"/>
                <a:gd fmla="*/ 59 h 152" name="T75"/>
                <a:gd fmla="*/ 23 w 146" name="T76"/>
                <a:gd fmla="*/ 56 h 152" name="T77"/>
                <a:gd fmla="*/ 27 w 146" name="T78"/>
                <a:gd fmla="*/ 46 h 152" name="T79"/>
                <a:gd fmla="*/ 38 w 146" name="T80"/>
                <a:gd fmla="*/ 47 h 152" name="T81"/>
                <a:gd fmla="*/ 72 w 146" name="T82"/>
                <a:gd fmla="*/ 7 h 152" name="T83"/>
                <a:gd fmla="*/ 65 w 146" name="T84"/>
                <a:gd fmla="*/ 30 h 152" name="T85"/>
                <a:gd fmla="*/ 72 w 146" name="T86"/>
                <a:gd fmla="*/ 16 h 152" name="T87"/>
                <a:gd fmla="*/ 75 w 146" name="T88"/>
                <a:gd fmla="*/ 28 h 152" name="T89"/>
                <a:gd fmla="*/ 93 w 146" name="T90"/>
                <a:gd fmla="*/ 40 h 152" name="T91"/>
                <a:gd fmla="*/ 104 w 146" name="T92"/>
                <a:gd fmla="*/ 27 h 152" name="T93"/>
                <a:gd fmla="*/ 116 w 146" name="T94"/>
                <a:gd fmla="*/ 24 h 152" name="T95"/>
                <a:gd fmla="*/ 138 w 146" name="T96"/>
                <a:gd fmla="*/ 47 h 152" name="T97"/>
                <a:gd fmla="*/ 145 w 146" name="T98"/>
                <a:gd fmla="*/ 79 h 152" name="T99"/>
                <a:gd fmla="*/ 141 w 146" name="T100"/>
                <a:gd fmla="*/ 112 h 152" name="T101"/>
                <a:gd fmla="*/ 115 w 146" name="T102"/>
                <a:gd fmla="*/ 135 h 152" name="T103"/>
                <a:gd fmla="*/ 75 w 146" name="T104"/>
                <a:gd fmla="*/ 148 h 152" name="T105"/>
                <a:gd fmla="*/ 43 w 146" name="T106"/>
                <a:gd fmla="*/ 135 h 152" name="T107"/>
                <a:gd fmla="*/ 36 w 146" name="T108"/>
                <a:gd fmla="*/ 125 h 152" name="T109"/>
                <a:gd fmla="*/ 22 w 146" name="T110"/>
                <a:gd fmla="*/ 79 h 152" name="T111"/>
                <a:gd fmla="*/ 4 w 146" name="T112"/>
                <a:gd fmla="*/ 71 h 152" name="T113"/>
                <a:gd fmla="*/ 11 w 146" name="T114"/>
                <a:gd fmla="*/ 36 h 152" name="T115"/>
                <a:gd fmla="*/ 38 w 146" name="T116"/>
                <a:gd fmla="*/ 14 h 152" name="T117"/>
                <a:gd fmla="*/ 71 w 146" name="T118"/>
                <a:gd fmla="*/ 2 h 1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" w="146">
                  <a:moveTo>
                    <a:pt x="75" y="107"/>
                  </a:moveTo>
                  <a:lnTo>
                    <a:pt x="73" y="117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0" y="125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25"/>
                  </a:lnTo>
                  <a:lnTo>
                    <a:pt x="79" y="128"/>
                  </a:lnTo>
                  <a:lnTo>
                    <a:pt x="79" y="129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6" y="131"/>
                  </a:lnTo>
                  <a:lnTo>
                    <a:pt x="73" y="129"/>
                  </a:lnTo>
                  <a:lnTo>
                    <a:pt x="73" y="136"/>
                  </a:lnTo>
                  <a:lnTo>
                    <a:pt x="73" y="13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1" y="136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29"/>
                  </a:lnTo>
                  <a:lnTo>
                    <a:pt x="67" y="128"/>
                  </a:lnTo>
                  <a:lnTo>
                    <a:pt x="71" y="125"/>
                  </a:lnTo>
                  <a:lnTo>
                    <a:pt x="71" y="120"/>
                  </a:lnTo>
                  <a:lnTo>
                    <a:pt x="65" y="124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71" y="116"/>
                  </a:lnTo>
                  <a:lnTo>
                    <a:pt x="71" y="107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9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3" y="147"/>
                  </a:lnTo>
                  <a:lnTo>
                    <a:pt x="97" y="119"/>
                  </a:lnTo>
                  <a:lnTo>
                    <a:pt x="96" y="115"/>
                  </a:lnTo>
                  <a:lnTo>
                    <a:pt x="93" y="115"/>
                  </a:lnTo>
                  <a:lnTo>
                    <a:pt x="91" y="113"/>
                  </a:lnTo>
                  <a:lnTo>
                    <a:pt x="91" y="112"/>
                  </a:lnTo>
                  <a:lnTo>
                    <a:pt x="75" y="107"/>
                  </a:lnTo>
                  <a:close/>
                  <a:moveTo>
                    <a:pt x="81" y="89"/>
                  </a:moveTo>
                  <a:lnTo>
                    <a:pt x="77" y="92"/>
                  </a:lnTo>
                  <a:lnTo>
                    <a:pt x="73" y="93"/>
                  </a:lnTo>
                  <a:lnTo>
                    <a:pt x="68" y="93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3" y="109"/>
                  </a:lnTo>
                  <a:lnTo>
                    <a:pt x="72" y="104"/>
                  </a:lnTo>
                  <a:lnTo>
                    <a:pt x="91" y="108"/>
                  </a:lnTo>
                  <a:lnTo>
                    <a:pt x="92" y="108"/>
                  </a:lnTo>
                  <a:lnTo>
                    <a:pt x="81" y="91"/>
                  </a:lnTo>
                  <a:lnTo>
                    <a:pt x="81" y="89"/>
                  </a:lnTo>
                  <a:close/>
                  <a:moveTo>
                    <a:pt x="36" y="79"/>
                  </a:moveTo>
                  <a:lnTo>
                    <a:pt x="36" y="79"/>
                  </a:lnTo>
                  <a:lnTo>
                    <a:pt x="48" y="89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59" y="87"/>
                  </a:lnTo>
                  <a:lnTo>
                    <a:pt x="56" y="83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36" y="79"/>
                  </a:lnTo>
                  <a:close/>
                  <a:moveTo>
                    <a:pt x="117" y="79"/>
                  </a:moveTo>
                  <a:lnTo>
                    <a:pt x="116" y="80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1" y="81"/>
                  </a:lnTo>
                  <a:lnTo>
                    <a:pt x="99" y="91"/>
                  </a:lnTo>
                  <a:lnTo>
                    <a:pt x="108" y="95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15" y="99"/>
                  </a:lnTo>
                  <a:lnTo>
                    <a:pt x="120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21" y="100"/>
                  </a:lnTo>
                  <a:lnTo>
                    <a:pt x="119" y="101"/>
                  </a:lnTo>
                  <a:lnTo>
                    <a:pt x="125" y="104"/>
                  </a:lnTo>
                  <a:lnTo>
                    <a:pt x="125" y="105"/>
                  </a:lnTo>
                  <a:lnTo>
                    <a:pt x="125" y="107"/>
                  </a:lnTo>
                  <a:lnTo>
                    <a:pt x="124" y="107"/>
                  </a:lnTo>
                  <a:lnTo>
                    <a:pt x="124" y="107"/>
                  </a:lnTo>
                  <a:lnTo>
                    <a:pt x="117" y="104"/>
                  </a:lnTo>
                  <a:lnTo>
                    <a:pt x="117" y="107"/>
                  </a:lnTo>
                  <a:lnTo>
                    <a:pt x="117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5" y="108"/>
                  </a:lnTo>
                  <a:lnTo>
                    <a:pt x="115" y="107"/>
                  </a:lnTo>
                  <a:lnTo>
                    <a:pt x="113" y="101"/>
                  </a:lnTo>
                  <a:lnTo>
                    <a:pt x="109" y="99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97" y="93"/>
                  </a:lnTo>
                  <a:lnTo>
                    <a:pt x="97" y="107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100" y="117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21" y="79"/>
                  </a:lnTo>
                  <a:lnTo>
                    <a:pt x="117" y="79"/>
                  </a:lnTo>
                  <a:close/>
                  <a:moveTo>
                    <a:pt x="24" y="79"/>
                  </a:moveTo>
                  <a:lnTo>
                    <a:pt x="10" y="111"/>
                  </a:lnTo>
                  <a:lnTo>
                    <a:pt x="10" y="111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6" y="111"/>
                  </a:lnTo>
                  <a:lnTo>
                    <a:pt x="47" y="108"/>
                  </a:lnTo>
                  <a:lnTo>
                    <a:pt x="46" y="92"/>
                  </a:lnTo>
                  <a:lnTo>
                    <a:pt x="38" y="9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4" y="100"/>
                  </a:lnTo>
                  <a:lnTo>
                    <a:pt x="30" y="103"/>
                  </a:lnTo>
                  <a:lnTo>
                    <a:pt x="30" y="108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3" y="99"/>
                  </a:lnTo>
                  <a:lnTo>
                    <a:pt x="28" y="100"/>
                  </a:lnTo>
                  <a:lnTo>
                    <a:pt x="32" y="97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36" y="96"/>
                  </a:lnTo>
                  <a:lnTo>
                    <a:pt x="44" y="89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4" y="79"/>
                  </a:lnTo>
                  <a:close/>
                  <a:moveTo>
                    <a:pt x="71" y="79"/>
                  </a:moveTo>
                  <a:lnTo>
                    <a:pt x="71" y="79"/>
                  </a:lnTo>
                  <a:lnTo>
                    <a:pt x="71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7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71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3"/>
                  </a:lnTo>
                  <a:lnTo>
                    <a:pt x="71" y="79"/>
                  </a:lnTo>
                  <a:close/>
                  <a:moveTo>
                    <a:pt x="72" y="79"/>
                  </a:moveTo>
                  <a:lnTo>
                    <a:pt x="72" y="79"/>
                  </a:lnTo>
                  <a:lnTo>
                    <a:pt x="73" y="80"/>
                  </a:lnTo>
                  <a:lnTo>
                    <a:pt x="75" y="83"/>
                  </a:lnTo>
                  <a:lnTo>
                    <a:pt x="76" y="85"/>
                  </a:lnTo>
                  <a:lnTo>
                    <a:pt x="79" y="87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3" y="85"/>
                  </a:lnTo>
                  <a:lnTo>
                    <a:pt x="81" y="84"/>
                  </a:lnTo>
                  <a:lnTo>
                    <a:pt x="80" y="83"/>
                  </a:lnTo>
                  <a:lnTo>
                    <a:pt x="76" y="80"/>
                  </a:lnTo>
                  <a:lnTo>
                    <a:pt x="72" y="79"/>
                  </a:lnTo>
                  <a:close/>
                  <a:moveTo>
                    <a:pt x="88" y="79"/>
                  </a:moveTo>
                  <a:lnTo>
                    <a:pt x="87" y="81"/>
                  </a:lnTo>
                  <a:lnTo>
                    <a:pt x="85" y="85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93" y="105"/>
                  </a:lnTo>
                  <a:lnTo>
                    <a:pt x="95" y="89"/>
                  </a:lnTo>
                  <a:lnTo>
                    <a:pt x="109" y="79"/>
                  </a:lnTo>
                  <a:lnTo>
                    <a:pt x="108" y="79"/>
                  </a:lnTo>
                  <a:lnTo>
                    <a:pt x="89" y="79"/>
                  </a:lnTo>
                  <a:lnTo>
                    <a:pt x="88" y="79"/>
                  </a:lnTo>
                  <a:close/>
                  <a:moveTo>
                    <a:pt x="71" y="77"/>
                  </a:moveTo>
                  <a:lnTo>
                    <a:pt x="71" y="79"/>
                  </a:lnTo>
                  <a:lnTo>
                    <a:pt x="68" y="79"/>
                  </a:lnTo>
                  <a:lnTo>
                    <a:pt x="65" y="80"/>
                  </a:lnTo>
                  <a:lnTo>
                    <a:pt x="64" y="81"/>
                  </a:lnTo>
                  <a:lnTo>
                    <a:pt x="61" y="84"/>
                  </a:lnTo>
                  <a:lnTo>
                    <a:pt x="60" y="85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3" y="88"/>
                  </a:lnTo>
                  <a:lnTo>
                    <a:pt x="64" y="87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71" y="77"/>
                  </a:lnTo>
                  <a:close/>
                  <a:moveTo>
                    <a:pt x="59" y="76"/>
                  </a:moveTo>
                  <a:lnTo>
                    <a:pt x="57" y="76"/>
                  </a:lnTo>
                  <a:lnTo>
                    <a:pt x="57" y="76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5" y="79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9" y="76"/>
                  </a:lnTo>
                  <a:close/>
                  <a:moveTo>
                    <a:pt x="84" y="76"/>
                  </a:moveTo>
                  <a:lnTo>
                    <a:pt x="81" y="76"/>
                  </a:lnTo>
                  <a:lnTo>
                    <a:pt x="77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80" y="79"/>
                  </a:lnTo>
                  <a:lnTo>
                    <a:pt x="81" y="80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4" y="76"/>
                  </a:lnTo>
                  <a:close/>
                  <a:moveTo>
                    <a:pt x="61" y="67"/>
                  </a:moveTo>
                  <a:lnTo>
                    <a:pt x="60" y="67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68" y="72"/>
                  </a:lnTo>
                  <a:lnTo>
                    <a:pt x="65" y="70"/>
                  </a:lnTo>
                  <a:lnTo>
                    <a:pt x="64" y="68"/>
                  </a:lnTo>
                  <a:lnTo>
                    <a:pt x="63" y="67"/>
                  </a:lnTo>
                  <a:lnTo>
                    <a:pt x="61" y="67"/>
                  </a:lnTo>
                  <a:close/>
                  <a:moveTo>
                    <a:pt x="81" y="66"/>
                  </a:moveTo>
                  <a:lnTo>
                    <a:pt x="79" y="67"/>
                  </a:lnTo>
                  <a:lnTo>
                    <a:pt x="77" y="70"/>
                  </a:lnTo>
                  <a:lnTo>
                    <a:pt x="76" y="71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7" y="73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6"/>
                  </a:lnTo>
                  <a:close/>
                  <a:moveTo>
                    <a:pt x="71" y="62"/>
                  </a:moveTo>
                  <a:lnTo>
                    <a:pt x="69" y="63"/>
                  </a:lnTo>
                  <a:lnTo>
                    <a:pt x="69" y="64"/>
                  </a:lnTo>
                  <a:lnTo>
                    <a:pt x="69" y="67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1"/>
                  </a:lnTo>
                  <a:lnTo>
                    <a:pt x="73" y="67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1" y="62"/>
                  </a:lnTo>
                  <a:close/>
                  <a:moveTo>
                    <a:pt x="95" y="48"/>
                  </a:moveTo>
                  <a:lnTo>
                    <a:pt x="84" y="66"/>
                  </a:lnTo>
                  <a:lnTo>
                    <a:pt x="84" y="66"/>
                  </a:lnTo>
                  <a:lnTo>
                    <a:pt x="87" y="70"/>
                  </a:lnTo>
                  <a:lnTo>
                    <a:pt x="88" y="75"/>
                  </a:lnTo>
                  <a:lnTo>
                    <a:pt x="88" y="76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108" y="76"/>
                  </a:lnTo>
                  <a:lnTo>
                    <a:pt x="96" y="67"/>
                  </a:lnTo>
                  <a:lnTo>
                    <a:pt x="95" y="48"/>
                  </a:lnTo>
                  <a:close/>
                  <a:moveTo>
                    <a:pt x="52" y="47"/>
                  </a:moveTo>
                  <a:lnTo>
                    <a:pt x="52" y="47"/>
                  </a:lnTo>
                  <a:lnTo>
                    <a:pt x="50" y="6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1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52" y="47"/>
                  </a:lnTo>
                  <a:close/>
                  <a:moveTo>
                    <a:pt x="56" y="44"/>
                  </a:moveTo>
                  <a:lnTo>
                    <a:pt x="55" y="46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9" y="60"/>
                  </a:lnTo>
                  <a:lnTo>
                    <a:pt x="75" y="60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73" y="51"/>
                  </a:lnTo>
                  <a:lnTo>
                    <a:pt x="56" y="44"/>
                  </a:lnTo>
                  <a:close/>
                  <a:moveTo>
                    <a:pt x="101" y="38"/>
                  </a:move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9" y="63"/>
                  </a:lnTo>
                  <a:lnTo>
                    <a:pt x="108" y="59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1" y="58"/>
                  </a:lnTo>
                  <a:lnTo>
                    <a:pt x="115" y="55"/>
                  </a:lnTo>
                  <a:lnTo>
                    <a:pt x="116" y="50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4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1"/>
                  </a:lnTo>
                  <a:lnTo>
                    <a:pt x="127" y="52"/>
                  </a:lnTo>
                  <a:lnTo>
                    <a:pt x="120" y="56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6" y="58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5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01" y="38"/>
                  </a:lnTo>
                  <a:close/>
                  <a:moveTo>
                    <a:pt x="47" y="36"/>
                  </a:moveTo>
                  <a:lnTo>
                    <a:pt x="12" y="40"/>
                  </a:lnTo>
                  <a:lnTo>
                    <a:pt x="11" y="42"/>
                  </a:lnTo>
                  <a:lnTo>
                    <a:pt x="24" y="75"/>
                  </a:lnTo>
                  <a:lnTo>
                    <a:pt x="28" y="76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46" y="64"/>
                  </a:lnTo>
                  <a:lnTo>
                    <a:pt x="36" y="59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6" y="52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1" y="51"/>
                  </a:lnTo>
                  <a:lnTo>
                    <a:pt x="35" y="54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7" y="62"/>
                  </a:lnTo>
                  <a:lnTo>
                    <a:pt x="50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7" y="36"/>
                  </a:lnTo>
                  <a:close/>
                  <a:moveTo>
                    <a:pt x="73" y="7"/>
                  </a:moveTo>
                  <a:lnTo>
                    <a:pt x="73" y="7"/>
                  </a:lnTo>
                  <a:lnTo>
                    <a:pt x="72" y="7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72" y="47"/>
                  </a:lnTo>
                  <a:lnTo>
                    <a:pt x="72" y="38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72" y="34"/>
                  </a:lnTo>
                  <a:lnTo>
                    <a:pt x="72" y="28"/>
                  </a:lnTo>
                  <a:lnTo>
                    <a:pt x="68" y="26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9" y="23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5" y="28"/>
                  </a:lnTo>
                  <a:lnTo>
                    <a:pt x="75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9" y="36"/>
                  </a:lnTo>
                  <a:lnTo>
                    <a:pt x="73" y="7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101" y="34"/>
                  </a:lnTo>
                  <a:lnTo>
                    <a:pt x="104" y="27"/>
                  </a:lnTo>
                  <a:lnTo>
                    <a:pt x="103" y="26"/>
                  </a:lnTo>
                  <a:lnTo>
                    <a:pt x="103" y="23"/>
                  </a:lnTo>
                  <a:lnTo>
                    <a:pt x="103" y="20"/>
                  </a:lnTo>
                  <a:lnTo>
                    <a:pt x="104" y="18"/>
                  </a:lnTo>
                  <a:lnTo>
                    <a:pt x="105" y="16"/>
                  </a:lnTo>
                  <a:lnTo>
                    <a:pt x="108" y="15"/>
                  </a:lnTo>
                  <a:lnTo>
                    <a:pt x="112" y="15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5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28"/>
                  </a:lnTo>
                  <a:lnTo>
                    <a:pt x="103" y="35"/>
                  </a:lnTo>
                  <a:lnTo>
                    <a:pt x="136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1" y="44"/>
                  </a:lnTo>
                  <a:lnTo>
                    <a:pt x="140" y="46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25" y="76"/>
                  </a:lnTo>
                  <a:lnTo>
                    <a:pt x="132" y="76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4" y="72"/>
                  </a:lnTo>
                  <a:lnTo>
                    <a:pt x="145" y="73"/>
                  </a:lnTo>
                  <a:lnTo>
                    <a:pt x="146" y="76"/>
                  </a:lnTo>
                  <a:lnTo>
                    <a:pt x="145" y="79"/>
                  </a:lnTo>
                  <a:lnTo>
                    <a:pt x="144" y="81"/>
                  </a:lnTo>
                  <a:lnTo>
                    <a:pt x="142" y="83"/>
                  </a:lnTo>
                  <a:lnTo>
                    <a:pt x="140" y="84"/>
                  </a:lnTo>
                  <a:lnTo>
                    <a:pt x="136" y="84"/>
                  </a:lnTo>
                  <a:lnTo>
                    <a:pt x="133" y="81"/>
                  </a:lnTo>
                  <a:lnTo>
                    <a:pt x="132" y="79"/>
                  </a:lnTo>
                  <a:lnTo>
                    <a:pt x="125" y="79"/>
                  </a:lnTo>
                  <a:lnTo>
                    <a:pt x="140" y="108"/>
                  </a:lnTo>
                  <a:lnTo>
                    <a:pt x="141" y="108"/>
                  </a:lnTo>
                  <a:lnTo>
                    <a:pt x="142" y="111"/>
                  </a:lnTo>
                  <a:lnTo>
                    <a:pt x="141" y="112"/>
                  </a:lnTo>
                  <a:lnTo>
                    <a:pt x="140" y="113"/>
                  </a:lnTo>
                  <a:lnTo>
                    <a:pt x="138" y="113"/>
                  </a:lnTo>
                  <a:lnTo>
                    <a:pt x="137" y="112"/>
                  </a:lnTo>
                  <a:lnTo>
                    <a:pt x="101" y="120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9" y="127"/>
                  </a:lnTo>
                  <a:lnTo>
                    <a:pt x="112" y="128"/>
                  </a:lnTo>
                  <a:lnTo>
                    <a:pt x="113" y="129"/>
                  </a:lnTo>
                  <a:lnTo>
                    <a:pt x="115" y="132"/>
                  </a:lnTo>
                  <a:lnTo>
                    <a:pt x="115" y="135"/>
                  </a:lnTo>
                  <a:lnTo>
                    <a:pt x="113" y="137"/>
                  </a:lnTo>
                  <a:lnTo>
                    <a:pt x="111" y="139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4" y="139"/>
                  </a:lnTo>
                  <a:lnTo>
                    <a:pt x="101" y="136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3" y="128"/>
                  </a:lnTo>
                  <a:lnTo>
                    <a:pt x="99" y="121"/>
                  </a:lnTo>
                  <a:lnTo>
                    <a:pt x="75" y="148"/>
                  </a:lnTo>
                  <a:lnTo>
                    <a:pt x="76" y="149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46" y="121"/>
                  </a:lnTo>
                  <a:lnTo>
                    <a:pt x="42" y="127"/>
                  </a:lnTo>
                  <a:lnTo>
                    <a:pt x="43" y="129"/>
                  </a:lnTo>
                  <a:lnTo>
                    <a:pt x="43" y="132"/>
                  </a:lnTo>
                  <a:lnTo>
                    <a:pt x="43" y="135"/>
                  </a:lnTo>
                  <a:lnTo>
                    <a:pt x="42" y="136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39"/>
                  </a:lnTo>
                  <a:lnTo>
                    <a:pt x="32" y="137"/>
                  </a:lnTo>
                  <a:lnTo>
                    <a:pt x="31" y="136"/>
                  </a:lnTo>
                  <a:lnTo>
                    <a:pt x="30" y="133"/>
                  </a:lnTo>
                  <a:lnTo>
                    <a:pt x="30" y="129"/>
                  </a:lnTo>
                  <a:lnTo>
                    <a:pt x="31" y="128"/>
                  </a:lnTo>
                  <a:lnTo>
                    <a:pt x="34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19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4" y="112"/>
                  </a:lnTo>
                  <a:lnTo>
                    <a:pt x="6" y="111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2" y="79"/>
                  </a:lnTo>
                  <a:lnTo>
                    <a:pt x="14" y="79"/>
                  </a:lnTo>
                  <a:lnTo>
                    <a:pt x="12" y="81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6" y="83"/>
                  </a:lnTo>
                  <a:lnTo>
                    <a:pt x="3" y="81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22" y="75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46" y="34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6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7" y="23"/>
                  </a:lnTo>
                  <a:lnTo>
                    <a:pt x="46" y="26"/>
                  </a:lnTo>
                  <a:lnTo>
                    <a:pt x="48" y="3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Freeform 7505"/>
            <p:cNvSpPr>
              <a:spLocks noEditPoints="1"/>
            </p:cNvSpPr>
            <p:nvPr/>
          </p:nvSpPr>
          <p:spPr bwMode="auto">
            <a:xfrm>
              <a:off x="8821785" y="813932"/>
              <a:ext cx="1061726" cy="902883"/>
            </a:xfrm>
            <a:custGeom>
              <a:gdLst>
                <a:gd fmla="*/ 65 w 127" name="T0"/>
                <a:gd fmla="*/ 72 h 108" name="T1"/>
                <a:gd fmla="*/ 74 w 127" name="T2"/>
                <a:gd fmla="*/ 82 h 108" name="T3"/>
                <a:gd fmla="*/ 65 w 127" name="T4"/>
                <a:gd fmla="*/ 64 h 108" name="T5"/>
                <a:gd fmla="*/ 28 w 127" name="T6"/>
                <a:gd fmla="*/ 73 h 108" name="T7"/>
                <a:gd fmla="*/ 103 w 127" name="T8"/>
                <a:gd fmla="*/ 73 h 108" name="T9"/>
                <a:gd fmla="*/ 95 w 127" name="T10"/>
                <a:gd fmla="*/ 55 h 108" name="T11"/>
                <a:gd fmla="*/ 81 w 127" name="T12"/>
                <a:gd fmla="*/ 76 h 108" name="T13"/>
                <a:gd fmla="*/ 46 w 127" name="T14"/>
                <a:gd fmla="*/ 77 h 108" name="T15"/>
                <a:gd fmla="*/ 36 w 127" name="T16"/>
                <a:gd fmla="*/ 55 h 108" name="T17"/>
                <a:gd fmla="*/ 54 w 127" name="T18"/>
                <a:gd fmla="*/ 55 h 108" name="T19"/>
                <a:gd fmla="*/ 64 w 127" name="T20"/>
                <a:gd fmla="*/ 63 h 108" name="T21"/>
                <a:gd fmla="*/ 65 w 127" name="T22"/>
                <a:gd fmla="*/ 55 h 108" name="T23"/>
                <a:gd fmla="*/ 68 w 127" name="T24"/>
                <a:gd fmla="*/ 56 h 108" name="T25"/>
                <a:gd fmla="*/ 58 w 127" name="T26"/>
                <a:gd fmla="*/ 60 h 108" name="T27"/>
                <a:gd fmla="*/ 68 w 127" name="T28"/>
                <a:gd fmla="*/ 55 h 108" name="T29"/>
                <a:gd fmla="*/ 57 w 127" name="T30"/>
                <a:gd fmla="*/ 53 h 108" name="T31"/>
                <a:gd fmla="*/ 61 w 127" name="T32"/>
                <a:gd fmla="*/ 55 h 108" name="T33"/>
                <a:gd fmla="*/ 60 w 127" name="T34"/>
                <a:gd fmla="*/ 51 h 108" name="T35"/>
                <a:gd fmla="*/ 69 w 127" name="T36"/>
                <a:gd fmla="*/ 48 h 108" name="T37"/>
                <a:gd fmla="*/ 72 w 127" name="T38"/>
                <a:gd fmla="*/ 47 h 108" name="T39"/>
                <a:gd fmla="*/ 65 w 127" name="T40"/>
                <a:gd fmla="*/ 49 h 108" name="T41"/>
                <a:gd fmla="*/ 74 w 127" name="T42"/>
                <a:gd fmla="*/ 52 h 108" name="T43"/>
                <a:gd fmla="*/ 57 w 127" name="T44"/>
                <a:gd fmla="*/ 45 h 108" name="T45"/>
                <a:gd fmla="*/ 56 w 127" name="T46"/>
                <a:gd fmla="*/ 33 h 108" name="T47"/>
                <a:gd fmla="*/ 82 w 127" name="T48"/>
                <a:gd fmla="*/ 33 h 108" name="T49"/>
                <a:gd fmla="*/ 91 w 127" name="T50"/>
                <a:gd fmla="*/ 39 h 108" name="T51"/>
                <a:gd fmla="*/ 49 w 127" name="T52"/>
                <a:gd fmla="*/ 28 h 108" name="T53"/>
                <a:gd fmla="*/ 40 w 127" name="T54"/>
                <a:gd fmla="*/ 51 h 108" name="T55"/>
                <a:gd fmla="*/ 57 w 127" name="T56"/>
                <a:gd fmla="*/ 24 h 108" name="T57"/>
                <a:gd fmla="*/ 80 w 127" name="T58"/>
                <a:gd fmla="*/ 29 h 108" name="T59"/>
                <a:gd fmla="*/ 65 w 127" name="T60"/>
                <a:gd fmla="*/ 21 h 108" name="T61"/>
                <a:gd fmla="*/ 44 w 127" name="T62"/>
                <a:gd fmla="*/ 4 h 108" name="T63"/>
                <a:gd fmla="*/ 50 w 127" name="T64"/>
                <a:gd fmla="*/ 8 h 108" name="T65"/>
                <a:gd fmla="*/ 66 w 127" name="T66"/>
                <a:gd fmla="*/ 5 h 108" name="T67"/>
                <a:gd fmla="*/ 83 w 127" name="T68"/>
                <a:gd fmla="*/ 9 h 108" name="T69"/>
                <a:gd fmla="*/ 97 w 127" name="T70"/>
                <a:gd fmla="*/ 3 h 108" name="T71"/>
                <a:gd fmla="*/ 94 w 127" name="T72"/>
                <a:gd fmla="*/ 11 h 108" name="T73"/>
                <a:gd fmla="*/ 98 w 127" name="T74"/>
                <a:gd fmla="*/ 19 h 108" name="T75"/>
                <a:gd fmla="*/ 107 w 127" name="T76"/>
                <a:gd fmla="*/ 32 h 108" name="T77"/>
                <a:gd fmla="*/ 114 w 127" name="T78"/>
                <a:gd fmla="*/ 45 h 108" name="T79"/>
                <a:gd fmla="*/ 118 w 127" name="T80"/>
                <a:gd fmla="*/ 52 h 108" name="T81"/>
                <a:gd fmla="*/ 118 w 127" name="T82"/>
                <a:gd fmla="*/ 55 h 108" name="T83"/>
                <a:gd fmla="*/ 114 w 127" name="T84"/>
                <a:gd fmla="*/ 63 h 108" name="T85"/>
                <a:gd fmla="*/ 109 w 127" name="T86"/>
                <a:gd fmla="*/ 76 h 108" name="T87"/>
                <a:gd fmla="*/ 98 w 127" name="T88"/>
                <a:gd fmla="*/ 90 h 108" name="T89"/>
                <a:gd fmla="*/ 94 w 127" name="T90"/>
                <a:gd fmla="*/ 98 h 108" name="T91"/>
                <a:gd fmla="*/ 91 w 127" name="T92"/>
                <a:gd fmla="*/ 98 h 108" name="T93"/>
                <a:gd fmla="*/ 82 w 127" name="T94"/>
                <a:gd fmla="*/ 100 h 108" name="T95"/>
                <a:gd fmla="*/ 66 w 127" name="T96"/>
                <a:gd fmla="*/ 100 h 108" name="T97"/>
                <a:gd fmla="*/ 46 w 127" name="T98"/>
                <a:gd fmla="*/ 98 h 108" name="T99"/>
                <a:gd fmla="*/ 38 w 127" name="T100"/>
                <a:gd fmla="*/ 102 h 108" name="T101"/>
                <a:gd fmla="*/ 32 w 127" name="T102"/>
                <a:gd fmla="*/ 104 h 108" name="T103"/>
                <a:gd fmla="*/ 40 w 127" name="T104"/>
                <a:gd fmla="*/ 89 h 108" name="T105"/>
                <a:gd fmla="*/ 25 w 127" name="T106"/>
                <a:gd fmla="*/ 77 h 108" name="T107"/>
                <a:gd fmla="*/ 20 w 127" name="T108"/>
                <a:gd fmla="*/ 63 h 108" name="T109"/>
                <a:gd fmla="*/ 12 w 127" name="T110"/>
                <a:gd fmla="*/ 60 h 108" name="T111"/>
                <a:gd fmla="*/ 1 w 127" name="T112"/>
                <a:gd fmla="*/ 52 h 108" name="T113"/>
                <a:gd fmla="*/ 13 w 127" name="T114"/>
                <a:gd fmla="*/ 48 h 108" name="T115"/>
                <a:gd fmla="*/ 32 w 127" name="T116"/>
                <a:gd fmla="*/ 52 h 108" name="T117"/>
                <a:gd fmla="*/ 45 w 127" name="T118"/>
                <a:gd fmla="*/ 20 h 108" name="T119"/>
                <a:gd fmla="*/ 34 w 127" name="T120"/>
                <a:gd fmla="*/ 11 h 108" name="T121"/>
                <a:gd fmla="*/ 37 w 127" name="T122"/>
                <a:gd fmla="*/ 0 h 10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8" w="127">
                  <a:moveTo>
                    <a:pt x="52" y="82"/>
                  </a:moveTo>
                  <a:lnTo>
                    <a:pt x="65" y="96"/>
                  </a:lnTo>
                  <a:lnTo>
                    <a:pt x="77" y="82"/>
                  </a:lnTo>
                  <a:lnTo>
                    <a:pt x="73" y="84"/>
                  </a:lnTo>
                  <a:lnTo>
                    <a:pt x="68" y="85"/>
                  </a:lnTo>
                  <a:lnTo>
                    <a:pt x="65" y="85"/>
                  </a:lnTo>
                  <a:lnTo>
                    <a:pt x="58" y="85"/>
                  </a:lnTo>
                  <a:lnTo>
                    <a:pt x="52" y="82"/>
                  </a:lnTo>
                  <a:close/>
                  <a:moveTo>
                    <a:pt x="65" y="72"/>
                  </a:moveTo>
                  <a:lnTo>
                    <a:pt x="53" y="76"/>
                  </a:lnTo>
                  <a:lnTo>
                    <a:pt x="52" y="77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60" y="82"/>
                  </a:lnTo>
                  <a:lnTo>
                    <a:pt x="65" y="84"/>
                  </a:lnTo>
                  <a:lnTo>
                    <a:pt x="68" y="84"/>
                  </a:lnTo>
                  <a:lnTo>
                    <a:pt x="74" y="82"/>
                  </a:lnTo>
                  <a:lnTo>
                    <a:pt x="81" y="80"/>
                  </a:lnTo>
                  <a:lnTo>
                    <a:pt x="80" y="77"/>
                  </a:lnTo>
                  <a:lnTo>
                    <a:pt x="78" y="77"/>
                  </a:lnTo>
                  <a:lnTo>
                    <a:pt x="77" y="76"/>
                  </a:lnTo>
                  <a:lnTo>
                    <a:pt x="76" y="76"/>
                  </a:lnTo>
                  <a:lnTo>
                    <a:pt x="65" y="72"/>
                  </a:lnTo>
                  <a:close/>
                  <a:moveTo>
                    <a:pt x="69" y="63"/>
                  </a:moveTo>
                  <a:lnTo>
                    <a:pt x="68" y="63"/>
                  </a:lnTo>
                  <a:lnTo>
                    <a:pt x="65" y="64"/>
                  </a:lnTo>
                  <a:lnTo>
                    <a:pt x="62" y="64"/>
                  </a:lnTo>
                  <a:lnTo>
                    <a:pt x="60" y="63"/>
                  </a:lnTo>
                  <a:lnTo>
                    <a:pt x="53" y="75"/>
                  </a:lnTo>
                  <a:lnTo>
                    <a:pt x="65" y="68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69" y="63"/>
                  </a:lnTo>
                  <a:close/>
                  <a:moveTo>
                    <a:pt x="33" y="57"/>
                  </a:moveTo>
                  <a:lnTo>
                    <a:pt x="28" y="73"/>
                  </a:lnTo>
                  <a:lnTo>
                    <a:pt x="44" y="77"/>
                  </a:lnTo>
                  <a:lnTo>
                    <a:pt x="40" y="72"/>
                  </a:lnTo>
                  <a:lnTo>
                    <a:pt x="36" y="65"/>
                  </a:lnTo>
                  <a:lnTo>
                    <a:pt x="33" y="57"/>
                  </a:lnTo>
                  <a:close/>
                  <a:moveTo>
                    <a:pt x="97" y="57"/>
                  </a:moveTo>
                  <a:lnTo>
                    <a:pt x="95" y="65"/>
                  </a:lnTo>
                  <a:lnTo>
                    <a:pt x="91" y="72"/>
                  </a:lnTo>
                  <a:lnTo>
                    <a:pt x="86" y="77"/>
                  </a:lnTo>
                  <a:lnTo>
                    <a:pt x="103" y="73"/>
                  </a:lnTo>
                  <a:lnTo>
                    <a:pt x="97" y="57"/>
                  </a:lnTo>
                  <a:close/>
                  <a:moveTo>
                    <a:pt x="86" y="56"/>
                  </a:moveTo>
                  <a:lnTo>
                    <a:pt x="74" y="56"/>
                  </a:lnTo>
                  <a:lnTo>
                    <a:pt x="73" y="57"/>
                  </a:lnTo>
                  <a:lnTo>
                    <a:pt x="73" y="60"/>
                  </a:lnTo>
                  <a:lnTo>
                    <a:pt x="78" y="71"/>
                  </a:lnTo>
                  <a:lnTo>
                    <a:pt x="77" y="60"/>
                  </a:lnTo>
                  <a:lnTo>
                    <a:pt x="86" y="56"/>
                  </a:lnTo>
                  <a:close/>
                  <a:moveTo>
                    <a:pt x="95" y="55"/>
                  </a:moveTo>
                  <a:lnTo>
                    <a:pt x="93" y="55"/>
                  </a:lnTo>
                  <a:lnTo>
                    <a:pt x="91" y="56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82" y="78"/>
                  </a:lnTo>
                  <a:lnTo>
                    <a:pt x="91" y="68"/>
                  </a:lnTo>
                  <a:lnTo>
                    <a:pt x="95" y="55"/>
                  </a:lnTo>
                  <a:close/>
                  <a:moveTo>
                    <a:pt x="36" y="55"/>
                  </a:moveTo>
                  <a:lnTo>
                    <a:pt x="36" y="56"/>
                  </a:lnTo>
                  <a:lnTo>
                    <a:pt x="37" y="63"/>
                  </a:lnTo>
                  <a:lnTo>
                    <a:pt x="38" y="68"/>
                  </a:lnTo>
                  <a:lnTo>
                    <a:pt x="42" y="73"/>
                  </a:lnTo>
                  <a:lnTo>
                    <a:pt x="46" y="77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9" y="73"/>
                  </a:lnTo>
                  <a:lnTo>
                    <a:pt x="48" y="63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5"/>
                  </a:lnTo>
                  <a:close/>
                  <a:moveTo>
                    <a:pt x="54" y="55"/>
                  </a:moveTo>
                  <a:lnTo>
                    <a:pt x="54" y="56"/>
                  </a:lnTo>
                  <a:lnTo>
                    <a:pt x="44" y="56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57" y="60"/>
                  </a:lnTo>
                  <a:lnTo>
                    <a:pt x="56" y="59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4" y="56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4" y="55"/>
                  </a:lnTo>
                  <a:close/>
                  <a:moveTo>
                    <a:pt x="65" y="55"/>
                  </a:moveTo>
                  <a:lnTo>
                    <a:pt x="65" y="55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5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7"/>
                  </a:lnTo>
                  <a:lnTo>
                    <a:pt x="64" y="55"/>
                  </a:lnTo>
                  <a:close/>
                  <a:moveTo>
                    <a:pt x="70" y="53"/>
                  </a:moveTo>
                  <a:lnTo>
                    <a:pt x="69" y="53"/>
                  </a:lnTo>
                  <a:lnTo>
                    <a:pt x="65" y="53"/>
                  </a:lnTo>
                  <a:lnTo>
                    <a:pt x="66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0" y="53"/>
                  </a:lnTo>
                  <a:close/>
                  <a:moveTo>
                    <a:pt x="57" y="53"/>
                  </a:moveTo>
                  <a:lnTo>
                    <a:pt x="56" y="53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7" y="53"/>
                  </a:lnTo>
                  <a:close/>
                  <a:moveTo>
                    <a:pt x="57" y="47"/>
                  </a:moveTo>
                  <a:lnTo>
                    <a:pt x="57" y="47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8" y="47"/>
                  </a:lnTo>
                  <a:lnTo>
                    <a:pt x="57" y="47"/>
                  </a:lnTo>
                  <a:close/>
                  <a:moveTo>
                    <a:pt x="70" y="47"/>
                  </a:moveTo>
                  <a:lnTo>
                    <a:pt x="69" y="48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9" y="51"/>
                  </a:lnTo>
                  <a:lnTo>
                    <a:pt x="70" y="49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7"/>
                  </a:lnTo>
                  <a:close/>
                  <a:moveTo>
                    <a:pt x="64" y="44"/>
                  </a:moveTo>
                  <a:lnTo>
                    <a:pt x="64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49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close/>
                  <a:moveTo>
                    <a:pt x="78" y="37"/>
                  </a:moveTo>
                  <a:lnTo>
                    <a:pt x="73" y="47"/>
                  </a:lnTo>
                  <a:lnTo>
                    <a:pt x="74" y="49"/>
                  </a:lnTo>
                  <a:lnTo>
                    <a:pt x="74" y="52"/>
                  </a:lnTo>
                  <a:lnTo>
                    <a:pt x="86" y="52"/>
                  </a:lnTo>
                  <a:lnTo>
                    <a:pt x="77" y="48"/>
                  </a:lnTo>
                  <a:lnTo>
                    <a:pt x="78" y="37"/>
                  </a:lnTo>
                  <a:close/>
                  <a:moveTo>
                    <a:pt x="53" y="36"/>
                  </a:moveTo>
                  <a:lnTo>
                    <a:pt x="52" y="47"/>
                  </a:lnTo>
                  <a:lnTo>
                    <a:pt x="44" y="52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3" y="36"/>
                  </a:lnTo>
                  <a:close/>
                  <a:moveTo>
                    <a:pt x="56" y="33"/>
                  </a:moveTo>
                  <a:lnTo>
                    <a:pt x="61" y="44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70" y="44"/>
                  </a:lnTo>
                  <a:lnTo>
                    <a:pt x="76" y="35"/>
                  </a:lnTo>
                  <a:lnTo>
                    <a:pt x="65" y="40"/>
                  </a:lnTo>
                  <a:lnTo>
                    <a:pt x="56" y="33"/>
                  </a:lnTo>
                  <a:close/>
                  <a:moveTo>
                    <a:pt x="87" y="29"/>
                  </a:moveTo>
                  <a:lnTo>
                    <a:pt x="91" y="36"/>
                  </a:lnTo>
                  <a:lnTo>
                    <a:pt x="95" y="41"/>
                  </a:lnTo>
                  <a:lnTo>
                    <a:pt x="97" y="49"/>
                  </a:lnTo>
                  <a:lnTo>
                    <a:pt x="102" y="35"/>
                  </a:lnTo>
                  <a:lnTo>
                    <a:pt x="87" y="29"/>
                  </a:lnTo>
                  <a:close/>
                  <a:moveTo>
                    <a:pt x="83" y="29"/>
                  </a:moveTo>
                  <a:lnTo>
                    <a:pt x="82" y="31"/>
                  </a:lnTo>
                  <a:lnTo>
                    <a:pt x="82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5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1" y="39"/>
                  </a:lnTo>
                  <a:lnTo>
                    <a:pt x="83" y="29"/>
                  </a:lnTo>
                  <a:close/>
                  <a:moveTo>
                    <a:pt x="45" y="28"/>
                  </a:moveTo>
                  <a:lnTo>
                    <a:pt x="29" y="32"/>
                  </a:lnTo>
                  <a:lnTo>
                    <a:pt x="33" y="49"/>
                  </a:lnTo>
                  <a:lnTo>
                    <a:pt x="34" y="44"/>
                  </a:lnTo>
                  <a:lnTo>
                    <a:pt x="37" y="39"/>
                  </a:lnTo>
                  <a:lnTo>
                    <a:pt x="41" y="33"/>
                  </a:lnTo>
                  <a:lnTo>
                    <a:pt x="45" y="28"/>
                  </a:lnTo>
                  <a:close/>
                  <a:moveTo>
                    <a:pt x="49" y="28"/>
                  </a:moveTo>
                  <a:lnTo>
                    <a:pt x="45" y="31"/>
                  </a:lnTo>
                  <a:lnTo>
                    <a:pt x="4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8" y="4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2"/>
                  </a:lnTo>
                  <a:lnTo>
                    <a:pt x="50" y="29"/>
                  </a:lnTo>
                  <a:lnTo>
                    <a:pt x="49" y="28"/>
                  </a:lnTo>
                  <a:close/>
                  <a:moveTo>
                    <a:pt x="65" y="23"/>
                  </a:moveTo>
                  <a:lnTo>
                    <a:pt x="62" y="24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65" y="35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76" y="25"/>
                  </a:lnTo>
                  <a:lnTo>
                    <a:pt x="70" y="24"/>
                  </a:lnTo>
                  <a:lnTo>
                    <a:pt x="65" y="23"/>
                  </a:lnTo>
                  <a:close/>
                  <a:moveTo>
                    <a:pt x="65" y="11"/>
                  </a:moveTo>
                  <a:lnTo>
                    <a:pt x="54" y="24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5" y="11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1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6" y="19"/>
                  </a:lnTo>
                  <a:lnTo>
                    <a:pt x="50" y="2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82" y="25"/>
                  </a:lnTo>
                  <a:lnTo>
                    <a:pt x="86" y="20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7" y="17"/>
                  </a:lnTo>
                  <a:lnTo>
                    <a:pt x="91" y="12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9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99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89" y="21"/>
                  </a:lnTo>
                  <a:lnTo>
                    <a:pt x="85" y="27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98" y="52"/>
                  </a:lnTo>
                  <a:lnTo>
                    <a:pt x="106" y="52"/>
                  </a:lnTo>
                  <a:lnTo>
                    <a:pt x="111" y="45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5"/>
                  </a:lnTo>
                  <a:lnTo>
                    <a:pt x="113" y="47"/>
                  </a:lnTo>
                  <a:lnTo>
                    <a:pt x="109" y="52"/>
                  </a:lnTo>
                  <a:lnTo>
                    <a:pt x="115" y="52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9"/>
                  </a:lnTo>
                  <a:lnTo>
                    <a:pt x="118" y="52"/>
                  </a:lnTo>
                  <a:lnTo>
                    <a:pt x="125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7" y="55"/>
                  </a:lnTo>
                  <a:lnTo>
                    <a:pt x="126" y="56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18" y="55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5" y="55"/>
                  </a:lnTo>
                  <a:lnTo>
                    <a:pt x="109" y="5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1" y="63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5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6" y="76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7" y="88"/>
                  </a:lnTo>
                  <a:lnTo>
                    <a:pt x="97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7" y="90"/>
                  </a:lnTo>
                  <a:lnTo>
                    <a:pt x="89" y="90"/>
                  </a:lnTo>
                  <a:lnTo>
                    <a:pt x="93" y="96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1" y="98"/>
                  </a:lnTo>
                  <a:lnTo>
                    <a:pt x="90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7" y="102"/>
                  </a:lnTo>
                  <a:lnTo>
                    <a:pt x="90" y="97"/>
                  </a:lnTo>
                  <a:lnTo>
                    <a:pt x="87" y="90"/>
                  </a:lnTo>
                  <a:lnTo>
                    <a:pt x="83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6" y="89"/>
                  </a:lnTo>
                  <a:lnTo>
                    <a:pt x="82" y="81"/>
                  </a:lnTo>
                  <a:lnTo>
                    <a:pt x="82" y="8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5" y="101"/>
                  </a:lnTo>
                  <a:lnTo>
                    <a:pt x="64" y="101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48" y="81"/>
                  </a:lnTo>
                  <a:lnTo>
                    <a:pt x="44" y="88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5" y="98"/>
                  </a:lnTo>
                  <a:lnTo>
                    <a:pt x="42" y="90"/>
                  </a:lnTo>
                  <a:lnTo>
                    <a:pt x="38" y="96"/>
                  </a:lnTo>
                  <a:lnTo>
                    <a:pt x="41" y="101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7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6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96"/>
                  </a:lnTo>
                  <a:lnTo>
                    <a:pt x="40" y="89"/>
                  </a:lnTo>
                  <a:lnTo>
                    <a:pt x="32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41" y="88"/>
                  </a:lnTo>
                  <a:lnTo>
                    <a:pt x="45" y="80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3" y="55"/>
                  </a:lnTo>
                  <a:lnTo>
                    <a:pt x="25" y="55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5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48" y="25"/>
                  </a:lnTo>
                  <a:lnTo>
                    <a:pt x="45" y="20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4" y="17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40" y="9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Freeform 7506"/>
            <p:cNvSpPr>
              <a:spLocks noEditPoints="1"/>
            </p:cNvSpPr>
            <p:nvPr/>
          </p:nvSpPr>
          <p:spPr bwMode="auto">
            <a:xfrm>
              <a:off x="336354" y="638369"/>
              <a:ext cx="961406" cy="986483"/>
            </a:xfrm>
            <a:custGeom>
              <a:gdLst>
                <a:gd fmla="*/ 61 w 115" name="T0"/>
                <a:gd fmla="*/ 99 h 118" name="T1"/>
                <a:gd fmla="*/ 56 w 115" name="T2"/>
                <a:gd fmla="*/ 106 h 118" name="T3"/>
                <a:gd fmla="*/ 52 w 115" name="T4"/>
                <a:gd fmla="*/ 97 h 118" name="T5"/>
                <a:gd fmla="*/ 40 w 115" name="T6"/>
                <a:gd fmla="*/ 90 h 118" name="T7"/>
                <a:gd fmla="*/ 71 w 115" name="T8"/>
                <a:gd fmla="*/ 86 h 118" name="T9"/>
                <a:gd fmla="*/ 41 w 115" name="T10"/>
                <a:gd fmla="*/ 85 h 118" name="T11"/>
                <a:gd fmla="*/ 40 w 115" name="T12"/>
                <a:gd fmla="*/ 84 h 118" name="T13"/>
                <a:gd fmla="*/ 92 w 115" name="T14"/>
                <a:gd fmla="*/ 61 h 118" name="T15"/>
                <a:gd fmla="*/ 92 w 115" name="T16"/>
                <a:gd fmla="*/ 73 h 118" name="T17"/>
                <a:gd fmla="*/ 99 w 115" name="T18"/>
                <a:gd fmla="*/ 81 h 118" name="T19"/>
                <a:gd fmla="*/ 91 w 115" name="T20"/>
                <a:gd fmla="*/ 82 h 118" name="T21"/>
                <a:gd fmla="*/ 77 w 115" name="T22"/>
                <a:gd fmla="*/ 72 h 118" name="T23"/>
                <a:gd fmla="*/ 20 w 115" name="T24"/>
                <a:gd fmla="*/ 60 h 118" name="T25"/>
                <a:gd fmla="*/ 30 w 115" name="T26"/>
                <a:gd fmla="*/ 76 h 118" name="T27"/>
                <a:gd fmla="*/ 23 w 115" name="T28"/>
                <a:gd fmla="*/ 84 h 118" name="T29"/>
                <a:gd fmla="*/ 15 w 115" name="T30"/>
                <a:gd fmla="*/ 82 h 118" name="T31"/>
                <a:gd fmla="*/ 20 w 115" name="T32"/>
                <a:gd fmla="*/ 73 h 118" name="T33"/>
                <a:gd fmla="*/ 22 w 115" name="T34"/>
                <a:gd fmla="*/ 60 h 118" name="T35"/>
                <a:gd fmla="*/ 57 w 115" name="T36"/>
                <a:gd fmla="*/ 70 h 118" name="T37"/>
                <a:gd fmla="*/ 61 w 115" name="T38"/>
                <a:gd fmla="*/ 66 h 118" name="T39"/>
                <a:gd fmla="*/ 68 w 115" name="T40"/>
                <a:gd fmla="*/ 64 h 118" name="T41"/>
                <a:gd fmla="*/ 55 w 115" name="T42"/>
                <a:gd fmla="*/ 60 h 118" name="T43"/>
                <a:gd fmla="*/ 53 w 115" name="T44"/>
                <a:gd fmla="*/ 64 h 118" name="T45"/>
                <a:gd fmla="*/ 68 w 115" name="T46"/>
                <a:gd fmla="*/ 61 h 118" name="T47"/>
                <a:gd fmla="*/ 44 w 115" name="T48"/>
                <a:gd fmla="*/ 60 h 118" name="T49"/>
                <a:gd fmla="*/ 48 w 115" name="T50"/>
                <a:gd fmla="*/ 58 h 118" name="T51"/>
                <a:gd fmla="*/ 53 w 115" name="T52"/>
                <a:gd fmla="*/ 54 h 118" name="T53"/>
                <a:gd fmla="*/ 61 w 115" name="T54"/>
                <a:gd fmla="*/ 56 h 118" name="T55"/>
                <a:gd fmla="*/ 55 w 115" name="T56"/>
                <a:gd fmla="*/ 52 h 118" name="T57"/>
                <a:gd fmla="*/ 56 w 115" name="T58"/>
                <a:gd fmla="*/ 48 h 118" name="T59"/>
                <a:gd fmla="*/ 75 w 115" name="T60"/>
                <a:gd fmla="*/ 50 h 118" name="T61"/>
                <a:gd fmla="*/ 47 w 115" name="T62"/>
                <a:gd fmla="*/ 52 h 118" name="T63"/>
                <a:gd fmla="*/ 59 w 115" name="T64"/>
                <a:gd fmla="*/ 46 h 118" name="T65"/>
                <a:gd fmla="*/ 79 w 115" name="T66"/>
                <a:gd fmla="*/ 30 h 118" name="T67"/>
                <a:gd fmla="*/ 87 w 115" name="T68"/>
                <a:gd fmla="*/ 37 h 118" name="T69"/>
                <a:gd fmla="*/ 93 w 115" name="T70"/>
                <a:gd fmla="*/ 40 h 118" name="T71"/>
                <a:gd fmla="*/ 96 w 115" name="T72"/>
                <a:gd fmla="*/ 45 h 118" name="T73"/>
                <a:gd fmla="*/ 79 w 115" name="T74"/>
                <a:gd fmla="*/ 50 h 118" name="T75"/>
                <a:gd fmla="*/ 38 w 115" name="T76"/>
                <a:gd fmla="*/ 26 h 118" name="T77"/>
                <a:gd fmla="*/ 23 w 115" name="T78"/>
                <a:gd fmla="*/ 46 h 118" name="T79"/>
                <a:gd fmla="*/ 18 w 115" name="T80"/>
                <a:gd fmla="*/ 41 h 118" name="T81"/>
                <a:gd fmla="*/ 22 w 115" name="T82"/>
                <a:gd fmla="*/ 34 h 118" name="T83"/>
                <a:gd fmla="*/ 30 w 115" name="T84"/>
                <a:gd fmla="*/ 36 h 118" name="T85"/>
                <a:gd fmla="*/ 57 w 115" name="T86"/>
                <a:gd fmla="*/ 4 h 118" name="T87"/>
                <a:gd fmla="*/ 51 w 115" name="T88"/>
                <a:gd fmla="*/ 22 h 118" name="T89"/>
                <a:gd fmla="*/ 57 w 115" name="T90"/>
                <a:gd fmla="*/ 18 h 118" name="T91"/>
                <a:gd fmla="*/ 63 w 115" name="T92"/>
                <a:gd fmla="*/ 17 h 118" name="T93"/>
                <a:gd fmla="*/ 59 w 115" name="T94"/>
                <a:gd fmla="*/ 28 h 118" name="T95"/>
                <a:gd fmla="*/ 57 w 115" name="T96"/>
                <a:gd fmla="*/ 0 h 118" name="T97"/>
                <a:gd fmla="*/ 85 w 115" name="T98"/>
                <a:gd fmla="*/ 11 h 118" name="T99"/>
                <a:gd fmla="*/ 108 w 115" name="T100"/>
                <a:gd fmla="*/ 30 h 118" name="T101"/>
                <a:gd fmla="*/ 109 w 115" name="T102"/>
                <a:gd fmla="*/ 54 h 118" name="T103"/>
                <a:gd fmla="*/ 99 w 115" name="T104"/>
                <a:gd fmla="*/ 60 h 118" name="T105"/>
                <a:gd fmla="*/ 84 w 115" name="T106"/>
                <a:gd fmla="*/ 97 h 118" name="T107"/>
                <a:gd fmla="*/ 80 w 115" name="T108"/>
                <a:gd fmla="*/ 101 h 118" name="T109"/>
                <a:gd fmla="*/ 36 w 115" name="T110"/>
                <a:gd fmla="*/ 93 h 118" name="T111"/>
                <a:gd fmla="*/ 24 w 115" name="T112"/>
                <a:gd fmla="*/ 99 h 118" name="T113"/>
                <a:gd fmla="*/ 4 w 115" name="T114"/>
                <a:gd fmla="*/ 85 h 118" name="T115"/>
                <a:gd fmla="*/ 0 w 115" name="T116"/>
                <a:gd fmla="*/ 60 h 118" name="T117"/>
                <a:gd fmla="*/ 6 w 115" name="T118"/>
                <a:gd fmla="*/ 29 h 118" name="T119"/>
                <a:gd fmla="*/ 27 w 115" name="T120"/>
                <a:gd fmla="*/ 16 h 118" name="T121"/>
                <a:gd fmla="*/ 55 w 115" name="T122"/>
                <a:gd fmla="*/ 3 h 1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8" w="115">
                  <a:moveTo>
                    <a:pt x="59" y="82"/>
                  </a:moveTo>
                  <a:lnTo>
                    <a:pt x="59" y="90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0" y="101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6" y="99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1" y="94"/>
                  </a:lnTo>
                  <a:lnTo>
                    <a:pt x="56" y="90"/>
                  </a:lnTo>
                  <a:lnTo>
                    <a:pt x="56" y="82"/>
                  </a:lnTo>
                  <a:lnTo>
                    <a:pt x="43" y="88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2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77" y="92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72" y="88"/>
                  </a:lnTo>
                  <a:lnTo>
                    <a:pt x="71" y="86"/>
                  </a:lnTo>
                  <a:lnTo>
                    <a:pt x="59" y="82"/>
                  </a:lnTo>
                  <a:close/>
                  <a:moveTo>
                    <a:pt x="64" y="69"/>
                  </a:moveTo>
                  <a:lnTo>
                    <a:pt x="61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7" y="8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69"/>
                  </a:lnTo>
                  <a:lnTo>
                    <a:pt x="64" y="69"/>
                  </a:lnTo>
                  <a:close/>
                  <a:moveTo>
                    <a:pt x="28" y="60"/>
                  </a:moveTo>
                  <a:lnTo>
                    <a:pt x="28" y="61"/>
                  </a:lnTo>
                  <a:lnTo>
                    <a:pt x="39" y="69"/>
                  </a:lnTo>
                  <a:lnTo>
                    <a:pt x="39" y="84"/>
                  </a:lnTo>
                  <a:lnTo>
                    <a:pt x="40" y="84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6"/>
                  </a:lnTo>
                  <a:lnTo>
                    <a:pt x="44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28" y="60"/>
                  </a:lnTo>
                  <a:close/>
                  <a:moveTo>
                    <a:pt x="92" y="60"/>
                  </a:moveTo>
                  <a:lnTo>
                    <a:pt x="92" y="61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77" y="69"/>
                  </a:lnTo>
                  <a:lnTo>
                    <a:pt x="85" y="73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3"/>
                  </a:lnTo>
                  <a:lnTo>
                    <a:pt x="87" y="74"/>
                  </a:lnTo>
                  <a:lnTo>
                    <a:pt x="91" y="77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3" y="78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89" y="78"/>
                  </a:lnTo>
                  <a:lnTo>
                    <a:pt x="87" y="77"/>
                  </a:lnTo>
                  <a:lnTo>
                    <a:pt x="87" y="82"/>
                  </a:lnTo>
                  <a:lnTo>
                    <a:pt x="87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4" y="82"/>
                  </a:lnTo>
                  <a:lnTo>
                    <a:pt x="84" y="76"/>
                  </a:lnTo>
                  <a:lnTo>
                    <a:pt x="77" y="72"/>
                  </a:lnTo>
                  <a:lnTo>
                    <a:pt x="76" y="82"/>
                  </a:lnTo>
                  <a:lnTo>
                    <a:pt x="77" y="84"/>
                  </a:lnTo>
                  <a:lnTo>
                    <a:pt x="79" y="85"/>
                  </a:lnTo>
                  <a:lnTo>
                    <a:pt x="77" y="88"/>
                  </a:lnTo>
                  <a:lnTo>
                    <a:pt x="79" y="90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96" y="60"/>
                  </a:lnTo>
                  <a:lnTo>
                    <a:pt x="92" y="60"/>
                  </a:lnTo>
                  <a:close/>
                  <a:moveTo>
                    <a:pt x="20" y="60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36" y="90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7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16" y="84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3" y="77"/>
                  </a:lnTo>
                  <a:lnTo>
                    <a:pt x="26" y="76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8" y="73"/>
                  </a:lnTo>
                  <a:lnTo>
                    <a:pt x="35" y="69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1"/>
                  </a:lnTo>
                  <a:lnTo>
                    <a:pt x="22" y="60"/>
                  </a:lnTo>
                  <a:lnTo>
                    <a:pt x="20" y="60"/>
                  </a:lnTo>
                  <a:close/>
                  <a:moveTo>
                    <a:pt x="56" y="60"/>
                  </a:moveTo>
                  <a:lnTo>
                    <a:pt x="56" y="61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8"/>
                  </a:lnTo>
                  <a:lnTo>
                    <a:pt x="57" y="64"/>
                  </a:lnTo>
                  <a:lnTo>
                    <a:pt x="56" y="60"/>
                  </a:lnTo>
                  <a:close/>
                  <a:moveTo>
                    <a:pt x="57" y="60"/>
                  </a:moveTo>
                  <a:lnTo>
                    <a:pt x="57" y="61"/>
                  </a:lnTo>
                  <a:lnTo>
                    <a:pt x="59" y="62"/>
                  </a:lnTo>
                  <a:lnTo>
                    <a:pt x="60" y="65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7" y="60"/>
                  </a:lnTo>
                  <a:close/>
                  <a:moveTo>
                    <a:pt x="69" y="60"/>
                  </a:moveTo>
                  <a:lnTo>
                    <a:pt x="68" y="64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75" y="82"/>
                  </a:lnTo>
                  <a:lnTo>
                    <a:pt x="75" y="69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71" y="60"/>
                  </a:lnTo>
                  <a:lnTo>
                    <a:pt x="69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3" y="61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2" y="66"/>
                  </a:lnTo>
                  <a:lnTo>
                    <a:pt x="53" y="64"/>
                  </a:lnTo>
                  <a:lnTo>
                    <a:pt x="56" y="60"/>
                  </a:lnTo>
                  <a:close/>
                  <a:moveTo>
                    <a:pt x="65" y="58"/>
                  </a:moveTo>
                  <a:lnTo>
                    <a:pt x="61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5" y="58"/>
                  </a:lnTo>
                  <a:close/>
                  <a:moveTo>
                    <a:pt x="48" y="58"/>
                  </a:moveTo>
                  <a:lnTo>
                    <a:pt x="47" y="58"/>
                  </a:lnTo>
                  <a:lnTo>
                    <a:pt x="45" y="58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2" y="61"/>
                  </a:lnTo>
                  <a:lnTo>
                    <a:pt x="53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1" y="58"/>
                  </a:lnTo>
                  <a:lnTo>
                    <a:pt x="48" y="58"/>
                  </a:lnTo>
                  <a:close/>
                  <a:moveTo>
                    <a:pt x="48" y="50"/>
                  </a:moveTo>
                  <a:lnTo>
                    <a:pt x="48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49" y="52"/>
                  </a:lnTo>
                  <a:lnTo>
                    <a:pt x="48" y="50"/>
                  </a:lnTo>
                  <a:close/>
                  <a:moveTo>
                    <a:pt x="64" y="50"/>
                  </a:moveTo>
                  <a:lnTo>
                    <a:pt x="61" y="52"/>
                  </a:lnTo>
                  <a:lnTo>
                    <a:pt x="60" y="53"/>
                  </a:lnTo>
                  <a:lnTo>
                    <a:pt x="59" y="56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61" y="56"/>
                  </a:lnTo>
                  <a:lnTo>
                    <a:pt x="64" y="54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4" y="50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9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close/>
                  <a:moveTo>
                    <a:pt x="75" y="37"/>
                  </a:moveTo>
                  <a:lnTo>
                    <a:pt x="67" y="50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9" y="57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85" y="58"/>
                  </a:lnTo>
                  <a:lnTo>
                    <a:pt x="75" y="50"/>
                  </a:lnTo>
                  <a:lnTo>
                    <a:pt x="75" y="37"/>
                  </a:lnTo>
                  <a:close/>
                  <a:moveTo>
                    <a:pt x="41" y="36"/>
                  </a:moveTo>
                  <a:lnTo>
                    <a:pt x="41" y="36"/>
                  </a:lnTo>
                  <a:lnTo>
                    <a:pt x="39" y="4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7" y="52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1" y="36"/>
                  </a:lnTo>
                  <a:close/>
                  <a:moveTo>
                    <a:pt x="44" y="33"/>
                  </a:moveTo>
                  <a:lnTo>
                    <a:pt x="44" y="34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57" y="38"/>
                  </a:lnTo>
                  <a:lnTo>
                    <a:pt x="44" y="33"/>
                  </a:lnTo>
                  <a:close/>
                  <a:moveTo>
                    <a:pt x="80" y="28"/>
                  </a:moveTo>
                  <a:lnTo>
                    <a:pt x="79" y="30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49"/>
                  </a:lnTo>
                  <a:lnTo>
                    <a:pt x="84" y="45"/>
                  </a:lnTo>
                  <a:lnTo>
                    <a:pt x="85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7" y="44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5" y="42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2" y="44"/>
                  </a:lnTo>
                  <a:lnTo>
                    <a:pt x="88" y="45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85" y="46"/>
                  </a:lnTo>
                  <a:lnTo>
                    <a:pt x="79" y="50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80" y="28"/>
                  </a:lnTo>
                  <a:close/>
                  <a:moveTo>
                    <a:pt x="38" y="26"/>
                  </a:moveTo>
                  <a:lnTo>
                    <a:pt x="10" y="30"/>
                  </a:lnTo>
                  <a:lnTo>
                    <a:pt x="10" y="30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36" y="49"/>
                  </a:lnTo>
                  <a:lnTo>
                    <a:pt x="30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7" y="42"/>
                  </a:lnTo>
                  <a:lnTo>
                    <a:pt x="23" y="41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8" y="41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8" y="4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38" y="26"/>
                  </a:lnTo>
                  <a:close/>
                  <a:moveTo>
                    <a:pt x="59" y="4"/>
                  </a:moveTo>
                  <a:lnTo>
                    <a:pt x="57" y="4"/>
                  </a:lnTo>
                  <a:lnTo>
                    <a:pt x="57" y="4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56" y="36"/>
                  </a:lnTo>
                  <a:lnTo>
                    <a:pt x="56" y="28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2"/>
                  </a:lnTo>
                  <a:lnTo>
                    <a:pt x="56" y="25"/>
                  </a:lnTo>
                  <a:lnTo>
                    <a:pt x="57" y="21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59" y="21"/>
                  </a:lnTo>
                  <a:lnTo>
                    <a:pt x="59" y="2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59" y="28"/>
                  </a:lnTo>
                  <a:lnTo>
                    <a:pt x="59" y="36"/>
                  </a:lnTo>
                  <a:lnTo>
                    <a:pt x="72" y="33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9" y="26"/>
                  </a:lnTo>
                  <a:lnTo>
                    <a:pt x="59" y="4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80" y="25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7"/>
                  </a:lnTo>
                  <a:lnTo>
                    <a:pt x="81" y="13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8" y="12"/>
                  </a:lnTo>
                  <a:lnTo>
                    <a:pt x="91" y="13"/>
                  </a:lnTo>
                  <a:lnTo>
                    <a:pt x="92" y="16"/>
                  </a:lnTo>
                  <a:lnTo>
                    <a:pt x="91" y="18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1" y="26"/>
                  </a:lnTo>
                  <a:lnTo>
                    <a:pt x="107" y="32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9" y="58"/>
                  </a:lnTo>
                  <a:lnTo>
                    <a:pt x="104" y="58"/>
                  </a:lnTo>
                  <a:lnTo>
                    <a:pt x="105" y="56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3" y="56"/>
                  </a:lnTo>
                  <a:lnTo>
                    <a:pt x="115" y="58"/>
                  </a:lnTo>
                  <a:lnTo>
                    <a:pt x="115" y="61"/>
                  </a:lnTo>
                  <a:lnTo>
                    <a:pt x="113" y="64"/>
                  </a:lnTo>
                  <a:lnTo>
                    <a:pt x="111" y="65"/>
                  </a:lnTo>
                  <a:lnTo>
                    <a:pt x="108" y="64"/>
                  </a:lnTo>
                  <a:lnTo>
                    <a:pt x="105" y="62"/>
                  </a:lnTo>
                  <a:lnTo>
                    <a:pt x="104" y="60"/>
                  </a:lnTo>
                  <a:lnTo>
                    <a:pt x="99" y="60"/>
                  </a:lnTo>
                  <a:lnTo>
                    <a:pt x="109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1" y="88"/>
                  </a:lnTo>
                  <a:lnTo>
                    <a:pt x="109" y="88"/>
                  </a:lnTo>
                  <a:lnTo>
                    <a:pt x="108" y="86"/>
                  </a:lnTo>
                  <a:lnTo>
                    <a:pt x="80" y="93"/>
                  </a:lnTo>
                  <a:lnTo>
                    <a:pt x="83" y="98"/>
                  </a:lnTo>
                  <a:lnTo>
                    <a:pt x="84" y="97"/>
                  </a:lnTo>
                  <a:lnTo>
                    <a:pt x="87" y="98"/>
                  </a:lnTo>
                  <a:lnTo>
                    <a:pt x="89" y="99"/>
                  </a:lnTo>
                  <a:lnTo>
                    <a:pt x="91" y="102"/>
                  </a:lnTo>
                  <a:lnTo>
                    <a:pt x="89" y="105"/>
                  </a:lnTo>
                  <a:lnTo>
                    <a:pt x="88" y="107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101"/>
                  </a:lnTo>
                  <a:lnTo>
                    <a:pt x="81" y="98"/>
                  </a:lnTo>
                  <a:lnTo>
                    <a:pt x="79" y="9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59" y="117"/>
                  </a:lnTo>
                  <a:lnTo>
                    <a:pt x="57" y="118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36" y="93"/>
                  </a:lnTo>
                  <a:lnTo>
                    <a:pt x="34" y="98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2" y="106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8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5" y="92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36" y="2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9" y="2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Freeform 7507"/>
            <p:cNvSpPr/>
            <p:nvPr/>
          </p:nvSpPr>
          <p:spPr bwMode="auto">
            <a:xfrm>
              <a:off x="704196" y="2343815"/>
              <a:ext cx="33440" cy="33440"/>
            </a:xfrm>
            <a:custGeom>
              <a:gdLst>
                <a:gd fmla="*/ 3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3 w 4" name="T8"/>
                <a:gd fmla="*/ 4 h 4" name="T9"/>
                <a:gd fmla="*/ 1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3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7508"/>
            <p:cNvSpPr/>
            <p:nvPr/>
          </p:nvSpPr>
          <p:spPr bwMode="auto">
            <a:xfrm>
              <a:off x="695838" y="2837059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1 h 5" name="T3"/>
                <a:gd fmla="*/ 4 w 4" name="T4"/>
                <a:gd fmla="*/ 2 h 5" name="T5"/>
                <a:gd fmla="*/ 4 w 4" name="T6"/>
                <a:gd fmla="*/ 4 h 5" name="T7"/>
                <a:gd fmla="*/ 2 w 4" name="T8"/>
                <a:gd fmla="*/ 5 h 5" name="T9"/>
                <a:gd fmla="*/ 0 w 4" name="T10"/>
                <a:gd fmla="*/ 4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7509"/>
            <p:cNvSpPr/>
            <p:nvPr/>
          </p:nvSpPr>
          <p:spPr bwMode="auto">
            <a:xfrm>
              <a:off x="1130560" y="3087860"/>
              <a:ext cx="41803" cy="33440"/>
            </a:xfrm>
            <a:custGeom>
              <a:gdLst>
                <a:gd fmla="*/ 2 w 5" name="T0"/>
                <a:gd fmla="*/ 0 h 4" name="T1"/>
                <a:gd fmla="*/ 4 w 5" name="T2"/>
                <a:gd fmla="*/ 0 h 4" name="T3"/>
                <a:gd fmla="*/ 5 w 5" name="T4"/>
                <a:gd fmla="*/ 2 h 4" name="T5"/>
                <a:gd fmla="*/ 4 w 5" name="T6"/>
                <a:gd fmla="*/ 3 h 4" name="T7"/>
                <a:gd fmla="*/ 2 w 5" name="T8"/>
                <a:gd fmla="*/ 4 h 4" name="T9"/>
                <a:gd fmla="*/ 1 w 5" name="T10"/>
                <a:gd fmla="*/ 4 h 4" name="T11"/>
                <a:gd fmla="*/ 0 w 5" name="T12"/>
                <a:gd fmla="*/ 3 h 4" name="T13"/>
                <a:gd fmla="*/ 0 w 5" name="T14"/>
                <a:gd fmla="*/ 0 h 4" name="T15"/>
                <a:gd fmla="*/ 2 w 5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5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7510"/>
            <p:cNvSpPr/>
            <p:nvPr/>
          </p:nvSpPr>
          <p:spPr bwMode="auto">
            <a:xfrm>
              <a:off x="1582001" y="2828696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0 h 5" name="T3"/>
                <a:gd fmla="*/ 4 w 4" name="T4"/>
                <a:gd fmla="*/ 2 h 5" name="T5"/>
                <a:gd fmla="*/ 4 w 4" name="T6"/>
                <a:gd fmla="*/ 3 h 5" name="T7"/>
                <a:gd fmla="*/ 3 w 4" name="T8"/>
                <a:gd fmla="*/ 5 h 5" name="T9"/>
                <a:gd fmla="*/ 0 w 4" name="T10"/>
                <a:gd fmla="*/ 3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7511"/>
            <p:cNvSpPr/>
            <p:nvPr/>
          </p:nvSpPr>
          <p:spPr bwMode="auto">
            <a:xfrm>
              <a:off x="1573638" y="2377255"/>
              <a:ext cx="33440" cy="33440"/>
            </a:xfrm>
            <a:custGeom>
              <a:gdLst>
                <a:gd fmla="*/ 1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2 w 4" name="T8"/>
                <a:gd fmla="*/ 4 h 4" name="T9"/>
                <a:gd fmla="*/ 0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1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Freeform 7512"/>
            <p:cNvSpPr>
              <a:spLocks noEditPoints="1"/>
            </p:cNvSpPr>
            <p:nvPr/>
          </p:nvSpPr>
          <p:spPr bwMode="auto">
            <a:xfrm>
              <a:off x="662398" y="2193334"/>
              <a:ext cx="978126" cy="844366"/>
            </a:xfrm>
            <a:custGeom>
              <a:gdLst>
                <a:gd fmla="*/ 42 w 117" name="T0"/>
                <a:gd fmla="*/ 77 h 101" name="T1"/>
                <a:gd fmla="*/ 40 w 117" name="T2"/>
                <a:gd fmla="*/ 76 h 101" name="T3"/>
                <a:gd fmla="*/ 29 w 117" name="T4"/>
                <a:gd fmla="*/ 52 h 101" name="T5"/>
                <a:gd fmla="*/ 57 w 117" name="T6"/>
                <a:gd fmla="*/ 62 h 101" name="T7"/>
                <a:gd fmla="*/ 61 w 117" name="T8"/>
                <a:gd fmla="*/ 57 h 101" name="T9"/>
                <a:gd fmla="*/ 58 w 117" name="T10"/>
                <a:gd fmla="*/ 52 h 101" name="T11"/>
                <a:gd fmla="*/ 72 w 117" name="T12"/>
                <a:gd fmla="*/ 52 h 101" name="T13"/>
                <a:gd fmla="*/ 49 w 117" name="T14"/>
                <a:gd fmla="*/ 60 h 101" name="T15"/>
                <a:gd fmla="*/ 58 w 117" name="T16"/>
                <a:gd fmla="*/ 52 h 101" name="T17"/>
                <a:gd fmla="*/ 68 w 117" name="T18"/>
                <a:gd fmla="*/ 50 h 101" name="T19"/>
                <a:gd fmla="*/ 48 w 117" name="T20"/>
                <a:gd fmla="*/ 53 h 101" name="T21"/>
                <a:gd fmla="*/ 49 w 117" name="T22"/>
                <a:gd fmla="*/ 42 h 101" name="T23"/>
                <a:gd fmla="*/ 52 w 117" name="T24"/>
                <a:gd fmla="*/ 44 h 101" name="T25"/>
                <a:gd fmla="*/ 62 w 117" name="T26"/>
                <a:gd fmla="*/ 48 h 101" name="T27"/>
                <a:gd fmla="*/ 56 w 117" name="T28"/>
                <a:gd fmla="*/ 41 h 101" name="T29"/>
                <a:gd fmla="*/ 58 w 117" name="T30"/>
                <a:gd fmla="*/ 40 h 101" name="T31"/>
                <a:gd fmla="*/ 72 w 117" name="T32"/>
                <a:gd fmla="*/ 49 h 101" name="T33"/>
                <a:gd fmla="*/ 29 w 117" name="T34"/>
                <a:gd fmla="*/ 50 h 101" name="T35"/>
                <a:gd fmla="*/ 44 w 117" name="T36"/>
                <a:gd fmla="*/ 25 h 101" name="T37"/>
                <a:gd fmla="*/ 74 w 117" name="T38"/>
                <a:gd fmla="*/ 26 h 101" name="T39"/>
                <a:gd fmla="*/ 38 w 117" name="T40"/>
                <a:gd fmla="*/ 8 h 101" name="T41"/>
                <a:gd fmla="*/ 52 w 117" name="T42"/>
                <a:gd fmla="*/ 13 h 101" name="T43"/>
                <a:gd fmla="*/ 54 w 117" name="T44"/>
                <a:gd fmla="*/ 8 h 101" name="T45"/>
                <a:gd fmla="*/ 62 w 117" name="T46"/>
                <a:gd fmla="*/ 8 h 101" name="T47"/>
                <a:gd fmla="*/ 66 w 117" name="T48"/>
                <a:gd fmla="*/ 13 h 101" name="T49"/>
                <a:gd fmla="*/ 78 w 117" name="T50"/>
                <a:gd fmla="*/ 21 h 101" name="T51"/>
                <a:gd fmla="*/ 93 w 117" name="T52"/>
                <a:gd fmla="*/ 6 h 101" name="T53"/>
                <a:gd fmla="*/ 80 w 117" name="T54"/>
                <a:gd fmla="*/ 28 h 101" name="T55"/>
                <a:gd fmla="*/ 89 w 117" name="T56"/>
                <a:gd fmla="*/ 34 h 101" name="T57"/>
                <a:gd fmla="*/ 101 w 117" name="T58"/>
                <a:gd fmla="*/ 29 h 101" name="T59"/>
                <a:gd fmla="*/ 97 w 117" name="T60"/>
                <a:gd fmla="*/ 37 h 101" name="T61"/>
                <a:gd fmla="*/ 80 w 117" name="T62"/>
                <a:gd fmla="*/ 42 h 101" name="T63"/>
                <a:gd fmla="*/ 111 w 117" name="T64"/>
                <a:gd fmla="*/ 45 h 101" name="T65"/>
                <a:gd fmla="*/ 106 w 117" name="T66"/>
                <a:gd fmla="*/ 52 h 101" name="T67"/>
                <a:gd fmla="*/ 94 w 117" name="T68"/>
                <a:gd fmla="*/ 62 h 101" name="T69"/>
                <a:gd fmla="*/ 98 w 117" name="T70"/>
                <a:gd fmla="*/ 69 h 101" name="T71"/>
                <a:gd fmla="*/ 94 w 117" name="T72"/>
                <a:gd fmla="*/ 74 h 101" name="T73"/>
                <a:gd fmla="*/ 87 w 117" name="T74"/>
                <a:gd fmla="*/ 76 h 101" name="T75"/>
                <a:gd fmla="*/ 80 w 117" name="T76"/>
                <a:gd fmla="*/ 78 h 101" name="T77"/>
                <a:gd fmla="*/ 87 w 117" name="T78"/>
                <a:gd fmla="*/ 101 h 101" name="T79"/>
                <a:gd fmla="*/ 73 w 117" name="T80"/>
                <a:gd fmla="*/ 78 h 101" name="T81"/>
                <a:gd fmla="*/ 60 w 117" name="T82"/>
                <a:gd fmla="*/ 90 h 101" name="T83"/>
                <a:gd fmla="*/ 58 w 117" name="T84"/>
                <a:gd fmla="*/ 99 h 101" name="T85"/>
                <a:gd fmla="*/ 53 w 117" name="T86"/>
                <a:gd fmla="*/ 93 h 101" name="T87"/>
                <a:gd fmla="*/ 57 w 117" name="T88"/>
                <a:gd fmla="*/ 76 h 101" name="T89"/>
                <a:gd fmla="*/ 34 w 117" name="T90"/>
                <a:gd fmla="*/ 98 h 101" name="T91"/>
                <a:gd fmla="*/ 32 w 117" name="T92"/>
                <a:gd fmla="*/ 90 h 101" name="T93"/>
                <a:gd fmla="*/ 29 w 117" name="T94"/>
                <a:gd fmla="*/ 76 h 101" name="T95"/>
                <a:gd fmla="*/ 22 w 117" name="T96"/>
                <a:gd fmla="*/ 77 h 101" name="T97"/>
                <a:gd fmla="*/ 14 w 117" name="T98"/>
                <a:gd fmla="*/ 74 h 101" name="T99"/>
                <a:gd fmla="*/ 20 w 117" name="T100"/>
                <a:gd fmla="*/ 65 h 101" name="T101"/>
                <a:gd fmla="*/ 24 w 117" name="T102"/>
                <a:gd fmla="*/ 54 h 101" name="T103"/>
                <a:gd fmla="*/ 0 w 117" name="T104"/>
                <a:gd fmla="*/ 52 h 101" name="T105"/>
                <a:gd fmla="*/ 25 w 117" name="T106"/>
                <a:gd fmla="*/ 48 h 101" name="T107"/>
                <a:gd fmla="*/ 21 w 117" name="T108"/>
                <a:gd fmla="*/ 36 h 101" name="T109"/>
                <a:gd fmla="*/ 21 w 117" name="T110"/>
                <a:gd fmla="*/ 30 h 101" name="T111"/>
                <a:gd fmla="*/ 22 w 117" name="T112"/>
                <a:gd fmla="*/ 25 h 101" name="T113"/>
                <a:gd fmla="*/ 29 w 117" name="T114"/>
                <a:gd fmla="*/ 26 h 101" name="T115"/>
                <a:gd fmla="*/ 30 w 117" name="T116"/>
                <a:gd fmla="*/ 10 h 10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0" w="117">
                  <a:moveTo>
                    <a:pt x="65" y="61"/>
                  </a:moveTo>
                  <a:lnTo>
                    <a:pt x="62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58" y="73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65" y="61"/>
                  </a:lnTo>
                  <a:lnTo>
                    <a:pt x="65" y="61"/>
                  </a:lnTo>
                  <a:close/>
                  <a:moveTo>
                    <a:pt x="29" y="52"/>
                  </a:moveTo>
                  <a:lnTo>
                    <a:pt x="29" y="53"/>
                  </a:lnTo>
                  <a:lnTo>
                    <a:pt x="38" y="61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29" y="52"/>
                  </a:lnTo>
                  <a:close/>
                  <a:moveTo>
                    <a:pt x="57" y="52"/>
                  </a:move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7" y="62"/>
                  </a:lnTo>
                  <a:lnTo>
                    <a:pt x="58" y="62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7" y="52"/>
                  </a:lnTo>
                  <a:close/>
                  <a:moveTo>
                    <a:pt x="58" y="52"/>
                  </a:moveTo>
                  <a:lnTo>
                    <a:pt x="58" y="53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6"/>
                  </a:lnTo>
                  <a:lnTo>
                    <a:pt x="62" y="54"/>
                  </a:lnTo>
                  <a:lnTo>
                    <a:pt x="58" y="52"/>
                  </a:lnTo>
                  <a:close/>
                  <a:moveTo>
                    <a:pt x="70" y="52"/>
                  </a:moveTo>
                  <a:lnTo>
                    <a:pt x="69" y="56"/>
                  </a:lnTo>
                  <a:lnTo>
                    <a:pt x="66" y="60"/>
                  </a:lnTo>
                  <a:lnTo>
                    <a:pt x="68" y="61"/>
                  </a:lnTo>
                  <a:lnTo>
                    <a:pt x="76" y="74"/>
                  </a:lnTo>
                  <a:lnTo>
                    <a:pt x="76" y="61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72" y="52"/>
                  </a:lnTo>
                  <a:lnTo>
                    <a:pt x="70" y="52"/>
                  </a:lnTo>
                  <a:close/>
                  <a:moveTo>
                    <a:pt x="57" y="52"/>
                  </a:moveTo>
                  <a:lnTo>
                    <a:pt x="56" y="52"/>
                  </a:lnTo>
                  <a:lnTo>
                    <a:pt x="54" y="53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7" y="52"/>
                  </a:lnTo>
                  <a:close/>
                  <a:moveTo>
                    <a:pt x="66" y="50"/>
                  </a:moveTo>
                  <a:lnTo>
                    <a:pt x="62" y="50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5" y="53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6" y="50"/>
                  </a:lnTo>
                  <a:close/>
                  <a:moveTo>
                    <a:pt x="49" y="50"/>
                  </a:move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0"/>
                  </a:lnTo>
                  <a:lnTo>
                    <a:pt x="49" y="50"/>
                  </a:lnTo>
                  <a:close/>
                  <a:moveTo>
                    <a:pt x="49" y="42"/>
                  </a:moveTo>
                  <a:lnTo>
                    <a:pt x="49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65" y="42"/>
                  </a:moveTo>
                  <a:lnTo>
                    <a:pt x="62" y="44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62" y="48"/>
                  </a:lnTo>
                  <a:lnTo>
                    <a:pt x="65" y="46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close/>
                  <a:moveTo>
                    <a:pt x="57" y="38"/>
                  </a:moveTo>
                  <a:lnTo>
                    <a:pt x="56" y="40"/>
                  </a:lnTo>
                  <a:lnTo>
                    <a:pt x="56" y="41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7" y="48"/>
                  </a:lnTo>
                  <a:lnTo>
                    <a:pt x="57" y="49"/>
                  </a:lnTo>
                  <a:lnTo>
                    <a:pt x="57" y="50"/>
                  </a:lnTo>
                  <a:lnTo>
                    <a:pt x="58" y="45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76" y="28"/>
                  </a:moveTo>
                  <a:lnTo>
                    <a:pt x="68" y="41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87" y="50"/>
                  </a:lnTo>
                  <a:lnTo>
                    <a:pt x="77" y="42"/>
                  </a:lnTo>
                  <a:lnTo>
                    <a:pt x="76" y="28"/>
                  </a:lnTo>
                  <a:close/>
                  <a:moveTo>
                    <a:pt x="42" y="26"/>
                  </a:moveTo>
                  <a:lnTo>
                    <a:pt x="42" y="26"/>
                  </a:lnTo>
                  <a:lnTo>
                    <a:pt x="38" y="41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5" y="46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2" y="26"/>
                  </a:lnTo>
                  <a:close/>
                  <a:moveTo>
                    <a:pt x="45" y="25"/>
                  </a:moveTo>
                  <a:lnTo>
                    <a:pt x="44" y="25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4" y="38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8" y="29"/>
                  </a:lnTo>
                  <a:lnTo>
                    <a:pt x="45" y="25"/>
                  </a:lnTo>
                  <a:close/>
                  <a:moveTo>
                    <a:pt x="32" y="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57" y="26"/>
                  </a:lnTo>
                  <a:lnTo>
                    <a:pt x="57" y="18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8" y="21"/>
                  </a:lnTo>
                  <a:lnTo>
                    <a:pt x="83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3" y="9"/>
                  </a:lnTo>
                  <a:lnTo>
                    <a:pt x="91" y="12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32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1" y="30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3" y="34"/>
                  </a:lnTo>
                  <a:lnTo>
                    <a:pt x="90" y="37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106" y="50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1" y="45"/>
                  </a:lnTo>
                  <a:lnTo>
                    <a:pt x="114" y="46"/>
                  </a:lnTo>
                  <a:lnTo>
                    <a:pt x="117" y="48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6"/>
                  </a:lnTo>
                  <a:lnTo>
                    <a:pt x="107" y="54"/>
                  </a:lnTo>
                  <a:lnTo>
                    <a:pt x="106" y="52"/>
                  </a:lnTo>
                  <a:lnTo>
                    <a:pt x="94" y="52"/>
                  </a:lnTo>
                  <a:lnTo>
                    <a:pt x="94" y="53"/>
                  </a:lnTo>
                  <a:lnTo>
                    <a:pt x="93" y="54"/>
                  </a:lnTo>
                  <a:lnTo>
                    <a:pt x="90" y="54"/>
                  </a:lnTo>
                  <a:lnTo>
                    <a:pt x="89" y="54"/>
                  </a:lnTo>
                  <a:lnTo>
                    <a:pt x="80" y="61"/>
                  </a:lnTo>
                  <a:lnTo>
                    <a:pt x="86" y="65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89" y="66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7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0"/>
                  </a:lnTo>
                  <a:lnTo>
                    <a:pt x="87" y="69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80" y="78"/>
                  </a:lnTo>
                  <a:lnTo>
                    <a:pt x="78" y="79"/>
                  </a:lnTo>
                  <a:lnTo>
                    <a:pt x="85" y="90"/>
                  </a:lnTo>
                  <a:lnTo>
                    <a:pt x="86" y="90"/>
                  </a:lnTo>
                  <a:lnTo>
                    <a:pt x="89" y="90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3" y="101"/>
                  </a:lnTo>
                  <a:lnTo>
                    <a:pt x="82" y="99"/>
                  </a:lnTo>
                  <a:lnTo>
                    <a:pt x="81" y="97"/>
                  </a:lnTo>
                  <a:lnTo>
                    <a:pt x="81" y="94"/>
                  </a:lnTo>
                  <a:lnTo>
                    <a:pt x="82" y="91"/>
                  </a:lnTo>
                  <a:lnTo>
                    <a:pt x="77" y="81"/>
                  </a:lnTo>
                  <a:lnTo>
                    <a:pt x="74" y="81"/>
                  </a:lnTo>
                  <a:lnTo>
                    <a:pt x="73" y="79"/>
                  </a:lnTo>
                  <a:lnTo>
                    <a:pt x="73" y="78"/>
                  </a:lnTo>
                  <a:lnTo>
                    <a:pt x="60" y="76"/>
                  </a:lnTo>
                  <a:lnTo>
                    <a:pt x="60" y="83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1" y="94"/>
                  </a:lnTo>
                  <a:lnTo>
                    <a:pt x="60" y="93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7" y="82"/>
                  </a:lnTo>
                  <a:lnTo>
                    <a:pt x="57" y="76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5" y="98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2" y="90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7" y="76"/>
                  </a:lnTo>
                  <a:lnTo>
                    <a:pt x="36" y="64"/>
                  </a:lnTo>
                  <a:lnTo>
                    <a:pt x="29" y="68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20" y="72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2" y="70"/>
                  </a:lnTo>
                  <a:lnTo>
                    <a:pt x="26" y="68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8" y="66"/>
                  </a:lnTo>
                  <a:lnTo>
                    <a:pt x="36" y="61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36" y="40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6" y="34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0" y="34"/>
                  </a:lnTo>
                  <a:lnTo>
                    <a:pt x="37" y="38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Freeform 7514"/>
            <p:cNvSpPr/>
            <p:nvPr/>
          </p:nvSpPr>
          <p:spPr bwMode="auto">
            <a:xfrm>
              <a:off x="11104072" y="2469215"/>
              <a:ext cx="418001" cy="384561"/>
            </a:xfrm>
            <a:custGeom>
              <a:gdLst>
                <a:gd fmla="*/ 24 w 50" name="T0"/>
                <a:gd fmla="*/ 0 h 46" name="T1"/>
                <a:gd fmla="*/ 32 w 50" name="T2"/>
                <a:gd fmla="*/ 15 h 46" name="T3"/>
                <a:gd fmla="*/ 50 w 50" name="T4"/>
                <a:gd fmla="*/ 17 h 46" name="T5"/>
                <a:gd fmla="*/ 38 w 50" name="T6"/>
                <a:gd fmla="*/ 29 h 46" name="T7"/>
                <a:gd fmla="*/ 40 w 50" name="T8"/>
                <a:gd fmla="*/ 45 h 46" name="T9"/>
                <a:gd fmla="*/ 26 w 50" name="T10"/>
                <a:gd fmla="*/ 39 h 46" name="T11"/>
                <a:gd fmla="*/ 11 w 50" name="T12"/>
                <a:gd fmla="*/ 46 h 46" name="T13"/>
                <a:gd fmla="*/ 14 w 50" name="T14"/>
                <a:gd fmla="*/ 31 h 46" name="T15"/>
                <a:gd fmla="*/ 0 w 50" name="T16"/>
                <a:gd fmla="*/ 19 h 46" name="T17"/>
                <a:gd fmla="*/ 18 w 50" name="T18"/>
                <a:gd fmla="*/ 16 h 46" name="T19"/>
                <a:gd fmla="*/ 24 w 50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50">
                  <a:moveTo>
                    <a:pt x="24" y="0"/>
                  </a:moveTo>
                  <a:lnTo>
                    <a:pt x="32" y="15"/>
                  </a:lnTo>
                  <a:lnTo>
                    <a:pt x="50" y="17"/>
                  </a:lnTo>
                  <a:lnTo>
                    <a:pt x="38" y="29"/>
                  </a:lnTo>
                  <a:lnTo>
                    <a:pt x="40" y="45"/>
                  </a:lnTo>
                  <a:lnTo>
                    <a:pt x="26" y="39"/>
                  </a:lnTo>
                  <a:lnTo>
                    <a:pt x="11" y="46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8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7515"/>
            <p:cNvSpPr/>
            <p:nvPr/>
          </p:nvSpPr>
          <p:spPr bwMode="auto">
            <a:xfrm>
              <a:off x="1857880" y="696889"/>
              <a:ext cx="401281" cy="384561"/>
            </a:xfrm>
            <a:custGeom>
              <a:gdLst>
                <a:gd fmla="*/ 23 w 48" name="T0"/>
                <a:gd fmla="*/ 0 h 46" name="T1"/>
                <a:gd fmla="*/ 31 w 48" name="T2"/>
                <a:gd fmla="*/ 14 h 46" name="T3"/>
                <a:gd fmla="*/ 48 w 48" name="T4"/>
                <a:gd fmla="*/ 17 h 46" name="T5"/>
                <a:gd fmla="*/ 36 w 48" name="T6"/>
                <a:gd fmla="*/ 29 h 46" name="T7"/>
                <a:gd fmla="*/ 40 w 48" name="T8"/>
                <a:gd fmla="*/ 45 h 46" name="T9"/>
                <a:gd fmla="*/ 24 w 48" name="T10"/>
                <a:gd fmla="*/ 38 h 46" name="T11"/>
                <a:gd fmla="*/ 10 w 48" name="T12"/>
                <a:gd fmla="*/ 46 h 46" name="T13"/>
                <a:gd fmla="*/ 12 w 48" name="T14"/>
                <a:gd fmla="*/ 29 h 46" name="T15"/>
                <a:gd fmla="*/ 0 w 48" name="T16"/>
                <a:gd fmla="*/ 18 h 46" name="T17"/>
                <a:gd fmla="*/ 16 w 48" name="T18"/>
                <a:gd fmla="*/ 14 h 46" name="T19"/>
                <a:gd fmla="*/ 23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3" y="0"/>
                  </a:moveTo>
                  <a:lnTo>
                    <a:pt x="31" y="14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40" y="45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7516"/>
            <p:cNvSpPr/>
            <p:nvPr/>
          </p:nvSpPr>
          <p:spPr bwMode="auto">
            <a:xfrm>
              <a:off x="11162593" y="3079497"/>
              <a:ext cx="267521" cy="292601"/>
            </a:xfrm>
            <a:custGeom>
              <a:gdLst>
                <a:gd fmla="*/ 20 w 32" name="T0"/>
                <a:gd fmla="*/ 0 h 35" name="T1"/>
                <a:gd fmla="*/ 21 w 32" name="T2"/>
                <a:gd fmla="*/ 12 h 35" name="T3"/>
                <a:gd fmla="*/ 32 w 32" name="T4"/>
                <a:gd fmla="*/ 17 h 35" name="T5"/>
                <a:gd fmla="*/ 21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5 w 32" name="T14"/>
                <a:gd fmla="*/ 17 h 35" name="T15"/>
                <a:gd fmla="*/ 0 w 32" name="T16"/>
                <a:gd fmla="*/ 7 h 35" name="T17"/>
                <a:gd fmla="*/ 11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1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7517"/>
            <p:cNvSpPr/>
            <p:nvPr/>
          </p:nvSpPr>
          <p:spPr bwMode="auto">
            <a:xfrm>
              <a:off x="219314" y="1959253"/>
              <a:ext cx="401281" cy="384561"/>
            </a:xfrm>
            <a:custGeom>
              <a:gdLst>
                <a:gd fmla="*/ 22 w 48" name="T0"/>
                <a:gd fmla="*/ 0 h 46" name="T1"/>
                <a:gd fmla="*/ 30 w 48" name="T2"/>
                <a:gd fmla="*/ 15 h 46" name="T3"/>
                <a:gd fmla="*/ 48 w 48" name="T4"/>
                <a:gd fmla="*/ 16 h 46" name="T5"/>
                <a:gd fmla="*/ 36 w 48" name="T6"/>
                <a:gd fmla="*/ 28 h 46" name="T7"/>
                <a:gd fmla="*/ 40 w 48" name="T8"/>
                <a:gd fmla="*/ 45 h 46" name="T9"/>
                <a:gd fmla="*/ 24 w 48" name="T10"/>
                <a:gd fmla="*/ 37 h 46" name="T11"/>
                <a:gd fmla="*/ 9 w 48" name="T12"/>
                <a:gd fmla="*/ 46 h 46" name="T13"/>
                <a:gd fmla="*/ 12 w 48" name="T14"/>
                <a:gd fmla="*/ 29 h 46" name="T15"/>
                <a:gd fmla="*/ 0 w 48" name="T16"/>
                <a:gd fmla="*/ 17 h 46" name="T17"/>
                <a:gd fmla="*/ 16 w 48" name="T18"/>
                <a:gd fmla="*/ 15 h 46" name="T19"/>
                <a:gd fmla="*/ 22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2" y="0"/>
                  </a:moveTo>
                  <a:lnTo>
                    <a:pt x="30" y="15"/>
                  </a:lnTo>
                  <a:lnTo>
                    <a:pt x="48" y="16"/>
                  </a:lnTo>
                  <a:lnTo>
                    <a:pt x="36" y="28"/>
                  </a:lnTo>
                  <a:lnTo>
                    <a:pt x="40" y="45"/>
                  </a:lnTo>
                  <a:lnTo>
                    <a:pt x="24" y="37"/>
                  </a:lnTo>
                  <a:lnTo>
                    <a:pt x="9" y="46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Freeform 7518"/>
            <p:cNvSpPr/>
            <p:nvPr/>
          </p:nvSpPr>
          <p:spPr bwMode="auto">
            <a:xfrm>
              <a:off x="261114" y="2569535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7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5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5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7519"/>
            <p:cNvSpPr/>
            <p:nvPr/>
          </p:nvSpPr>
          <p:spPr bwMode="auto">
            <a:xfrm>
              <a:off x="11496994" y="671809"/>
              <a:ext cx="275881" cy="284241"/>
            </a:xfrm>
            <a:custGeom>
              <a:gdLst>
                <a:gd fmla="*/ 21 w 33" name="T0"/>
                <a:gd fmla="*/ 0 h 34" name="T1"/>
                <a:gd fmla="*/ 22 w 33" name="T2"/>
                <a:gd fmla="*/ 12 h 34" name="T3"/>
                <a:gd fmla="*/ 33 w 33" name="T4"/>
                <a:gd fmla="*/ 17 h 34" name="T5"/>
                <a:gd fmla="*/ 22 w 33" name="T6"/>
                <a:gd fmla="*/ 22 h 34" name="T7"/>
                <a:gd fmla="*/ 20 w 33" name="T8"/>
                <a:gd fmla="*/ 34 h 34" name="T9"/>
                <a:gd fmla="*/ 12 w 33" name="T10"/>
                <a:gd fmla="*/ 25 h 34" name="T11"/>
                <a:gd fmla="*/ 0 w 33" name="T12"/>
                <a:gd fmla="*/ 26 h 34" name="T13"/>
                <a:gd fmla="*/ 6 w 33" name="T14"/>
                <a:gd fmla="*/ 17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2" y="12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7520"/>
            <p:cNvSpPr/>
            <p:nvPr/>
          </p:nvSpPr>
          <p:spPr bwMode="auto">
            <a:xfrm>
              <a:off x="8002501" y="705249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0 h 33" name="T3"/>
                <a:gd fmla="*/ 31 w 31" name="T4"/>
                <a:gd fmla="*/ 17 h 33" name="T5"/>
                <a:gd fmla="*/ 21 w 31" name="T6"/>
                <a:gd fmla="*/ 21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6 h 33" name="T13"/>
                <a:gd fmla="*/ 5 w 31" name="T14"/>
                <a:gd fmla="*/ 16 h 33" name="T15"/>
                <a:gd fmla="*/ 0 w 31" name="T16"/>
                <a:gd fmla="*/ 5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0"/>
                  </a:lnTo>
                  <a:lnTo>
                    <a:pt x="31" y="17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Freeform 7521"/>
            <p:cNvSpPr/>
            <p:nvPr/>
          </p:nvSpPr>
          <p:spPr bwMode="auto">
            <a:xfrm>
              <a:off x="1782640" y="1466012"/>
              <a:ext cx="275881" cy="284241"/>
            </a:xfrm>
            <a:custGeom>
              <a:gdLst>
                <a:gd fmla="*/ 21 w 33" name="T0"/>
                <a:gd fmla="*/ 0 h 34" name="T1"/>
                <a:gd fmla="*/ 23 w 33" name="T2"/>
                <a:gd fmla="*/ 12 h 34" name="T3"/>
                <a:gd fmla="*/ 33 w 33" name="T4"/>
                <a:gd fmla="*/ 18 h 34" name="T5"/>
                <a:gd fmla="*/ 23 w 33" name="T6"/>
                <a:gd fmla="*/ 23 h 34" name="T7"/>
                <a:gd fmla="*/ 20 w 33" name="T8"/>
                <a:gd fmla="*/ 34 h 34" name="T9"/>
                <a:gd fmla="*/ 12 w 33" name="T10"/>
                <a:gd fmla="*/ 26 h 34" name="T11"/>
                <a:gd fmla="*/ 0 w 33" name="T12"/>
                <a:gd fmla="*/ 27 h 34" name="T13"/>
                <a:gd fmla="*/ 7 w 33" name="T14"/>
                <a:gd fmla="*/ 16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3" y="12"/>
                  </a:lnTo>
                  <a:lnTo>
                    <a:pt x="33" y="18"/>
                  </a:lnTo>
                  <a:lnTo>
                    <a:pt x="23" y="23"/>
                  </a:lnTo>
                  <a:lnTo>
                    <a:pt x="20" y="34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7" y="16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7522"/>
            <p:cNvSpPr/>
            <p:nvPr/>
          </p:nvSpPr>
          <p:spPr bwMode="auto">
            <a:xfrm>
              <a:off x="2844363" y="805569"/>
              <a:ext cx="267521" cy="284241"/>
            </a:xfrm>
            <a:custGeom>
              <a:gdLst>
                <a:gd fmla="*/ 20 w 32" name="T0"/>
                <a:gd fmla="*/ 0 h 34" name="T1"/>
                <a:gd fmla="*/ 22 w 32" name="T2"/>
                <a:gd fmla="*/ 12 h 34" name="T3"/>
                <a:gd fmla="*/ 32 w 32" name="T4"/>
                <a:gd fmla="*/ 17 h 34" name="T5"/>
                <a:gd fmla="*/ 22 w 32" name="T6"/>
                <a:gd fmla="*/ 22 h 34" name="T7"/>
                <a:gd fmla="*/ 20 w 32" name="T8"/>
                <a:gd fmla="*/ 34 h 34" name="T9"/>
                <a:gd fmla="*/ 11 w 32" name="T10"/>
                <a:gd fmla="*/ 25 h 34" name="T11"/>
                <a:gd fmla="*/ 0 w 32" name="T12"/>
                <a:gd fmla="*/ 26 h 34" name="T13"/>
                <a:gd fmla="*/ 6 w 32" name="T14"/>
                <a:gd fmla="*/ 17 h 34" name="T15"/>
                <a:gd fmla="*/ 0 w 32" name="T16"/>
                <a:gd fmla="*/ 6 h 34" name="T17"/>
                <a:gd fmla="*/ 12 w 32" name="T18"/>
                <a:gd fmla="*/ 8 h 34" name="T19"/>
                <a:gd fmla="*/ 20 w 32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1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7523"/>
            <p:cNvSpPr/>
            <p:nvPr/>
          </p:nvSpPr>
          <p:spPr bwMode="auto">
            <a:xfrm>
              <a:off x="520275" y="3957300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2 h 33" name="T3"/>
                <a:gd fmla="*/ 31 w 31" name="T4"/>
                <a:gd fmla="*/ 17 h 33" name="T5"/>
                <a:gd fmla="*/ 21 w 31" name="T6"/>
                <a:gd fmla="*/ 23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7 h 33" name="T13"/>
                <a:gd fmla="*/ 5 w 31" name="T14"/>
                <a:gd fmla="*/ 17 h 33" name="T15"/>
                <a:gd fmla="*/ 0 w 31" name="T16"/>
                <a:gd fmla="*/ 7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2"/>
                  </a:lnTo>
                  <a:lnTo>
                    <a:pt x="31" y="17"/>
                  </a:lnTo>
                  <a:lnTo>
                    <a:pt x="21" y="23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7524"/>
            <p:cNvSpPr/>
            <p:nvPr/>
          </p:nvSpPr>
          <p:spPr bwMode="auto">
            <a:xfrm>
              <a:off x="11547154" y="4458902"/>
              <a:ext cx="284241" cy="275881"/>
            </a:xfrm>
            <a:custGeom>
              <a:gdLst>
                <a:gd fmla="*/ 22 w 34" name="T0"/>
                <a:gd fmla="*/ 0 h 33" name="T1"/>
                <a:gd fmla="*/ 23 w 34" name="T2"/>
                <a:gd fmla="*/ 12 h 33" name="T3"/>
                <a:gd fmla="*/ 34 w 34" name="T4"/>
                <a:gd fmla="*/ 17 h 33" name="T5"/>
                <a:gd fmla="*/ 23 w 34" name="T6"/>
                <a:gd fmla="*/ 21 h 33" name="T7"/>
                <a:gd fmla="*/ 20 w 34" name="T8"/>
                <a:gd fmla="*/ 33 h 33" name="T9"/>
                <a:gd fmla="*/ 12 w 34" name="T10"/>
                <a:gd fmla="*/ 25 h 33" name="T11"/>
                <a:gd fmla="*/ 0 w 34" name="T12"/>
                <a:gd fmla="*/ 26 h 33" name="T13"/>
                <a:gd fmla="*/ 7 w 34" name="T14"/>
                <a:gd fmla="*/ 16 h 33" name="T15"/>
                <a:gd fmla="*/ 2 w 34" name="T16"/>
                <a:gd fmla="*/ 5 h 33" name="T17"/>
                <a:gd fmla="*/ 12 w 34" name="T18"/>
                <a:gd fmla="*/ 8 h 33" name="T19"/>
                <a:gd fmla="*/ 22 w 34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4">
                  <a:moveTo>
                    <a:pt x="22" y="0"/>
                  </a:moveTo>
                  <a:lnTo>
                    <a:pt x="23" y="12"/>
                  </a:lnTo>
                  <a:lnTo>
                    <a:pt x="34" y="17"/>
                  </a:lnTo>
                  <a:lnTo>
                    <a:pt x="23" y="21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7525"/>
            <p:cNvSpPr/>
            <p:nvPr/>
          </p:nvSpPr>
          <p:spPr bwMode="auto">
            <a:xfrm>
              <a:off x="3722166" y="404288"/>
              <a:ext cx="267521" cy="292601"/>
            </a:xfrm>
            <a:custGeom>
              <a:gdLst>
                <a:gd fmla="*/ 20 w 32" name="T0"/>
                <a:gd fmla="*/ 0 h 35" name="T1"/>
                <a:gd fmla="*/ 22 w 32" name="T2"/>
                <a:gd fmla="*/ 12 h 35" name="T3"/>
                <a:gd fmla="*/ 32 w 32" name="T4"/>
                <a:gd fmla="*/ 17 h 35" name="T5"/>
                <a:gd fmla="*/ 22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6 w 32" name="T14"/>
                <a:gd fmla="*/ 17 h 35" name="T15"/>
                <a:gd fmla="*/ 0 w 32" name="T16"/>
                <a:gd fmla="*/ 7 h 35" name="T17"/>
                <a:gd fmla="*/ 12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7526"/>
            <p:cNvSpPr/>
            <p:nvPr/>
          </p:nvSpPr>
          <p:spPr bwMode="auto">
            <a:xfrm>
              <a:off x="10008909" y="479528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8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6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6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8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7527"/>
            <p:cNvSpPr>
              <a:spLocks noEditPoints="1"/>
            </p:cNvSpPr>
            <p:nvPr/>
          </p:nvSpPr>
          <p:spPr bwMode="auto">
            <a:xfrm>
              <a:off x="10017269" y="2201694"/>
              <a:ext cx="735683" cy="819283"/>
            </a:xfrm>
            <a:custGeom>
              <a:gdLst>
                <a:gd fmla="*/ 15 w 88" name="T0"/>
                <a:gd fmla="*/ 48 h 98" name="T1"/>
                <a:gd fmla="*/ 27 w 88" name="T2"/>
                <a:gd fmla="*/ 75 h 98" name="T3"/>
                <a:gd fmla="*/ 60 w 88" name="T4"/>
                <a:gd fmla="*/ 73 h 98" name="T5"/>
                <a:gd fmla="*/ 63 w 88" name="T6"/>
                <a:gd fmla="*/ 41 h 98" name="T7"/>
                <a:gd fmla="*/ 44 w 88" name="T8"/>
                <a:gd fmla="*/ 28 h 98" name="T9"/>
                <a:gd fmla="*/ 45 w 88" name="T10"/>
                <a:gd fmla="*/ 7 h 98" name="T11"/>
                <a:gd fmla="*/ 49 w 88" name="T12"/>
                <a:gd fmla="*/ 8 h 98" name="T13"/>
                <a:gd fmla="*/ 52 w 88" name="T14"/>
                <a:gd fmla="*/ 11 h 98" name="T15"/>
                <a:gd fmla="*/ 60 w 88" name="T16"/>
                <a:gd fmla="*/ 21 h 98" name="T17"/>
                <a:gd fmla="*/ 67 w 88" name="T18"/>
                <a:gd fmla="*/ 20 h 98" name="T19"/>
                <a:gd fmla="*/ 65 w 88" name="T20"/>
                <a:gd fmla="*/ 39 h 98" name="T21"/>
                <a:gd fmla="*/ 76 w 88" name="T22"/>
                <a:gd fmla="*/ 27 h 98" name="T23"/>
                <a:gd fmla="*/ 80 w 88" name="T24"/>
                <a:gd fmla="*/ 27 h 98" name="T25"/>
                <a:gd fmla="*/ 87 w 88" name="T26"/>
                <a:gd fmla="*/ 27 h 98" name="T27"/>
                <a:gd fmla="*/ 81 w 88" name="T28"/>
                <a:gd fmla="*/ 32 h 98" name="T29"/>
                <a:gd fmla="*/ 83 w 88" name="T30"/>
                <a:gd fmla="*/ 35 h 98" name="T31"/>
                <a:gd fmla="*/ 81 w 88" name="T32"/>
                <a:gd fmla="*/ 40 h 98" name="T33"/>
                <a:gd fmla="*/ 75 w 88" name="T34"/>
                <a:gd fmla="*/ 47 h 98" name="T35"/>
                <a:gd fmla="*/ 80 w 88" name="T36"/>
                <a:gd fmla="*/ 51 h 98" name="T37"/>
                <a:gd fmla="*/ 72 w 88" name="T38"/>
                <a:gd fmla="*/ 64 h 98" name="T39"/>
                <a:gd fmla="*/ 80 w 88" name="T40"/>
                <a:gd fmla="*/ 63 h 98" name="T41"/>
                <a:gd fmla="*/ 84 w 88" name="T42"/>
                <a:gd fmla="*/ 65 h 98" name="T43"/>
                <a:gd fmla="*/ 87 w 88" name="T44"/>
                <a:gd fmla="*/ 72 h 98" name="T45"/>
                <a:gd fmla="*/ 80 w 88" name="T46"/>
                <a:gd fmla="*/ 73 h 98" name="T47"/>
                <a:gd fmla="*/ 77 w 88" name="T48"/>
                <a:gd fmla="*/ 73 h 98" name="T49"/>
                <a:gd fmla="*/ 73 w 88" name="T50"/>
                <a:gd fmla="*/ 75 h 98" name="T51"/>
                <a:gd fmla="*/ 64 w 88" name="T52"/>
                <a:gd fmla="*/ 61 h 98" name="T53"/>
                <a:gd fmla="*/ 64 w 88" name="T54"/>
                <a:gd fmla="*/ 78 h 98" name="T55"/>
                <a:gd fmla="*/ 45 w 88" name="T56"/>
                <a:gd fmla="*/ 73 h 98" name="T57"/>
                <a:gd fmla="*/ 51 w 88" name="T58"/>
                <a:gd fmla="*/ 88 h 98" name="T59"/>
                <a:gd fmla="*/ 49 w 88" name="T60"/>
                <a:gd fmla="*/ 92 h 98" name="T61"/>
                <a:gd fmla="*/ 45 w 88" name="T62"/>
                <a:gd fmla="*/ 97 h 98" name="T63"/>
                <a:gd fmla="*/ 43 w 88" name="T64"/>
                <a:gd fmla="*/ 97 h 98" name="T65"/>
                <a:gd fmla="*/ 39 w 88" name="T66"/>
                <a:gd fmla="*/ 92 h 98" name="T67"/>
                <a:gd fmla="*/ 37 w 88" name="T68"/>
                <a:gd fmla="*/ 88 h 98" name="T69"/>
                <a:gd fmla="*/ 43 w 88" name="T70"/>
                <a:gd fmla="*/ 73 h 98" name="T71"/>
                <a:gd fmla="*/ 24 w 88" name="T72"/>
                <a:gd fmla="*/ 80 h 98" name="T73"/>
                <a:gd fmla="*/ 23 w 88" name="T74"/>
                <a:gd fmla="*/ 61 h 98" name="T75"/>
                <a:gd fmla="*/ 14 w 88" name="T76"/>
                <a:gd fmla="*/ 75 h 98" name="T77"/>
                <a:gd fmla="*/ 10 w 88" name="T78"/>
                <a:gd fmla="*/ 75 h 98" name="T79"/>
                <a:gd fmla="*/ 7 w 88" name="T80"/>
                <a:gd fmla="*/ 73 h 98" name="T81"/>
                <a:gd fmla="*/ 0 w 88" name="T82"/>
                <a:gd fmla="*/ 73 h 98" name="T83"/>
                <a:gd fmla="*/ 3 w 88" name="T84"/>
                <a:gd fmla="*/ 67 h 98" name="T85"/>
                <a:gd fmla="*/ 7 w 88" name="T86"/>
                <a:gd fmla="*/ 64 h 98" name="T87"/>
                <a:gd fmla="*/ 15 w 88" name="T88"/>
                <a:gd fmla="*/ 64 h 98" name="T89"/>
                <a:gd fmla="*/ 8 w 88" name="T90"/>
                <a:gd fmla="*/ 52 h 98" name="T91"/>
                <a:gd fmla="*/ 12 w 88" name="T92"/>
                <a:gd fmla="*/ 47 h 98" name="T93"/>
                <a:gd fmla="*/ 7 w 88" name="T94"/>
                <a:gd fmla="*/ 36 h 98" name="T95"/>
                <a:gd fmla="*/ 6 w 88" name="T96"/>
                <a:gd fmla="*/ 32 h 98" name="T97"/>
                <a:gd fmla="*/ 4 w 88" name="T98"/>
                <a:gd fmla="*/ 29 h 98" name="T99"/>
                <a:gd fmla="*/ 2 w 88" name="T100"/>
                <a:gd fmla="*/ 24 h 98" name="T101"/>
                <a:gd fmla="*/ 8 w 88" name="T102"/>
                <a:gd fmla="*/ 23 h 98" name="T103"/>
                <a:gd fmla="*/ 14 w 88" name="T104"/>
                <a:gd fmla="*/ 24 h 98" name="T105"/>
                <a:gd fmla="*/ 16 w 88" name="T106"/>
                <a:gd fmla="*/ 32 h 98" name="T107"/>
                <a:gd fmla="*/ 24 w 88" name="T108"/>
                <a:gd fmla="*/ 20 h 98" name="T109"/>
                <a:gd fmla="*/ 31 w 88" name="T110"/>
                <a:gd fmla="*/ 20 h 98" name="T111"/>
                <a:gd fmla="*/ 37 w 88" name="T112"/>
                <a:gd fmla="*/ 11 h 98" name="T113"/>
                <a:gd fmla="*/ 40 w 88" name="T114"/>
                <a:gd fmla="*/ 8 h 98" name="T115"/>
                <a:gd fmla="*/ 44 w 88" name="T116"/>
                <a:gd fmla="*/ 7 h 9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8" w="88">
                  <a:moveTo>
                    <a:pt x="31" y="23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5" y="3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44" y="71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0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63" y="41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44" y="28"/>
                  </a:lnTo>
                  <a:lnTo>
                    <a:pt x="31" y="23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5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67" y="23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5" y="39"/>
                  </a:lnTo>
                  <a:lnTo>
                    <a:pt x="72" y="35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33"/>
                  </a:lnTo>
                  <a:lnTo>
                    <a:pt x="79" y="31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7" y="29"/>
                  </a:lnTo>
                  <a:lnTo>
                    <a:pt x="81" y="32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9" y="33"/>
                  </a:lnTo>
                  <a:lnTo>
                    <a:pt x="76" y="35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3" y="36"/>
                  </a:lnTo>
                  <a:lnTo>
                    <a:pt x="65" y="40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9" y="47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80" y="51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2"/>
                  </a:lnTo>
                  <a:lnTo>
                    <a:pt x="65" y="60"/>
                  </a:lnTo>
                  <a:lnTo>
                    <a:pt x="72" y="64"/>
                  </a:lnTo>
                  <a:lnTo>
                    <a:pt x="79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65"/>
                  </a:lnTo>
                  <a:lnTo>
                    <a:pt x="79" y="67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4" y="67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87" y="71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7" y="73"/>
                  </a:lnTo>
                  <a:lnTo>
                    <a:pt x="77" y="69"/>
                  </a:lnTo>
                  <a:lnTo>
                    <a:pt x="73" y="67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1" y="65"/>
                  </a:lnTo>
                  <a:lnTo>
                    <a:pt x="64" y="61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4" y="78"/>
                  </a:lnTo>
                  <a:lnTo>
                    <a:pt x="63" y="80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45" y="73"/>
                  </a:lnTo>
                  <a:lnTo>
                    <a:pt x="45" y="81"/>
                  </a:lnTo>
                  <a:lnTo>
                    <a:pt x="51" y="85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90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8" y="93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3" y="84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7" y="85"/>
                  </a:lnTo>
                  <a:lnTo>
                    <a:pt x="43" y="81"/>
                  </a:lnTo>
                  <a:lnTo>
                    <a:pt x="43" y="73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5" y="81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3" y="75"/>
                  </a:lnTo>
                  <a:lnTo>
                    <a:pt x="23" y="61"/>
                  </a:lnTo>
                  <a:lnTo>
                    <a:pt x="16" y="67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68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7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2" y="65"/>
                  </a:lnTo>
                  <a:lnTo>
                    <a:pt x="7" y="64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15" y="64"/>
                  </a:lnTo>
                  <a:lnTo>
                    <a:pt x="21" y="6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21" y="39"/>
                  </a:lnTo>
                  <a:lnTo>
                    <a:pt x="15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3" y="36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44" y="25"/>
                  </a:lnTo>
                  <a:lnTo>
                    <a:pt x="44" y="17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7528"/>
            <p:cNvSpPr/>
            <p:nvPr/>
          </p:nvSpPr>
          <p:spPr bwMode="auto">
            <a:xfrm>
              <a:off x="10176109" y="2435775"/>
              <a:ext cx="409641" cy="359481"/>
            </a:xfrm>
            <a:custGeom>
              <a:gdLst>
                <a:gd fmla="*/ 12 w 49" name="T0"/>
                <a:gd fmla="*/ 0 h 43" name="T1"/>
                <a:gd fmla="*/ 25 w 49" name="T2"/>
                <a:gd fmla="*/ 9 h 43" name="T3"/>
                <a:gd fmla="*/ 38 w 49" name="T4"/>
                <a:gd fmla="*/ 3 h 43" name="T5"/>
                <a:gd fmla="*/ 36 w 49" name="T6"/>
                <a:gd fmla="*/ 15 h 43" name="T7"/>
                <a:gd fmla="*/ 49 w 49" name="T8"/>
                <a:gd fmla="*/ 23 h 43" name="T9"/>
                <a:gd fmla="*/ 36 w 49" name="T10"/>
                <a:gd fmla="*/ 28 h 43" name="T11"/>
                <a:gd fmla="*/ 37 w 49" name="T12"/>
                <a:gd fmla="*/ 43 h 43" name="T13"/>
                <a:gd fmla="*/ 24 w 49" name="T14"/>
                <a:gd fmla="*/ 35 h 43" name="T15"/>
                <a:gd fmla="*/ 10 w 49" name="T16"/>
                <a:gd fmla="*/ 43 h 43" name="T17"/>
                <a:gd fmla="*/ 12 w 49" name="T18"/>
                <a:gd fmla="*/ 28 h 43" name="T19"/>
                <a:gd fmla="*/ 0 w 49" name="T20"/>
                <a:gd fmla="*/ 21 h 43" name="T21"/>
                <a:gd fmla="*/ 13 w 49" name="T22"/>
                <a:gd fmla="*/ 15 h 43" name="T23"/>
                <a:gd fmla="*/ 12 w 49" name="T24"/>
                <a:gd fmla="*/ 0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49">
                  <a:moveTo>
                    <a:pt x="12" y="0"/>
                  </a:moveTo>
                  <a:lnTo>
                    <a:pt x="25" y="9"/>
                  </a:lnTo>
                  <a:lnTo>
                    <a:pt x="38" y="3"/>
                  </a:lnTo>
                  <a:lnTo>
                    <a:pt x="36" y="15"/>
                  </a:lnTo>
                  <a:lnTo>
                    <a:pt x="49" y="23"/>
                  </a:lnTo>
                  <a:lnTo>
                    <a:pt x="36" y="28"/>
                  </a:lnTo>
                  <a:lnTo>
                    <a:pt x="37" y="43"/>
                  </a:lnTo>
                  <a:lnTo>
                    <a:pt x="24" y="35"/>
                  </a:lnTo>
                  <a:lnTo>
                    <a:pt x="10" y="43"/>
                  </a:lnTo>
                  <a:lnTo>
                    <a:pt x="12" y="28"/>
                  </a:lnTo>
                  <a:lnTo>
                    <a:pt x="0" y="21"/>
                  </a:lnTo>
                  <a:lnTo>
                    <a:pt x="1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4182227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25" fill="hold" id="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25" fill="hold" id="8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625" id="9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63" fill="hold" id="10" repeatCount="2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25" fill="hold" id="1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25" fill="hold" id="14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625" id="15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63" fill="hold" id="16" repeatCount="2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25" fill="hold" id="19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25" fill="hold" id="2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625" id="2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ur="63" fill="hold" id="22" repeatCount="2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6"/>
      <p:bldP grpId="0" spid="20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" name="矩形 214"/>
          <p:cNvSpPr/>
          <p:nvPr/>
        </p:nvSpPr>
        <p:spPr>
          <a:xfrm>
            <a:off x="4235116" y="0"/>
            <a:ext cx="3767385" cy="6857999"/>
          </a:xfrm>
          <a:prstGeom prst="rect">
            <a:avLst/>
          </a:prstGeom>
          <a:solidFill>
            <a:srgbClr val="1A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Freeform 7362"/>
          <p:cNvSpPr>
            <a:spLocks noEditPoints="1"/>
          </p:cNvSpPr>
          <p:nvPr/>
        </p:nvSpPr>
        <p:spPr bwMode="auto">
          <a:xfrm>
            <a:off x="10426910" y="855730"/>
            <a:ext cx="1220564" cy="1270724"/>
          </a:xfrm>
          <a:custGeom>
            <a:gdLst>
              <a:gd fmla="*/ 79 w 146" name="T0"/>
              <a:gd fmla="*/ 129 h 152" name="T1"/>
              <a:gd fmla="*/ 71 w 146" name="T2"/>
              <a:gd fmla="*/ 129 h 152" name="T3"/>
              <a:gd fmla="*/ 63 w 146" name="T4"/>
              <a:gd fmla="*/ 123 h 152" name="T5"/>
              <a:gd fmla="*/ 72 w 146" name="T6"/>
              <a:gd fmla="*/ 147 h 152" name="T7"/>
              <a:gd fmla="*/ 68 w 146" name="T8"/>
              <a:gd fmla="*/ 93 h 152" name="T9"/>
              <a:gd fmla="*/ 36 w 146" name="T10"/>
              <a:gd fmla="*/ 79 h 152" name="T11"/>
              <a:gd fmla="*/ 55 w 146" name="T12"/>
              <a:gd fmla="*/ 79 h 152" name="T13"/>
              <a:gd fmla="*/ 117 w 146" name="T14"/>
              <a:gd fmla="*/ 92 h 152" name="T15"/>
              <a:gd fmla="*/ 125 w 146" name="T16"/>
              <a:gd fmla="*/ 104 h 152" name="T17"/>
              <a:gd fmla="*/ 115 w 146" name="T18"/>
              <a:gd fmla="*/ 107 h 152" name="T19"/>
              <a:gd fmla="*/ 97 w 146" name="T20"/>
              <a:gd fmla="*/ 107 h 152" name="T21"/>
              <a:gd fmla="*/ 10 w 146" name="T22"/>
              <a:gd fmla="*/ 111 h 152" name="T23"/>
              <a:gd fmla="*/ 36 w 146" name="T24"/>
              <a:gd fmla="*/ 108 h 152" name="T25"/>
              <a:gd fmla="*/ 27 w 146" name="T26"/>
              <a:gd fmla="*/ 109 h 152" name="T27"/>
              <a:gd fmla="*/ 22 w 146" name="T28"/>
              <a:gd fmla="*/ 99 h 152" name="T29"/>
              <a:gd fmla="*/ 44 w 146" name="T30"/>
              <a:gd fmla="*/ 89 h 152" name="T31"/>
              <a:gd fmla="*/ 69 w 146" name="T32"/>
              <a:gd fmla="*/ 85 h 152" name="T33"/>
              <a:gd fmla="*/ 71 w 146" name="T34"/>
              <a:gd fmla="*/ 79 h 152" name="T35"/>
              <a:gd fmla="*/ 83 w 146" name="T36"/>
              <a:gd fmla="*/ 85 h 152" name="T37"/>
              <a:gd fmla="*/ 95 w 146" name="T38"/>
              <a:gd fmla="*/ 89 h 152" name="T39"/>
              <a:gd fmla="*/ 60 w 146" name="T40"/>
              <a:gd fmla="*/ 85 h 152" name="T41"/>
              <a:gd fmla="*/ 57 w 146" name="T42"/>
              <a:gd fmla="*/ 76 h 152" name="T43"/>
              <a:gd fmla="*/ 65 w 146" name="T44"/>
              <a:gd fmla="*/ 76 h 152" name="T45"/>
              <a:gd fmla="*/ 81 w 146" name="T46"/>
              <a:gd fmla="*/ 80 h 152" name="T47"/>
              <a:gd fmla="*/ 60 w 146" name="T48"/>
              <a:gd fmla="*/ 68 h 152" name="T49"/>
              <a:gd fmla="*/ 61 w 146" name="T50"/>
              <a:gd fmla="*/ 67 h 152" name="T51"/>
              <a:gd fmla="*/ 83 w 146" name="T52"/>
              <a:gd fmla="*/ 68 h 152" name="T53"/>
              <a:gd fmla="*/ 71 w 146" name="T54"/>
              <a:gd fmla="*/ 73 h 152" name="T55"/>
              <a:gd fmla="*/ 84 w 146" name="T56"/>
              <a:gd fmla="*/ 66 h 152" name="T57"/>
              <a:gd fmla="*/ 52 w 146" name="T58"/>
              <a:gd fmla="*/ 47 h 152" name="T59"/>
              <a:gd fmla="*/ 56 w 146" name="T60"/>
              <a:gd fmla="*/ 44 h 152" name="T61"/>
              <a:gd fmla="*/ 92 w 146" name="T62"/>
              <a:gd fmla="*/ 47 h 152" name="T63"/>
              <a:gd fmla="*/ 99 w 146" name="T64"/>
              <a:gd fmla="*/ 63 h 152" name="T65"/>
              <a:gd fmla="*/ 117 w 146" name="T66"/>
              <a:gd fmla="*/ 48 h 152" name="T67"/>
              <a:gd fmla="*/ 123 w 146" name="T68"/>
              <a:gd fmla="*/ 58 h 152" name="T69"/>
              <a:gd fmla="*/ 117 w 146" name="T70"/>
              <a:gd fmla="*/ 66 h 152" name="T71"/>
              <a:gd fmla="*/ 134 w 146" name="T72"/>
              <a:gd fmla="*/ 46 h 152" name="T73"/>
              <a:gd fmla="*/ 36 w 146" name="T74"/>
              <a:gd fmla="*/ 59 h 152" name="T75"/>
              <a:gd fmla="*/ 23 w 146" name="T76"/>
              <a:gd fmla="*/ 56 h 152" name="T77"/>
              <a:gd fmla="*/ 27 w 146" name="T78"/>
              <a:gd fmla="*/ 46 h 152" name="T79"/>
              <a:gd fmla="*/ 38 w 146" name="T80"/>
              <a:gd fmla="*/ 47 h 152" name="T81"/>
              <a:gd fmla="*/ 72 w 146" name="T82"/>
              <a:gd fmla="*/ 7 h 152" name="T83"/>
              <a:gd fmla="*/ 65 w 146" name="T84"/>
              <a:gd fmla="*/ 30 h 152" name="T85"/>
              <a:gd fmla="*/ 72 w 146" name="T86"/>
              <a:gd fmla="*/ 16 h 152" name="T87"/>
              <a:gd fmla="*/ 75 w 146" name="T88"/>
              <a:gd fmla="*/ 28 h 152" name="T89"/>
              <a:gd fmla="*/ 93 w 146" name="T90"/>
              <a:gd fmla="*/ 40 h 152" name="T91"/>
              <a:gd fmla="*/ 104 w 146" name="T92"/>
              <a:gd fmla="*/ 27 h 152" name="T93"/>
              <a:gd fmla="*/ 116 w 146" name="T94"/>
              <a:gd fmla="*/ 24 h 152" name="T95"/>
              <a:gd fmla="*/ 138 w 146" name="T96"/>
              <a:gd fmla="*/ 47 h 152" name="T97"/>
              <a:gd fmla="*/ 145 w 146" name="T98"/>
              <a:gd fmla="*/ 79 h 152" name="T99"/>
              <a:gd fmla="*/ 141 w 146" name="T100"/>
              <a:gd fmla="*/ 112 h 152" name="T101"/>
              <a:gd fmla="*/ 115 w 146" name="T102"/>
              <a:gd fmla="*/ 135 h 152" name="T103"/>
              <a:gd fmla="*/ 75 w 146" name="T104"/>
              <a:gd fmla="*/ 148 h 152" name="T105"/>
              <a:gd fmla="*/ 43 w 146" name="T106"/>
              <a:gd fmla="*/ 135 h 152" name="T107"/>
              <a:gd fmla="*/ 36 w 146" name="T108"/>
              <a:gd fmla="*/ 125 h 152" name="T109"/>
              <a:gd fmla="*/ 22 w 146" name="T110"/>
              <a:gd fmla="*/ 79 h 152" name="T111"/>
              <a:gd fmla="*/ 4 w 146" name="T112"/>
              <a:gd fmla="*/ 71 h 152" name="T113"/>
              <a:gd fmla="*/ 11 w 146" name="T114"/>
              <a:gd fmla="*/ 36 h 152" name="T115"/>
              <a:gd fmla="*/ 38 w 146" name="T116"/>
              <a:gd fmla="*/ 14 h 152" name="T117"/>
              <a:gd fmla="*/ 71 w 146" name="T118"/>
              <a:gd fmla="*/ 2 h 15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2" w="146">
                <a:moveTo>
                  <a:pt x="75" y="107"/>
                </a:moveTo>
                <a:lnTo>
                  <a:pt x="73" y="117"/>
                </a:lnTo>
                <a:lnTo>
                  <a:pt x="81" y="123"/>
                </a:lnTo>
                <a:lnTo>
                  <a:pt x="81" y="123"/>
                </a:lnTo>
                <a:lnTo>
                  <a:pt x="81" y="124"/>
                </a:lnTo>
                <a:lnTo>
                  <a:pt x="80" y="125"/>
                </a:lnTo>
                <a:lnTo>
                  <a:pt x="79" y="124"/>
                </a:lnTo>
                <a:lnTo>
                  <a:pt x="73" y="120"/>
                </a:lnTo>
                <a:lnTo>
                  <a:pt x="73" y="125"/>
                </a:lnTo>
                <a:lnTo>
                  <a:pt x="79" y="128"/>
                </a:lnTo>
                <a:lnTo>
                  <a:pt x="79" y="129"/>
                </a:lnTo>
                <a:lnTo>
                  <a:pt x="79" y="131"/>
                </a:lnTo>
                <a:lnTo>
                  <a:pt x="77" y="131"/>
                </a:lnTo>
                <a:lnTo>
                  <a:pt x="76" y="131"/>
                </a:lnTo>
                <a:lnTo>
                  <a:pt x="73" y="129"/>
                </a:lnTo>
                <a:lnTo>
                  <a:pt x="73" y="136"/>
                </a:lnTo>
                <a:lnTo>
                  <a:pt x="73" y="137"/>
                </a:lnTo>
                <a:lnTo>
                  <a:pt x="72" y="139"/>
                </a:lnTo>
                <a:lnTo>
                  <a:pt x="72" y="139"/>
                </a:lnTo>
                <a:lnTo>
                  <a:pt x="72" y="137"/>
                </a:lnTo>
                <a:lnTo>
                  <a:pt x="71" y="136"/>
                </a:lnTo>
                <a:lnTo>
                  <a:pt x="71" y="129"/>
                </a:lnTo>
                <a:lnTo>
                  <a:pt x="68" y="131"/>
                </a:lnTo>
                <a:lnTo>
                  <a:pt x="67" y="131"/>
                </a:lnTo>
                <a:lnTo>
                  <a:pt x="67" y="131"/>
                </a:lnTo>
                <a:lnTo>
                  <a:pt x="65" y="129"/>
                </a:lnTo>
                <a:lnTo>
                  <a:pt x="67" y="128"/>
                </a:lnTo>
                <a:lnTo>
                  <a:pt x="71" y="125"/>
                </a:lnTo>
                <a:lnTo>
                  <a:pt x="71" y="120"/>
                </a:lnTo>
                <a:lnTo>
                  <a:pt x="65" y="124"/>
                </a:lnTo>
                <a:lnTo>
                  <a:pt x="64" y="125"/>
                </a:lnTo>
                <a:lnTo>
                  <a:pt x="63" y="124"/>
                </a:lnTo>
                <a:lnTo>
                  <a:pt x="63" y="123"/>
                </a:lnTo>
                <a:lnTo>
                  <a:pt x="63" y="123"/>
                </a:lnTo>
                <a:lnTo>
                  <a:pt x="71" y="116"/>
                </a:lnTo>
                <a:lnTo>
                  <a:pt x="71" y="107"/>
                </a:lnTo>
                <a:lnTo>
                  <a:pt x="53" y="113"/>
                </a:lnTo>
                <a:lnTo>
                  <a:pt x="53" y="115"/>
                </a:lnTo>
                <a:lnTo>
                  <a:pt x="52" y="116"/>
                </a:lnTo>
                <a:lnTo>
                  <a:pt x="50" y="116"/>
                </a:lnTo>
                <a:lnTo>
                  <a:pt x="48" y="116"/>
                </a:lnTo>
                <a:lnTo>
                  <a:pt x="47" y="119"/>
                </a:lnTo>
                <a:lnTo>
                  <a:pt x="72" y="147"/>
                </a:lnTo>
                <a:lnTo>
                  <a:pt x="72" y="147"/>
                </a:lnTo>
                <a:lnTo>
                  <a:pt x="73" y="147"/>
                </a:lnTo>
                <a:lnTo>
                  <a:pt x="97" y="119"/>
                </a:lnTo>
                <a:lnTo>
                  <a:pt x="96" y="115"/>
                </a:lnTo>
                <a:lnTo>
                  <a:pt x="93" y="115"/>
                </a:lnTo>
                <a:lnTo>
                  <a:pt x="91" y="113"/>
                </a:lnTo>
                <a:lnTo>
                  <a:pt x="91" y="112"/>
                </a:lnTo>
                <a:lnTo>
                  <a:pt x="75" y="107"/>
                </a:lnTo>
                <a:close/>
                <a:moveTo>
                  <a:pt x="81" y="89"/>
                </a:moveTo>
                <a:lnTo>
                  <a:pt x="77" y="92"/>
                </a:lnTo>
                <a:lnTo>
                  <a:pt x="73" y="93"/>
                </a:lnTo>
                <a:lnTo>
                  <a:pt x="68" y="93"/>
                </a:lnTo>
                <a:lnTo>
                  <a:pt x="64" y="91"/>
                </a:lnTo>
                <a:lnTo>
                  <a:pt x="64" y="91"/>
                </a:lnTo>
                <a:lnTo>
                  <a:pt x="52" y="109"/>
                </a:lnTo>
                <a:lnTo>
                  <a:pt x="53" y="109"/>
                </a:lnTo>
                <a:lnTo>
                  <a:pt x="53" y="109"/>
                </a:lnTo>
                <a:lnTo>
                  <a:pt x="72" y="104"/>
                </a:lnTo>
                <a:lnTo>
                  <a:pt x="91" y="108"/>
                </a:lnTo>
                <a:lnTo>
                  <a:pt x="92" y="108"/>
                </a:lnTo>
                <a:lnTo>
                  <a:pt x="81" y="91"/>
                </a:lnTo>
                <a:lnTo>
                  <a:pt x="81" y="89"/>
                </a:lnTo>
                <a:close/>
                <a:moveTo>
                  <a:pt x="36" y="79"/>
                </a:moveTo>
                <a:lnTo>
                  <a:pt x="36" y="79"/>
                </a:lnTo>
                <a:lnTo>
                  <a:pt x="48" y="89"/>
                </a:lnTo>
                <a:lnTo>
                  <a:pt x="50" y="108"/>
                </a:lnTo>
                <a:lnTo>
                  <a:pt x="50" y="108"/>
                </a:lnTo>
                <a:lnTo>
                  <a:pt x="61" y="89"/>
                </a:lnTo>
                <a:lnTo>
                  <a:pt x="61" y="89"/>
                </a:lnTo>
                <a:lnTo>
                  <a:pt x="59" y="87"/>
                </a:lnTo>
                <a:lnTo>
                  <a:pt x="56" y="83"/>
                </a:lnTo>
                <a:lnTo>
                  <a:pt x="55" y="79"/>
                </a:lnTo>
                <a:lnTo>
                  <a:pt x="55" y="79"/>
                </a:lnTo>
                <a:lnTo>
                  <a:pt x="55" y="79"/>
                </a:lnTo>
                <a:lnTo>
                  <a:pt x="36" y="79"/>
                </a:lnTo>
                <a:close/>
                <a:moveTo>
                  <a:pt x="117" y="79"/>
                </a:moveTo>
                <a:lnTo>
                  <a:pt x="116" y="80"/>
                </a:lnTo>
                <a:lnTo>
                  <a:pt x="116" y="81"/>
                </a:lnTo>
                <a:lnTo>
                  <a:pt x="113" y="81"/>
                </a:lnTo>
                <a:lnTo>
                  <a:pt x="111" y="81"/>
                </a:lnTo>
                <a:lnTo>
                  <a:pt x="99" y="91"/>
                </a:lnTo>
                <a:lnTo>
                  <a:pt x="108" y="95"/>
                </a:lnTo>
                <a:lnTo>
                  <a:pt x="116" y="92"/>
                </a:lnTo>
                <a:lnTo>
                  <a:pt x="117" y="92"/>
                </a:lnTo>
                <a:lnTo>
                  <a:pt x="117" y="92"/>
                </a:lnTo>
                <a:lnTo>
                  <a:pt x="117" y="93"/>
                </a:lnTo>
                <a:lnTo>
                  <a:pt x="117" y="95"/>
                </a:lnTo>
                <a:lnTo>
                  <a:pt x="111" y="97"/>
                </a:lnTo>
                <a:lnTo>
                  <a:pt x="115" y="99"/>
                </a:lnTo>
                <a:lnTo>
                  <a:pt x="120" y="97"/>
                </a:lnTo>
                <a:lnTo>
                  <a:pt x="121" y="97"/>
                </a:lnTo>
                <a:lnTo>
                  <a:pt x="121" y="97"/>
                </a:lnTo>
                <a:lnTo>
                  <a:pt x="121" y="99"/>
                </a:lnTo>
                <a:lnTo>
                  <a:pt x="121" y="100"/>
                </a:lnTo>
                <a:lnTo>
                  <a:pt x="119" y="101"/>
                </a:lnTo>
                <a:lnTo>
                  <a:pt x="125" y="104"/>
                </a:lnTo>
                <a:lnTo>
                  <a:pt x="125" y="105"/>
                </a:lnTo>
                <a:lnTo>
                  <a:pt x="125" y="107"/>
                </a:lnTo>
                <a:lnTo>
                  <a:pt x="124" y="107"/>
                </a:lnTo>
                <a:lnTo>
                  <a:pt x="124" y="107"/>
                </a:lnTo>
                <a:lnTo>
                  <a:pt x="117" y="104"/>
                </a:lnTo>
                <a:lnTo>
                  <a:pt x="117" y="107"/>
                </a:lnTo>
                <a:lnTo>
                  <a:pt x="117" y="108"/>
                </a:lnTo>
                <a:lnTo>
                  <a:pt x="116" y="108"/>
                </a:lnTo>
                <a:lnTo>
                  <a:pt x="116" y="108"/>
                </a:lnTo>
                <a:lnTo>
                  <a:pt x="115" y="108"/>
                </a:lnTo>
                <a:lnTo>
                  <a:pt x="115" y="107"/>
                </a:lnTo>
                <a:lnTo>
                  <a:pt x="113" y="101"/>
                </a:lnTo>
                <a:lnTo>
                  <a:pt x="109" y="99"/>
                </a:lnTo>
                <a:lnTo>
                  <a:pt x="111" y="107"/>
                </a:lnTo>
                <a:lnTo>
                  <a:pt x="109" y="108"/>
                </a:lnTo>
                <a:lnTo>
                  <a:pt x="109" y="108"/>
                </a:lnTo>
                <a:lnTo>
                  <a:pt x="109" y="108"/>
                </a:lnTo>
                <a:lnTo>
                  <a:pt x="108" y="108"/>
                </a:lnTo>
                <a:lnTo>
                  <a:pt x="107" y="107"/>
                </a:lnTo>
                <a:lnTo>
                  <a:pt x="107" y="97"/>
                </a:lnTo>
                <a:lnTo>
                  <a:pt x="97" y="93"/>
                </a:lnTo>
                <a:lnTo>
                  <a:pt x="97" y="107"/>
                </a:lnTo>
                <a:lnTo>
                  <a:pt x="99" y="108"/>
                </a:lnTo>
                <a:lnTo>
                  <a:pt x="99" y="109"/>
                </a:lnTo>
                <a:lnTo>
                  <a:pt x="99" y="112"/>
                </a:lnTo>
                <a:lnTo>
                  <a:pt x="99" y="113"/>
                </a:lnTo>
                <a:lnTo>
                  <a:pt x="100" y="117"/>
                </a:lnTo>
                <a:lnTo>
                  <a:pt x="137" y="109"/>
                </a:lnTo>
                <a:lnTo>
                  <a:pt x="137" y="109"/>
                </a:lnTo>
                <a:lnTo>
                  <a:pt x="121" y="79"/>
                </a:lnTo>
                <a:lnTo>
                  <a:pt x="117" y="79"/>
                </a:lnTo>
                <a:close/>
                <a:moveTo>
                  <a:pt x="24" y="79"/>
                </a:moveTo>
                <a:lnTo>
                  <a:pt x="10" y="111"/>
                </a:lnTo>
                <a:lnTo>
                  <a:pt x="10" y="111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4" y="112"/>
                </a:lnTo>
                <a:lnTo>
                  <a:pt x="46" y="111"/>
                </a:lnTo>
                <a:lnTo>
                  <a:pt x="47" y="108"/>
                </a:lnTo>
                <a:lnTo>
                  <a:pt x="46" y="92"/>
                </a:lnTo>
                <a:lnTo>
                  <a:pt x="38" y="97"/>
                </a:lnTo>
                <a:lnTo>
                  <a:pt x="36" y="107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4" y="108"/>
                </a:lnTo>
                <a:lnTo>
                  <a:pt x="34" y="107"/>
                </a:lnTo>
                <a:lnTo>
                  <a:pt x="34" y="100"/>
                </a:lnTo>
                <a:lnTo>
                  <a:pt x="30" y="103"/>
                </a:lnTo>
                <a:lnTo>
                  <a:pt x="30" y="108"/>
                </a:lnTo>
                <a:lnTo>
                  <a:pt x="30" y="109"/>
                </a:lnTo>
                <a:lnTo>
                  <a:pt x="28" y="109"/>
                </a:lnTo>
                <a:lnTo>
                  <a:pt x="28" y="109"/>
                </a:lnTo>
                <a:lnTo>
                  <a:pt x="27" y="109"/>
                </a:lnTo>
                <a:lnTo>
                  <a:pt x="27" y="108"/>
                </a:lnTo>
                <a:lnTo>
                  <a:pt x="27" y="105"/>
                </a:lnTo>
                <a:lnTo>
                  <a:pt x="20" y="109"/>
                </a:lnTo>
                <a:lnTo>
                  <a:pt x="20" y="109"/>
                </a:lnTo>
                <a:lnTo>
                  <a:pt x="19" y="108"/>
                </a:lnTo>
                <a:lnTo>
                  <a:pt x="19" y="108"/>
                </a:lnTo>
                <a:lnTo>
                  <a:pt x="19" y="107"/>
                </a:lnTo>
                <a:lnTo>
                  <a:pt x="26" y="103"/>
                </a:lnTo>
                <a:lnTo>
                  <a:pt x="23" y="101"/>
                </a:lnTo>
                <a:lnTo>
                  <a:pt x="22" y="100"/>
                </a:lnTo>
                <a:lnTo>
                  <a:pt x="22" y="99"/>
                </a:lnTo>
                <a:lnTo>
                  <a:pt x="22" y="99"/>
                </a:lnTo>
                <a:lnTo>
                  <a:pt x="23" y="99"/>
                </a:lnTo>
                <a:lnTo>
                  <a:pt x="28" y="100"/>
                </a:lnTo>
                <a:lnTo>
                  <a:pt x="32" y="97"/>
                </a:lnTo>
                <a:lnTo>
                  <a:pt x="26" y="95"/>
                </a:lnTo>
                <a:lnTo>
                  <a:pt x="24" y="95"/>
                </a:lnTo>
                <a:lnTo>
                  <a:pt x="24" y="93"/>
                </a:lnTo>
                <a:lnTo>
                  <a:pt x="26" y="92"/>
                </a:lnTo>
                <a:lnTo>
                  <a:pt x="27" y="92"/>
                </a:lnTo>
                <a:lnTo>
                  <a:pt x="36" y="96"/>
                </a:lnTo>
                <a:lnTo>
                  <a:pt x="44" y="89"/>
                </a:lnTo>
                <a:lnTo>
                  <a:pt x="34" y="81"/>
                </a:lnTo>
                <a:lnTo>
                  <a:pt x="32" y="81"/>
                </a:lnTo>
                <a:lnTo>
                  <a:pt x="30" y="81"/>
                </a:lnTo>
                <a:lnTo>
                  <a:pt x="28" y="80"/>
                </a:lnTo>
                <a:lnTo>
                  <a:pt x="27" y="79"/>
                </a:lnTo>
                <a:lnTo>
                  <a:pt x="24" y="79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1" y="80"/>
                </a:lnTo>
                <a:lnTo>
                  <a:pt x="69" y="83"/>
                </a:lnTo>
                <a:lnTo>
                  <a:pt x="69" y="85"/>
                </a:lnTo>
                <a:lnTo>
                  <a:pt x="69" y="87"/>
                </a:lnTo>
                <a:lnTo>
                  <a:pt x="69" y="89"/>
                </a:lnTo>
                <a:lnTo>
                  <a:pt x="69" y="91"/>
                </a:lnTo>
                <a:lnTo>
                  <a:pt x="71" y="92"/>
                </a:lnTo>
                <a:lnTo>
                  <a:pt x="72" y="92"/>
                </a:lnTo>
                <a:lnTo>
                  <a:pt x="72" y="92"/>
                </a:lnTo>
                <a:lnTo>
                  <a:pt x="73" y="91"/>
                </a:lnTo>
                <a:lnTo>
                  <a:pt x="73" y="89"/>
                </a:lnTo>
                <a:lnTo>
                  <a:pt x="73" y="87"/>
                </a:lnTo>
                <a:lnTo>
                  <a:pt x="72" y="83"/>
                </a:lnTo>
                <a:lnTo>
                  <a:pt x="71" y="79"/>
                </a:lnTo>
                <a:close/>
                <a:moveTo>
                  <a:pt x="72" y="79"/>
                </a:moveTo>
                <a:lnTo>
                  <a:pt x="72" y="79"/>
                </a:lnTo>
                <a:lnTo>
                  <a:pt x="73" y="80"/>
                </a:lnTo>
                <a:lnTo>
                  <a:pt x="75" y="83"/>
                </a:lnTo>
                <a:lnTo>
                  <a:pt x="76" y="85"/>
                </a:lnTo>
                <a:lnTo>
                  <a:pt x="79" y="87"/>
                </a:lnTo>
                <a:lnTo>
                  <a:pt x="80" y="88"/>
                </a:lnTo>
                <a:lnTo>
                  <a:pt x="83" y="88"/>
                </a:lnTo>
                <a:lnTo>
                  <a:pt x="83" y="87"/>
                </a:lnTo>
                <a:lnTo>
                  <a:pt x="83" y="87"/>
                </a:lnTo>
                <a:lnTo>
                  <a:pt x="83" y="85"/>
                </a:lnTo>
                <a:lnTo>
                  <a:pt x="81" y="84"/>
                </a:lnTo>
                <a:lnTo>
                  <a:pt x="80" y="83"/>
                </a:lnTo>
                <a:lnTo>
                  <a:pt x="76" y="80"/>
                </a:lnTo>
                <a:lnTo>
                  <a:pt x="72" y="79"/>
                </a:lnTo>
                <a:close/>
                <a:moveTo>
                  <a:pt x="88" y="79"/>
                </a:moveTo>
                <a:lnTo>
                  <a:pt x="87" y="81"/>
                </a:lnTo>
                <a:lnTo>
                  <a:pt x="85" y="85"/>
                </a:lnTo>
                <a:lnTo>
                  <a:pt x="84" y="88"/>
                </a:lnTo>
                <a:lnTo>
                  <a:pt x="84" y="88"/>
                </a:lnTo>
                <a:lnTo>
                  <a:pt x="93" y="105"/>
                </a:lnTo>
                <a:lnTo>
                  <a:pt x="95" y="89"/>
                </a:lnTo>
                <a:lnTo>
                  <a:pt x="109" y="79"/>
                </a:lnTo>
                <a:lnTo>
                  <a:pt x="108" y="79"/>
                </a:lnTo>
                <a:lnTo>
                  <a:pt x="89" y="79"/>
                </a:lnTo>
                <a:lnTo>
                  <a:pt x="88" y="79"/>
                </a:lnTo>
                <a:close/>
                <a:moveTo>
                  <a:pt x="71" y="77"/>
                </a:moveTo>
                <a:lnTo>
                  <a:pt x="71" y="79"/>
                </a:lnTo>
                <a:lnTo>
                  <a:pt x="68" y="79"/>
                </a:lnTo>
                <a:lnTo>
                  <a:pt x="65" y="80"/>
                </a:lnTo>
                <a:lnTo>
                  <a:pt x="64" y="81"/>
                </a:lnTo>
                <a:lnTo>
                  <a:pt x="61" y="84"/>
                </a:lnTo>
                <a:lnTo>
                  <a:pt x="60" y="85"/>
                </a:ln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63" y="88"/>
                </a:lnTo>
                <a:lnTo>
                  <a:pt x="64" y="87"/>
                </a:lnTo>
                <a:lnTo>
                  <a:pt x="67" y="85"/>
                </a:lnTo>
                <a:lnTo>
                  <a:pt x="68" y="83"/>
                </a:lnTo>
                <a:lnTo>
                  <a:pt x="71" y="77"/>
                </a:lnTo>
                <a:close/>
                <a:moveTo>
                  <a:pt x="59" y="76"/>
                </a:moveTo>
                <a:lnTo>
                  <a:pt x="57" y="76"/>
                </a:lnTo>
                <a:lnTo>
                  <a:pt x="57" y="76"/>
                </a:lnTo>
                <a:lnTo>
                  <a:pt x="56" y="77"/>
                </a:lnTo>
                <a:lnTo>
                  <a:pt x="56" y="77"/>
                </a:lnTo>
                <a:lnTo>
                  <a:pt x="56" y="77"/>
                </a:lnTo>
                <a:lnTo>
                  <a:pt x="57" y="79"/>
                </a:lnTo>
                <a:lnTo>
                  <a:pt x="60" y="80"/>
                </a:lnTo>
                <a:lnTo>
                  <a:pt x="63" y="80"/>
                </a:lnTo>
                <a:lnTo>
                  <a:pt x="65" y="79"/>
                </a:lnTo>
                <a:lnTo>
                  <a:pt x="68" y="79"/>
                </a:lnTo>
                <a:lnTo>
                  <a:pt x="69" y="77"/>
                </a:lnTo>
                <a:lnTo>
                  <a:pt x="71" y="77"/>
                </a:lnTo>
                <a:lnTo>
                  <a:pt x="65" y="76"/>
                </a:lnTo>
                <a:lnTo>
                  <a:pt x="61" y="76"/>
                </a:lnTo>
                <a:lnTo>
                  <a:pt x="59" y="76"/>
                </a:lnTo>
                <a:close/>
                <a:moveTo>
                  <a:pt x="84" y="76"/>
                </a:moveTo>
                <a:lnTo>
                  <a:pt x="81" y="76"/>
                </a:lnTo>
                <a:lnTo>
                  <a:pt x="77" y="76"/>
                </a:lnTo>
                <a:lnTo>
                  <a:pt x="73" y="77"/>
                </a:lnTo>
                <a:lnTo>
                  <a:pt x="73" y="77"/>
                </a:lnTo>
                <a:lnTo>
                  <a:pt x="75" y="79"/>
                </a:lnTo>
                <a:lnTo>
                  <a:pt x="77" y="79"/>
                </a:lnTo>
                <a:lnTo>
                  <a:pt x="80" y="79"/>
                </a:lnTo>
                <a:lnTo>
                  <a:pt x="81" y="80"/>
                </a:lnTo>
                <a:lnTo>
                  <a:pt x="84" y="80"/>
                </a:lnTo>
                <a:lnTo>
                  <a:pt x="85" y="79"/>
                </a:lnTo>
                <a:lnTo>
                  <a:pt x="87" y="77"/>
                </a:lnTo>
                <a:lnTo>
                  <a:pt x="87" y="77"/>
                </a:lnTo>
                <a:lnTo>
                  <a:pt x="87" y="76"/>
                </a:lnTo>
                <a:lnTo>
                  <a:pt x="85" y="76"/>
                </a:lnTo>
                <a:lnTo>
                  <a:pt x="84" y="76"/>
                </a:lnTo>
                <a:close/>
                <a:moveTo>
                  <a:pt x="61" y="67"/>
                </a:move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1" y="71"/>
                </a:lnTo>
                <a:lnTo>
                  <a:pt x="63" y="72"/>
                </a:lnTo>
                <a:lnTo>
                  <a:pt x="65" y="73"/>
                </a:lnTo>
                <a:lnTo>
                  <a:pt x="68" y="75"/>
                </a:lnTo>
                <a:lnTo>
                  <a:pt x="69" y="76"/>
                </a:lnTo>
                <a:lnTo>
                  <a:pt x="71" y="76"/>
                </a:lnTo>
                <a:lnTo>
                  <a:pt x="68" y="72"/>
                </a:lnTo>
                <a:lnTo>
                  <a:pt x="65" y="70"/>
                </a:lnTo>
                <a:lnTo>
                  <a:pt x="64" y="68"/>
                </a:lnTo>
                <a:lnTo>
                  <a:pt x="63" y="67"/>
                </a:lnTo>
                <a:lnTo>
                  <a:pt x="61" y="67"/>
                </a:lnTo>
                <a:close/>
                <a:moveTo>
                  <a:pt x="81" y="66"/>
                </a:moveTo>
                <a:lnTo>
                  <a:pt x="79" y="67"/>
                </a:lnTo>
                <a:lnTo>
                  <a:pt x="77" y="70"/>
                </a:lnTo>
                <a:lnTo>
                  <a:pt x="76" y="71"/>
                </a:lnTo>
                <a:lnTo>
                  <a:pt x="75" y="73"/>
                </a:lnTo>
                <a:lnTo>
                  <a:pt x="73" y="75"/>
                </a:lnTo>
                <a:lnTo>
                  <a:pt x="73" y="76"/>
                </a:lnTo>
                <a:lnTo>
                  <a:pt x="77" y="73"/>
                </a:lnTo>
                <a:lnTo>
                  <a:pt x="80" y="72"/>
                </a:lnTo>
                <a:lnTo>
                  <a:pt x="81" y="70"/>
                </a:lnTo>
                <a:lnTo>
                  <a:pt x="83" y="68"/>
                </a:lnTo>
                <a:lnTo>
                  <a:pt x="83" y="68"/>
                </a:lnTo>
                <a:lnTo>
                  <a:pt x="83" y="67"/>
                </a:lnTo>
                <a:lnTo>
                  <a:pt x="83" y="67"/>
                </a:lnTo>
                <a:lnTo>
                  <a:pt x="81" y="66"/>
                </a:lnTo>
                <a:close/>
                <a:moveTo>
                  <a:pt x="71" y="62"/>
                </a:moveTo>
                <a:lnTo>
                  <a:pt x="69" y="63"/>
                </a:lnTo>
                <a:lnTo>
                  <a:pt x="69" y="64"/>
                </a:lnTo>
                <a:lnTo>
                  <a:pt x="69" y="67"/>
                </a:lnTo>
                <a:lnTo>
                  <a:pt x="69" y="70"/>
                </a:lnTo>
                <a:lnTo>
                  <a:pt x="69" y="71"/>
                </a:lnTo>
                <a:lnTo>
                  <a:pt x="71" y="73"/>
                </a:lnTo>
                <a:lnTo>
                  <a:pt x="71" y="75"/>
                </a:lnTo>
                <a:lnTo>
                  <a:pt x="71" y="76"/>
                </a:lnTo>
                <a:lnTo>
                  <a:pt x="72" y="71"/>
                </a:lnTo>
                <a:lnTo>
                  <a:pt x="73" y="67"/>
                </a:lnTo>
                <a:lnTo>
                  <a:pt x="73" y="64"/>
                </a:lnTo>
                <a:lnTo>
                  <a:pt x="73" y="63"/>
                </a:lnTo>
                <a:lnTo>
                  <a:pt x="72" y="63"/>
                </a:lnTo>
                <a:lnTo>
                  <a:pt x="72" y="62"/>
                </a:lnTo>
                <a:lnTo>
                  <a:pt x="71" y="62"/>
                </a:lnTo>
                <a:close/>
                <a:moveTo>
                  <a:pt x="95" y="48"/>
                </a:moveTo>
                <a:lnTo>
                  <a:pt x="84" y="66"/>
                </a:lnTo>
                <a:lnTo>
                  <a:pt x="84" y="66"/>
                </a:lnTo>
                <a:lnTo>
                  <a:pt x="87" y="70"/>
                </a:lnTo>
                <a:lnTo>
                  <a:pt x="88" y="75"/>
                </a:lnTo>
                <a:lnTo>
                  <a:pt x="88" y="76"/>
                </a:lnTo>
                <a:lnTo>
                  <a:pt x="89" y="75"/>
                </a:lnTo>
                <a:lnTo>
                  <a:pt x="89" y="75"/>
                </a:lnTo>
                <a:lnTo>
                  <a:pt x="108" y="76"/>
                </a:lnTo>
                <a:lnTo>
                  <a:pt x="96" y="67"/>
                </a:lnTo>
                <a:lnTo>
                  <a:pt x="95" y="48"/>
                </a:lnTo>
                <a:close/>
                <a:moveTo>
                  <a:pt x="52" y="47"/>
                </a:moveTo>
                <a:lnTo>
                  <a:pt x="52" y="47"/>
                </a:lnTo>
                <a:lnTo>
                  <a:pt x="50" y="64"/>
                </a:lnTo>
                <a:lnTo>
                  <a:pt x="36" y="75"/>
                </a:lnTo>
                <a:lnTo>
                  <a:pt x="36" y="76"/>
                </a:lnTo>
                <a:lnTo>
                  <a:pt x="55" y="76"/>
                </a:lnTo>
                <a:lnTo>
                  <a:pt x="55" y="76"/>
                </a:lnTo>
                <a:lnTo>
                  <a:pt x="56" y="71"/>
                </a:lnTo>
                <a:lnTo>
                  <a:pt x="59" y="67"/>
                </a:lnTo>
                <a:lnTo>
                  <a:pt x="61" y="64"/>
                </a:lnTo>
                <a:lnTo>
                  <a:pt x="61" y="63"/>
                </a:lnTo>
                <a:lnTo>
                  <a:pt x="52" y="47"/>
                </a:lnTo>
                <a:close/>
                <a:moveTo>
                  <a:pt x="56" y="44"/>
                </a:moveTo>
                <a:lnTo>
                  <a:pt x="55" y="46"/>
                </a:lnTo>
                <a:lnTo>
                  <a:pt x="64" y="62"/>
                </a:lnTo>
                <a:lnTo>
                  <a:pt x="64" y="62"/>
                </a:lnTo>
                <a:lnTo>
                  <a:pt x="67" y="62"/>
                </a:lnTo>
                <a:lnTo>
                  <a:pt x="69" y="60"/>
                </a:lnTo>
                <a:lnTo>
                  <a:pt x="75" y="60"/>
                </a:lnTo>
                <a:lnTo>
                  <a:pt x="79" y="62"/>
                </a:lnTo>
                <a:lnTo>
                  <a:pt x="83" y="64"/>
                </a:lnTo>
                <a:lnTo>
                  <a:pt x="83" y="64"/>
                </a:lnTo>
                <a:lnTo>
                  <a:pt x="93" y="47"/>
                </a:lnTo>
                <a:lnTo>
                  <a:pt x="92" y="47"/>
                </a:lnTo>
                <a:lnTo>
                  <a:pt x="92" y="46"/>
                </a:lnTo>
                <a:lnTo>
                  <a:pt x="73" y="51"/>
                </a:lnTo>
                <a:lnTo>
                  <a:pt x="56" y="44"/>
                </a:lnTo>
                <a:close/>
                <a:moveTo>
                  <a:pt x="101" y="38"/>
                </a:move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6"/>
                </a:lnTo>
                <a:lnTo>
                  <a:pt x="99" y="48"/>
                </a:lnTo>
                <a:lnTo>
                  <a:pt x="97" y="48"/>
                </a:lnTo>
                <a:lnTo>
                  <a:pt x="99" y="63"/>
                </a:lnTo>
                <a:lnTo>
                  <a:pt x="108" y="59"/>
                </a:lnTo>
                <a:lnTo>
                  <a:pt x="109" y="50"/>
                </a:lnTo>
                <a:lnTo>
                  <a:pt x="109" y="50"/>
                </a:lnTo>
                <a:lnTo>
                  <a:pt x="111" y="50"/>
                </a:lnTo>
                <a:lnTo>
                  <a:pt x="112" y="50"/>
                </a:lnTo>
                <a:lnTo>
                  <a:pt x="112" y="51"/>
                </a:lnTo>
                <a:lnTo>
                  <a:pt x="111" y="58"/>
                </a:lnTo>
                <a:lnTo>
                  <a:pt x="115" y="55"/>
                </a:lnTo>
                <a:lnTo>
                  <a:pt x="116" y="50"/>
                </a:lnTo>
                <a:lnTo>
                  <a:pt x="116" y="48"/>
                </a:lnTo>
                <a:lnTo>
                  <a:pt x="117" y="48"/>
                </a:lnTo>
                <a:lnTo>
                  <a:pt x="119" y="50"/>
                </a:lnTo>
                <a:lnTo>
                  <a:pt x="119" y="50"/>
                </a:lnTo>
                <a:lnTo>
                  <a:pt x="119" y="54"/>
                </a:lnTo>
                <a:lnTo>
                  <a:pt x="125" y="50"/>
                </a:lnTo>
                <a:lnTo>
                  <a:pt x="127" y="50"/>
                </a:lnTo>
                <a:lnTo>
                  <a:pt x="127" y="50"/>
                </a:lnTo>
                <a:lnTo>
                  <a:pt x="127" y="51"/>
                </a:lnTo>
                <a:lnTo>
                  <a:pt x="127" y="52"/>
                </a:lnTo>
                <a:lnTo>
                  <a:pt x="120" y="56"/>
                </a:lnTo>
                <a:lnTo>
                  <a:pt x="123" y="58"/>
                </a:lnTo>
                <a:lnTo>
                  <a:pt x="123" y="58"/>
                </a:lnTo>
                <a:lnTo>
                  <a:pt x="123" y="59"/>
                </a:lnTo>
                <a:lnTo>
                  <a:pt x="123" y="60"/>
                </a:lnTo>
                <a:lnTo>
                  <a:pt x="121" y="60"/>
                </a:lnTo>
                <a:lnTo>
                  <a:pt x="121" y="60"/>
                </a:lnTo>
                <a:lnTo>
                  <a:pt x="116" y="58"/>
                </a:lnTo>
                <a:lnTo>
                  <a:pt x="112" y="60"/>
                </a:lnTo>
                <a:lnTo>
                  <a:pt x="119" y="63"/>
                </a:lnTo>
                <a:lnTo>
                  <a:pt x="119" y="64"/>
                </a:lnTo>
                <a:lnTo>
                  <a:pt x="119" y="66"/>
                </a:lnTo>
                <a:lnTo>
                  <a:pt x="119" y="66"/>
                </a:lnTo>
                <a:lnTo>
                  <a:pt x="117" y="66"/>
                </a:lnTo>
                <a:lnTo>
                  <a:pt x="117" y="66"/>
                </a:lnTo>
                <a:lnTo>
                  <a:pt x="108" y="62"/>
                </a:lnTo>
                <a:lnTo>
                  <a:pt x="100" y="66"/>
                </a:lnTo>
                <a:lnTo>
                  <a:pt x="111" y="73"/>
                </a:lnTo>
                <a:lnTo>
                  <a:pt x="113" y="73"/>
                </a:lnTo>
                <a:lnTo>
                  <a:pt x="115" y="73"/>
                </a:lnTo>
                <a:lnTo>
                  <a:pt x="116" y="75"/>
                </a:lnTo>
                <a:lnTo>
                  <a:pt x="117" y="76"/>
                </a:lnTo>
                <a:lnTo>
                  <a:pt x="121" y="76"/>
                </a:lnTo>
                <a:lnTo>
                  <a:pt x="134" y="46"/>
                </a:lnTo>
                <a:lnTo>
                  <a:pt x="134" y="46"/>
                </a:lnTo>
                <a:lnTo>
                  <a:pt x="101" y="38"/>
                </a:lnTo>
                <a:close/>
                <a:moveTo>
                  <a:pt x="47" y="36"/>
                </a:moveTo>
                <a:lnTo>
                  <a:pt x="12" y="40"/>
                </a:lnTo>
                <a:lnTo>
                  <a:pt x="11" y="42"/>
                </a:lnTo>
                <a:lnTo>
                  <a:pt x="24" y="75"/>
                </a:lnTo>
                <a:lnTo>
                  <a:pt x="28" y="76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46" y="64"/>
                </a:lnTo>
                <a:lnTo>
                  <a:pt x="36" y="59"/>
                </a:lnTo>
                <a:lnTo>
                  <a:pt x="28" y="62"/>
                </a:lnTo>
                <a:lnTo>
                  <a:pt x="28" y="62"/>
                </a:lnTo>
                <a:lnTo>
                  <a:pt x="27" y="62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34" y="56"/>
                </a:lnTo>
                <a:lnTo>
                  <a:pt x="30" y="54"/>
                </a:lnTo>
                <a:lnTo>
                  <a:pt x="24" y="56"/>
                </a:lnTo>
                <a:lnTo>
                  <a:pt x="24" y="56"/>
                </a:lnTo>
                <a:lnTo>
                  <a:pt x="23" y="56"/>
                </a:lnTo>
                <a:lnTo>
                  <a:pt x="23" y="55"/>
                </a:lnTo>
                <a:lnTo>
                  <a:pt x="23" y="54"/>
                </a:lnTo>
                <a:lnTo>
                  <a:pt x="23" y="54"/>
                </a:lnTo>
                <a:lnTo>
                  <a:pt x="26" y="52"/>
                </a:lnTo>
                <a:lnTo>
                  <a:pt x="19" y="48"/>
                </a:lnTo>
                <a:lnTo>
                  <a:pt x="19" y="47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7" y="50"/>
                </a:lnTo>
                <a:lnTo>
                  <a:pt x="27" y="46"/>
                </a:lnTo>
                <a:lnTo>
                  <a:pt x="27" y="46"/>
                </a:lnTo>
                <a:lnTo>
                  <a:pt x="28" y="44"/>
                </a:lnTo>
                <a:lnTo>
                  <a:pt x="30" y="46"/>
                </a:lnTo>
                <a:lnTo>
                  <a:pt x="30" y="46"/>
                </a:lnTo>
                <a:lnTo>
                  <a:pt x="31" y="51"/>
                </a:lnTo>
                <a:lnTo>
                  <a:pt x="35" y="54"/>
                </a:lnTo>
                <a:lnTo>
                  <a:pt x="35" y="47"/>
                </a:lnTo>
                <a:lnTo>
                  <a:pt x="35" y="46"/>
                </a:lnTo>
                <a:lnTo>
                  <a:pt x="36" y="46"/>
                </a:lnTo>
                <a:lnTo>
                  <a:pt x="36" y="46"/>
                </a:lnTo>
                <a:lnTo>
                  <a:pt x="38" y="47"/>
                </a:lnTo>
                <a:lnTo>
                  <a:pt x="38" y="56"/>
                </a:lnTo>
                <a:lnTo>
                  <a:pt x="47" y="62"/>
                </a:lnTo>
                <a:lnTo>
                  <a:pt x="50" y="46"/>
                </a:lnTo>
                <a:lnTo>
                  <a:pt x="48" y="44"/>
                </a:lnTo>
                <a:lnTo>
                  <a:pt x="48" y="43"/>
                </a:lnTo>
                <a:lnTo>
                  <a:pt x="48" y="42"/>
                </a:lnTo>
                <a:lnTo>
                  <a:pt x="50" y="39"/>
                </a:lnTo>
                <a:lnTo>
                  <a:pt x="47" y="36"/>
                </a:lnTo>
                <a:close/>
                <a:moveTo>
                  <a:pt x="73" y="7"/>
                </a:moveTo>
                <a:lnTo>
                  <a:pt x="73" y="7"/>
                </a:lnTo>
                <a:lnTo>
                  <a:pt x="72" y="7"/>
                </a:lnTo>
                <a:lnTo>
                  <a:pt x="50" y="35"/>
                </a:lnTo>
                <a:lnTo>
                  <a:pt x="51" y="38"/>
                </a:lnTo>
                <a:lnTo>
                  <a:pt x="53" y="38"/>
                </a:lnTo>
                <a:lnTo>
                  <a:pt x="56" y="40"/>
                </a:lnTo>
                <a:lnTo>
                  <a:pt x="56" y="42"/>
                </a:lnTo>
                <a:lnTo>
                  <a:pt x="72" y="47"/>
                </a:lnTo>
                <a:lnTo>
                  <a:pt x="72" y="38"/>
                </a:lnTo>
                <a:lnTo>
                  <a:pt x="65" y="32"/>
                </a:lnTo>
                <a:lnTo>
                  <a:pt x="64" y="31"/>
                </a:lnTo>
                <a:lnTo>
                  <a:pt x="64" y="30"/>
                </a:lnTo>
                <a:lnTo>
                  <a:pt x="65" y="30"/>
                </a:lnTo>
                <a:lnTo>
                  <a:pt x="67" y="30"/>
                </a:lnTo>
                <a:lnTo>
                  <a:pt x="72" y="34"/>
                </a:lnTo>
                <a:lnTo>
                  <a:pt x="72" y="28"/>
                </a:lnTo>
                <a:lnTo>
                  <a:pt x="68" y="26"/>
                </a:lnTo>
                <a:lnTo>
                  <a:pt x="67" y="24"/>
                </a:lnTo>
                <a:lnTo>
                  <a:pt x="68" y="23"/>
                </a:lnTo>
                <a:lnTo>
                  <a:pt x="68" y="23"/>
                </a:lnTo>
                <a:lnTo>
                  <a:pt x="69" y="23"/>
                </a:lnTo>
                <a:lnTo>
                  <a:pt x="72" y="24"/>
                </a:lnTo>
                <a:lnTo>
                  <a:pt x="72" y="18"/>
                </a:lnTo>
                <a:lnTo>
                  <a:pt x="72" y="16"/>
                </a:lnTo>
                <a:lnTo>
                  <a:pt x="73" y="16"/>
                </a:lnTo>
                <a:lnTo>
                  <a:pt x="73" y="16"/>
                </a:lnTo>
                <a:lnTo>
                  <a:pt x="75" y="16"/>
                </a:lnTo>
                <a:lnTo>
                  <a:pt x="75" y="18"/>
                </a:lnTo>
                <a:lnTo>
                  <a:pt x="75" y="26"/>
                </a:lnTo>
                <a:lnTo>
                  <a:pt x="77" y="23"/>
                </a:lnTo>
                <a:lnTo>
                  <a:pt x="79" y="23"/>
                </a:lnTo>
                <a:lnTo>
                  <a:pt x="80" y="23"/>
                </a:lnTo>
                <a:lnTo>
                  <a:pt x="80" y="24"/>
                </a:lnTo>
                <a:lnTo>
                  <a:pt x="79" y="26"/>
                </a:lnTo>
                <a:lnTo>
                  <a:pt x="75" y="28"/>
                </a:lnTo>
                <a:lnTo>
                  <a:pt x="75" y="34"/>
                </a:lnTo>
                <a:lnTo>
                  <a:pt x="81" y="30"/>
                </a:lnTo>
                <a:lnTo>
                  <a:pt x="81" y="30"/>
                </a:lnTo>
                <a:lnTo>
                  <a:pt x="83" y="30"/>
                </a:lnTo>
                <a:lnTo>
                  <a:pt x="83" y="31"/>
                </a:lnTo>
                <a:lnTo>
                  <a:pt x="83" y="32"/>
                </a:lnTo>
                <a:lnTo>
                  <a:pt x="75" y="38"/>
                </a:lnTo>
                <a:lnTo>
                  <a:pt x="75" y="47"/>
                </a:lnTo>
                <a:lnTo>
                  <a:pt x="92" y="43"/>
                </a:lnTo>
                <a:lnTo>
                  <a:pt x="92" y="42"/>
                </a:lnTo>
                <a:lnTo>
                  <a:pt x="93" y="40"/>
                </a:lnTo>
                <a:lnTo>
                  <a:pt x="95" y="40"/>
                </a:lnTo>
                <a:lnTo>
                  <a:pt x="97" y="40"/>
                </a:lnTo>
                <a:lnTo>
                  <a:pt x="99" y="36"/>
                </a:lnTo>
                <a:lnTo>
                  <a:pt x="73" y="7"/>
                </a:lnTo>
                <a:close/>
                <a:moveTo>
                  <a:pt x="73" y="0"/>
                </a:moveTo>
                <a:lnTo>
                  <a:pt x="73" y="0"/>
                </a:lnTo>
                <a:lnTo>
                  <a:pt x="75" y="2"/>
                </a:lnTo>
                <a:lnTo>
                  <a:pt x="76" y="3"/>
                </a:lnTo>
                <a:lnTo>
                  <a:pt x="76" y="4"/>
                </a:lnTo>
                <a:lnTo>
                  <a:pt x="101" y="34"/>
                </a:lnTo>
                <a:lnTo>
                  <a:pt x="104" y="27"/>
                </a:lnTo>
                <a:lnTo>
                  <a:pt x="103" y="26"/>
                </a:lnTo>
                <a:lnTo>
                  <a:pt x="103" y="23"/>
                </a:lnTo>
                <a:lnTo>
                  <a:pt x="103" y="20"/>
                </a:lnTo>
                <a:lnTo>
                  <a:pt x="104" y="18"/>
                </a:lnTo>
                <a:lnTo>
                  <a:pt x="105" y="16"/>
                </a:lnTo>
                <a:lnTo>
                  <a:pt x="108" y="15"/>
                </a:lnTo>
                <a:lnTo>
                  <a:pt x="112" y="15"/>
                </a:lnTo>
                <a:lnTo>
                  <a:pt x="113" y="16"/>
                </a:lnTo>
                <a:lnTo>
                  <a:pt x="116" y="19"/>
                </a:lnTo>
                <a:lnTo>
                  <a:pt x="116" y="22"/>
                </a:lnTo>
                <a:lnTo>
                  <a:pt x="116" y="24"/>
                </a:lnTo>
                <a:lnTo>
                  <a:pt x="115" y="27"/>
                </a:lnTo>
                <a:lnTo>
                  <a:pt x="112" y="28"/>
                </a:lnTo>
                <a:lnTo>
                  <a:pt x="109" y="30"/>
                </a:lnTo>
                <a:lnTo>
                  <a:pt x="107" y="28"/>
                </a:lnTo>
                <a:lnTo>
                  <a:pt x="103" y="35"/>
                </a:lnTo>
                <a:lnTo>
                  <a:pt x="136" y="42"/>
                </a:lnTo>
                <a:lnTo>
                  <a:pt x="137" y="42"/>
                </a:lnTo>
                <a:lnTo>
                  <a:pt x="140" y="42"/>
                </a:lnTo>
                <a:lnTo>
                  <a:pt x="141" y="44"/>
                </a:lnTo>
                <a:lnTo>
                  <a:pt x="140" y="46"/>
                </a:lnTo>
                <a:lnTo>
                  <a:pt x="138" y="47"/>
                </a:lnTo>
                <a:lnTo>
                  <a:pt x="137" y="47"/>
                </a:lnTo>
                <a:lnTo>
                  <a:pt x="125" y="76"/>
                </a:lnTo>
                <a:lnTo>
                  <a:pt x="132" y="76"/>
                </a:lnTo>
                <a:lnTo>
                  <a:pt x="133" y="73"/>
                </a:lnTo>
                <a:lnTo>
                  <a:pt x="136" y="71"/>
                </a:lnTo>
                <a:lnTo>
                  <a:pt x="138" y="71"/>
                </a:lnTo>
                <a:lnTo>
                  <a:pt x="141" y="71"/>
                </a:lnTo>
                <a:lnTo>
                  <a:pt x="144" y="72"/>
                </a:lnTo>
                <a:lnTo>
                  <a:pt x="145" y="73"/>
                </a:lnTo>
                <a:lnTo>
                  <a:pt x="146" y="76"/>
                </a:lnTo>
                <a:lnTo>
                  <a:pt x="145" y="79"/>
                </a:lnTo>
                <a:lnTo>
                  <a:pt x="144" y="81"/>
                </a:lnTo>
                <a:lnTo>
                  <a:pt x="142" y="83"/>
                </a:lnTo>
                <a:lnTo>
                  <a:pt x="140" y="84"/>
                </a:lnTo>
                <a:lnTo>
                  <a:pt x="136" y="84"/>
                </a:lnTo>
                <a:lnTo>
                  <a:pt x="133" y="81"/>
                </a:lnTo>
                <a:lnTo>
                  <a:pt x="132" y="79"/>
                </a:lnTo>
                <a:lnTo>
                  <a:pt x="125" y="79"/>
                </a:lnTo>
                <a:lnTo>
                  <a:pt x="140" y="108"/>
                </a:lnTo>
                <a:lnTo>
                  <a:pt x="141" y="108"/>
                </a:lnTo>
                <a:lnTo>
                  <a:pt x="142" y="111"/>
                </a:lnTo>
                <a:lnTo>
                  <a:pt x="141" y="112"/>
                </a:lnTo>
                <a:lnTo>
                  <a:pt x="140" y="113"/>
                </a:lnTo>
                <a:lnTo>
                  <a:pt x="138" y="113"/>
                </a:lnTo>
                <a:lnTo>
                  <a:pt x="137" y="112"/>
                </a:lnTo>
                <a:lnTo>
                  <a:pt x="101" y="120"/>
                </a:lnTo>
                <a:lnTo>
                  <a:pt x="105" y="127"/>
                </a:lnTo>
                <a:lnTo>
                  <a:pt x="107" y="125"/>
                </a:lnTo>
                <a:lnTo>
                  <a:pt x="109" y="127"/>
                </a:lnTo>
                <a:lnTo>
                  <a:pt x="112" y="128"/>
                </a:lnTo>
                <a:lnTo>
                  <a:pt x="113" y="129"/>
                </a:lnTo>
                <a:lnTo>
                  <a:pt x="115" y="132"/>
                </a:lnTo>
                <a:lnTo>
                  <a:pt x="115" y="135"/>
                </a:lnTo>
                <a:lnTo>
                  <a:pt x="113" y="137"/>
                </a:lnTo>
                <a:lnTo>
                  <a:pt x="111" y="139"/>
                </a:lnTo>
                <a:lnTo>
                  <a:pt x="108" y="140"/>
                </a:lnTo>
                <a:lnTo>
                  <a:pt x="105" y="140"/>
                </a:lnTo>
                <a:lnTo>
                  <a:pt x="104" y="139"/>
                </a:lnTo>
                <a:lnTo>
                  <a:pt x="101" y="136"/>
                </a:lnTo>
                <a:lnTo>
                  <a:pt x="101" y="133"/>
                </a:lnTo>
                <a:lnTo>
                  <a:pt x="101" y="131"/>
                </a:lnTo>
                <a:lnTo>
                  <a:pt x="103" y="128"/>
                </a:lnTo>
                <a:lnTo>
                  <a:pt x="99" y="121"/>
                </a:lnTo>
                <a:lnTo>
                  <a:pt x="75" y="148"/>
                </a:lnTo>
                <a:lnTo>
                  <a:pt x="76" y="149"/>
                </a:lnTo>
                <a:lnTo>
                  <a:pt x="75" y="152"/>
                </a:lnTo>
                <a:lnTo>
                  <a:pt x="73" y="152"/>
                </a:lnTo>
                <a:lnTo>
                  <a:pt x="71" y="152"/>
                </a:lnTo>
                <a:lnTo>
                  <a:pt x="69" y="149"/>
                </a:lnTo>
                <a:lnTo>
                  <a:pt x="69" y="149"/>
                </a:lnTo>
                <a:lnTo>
                  <a:pt x="46" y="121"/>
                </a:lnTo>
                <a:lnTo>
                  <a:pt x="42" y="127"/>
                </a:lnTo>
                <a:lnTo>
                  <a:pt x="43" y="129"/>
                </a:lnTo>
                <a:lnTo>
                  <a:pt x="43" y="132"/>
                </a:lnTo>
                <a:lnTo>
                  <a:pt x="43" y="135"/>
                </a:lnTo>
                <a:lnTo>
                  <a:pt x="42" y="136"/>
                </a:lnTo>
                <a:lnTo>
                  <a:pt x="40" y="139"/>
                </a:lnTo>
                <a:lnTo>
                  <a:pt x="38" y="139"/>
                </a:lnTo>
                <a:lnTo>
                  <a:pt x="35" y="139"/>
                </a:lnTo>
                <a:lnTo>
                  <a:pt x="32" y="137"/>
                </a:lnTo>
                <a:lnTo>
                  <a:pt x="31" y="136"/>
                </a:lnTo>
                <a:lnTo>
                  <a:pt x="30" y="133"/>
                </a:lnTo>
                <a:lnTo>
                  <a:pt x="30" y="129"/>
                </a:lnTo>
                <a:lnTo>
                  <a:pt x="31" y="128"/>
                </a:lnTo>
                <a:lnTo>
                  <a:pt x="34" y="125"/>
                </a:lnTo>
                <a:lnTo>
                  <a:pt x="36" y="125"/>
                </a:lnTo>
                <a:lnTo>
                  <a:pt x="39" y="125"/>
                </a:lnTo>
                <a:lnTo>
                  <a:pt x="43" y="119"/>
                </a:lnTo>
                <a:lnTo>
                  <a:pt x="10" y="113"/>
                </a:lnTo>
                <a:lnTo>
                  <a:pt x="10" y="115"/>
                </a:lnTo>
                <a:lnTo>
                  <a:pt x="8" y="115"/>
                </a:lnTo>
                <a:lnTo>
                  <a:pt x="6" y="115"/>
                </a:lnTo>
                <a:lnTo>
                  <a:pt x="4" y="112"/>
                </a:lnTo>
                <a:lnTo>
                  <a:pt x="6" y="111"/>
                </a:lnTo>
                <a:lnTo>
                  <a:pt x="7" y="109"/>
                </a:lnTo>
                <a:lnTo>
                  <a:pt x="7" y="109"/>
                </a:lnTo>
                <a:lnTo>
                  <a:pt x="22" y="79"/>
                </a:lnTo>
                <a:lnTo>
                  <a:pt x="14" y="79"/>
                </a:lnTo>
                <a:lnTo>
                  <a:pt x="12" y="81"/>
                </a:lnTo>
                <a:lnTo>
                  <a:pt x="11" y="83"/>
                </a:lnTo>
                <a:lnTo>
                  <a:pt x="8" y="84"/>
                </a:lnTo>
                <a:lnTo>
                  <a:pt x="6" y="83"/>
                </a:lnTo>
                <a:lnTo>
                  <a:pt x="3" y="81"/>
                </a:lnTo>
                <a:lnTo>
                  <a:pt x="2" y="80"/>
                </a:lnTo>
                <a:lnTo>
                  <a:pt x="0" y="77"/>
                </a:lnTo>
                <a:lnTo>
                  <a:pt x="0" y="75"/>
                </a:lnTo>
                <a:lnTo>
                  <a:pt x="2" y="72"/>
                </a:lnTo>
                <a:lnTo>
                  <a:pt x="4" y="71"/>
                </a:lnTo>
                <a:lnTo>
                  <a:pt x="7" y="70"/>
                </a:lnTo>
                <a:lnTo>
                  <a:pt x="10" y="71"/>
                </a:lnTo>
                <a:lnTo>
                  <a:pt x="12" y="72"/>
                </a:lnTo>
                <a:lnTo>
                  <a:pt x="14" y="75"/>
                </a:lnTo>
                <a:lnTo>
                  <a:pt x="22" y="75"/>
                </a:lnTo>
                <a:lnTo>
                  <a:pt x="8" y="42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10" y="36"/>
                </a:lnTo>
                <a:lnTo>
                  <a:pt x="11" y="36"/>
                </a:lnTo>
                <a:lnTo>
                  <a:pt x="12" y="38"/>
                </a:lnTo>
                <a:lnTo>
                  <a:pt x="46" y="34"/>
                </a:lnTo>
                <a:lnTo>
                  <a:pt x="43" y="27"/>
                </a:lnTo>
                <a:lnTo>
                  <a:pt x="42" y="27"/>
                </a:lnTo>
                <a:lnTo>
                  <a:pt x="39" y="27"/>
                </a:lnTo>
                <a:lnTo>
                  <a:pt x="36" y="26"/>
                </a:lnTo>
                <a:lnTo>
                  <a:pt x="35" y="23"/>
                </a:lnTo>
                <a:lnTo>
                  <a:pt x="35" y="22"/>
                </a:lnTo>
                <a:lnTo>
                  <a:pt x="35" y="18"/>
                </a:lnTo>
                <a:lnTo>
                  <a:pt x="36" y="16"/>
                </a:lnTo>
                <a:lnTo>
                  <a:pt x="38" y="14"/>
                </a:lnTo>
                <a:lnTo>
                  <a:pt x="40" y="14"/>
                </a:lnTo>
                <a:lnTo>
                  <a:pt x="43" y="14"/>
                </a:lnTo>
                <a:lnTo>
                  <a:pt x="46" y="15"/>
                </a:lnTo>
                <a:lnTo>
                  <a:pt x="47" y="18"/>
                </a:lnTo>
                <a:lnTo>
                  <a:pt x="48" y="20"/>
                </a:lnTo>
                <a:lnTo>
                  <a:pt x="47" y="23"/>
                </a:lnTo>
                <a:lnTo>
                  <a:pt x="46" y="26"/>
                </a:lnTo>
                <a:lnTo>
                  <a:pt x="48" y="32"/>
                </a:lnTo>
                <a:lnTo>
                  <a:pt x="69" y="4"/>
                </a:lnTo>
                <a:lnTo>
                  <a:pt x="69" y="4"/>
                </a:lnTo>
                <a:lnTo>
                  <a:pt x="71" y="2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7505"/>
          <p:cNvSpPr>
            <a:spLocks noEditPoints="1"/>
          </p:cNvSpPr>
          <p:nvPr/>
        </p:nvSpPr>
        <p:spPr bwMode="auto">
          <a:xfrm>
            <a:off x="8821785" y="813932"/>
            <a:ext cx="1061726" cy="902883"/>
          </a:xfrm>
          <a:custGeom>
            <a:gdLst>
              <a:gd fmla="*/ 65 w 127" name="T0"/>
              <a:gd fmla="*/ 72 h 108" name="T1"/>
              <a:gd fmla="*/ 74 w 127" name="T2"/>
              <a:gd fmla="*/ 82 h 108" name="T3"/>
              <a:gd fmla="*/ 65 w 127" name="T4"/>
              <a:gd fmla="*/ 64 h 108" name="T5"/>
              <a:gd fmla="*/ 28 w 127" name="T6"/>
              <a:gd fmla="*/ 73 h 108" name="T7"/>
              <a:gd fmla="*/ 103 w 127" name="T8"/>
              <a:gd fmla="*/ 73 h 108" name="T9"/>
              <a:gd fmla="*/ 95 w 127" name="T10"/>
              <a:gd fmla="*/ 55 h 108" name="T11"/>
              <a:gd fmla="*/ 81 w 127" name="T12"/>
              <a:gd fmla="*/ 76 h 108" name="T13"/>
              <a:gd fmla="*/ 46 w 127" name="T14"/>
              <a:gd fmla="*/ 77 h 108" name="T15"/>
              <a:gd fmla="*/ 36 w 127" name="T16"/>
              <a:gd fmla="*/ 55 h 108" name="T17"/>
              <a:gd fmla="*/ 54 w 127" name="T18"/>
              <a:gd fmla="*/ 55 h 108" name="T19"/>
              <a:gd fmla="*/ 64 w 127" name="T20"/>
              <a:gd fmla="*/ 63 h 108" name="T21"/>
              <a:gd fmla="*/ 65 w 127" name="T22"/>
              <a:gd fmla="*/ 55 h 108" name="T23"/>
              <a:gd fmla="*/ 68 w 127" name="T24"/>
              <a:gd fmla="*/ 56 h 108" name="T25"/>
              <a:gd fmla="*/ 58 w 127" name="T26"/>
              <a:gd fmla="*/ 60 h 108" name="T27"/>
              <a:gd fmla="*/ 68 w 127" name="T28"/>
              <a:gd fmla="*/ 55 h 108" name="T29"/>
              <a:gd fmla="*/ 57 w 127" name="T30"/>
              <a:gd fmla="*/ 53 h 108" name="T31"/>
              <a:gd fmla="*/ 61 w 127" name="T32"/>
              <a:gd fmla="*/ 55 h 108" name="T33"/>
              <a:gd fmla="*/ 60 w 127" name="T34"/>
              <a:gd fmla="*/ 51 h 108" name="T35"/>
              <a:gd fmla="*/ 69 w 127" name="T36"/>
              <a:gd fmla="*/ 48 h 108" name="T37"/>
              <a:gd fmla="*/ 72 w 127" name="T38"/>
              <a:gd fmla="*/ 47 h 108" name="T39"/>
              <a:gd fmla="*/ 65 w 127" name="T40"/>
              <a:gd fmla="*/ 49 h 108" name="T41"/>
              <a:gd fmla="*/ 74 w 127" name="T42"/>
              <a:gd fmla="*/ 52 h 108" name="T43"/>
              <a:gd fmla="*/ 57 w 127" name="T44"/>
              <a:gd fmla="*/ 45 h 108" name="T45"/>
              <a:gd fmla="*/ 56 w 127" name="T46"/>
              <a:gd fmla="*/ 33 h 108" name="T47"/>
              <a:gd fmla="*/ 82 w 127" name="T48"/>
              <a:gd fmla="*/ 33 h 108" name="T49"/>
              <a:gd fmla="*/ 91 w 127" name="T50"/>
              <a:gd fmla="*/ 39 h 108" name="T51"/>
              <a:gd fmla="*/ 49 w 127" name="T52"/>
              <a:gd fmla="*/ 28 h 108" name="T53"/>
              <a:gd fmla="*/ 40 w 127" name="T54"/>
              <a:gd fmla="*/ 51 h 108" name="T55"/>
              <a:gd fmla="*/ 57 w 127" name="T56"/>
              <a:gd fmla="*/ 24 h 108" name="T57"/>
              <a:gd fmla="*/ 80 w 127" name="T58"/>
              <a:gd fmla="*/ 29 h 108" name="T59"/>
              <a:gd fmla="*/ 65 w 127" name="T60"/>
              <a:gd fmla="*/ 21 h 108" name="T61"/>
              <a:gd fmla="*/ 44 w 127" name="T62"/>
              <a:gd fmla="*/ 4 h 108" name="T63"/>
              <a:gd fmla="*/ 50 w 127" name="T64"/>
              <a:gd fmla="*/ 8 h 108" name="T65"/>
              <a:gd fmla="*/ 66 w 127" name="T66"/>
              <a:gd fmla="*/ 5 h 108" name="T67"/>
              <a:gd fmla="*/ 83 w 127" name="T68"/>
              <a:gd fmla="*/ 9 h 108" name="T69"/>
              <a:gd fmla="*/ 97 w 127" name="T70"/>
              <a:gd fmla="*/ 3 h 108" name="T71"/>
              <a:gd fmla="*/ 94 w 127" name="T72"/>
              <a:gd fmla="*/ 11 h 108" name="T73"/>
              <a:gd fmla="*/ 98 w 127" name="T74"/>
              <a:gd fmla="*/ 19 h 108" name="T75"/>
              <a:gd fmla="*/ 107 w 127" name="T76"/>
              <a:gd fmla="*/ 32 h 108" name="T77"/>
              <a:gd fmla="*/ 114 w 127" name="T78"/>
              <a:gd fmla="*/ 45 h 108" name="T79"/>
              <a:gd fmla="*/ 118 w 127" name="T80"/>
              <a:gd fmla="*/ 52 h 108" name="T81"/>
              <a:gd fmla="*/ 118 w 127" name="T82"/>
              <a:gd fmla="*/ 55 h 108" name="T83"/>
              <a:gd fmla="*/ 114 w 127" name="T84"/>
              <a:gd fmla="*/ 63 h 108" name="T85"/>
              <a:gd fmla="*/ 109 w 127" name="T86"/>
              <a:gd fmla="*/ 76 h 108" name="T87"/>
              <a:gd fmla="*/ 98 w 127" name="T88"/>
              <a:gd fmla="*/ 90 h 108" name="T89"/>
              <a:gd fmla="*/ 94 w 127" name="T90"/>
              <a:gd fmla="*/ 98 h 108" name="T91"/>
              <a:gd fmla="*/ 91 w 127" name="T92"/>
              <a:gd fmla="*/ 98 h 108" name="T93"/>
              <a:gd fmla="*/ 82 w 127" name="T94"/>
              <a:gd fmla="*/ 100 h 108" name="T95"/>
              <a:gd fmla="*/ 66 w 127" name="T96"/>
              <a:gd fmla="*/ 100 h 108" name="T97"/>
              <a:gd fmla="*/ 46 w 127" name="T98"/>
              <a:gd fmla="*/ 98 h 108" name="T99"/>
              <a:gd fmla="*/ 38 w 127" name="T100"/>
              <a:gd fmla="*/ 102 h 108" name="T101"/>
              <a:gd fmla="*/ 32 w 127" name="T102"/>
              <a:gd fmla="*/ 104 h 108" name="T103"/>
              <a:gd fmla="*/ 40 w 127" name="T104"/>
              <a:gd fmla="*/ 89 h 108" name="T105"/>
              <a:gd fmla="*/ 25 w 127" name="T106"/>
              <a:gd fmla="*/ 77 h 108" name="T107"/>
              <a:gd fmla="*/ 20 w 127" name="T108"/>
              <a:gd fmla="*/ 63 h 108" name="T109"/>
              <a:gd fmla="*/ 12 w 127" name="T110"/>
              <a:gd fmla="*/ 60 h 108" name="T111"/>
              <a:gd fmla="*/ 1 w 127" name="T112"/>
              <a:gd fmla="*/ 52 h 108" name="T113"/>
              <a:gd fmla="*/ 13 w 127" name="T114"/>
              <a:gd fmla="*/ 48 h 108" name="T115"/>
              <a:gd fmla="*/ 32 w 127" name="T116"/>
              <a:gd fmla="*/ 52 h 108" name="T117"/>
              <a:gd fmla="*/ 45 w 127" name="T118"/>
              <a:gd fmla="*/ 20 h 108" name="T119"/>
              <a:gd fmla="*/ 34 w 127" name="T120"/>
              <a:gd fmla="*/ 11 h 108" name="T121"/>
              <a:gd fmla="*/ 37 w 127" name="T122"/>
              <a:gd fmla="*/ 0 h 10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8" w="127">
                <a:moveTo>
                  <a:pt x="52" y="82"/>
                </a:moveTo>
                <a:lnTo>
                  <a:pt x="65" y="96"/>
                </a:lnTo>
                <a:lnTo>
                  <a:pt x="77" y="82"/>
                </a:lnTo>
                <a:lnTo>
                  <a:pt x="73" y="84"/>
                </a:lnTo>
                <a:lnTo>
                  <a:pt x="68" y="85"/>
                </a:lnTo>
                <a:lnTo>
                  <a:pt x="65" y="85"/>
                </a:lnTo>
                <a:lnTo>
                  <a:pt x="58" y="85"/>
                </a:lnTo>
                <a:lnTo>
                  <a:pt x="52" y="82"/>
                </a:lnTo>
                <a:close/>
                <a:moveTo>
                  <a:pt x="65" y="72"/>
                </a:moveTo>
                <a:lnTo>
                  <a:pt x="53" y="76"/>
                </a:lnTo>
                <a:lnTo>
                  <a:pt x="52" y="77"/>
                </a:lnTo>
                <a:lnTo>
                  <a:pt x="50" y="78"/>
                </a:lnTo>
                <a:lnTo>
                  <a:pt x="49" y="78"/>
                </a:lnTo>
                <a:lnTo>
                  <a:pt x="54" y="81"/>
                </a:lnTo>
                <a:lnTo>
                  <a:pt x="60" y="82"/>
                </a:lnTo>
                <a:lnTo>
                  <a:pt x="65" y="84"/>
                </a:lnTo>
                <a:lnTo>
                  <a:pt x="68" y="84"/>
                </a:lnTo>
                <a:lnTo>
                  <a:pt x="74" y="82"/>
                </a:lnTo>
                <a:lnTo>
                  <a:pt x="81" y="80"/>
                </a:lnTo>
                <a:lnTo>
                  <a:pt x="80" y="77"/>
                </a:lnTo>
                <a:lnTo>
                  <a:pt x="78" y="77"/>
                </a:lnTo>
                <a:lnTo>
                  <a:pt x="77" y="76"/>
                </a:lnTo>
                <a:lnTo>
                  <a:pt x="76" y="76"/>
                </a:lnTo>
                <a:lnTo>
                  <a:pt x="65" y="72"/>
                </a:lnTo>
                <a:close/>
                <a:moveTo>
                  <a:pt x="69" y="63"/>
                </a:moveTo>
                <a:lnTo>
                  <a:pt x="68" y="63"/>
                </a:lnTo>
                <a:lnTo>
                  <a:pt x="65" y="64"/>
                </a:lnTo>
                <a:lnTo>
                  <a:pt x="62" y="64"/>
                </a:lnTo>
                <a:lnTo>
                  <a:pt x="60" y="63"/>
                </a:lnTo>
                <a:lnTo>
                  <a:pt x="53" y="75"/>
                </a:lnTo>
                <a:lnTo>
                  <a:pt x="65" y="68"/>
                </a:lnTo>
                <a:lnTo>
                  <a:pt x="77" y="73"/>
                </a:lnTo>
                <a:lnTo>
                  <a:pt x="77" y="73"/>
                </a:lnTo>
                <a:lnTo>
                  <a:pt x="69" y="63"/>
                </a:lnTo>
                <a:close/>
                <a:moveTo>
                  <a:pt x="33" y="57"/>
                </a:moveTo>
                <a:lnTo>
                  <a:pt x="28" y="73"/>
                </a:lnTo>
                <a:lnTo>
                  <a:pt x="44" y="77"/>
                </a:lnTo>
                <a:lnTo>
                  <a:pt x="40" y="72"/>
                </a:lnTo>
                <a:lnTo>
                  <a:pt x="36" y="65"/>
                </a:lnTo>
                <a:lnTo>
                  <a:pt x="33" y="57"/>
                </a:lnTo>
                <a:close/>
                <a:moveTo>
                  <a:pt x="97" y="57"/>
                </a:moveTo>
                <a:lnTo>
                  <a:pt x="95" y="65"/>
                </a:lnTo>
                <a:lnTo>
                  <a:pt x="91" y="72"/>
                </a:lnTo>
                <a:lnTo>
                  <a:pt x="86" y="77"/>
                </a:lnTo>
                <a:lnTo>
                  <a:pt x="103" y="73"/>
                </a:lnTo>
                <a:lnTo>
                  <a:pt x="97" y="57"/>
                </a:lnTo>
                <a:close/>
                <a:moveTo>
                  <a:pt x="86" y="56"/>
                </a:moveTo>
                <a:lnTo>
                  <a:pt x="74" y="56"/>
                </a:lnTo>
                <a:lnTo>
                  <a:pt x="73" y="57"/>
                </a:lnTo>
                <a:lnTo>
                  <a:pt x="73" y="60"/>
                </a:lnTo>
                <a:lnTo>
                  <a:pt x="78" y="71"/>
                </a:lnTo>
                <a:lnTo>
                  <a:pt x="77" y="60"/>
                </a:lnTo>
                <a:lnTo>
                  <a:pt x="86" y="56"/>
                </a:lnTo>
                <a:close/>
                <a:moveTo>
                  <a:pt x="95" y="55"/>
                </a:moveTo>
                <a:lnTo>
                  <a:pt x="93" y="55"/>
                </a:lnTo>
                <a:lnTo>
                  <a:pt x="91" y="56"/>
                </a:lnTo>
                <a:lnTo>
                  <a:pt x="90" y="56"/>
                </a:lnTo>
                <a:lnTo>
                  <a:pt x="89" y="56"/>
                </a:lnTo>
                <a:lnTo>
                  <a:pt x="81" y="63"/>
                </a:lnTo>
                <a:lnTo>
                  <a:pt x="80" y="72"/>
                </a:lnTo>
                <a:lnTo>
                  <a:pt x="81" y="73"/>
                </a:lnTo>
                <a:lnTo>
                  <a:pt x="82" y="75"/>
                </a:lnTo>
                <a:lnTo>
                  <a:pt x="81" y="76"/>
                </a:lnTo>
                <a:lnTo>
                  <a:pt x="82" y="78"/>
                </a:lnTo>
                <a:lnTo>
                  <a:pt x="91" y="68"/>
                </a:lnTo>
                <a:lnTo>
                  <a:pt x="95" y="55"/>
                </a:lnTo>
                <a:close/>
                <a:moveTo>
                  <a:pt x="36" y="55"/>
                </a:moveTo>
                <a:lnTo>
                  <a:pt x="36" y="56"/>
                </a:lnTo>
                <a:lnTo>
                  <a:pt x="37" y="63"/>
                </a:lnTo>
                <a:lnTo>
                  <a:pt x="38" y="68"/>
                </a:lnTo>
                <a:lnTo>
                  <a:pt x="42" y="73"/>
                </a:lnTo>
                <a:lnTo>
                  <a:pt x="46" y="77"/>
                </a:lnTo>
                <a:lnTo>
                  <a:pt x="48" y="76"/>
                </a:lnTo>
                <a:lnTo>
                  <a:pt x="48" y="75"/>
                </a:lnTo>
                <a:lnTo>
                  <a:pt x="49" y="73"/>
                </a:lnTo>
                <a:lnTo>
                  <a:pt x="48" y="63"/>
                </a:lnTo>
                <a:lnTo>
                  <a:pt x="41" y="56"/>
                </a:lnTo>
                <a:lnTo>
                  <a:pt x="38" y="56"/>
                </a:lnTo>
                <a:lnTo>
                  <a:pt x="37" y="56"/>
                </a:lnTo>
                <a:lnTo>
                  <a:pt x="37" y="55"/>
                </a:lnTo>
                <a:lnTo>
                  <a:pt x="36" y="55"/>
                </a:lnTo>
                <a:close/>
                <a:moveTo>
                  <a:pt x="54" y="55"/>
                </a:moveTo>
                <a:lnTo>
                  <a:pt x="54" y="56"/>
                </a:lnTo>
                <a:lnTo>
                  <a:pt x="44" y="56"/>
                </a:lnTo>
                <a:lnTo>
                  <a:pt x="52" y="60"/>
                </a:lnTo>
                <a:lnTo>
                  <a:pt x="50" y="71"/>
                </a:lnTo>
                <a:lnTo>
                  <a:pt x="57" y="60"/>
                </a:lnTo>
                <a:lnTo>
                  <a:pt x="56" y="59"/>
                </a:lnTo>
                <a:lnTo>
                  <a:pt x="54" y="55"/>
                </a:lnTo>
                <a:close/>
                <a:moveTo>
                  <a:pt x="54" y="55"/>
                </a:move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4" y="56"/>
                </a:lnTo>
                <a:lnTo>
                  <a:pt x="62" y="59"/>
                </a:lnTo>
                <a:lnTo>
                  <a:pt x="62" y="60"/>
                </a:lnTo>
                <a:lnTo>
                  <a:pt x="64" y="63"/>
                </a:lnTo>
                <a:lnTo>
                  <a:pt x="64" y="63"/>
                </a:lnTo>
                <a:lnTo>
                  <a:pt x="65" y="63"/>
                </a:lnTo>
                <a:lnTo>
                  <a:pt x="65" y="63"/>
                </a:lnTo>
                <a:lnTo>
                  <a:pt x="65" y="61"/>
                </a:lnTo>
                <a:lnTo>
                  <a:pt x="65" y="60"/>
                </a:lnTo>
                <a:lnTo>
                  <a:pt x="65" y="57"/>
                </a:lnTo>
                <a:lnTo>
                  <a:pt x="64" y="55"/>
                </a:lnTo>
                <a:close/>
                <a:moveTo>
                  <a:pt x="65" y="55"/>
                </a:moveTo>
                <a:lnTo>
                  <a:pt x="65" y="55"/>
                </a:lnTo>
                <a:lnTo>
                  <a:pt x="66" y="56"/>
                </a:lnTo>
                <a:lnTo>
                  <a:pt x="66" y="59"/>
                </a:lnTo>
                <a:lnTo>
                  <a:pt x="68" y="60"/>
                </a:lnTo>
                <a:lnTo>
                  <a:pt x="70" y="60"/>
                </a:lnTo>
                <a:lnTo>
                  <a:pt x="72" y="60"/>
                </a:lnTo>
                <a:lnTo>
                  <a:pt x="72" y="60"/>
                </a:lnTo>
                <a:lnTo>
                  <a:pt x="72" y="59"/>
                </a:lnTo>
                <a:lnTo>
                  <a:pt x="70" y="59"/>
                </a:lnTo>
                <a:lnTo>
                  <a:pt x="68" y="56"/>
                </a:lnTo>
                <a:lnTo>
                  <a:pt x="65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2" y="55"/>
                </a:lnTo>
                <a:lnTo>
                  <a:pt x="60" y="56"/>
                </a:lnTo>
                <a:lnTo>
                  <a:pt x="58" y="57"/>
                </a:lnTo>
                <a:lnTo>
                  <a:pt x="57" y="59"/>
                </a:lnTo>
                <a:lnTo>
                  <a:pt x="57" y="60"/>
                </a:lnTo>
                <a:lnTo>
                  <a:pt x="58" y="60"/>
                </a:lnTo>
                <a:lnTo>
                  <a:pt x="58" y="60"/>
                </a:lnTo>
                <a:lnTo>
                  <a:pt x="60" y="60"/>
                </a:lnTo>
                <a:lnTo>
                  <a:pt x="61" y="57"/>
                </a:lnTo>
                <a:lnTo>
                  <a:pt x="64" y="55"/>
                </a:lnTo>
                <a:close/>
                <a:moveTo>
                  <a:pt x="70" y="53"/>
                </a:moveTo>
                <a:lnTo>
                  <a:pt x="69" y="53"/>
                </a:lnTo>
                <a:lnTo>
                  <a:pt x="65" y="53"/>
                </a:lnTo>
                <a:lnTo>
                  <a:pt x="66" y="55"/>
                </a:lnTo>
                <a:lnTo>
                  <a:pt x="68" y="55"/>
                </a:lnTo>
                <a:lnTo>
                  <a:pt x="69" y="55"/>
                </a:lnTo>
                <a:lnTo>
                  <a:pt x="72" y="55"/>
                </a:lnTo>
                <a:lnTo>
                  <a:pt x="73" y="55"/>
                </a:lnTo>
                <a:lnTo>
                  <a:pt x="74" y="53"/>
                </a:lnTo>
                <a:lnTo>
                  <a:pt x="74" y="53"/>
                </a:lnTo>
                <a:lnTo>
                  <a:pt x="73" y="53"/>
                </a:lnTo>
                <a:lnTo>
                  <a:pt x="73" y="53"/>
                </a:lnTo>
                <a:lnTo>
                  <a:pt x="70" y="53"/>
                </a:lnTo>
                <a:close/>
                <a:moveTo>
                  <a:pt x="57" y="53"/>
                </a:moveTo>
                <a:lnTo>
                  <a:pt x="56" y="53"/>
                </a:lnTo>
                <a:lnTo>
                  <a:pt x="56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6" y="55"/>
                </a:lnTo>
                <a:lnTo>
                  <a:pt x="57" y="55"/>
                </a:lnTo>
                <a:lnTo>
                  <a:pt x="60" y="55"/>
                </a:lnTo>
                <a:lnTo>
                  <a:pt x="61" y="55"/>
                </a:lnTo>
                <a:lnTo>
                  <a:pt x="62" y="55"/>
                </a:lnTo>
                <a:lnTo>
                  <a:pt x="64" y="53"/>
                </a:lnTo>
                <a:lnTo>
                  <a:pt x="60" y="53"/>
                </a:lnTo>
                <a:lnTo>
                  <a:pt x="57" y="53"/>
                </a:lnTo>
                <a:close/>
                <a:moveTo>
                  <a:pt x="57" y="47"/>
                </a:moveTo>
                <a:lnTo>
                  <a:pt x="57" y="47"/>
                </a:lnTo>
                <a:lnTo>
                  <a:pt x="57" y="48"/>
                </a:lnTo>
                <a:lnTo>
                  <a:pt x="58" y="49"/>
                </a:lnTo>
                <a:lnTo>
                  <a:pt x="60" y="51"/>
                </a:lnTo>
                <a:lnTo>
                  <a:pt x="61" y="52"/>
                </a:lnTo>
                <a:lnTo>
                  <a:pt x="62" y="53"/>
                </a:lnTo>
                <a:lnTo>
                  <a:pt x="64" y="53"/>
                </a:lnTo>
                <a:lnTo>
                  <a:pt x="61" y="49"/>
                </a:lnTo>
                <a:lnTo>
                  <a:pt x="60" y="48"/>
                </a:lnTo>
                <a:lnTo>
                  <a:pt x="58" y="47"/>
                </a:lnTo>
                <a:lnTo>
                  <a:pt x="57" y="47"/>
                </a:lnTo>
                <a:close/>
                <a:moveTo>
                  <a:pt x="70" y="47"/>
                </a:moveTo>
                <a:lnTo>
                  <a:pt x="69" y="48"/>
                </a:lnTo>
                <a:lnTo>
                  <a:pt x="68" y="49"/>
                </a:lnTo>
                <a:lnTo>
                  <a:pt x="66" y="51"/>
                </a:lnTo>
                <a:lnTo>
                  <a:pt x="65" y="52"/>
                </a:lnTo>
                <a:lnTo>
                  <a:pt x="65" y="53"/>
                </a:lnTo>
                <a:lnTo>
                  <a:pt x="69" y="51"/>
                </a:lnTo>
                <a:lnTo>
                  <a:pt x="70" y="49"/>
                </a:lnTo>
                <a:lnTo>
                  <a:pt x="72" y="48"/>
                </a:lnTo>
                <a:lnTo>
                  <a:pt x="72" y="48"/>
                </a:lnTo>
                <a:lnTo>
                  <a:pt x="72" y="47"/>
                </a:lnTo>
                <a:lnTo>
                  <a:pt x="70" y="47"/>
                </a:lnTo>
                <a:close/>
                <a:moveTo>
                  <a:pt x="64" y="44"/>
                </a:moveTo>
                <a:lnTo>
                  <a:pt x="64" y="45"/>
                </a:lnTo>
                <a:lnTo>
                  <a:pt x="62" y="47"/>
                </a:lnTo>
                <a:lnTo>
                  <a:pt x="62" y="48"/>
                </a:lnTo>
                <a:lnTo>
                  <a:pt x="64" y="51"/>
                </a:lnTo>
                <a:lnTo>
                  <a:pt x="64" y="52"/>
                </a:lnTo>
                <a:lnTo>
                  <a:pt x="64" y="52"/>
                </a:lnTo>
                <a:lnTo>
                  <a:pt x="65" y="49"/>
                </a:lnTo>
                <a:lnTo>
                  <a:pt x="65" y="47"/>
                </a:lnTo>
                <a:lnTo>
                  <a:pt x="65" y="45"/>
                </a:lnTo>
                <a:lnTo>
                  <a:pt x="65" y="44"/>
                </a:lnTo>
                <a:lnTo>
                  <a:pt x="65" y="44"/>
                </a:lnTo>
                <a:lnTo>
                  <a:pt x="64" y="44"/>
                </a:lnTo>
                <a:close/>
                <a:moveTo>
                  <a:pt x="78" y="37"/>
                </a:moveTo>
                <a:lnTo>
                  <a:pt x="73" y="47"/>
                </a:lnTo>
                <a:lnTo>
                  <a:pt x="74" y="49"/>
                </a:lnTo>
                <a:lnTo>
                  <a:pt x="74" y="52"/>
                </a:lnTo>
                <a:lnTo>
                  <a:pt x="86" y="52"/>
                </a:lnTo>
                <a:lnTo>
                  <a:pt x="77" y="48"/>
                </a:lnTo>
                <a:lnTo>
                  <a:pt x="78" y="37"/>
                </a:lnTo>
                <a:close/>
                <a:moveTo>
                  <a:pt x="53" y="36"/>
                </a:moveTo>
                <a:lnTo>
                  <a:pt x="52" y="47"/>
                </a:lnTo>
                <a:lnTo>
                  <a:pt x="44" y="52"/>
                </a:lnTo>
                <a:lnTo>
                  <a:pt x="54" y="52"/>
                </a:lnTo>
                <a:lnTo>
                  <a:pt x="56" y="48"/>
                </a:lnTo>
                <a:lnTo>
                  <a:pt x="57" y="45"/>
                </a:lnTo>
                <a:lnTo>
                  <a:pt x="53" y="36"/>
                </a:lnTo>
                <a:close/>
                <a:moveTo>
                  <a:pt x="56" y="33"/>
                </a:moveTo>
                <a:lnTo>
                  <a:pt x="61" y="44"/>
                </a:lnTo>
                <a:lnTo>
                  <a:pt x="64" y="43"/>
                </a:lnTo>
                <a:lnTo>
                  <a:pt x="66" y="43"/>
                </a:lnTo>
                <a:lnTo>
                  <a:pt x="70" y="44"/>
                </a:lnTo>
                <a:lnTo>
                  <a:pt x="76" y="35"/>
                </a:lnTo>
                <a:lnTo>
                  <a:pt x="65" y="40"/>
                </a:lnTo>
                <a:lnTo>
                  <a:pt x="56" y="33"/>
                </a:lnTo>
                <a:close/>
                <a:moveTo>
                  <a:pt x="87" y="29"/>
                </a:moveTo>
                <a:lnTo>
                  <a:pt x="91" y="36"/>
                </a:lnTo>
                <a:lnTo>
                  <a:pt x="95" y="41"/>
                </a:lnTo>
                <a:lnTo>
                  <a:pt x="97" y="49"/>
                </a:lnTo>
                <a:lnTo>
                  <a:pt x="102" y="35"/>
                </a:lnTo>
                <a:lnTo>
                  <a:pt x="87" y="29"/>
                </a:lnTo>
                <a:close/>
                <a:moveTo>
                  <a:pt x="83" y="29"/>
                </a:moveTo>
                <a:lnTo>
                  <a:pt x="82" y="31"/>
                </a:lnTo>
                <a:lnTo>
                  <a:pt x="82" y="33"/>
                </a:lnTo>
                <a:lnTo>
                  <a:pt x="81" y="35"/>
                </a:lnTo>
                <a:lnTo>
                  <a:pt x="81" y="35"/>
                </a:lnTo>
                <a:lnTo>
                  <a:pt x="81" y="45"/>
                </a:lnTo>
                <a:lnTo>
                  <a:pt x="89" y="52"/>
                </a:lnTo>
                <a:lnTo>
                  <a:pt x="90" y="51"/>
                </a:lnTo>
                <a:lnTo>
                  <a:pt x="93" y="52"/>
                </a:lnTo>
                <a:lnTo>
                  <a:pt x="95" y="52"/>
                </a:lnTo>
                <a:lnTo>
                  <a:pt x="95" y="51"/>
                </a:lnTo>
                <a:lnTo>
                  <a:pt x="91" y="39"/>
                </a:lnTo>
                <a:lnTo>
                  <a:pt x="83" y="29"/>
                </a:lnTo>
                <a:close/>
                <a:moveTo>
                  <a:pt x="45" y="28"/>
                </a:moveTo>
                <a:lnTo>
                  <a:pt x="29" y="32"/>
                </a:lnTo>
                <a:lnTo>
                  <a:pt x="33" y="49"/>
                </a:lnTo>
                <a:lnTo>
                  <a:pt x="34" y="44"/>
                </a:lnTo>
                <a:lnTo>
                  <a:pt x="37" y="39"/>
                </a:lnTo>
                <a:lnTo>
                  <a:pt x="41" y="33"/>
                </a:lnTo>
                <a:lnTo>
                  <a:pt x="45" y="28"/>
                </a:lnTo>
                <a:close/>
                <a:moveTo>
                  <a:pt x="49" y="28"/>
                </a:moveTo>
                <a:lnTo>
                  <a:pt x="45" y="31"/>
                </a:lnTo>
                <a:lnTo>
                  <a:pt x="42" y="35"/>
                </a:lnTo>
                <a:lnTo>
                  <a:pt x="38" y="40"/>
                </a:lnTo>
                <a:lnTo>
                  <a:pt x="36" y="45"/>
                </a:lnTo>
                <a:lnTo>
                  <a:pt x="36" y="52"/>
                </a:lnTo>
                <a:lnTo>
                  <a:pt x="37" y="52"/>
                </a:lnTo>
                <a:lnTo>
                  <a:pt x="37" y="52"/>
                </a:lnTo>
                <a:lnTo>
                  <a:pt x="38" y="51"/>
                </a:lnTo>
                <a:lnTo>
                  <a:pt x="40" y="51"/>
                </a:lnTo>
                <a:lnTo>
                  <a:pt x="48" y="44"/>
                </a:lnTo>
                <a:lnTo>
                  <a:pt x="50" y="33"/>
                </a:lnTo>
                <a:lnTo>
                  <a:pt x="50" y="33"/>
                </a:lnTo>
                <a:lnTo>
                  <a:pt x="49" y="32"/>
                </a:lnTo>
                <a:lnTo>
                  <a:pt x="50" y="29"/>
                </a:lnTo>
                <a:lnTo>
                  <a:pt x="49" y="28"/>
                </a:lnTo>
                <a:close/>
                <a:moveTo>
                  <a:pt x="65" y="23"/>
                </a:moveTo>
                <a:lnTo>
                  <a:pt x="62" y="24"/>
                </a:lnTo>
                <a:lnTo>
                  <a:pt x="57" y="24"/>
                </a:lnTo>
                <a:lnTo>
                  <a:pt x="52" y="27"/>
                </a:lnTo>
                <a:lnTo>
                  <a:pt x="53" y="29"/>
                </a:lnTo>
                <a:lnTo>
                  <a:pt x="54" y="29"/>
                </a:lnTo>
                <a:lnTo>
                  <a:pt x="54" y="31"/>
                </a:lnTo>
                <a:lnTo>
                  <a:pt x="65" y="35"/>
                </a:lnTo>
                <a:lnTo>
                  <a:pt x="77" y="32"/>
                </a:lnTo>
                <a:lnTo>
                  <a:pt x="77" y="31"/>
                </a:lnTo>
                <a:lnTo>
                  <a:pt x="78" y="31"/>
                </a:lnTo>
                <a:lnTo>
                  <a:pt x="80" y="29"/>
                </a:lnTo>
                <a:lnTo>
                  <a:pt x="81" y="28"/>
                </a:lnTo>
                <a:lnTo>
                  <a:pt x="76" y="25"/>
                </a:lnTo>
                <a:lnTo>
                  <a:pt x="70" y="24"/>
                </a:lnTo>
                <a:lnTo>
                  <a:pt x="65" y="23"/>
                </a:lnTo>
                <a:close/>
                <a:moveTo>
                  <a:pt x="65" y="11"/>
                </a:moveTo>
                <a:lnTo>
                  <a:pt x="54" y="24"/>
                </a:lnTo>
                <a:lnTo>
                  <a:pt x="58" y="23"/>
                </a:lnTo>
                <a:lnTo>
                  <a:pt x="62" y="21"/>
                </a:lnTo>
                <a:lnTo>
                  <a:pt x="65" y="21"/>
                </a:lnTo>
                <a:lnTo>
                  <a:pt x="72" y="23"/>
                </a:lnTo>
                <a:lnTo>
                  <a:pt x="78" y="24"/>
                </a:lnTo>
                <a:lnTo>
                  <a:pt x="65" y="11"/>
                </a:lnTo>
                <a:close/>
                <a:moveTo>
                  <a:pt x="37" y="0"/>
                </a:moveTo>
                <a:lnTo>
                  <a:pt x="38" y="0"/>
                </a:lnTo>
                <a:lnTo>
                  <a:pt x="38" y="1"/>
                </a:lnTo>
                <a:lnTo>
                  <a:pt x="38" y="3"/>
                </a:lnTo>
                <a:lnTo>
                  <a:pt x="41" y="8"/>
                </a:lnTo>
                <a:lnTo>
                  <a:pt x="44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2" y="11"/>
                </a:lnTo>
                <a:lnTo>
                  <a:pt x="46" y="16"/>
                </a:lnTo>
                <a:lnTo>
                  <a:pt x="49" y="9"/>
                </a:lnTo>
                <a:lnTo>
                  <a:pt x="49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46" y="19"/>
                </a:lnTo>
                <a:lnTo>
                  <a:pt x="50" y="24"/>
                </a:lnTo>
                <a:lnTo>
                  <a:pt x="64" y="8"/>
                </a:lnTo>
                <a:lnTo>
                  <a:pt x="64" y="8"/>
                </a:lnTo>
                <a:lnTo>
                  <a:pt x="64" y="7"/>
                </a:lnTo>
                <a:lnTo>
                  <a:pt x="65" y="5"/>
                </a:lnTo>
                <a:lnTo>
                  <a:pt x="66" y="5"/>
                </a:lnTo>
                <a:lnTo>
                  <a:pt x="66" y="7"/>
                </a:lnTo>
                <a:lnTo>
                  <a:pt x="66" y="8"/>
                </a:lnTo>
                <a:lnTo>
                  <a:pt x="82" y="25"/>
                </a:lnTo>
                <a:lnTo>
                  <a:pt x="86" y="20"/>
                </a:lnTo>
                <a:lnTo>
                  <a:pt x="82" y="11"/>
                </a:lnTo>
                <a:lnTo>
                  <a:pt x="82" y="9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7" y="17"/>
                </a:lnTo>
                <a:lnTo>
                  <a:pt x="91" y="12"/>
                </a:lnTo>
                <a:lnTo>
                  <a:pt x="89" y="7"/>
                </a:lnTo>
                <a:lnTo>
                  <a:pt x="89" y="5"/>
                </a:lnTo>
                <a:lnTo>
                  <a:pt x="89" y="5"/>
                </a:lnTo>
                <a:lnTo>
                  <a:pt x="90" y="5"/>
                </a:lnTo>
                <a:lnTo>
                  <a:pt x="90" y="5"/>
                </a:lnTo>
                <a:lnTo>
                  <a:pt x="93" y="9"/>
                </a:lnTo>
                <a:lnTo>
                  <a:pt x="97" y="3"/>
                </a:lnTo>
                <a:lnTo>
                  <a:pt x="97" y="3"/>
                </a:lnTo>
                <a:lnTo>
                  <a:pt x="97" y="1"/>
                </a:lnTo>
                <a:lnTo>
                  <a:pt x="98" y="0"/>
                </a:lnTo>
                <a:lnTo>
                  <a:pt x="99" y="1"/>
                </a:lnTo>
                <a:lnTo>
                  <a:pt x="101" y="3"/>
                </a:lnTo>
                <a:lnTo>
                  <a:pt x="99" y="4"/>
                </a:lnTo>
                <a:lnTo>
                  <a:pt x="98" y="4"/>
                </a:lnTo>
                <a:lnTo>
                  <a:pt x="98" y="4"/>
                </a:lnTo>
                <a:lnTo>
                  <a:pt x="94" y="11"/>
                </a:lnTo>
                <a:lnTo>
                  <a:pt x="98" y="11"/>
                </a:lnTo>
                <a:lnTo>
                  <a:pt x="99" y="11"/>
                </a:lnTo>
                <a:lnTo>
                  <a:pt x="99" y="11"/>
                </a:lnTo>
                <a:lnTo>
                  <a:pt x="99" y="12"/>
                </a:lnTo>
                <a:lnTo>
                  <a:pt x="99" y="12"/>
                </a:lnTo>
                <a:lnTo>
                  <a:pt x="93" y="13"/>
                </a:lnTo>
                <a:lnTo>
                  <a:pt x="89" y="19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98" y="20"/>
                </a:lnTo>
                <a:lnTo>
                  <a:pt x="98" y="20"/>
                </a:lnTo>
                <a:lnTo>
                  <a:pt x="89" y="21"/>
                </a:lnTo>
                <a:lnTo>
                  <a:pt x="85" y="27"/>
                </a:lnTo>
                <a:lnTo>
                  <a:pt x="105" y="32"/>
                </a:lnTo>
                <a:lnTo>
                  <a:pt x="106" y="31"/>
                </a:lnTo>
                <a:lnTo>
                  <a:pt x="107" y="31"/>
                </a:lnTo>
                <a:lnTo>
                  <a:pt x="107" y="32"/>
                </a:lnTo>
                <a:lnTo>
                  <a:pt x="107" y="33"/>
                </a:lnTo>
                <a:lnTo>
                  <a:pt x="106" y="35"/>
                </a:lnTo>
                <a:lnTo>
                  <a:pt x="106" y="35"/>
                </a:lnTo>
                <a:lnTo>
                  <a:pt x="98" y="52"/>
                </a:lnTo>
                <a:lnTo>
                  <a:pt x="106" y="52"/>
                </a:lnTo>
                <a:lnTo>
                  <a:pt x="111" y="45"/>
                </a:lnTo>
                <a:lnTo>
                  <a:pt x="113" y="44"/>
                </a:lnTo>
                <a:lnTo>
                  <a:pt x="113" y="45"/>
                </a:lnTo>
                <a:lnTo>
                  <a:pt x="114" y="45"/>
                </a:lnTo>
                <a:lnTo>
                  <a:pt x="113" y="47"/>
                </a:lnTo>
                <a:lnTo>
                  <a:pt x="109" y="52"/>
                </a:lnTo>
                <a:lnTo>
                  <a:pt x="115" y="52"/>
                </a:lnTo>
                <a:lnTo>
                  <a:pt x="119" y="48"/>
                </a:lnTo>
                <a:lnTo>
                  <a:pt x="119" y="48"/>
                </a:lnTo>
                <a:lnTo>
                  <a:pt x="121" y="48"/>
                </a:lnTo>
                <a:lnTo>
                  <a:pt x="121" y="48"/>
                </a:lnTo>
                <a:lnTo>
                  <a:pt x="121" y="49"/>
                </a:lnTo>
                <a:lnTo>
                  <a:pt x="118" y="52"/>
                </a:lnTo>
                <a:lnTo>
                  <a:pt x="125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3"/>
                </a:lnTo>
                <a:lnTo>
                  <a:pt x="127" y="55"/>
                </a:lnTo>
                <a:lnTo>
                  <a:pt x="126" y="56"/>
                </a:lnTo>
                <a:lnTo>
                  <a:pt x="125" y="56"/>
                </a:lnTo>
                <a:lnTo>
                  <a:pt x="125" y="55"/>
                </a:lnTo>
                <a:lnTo>
                  <a:pt x="118" y="55"/>
                </a:lnTo>
                <a:lnTo>
                  <a:pt x="121" y="59"/>
                </a:lnTo>
                <a:lnTo>
                  <a:pt x="121" y="60"/>
                </a:lnTo>
                <a:lnTo>
                  <a:pt x="121" y="60"/>
                </a:lnTo>
                <a:lnTo>
                  <a:pt x="119" y="60"/>
                </a:lnTo>
                <a:lnTo>
                  <a:pt x="119" y="60"/>
                </a:lnTo>
                <a:lnTo>
                  <a:pt x="115" y="55"/>
                </a:lnTo>
                <a:lnTo>
                  <a:pt x="109" y="55"/>
                </a:lnTo>
                <a:lnTo>
                  <a:pt x="114" y="63"/>
                </a:lnTo>
                <a:lnTo>
                  <a:pt x="114" y="63"/>
                </a:lnTo>
                <a:lnTo>
                  <a:pt x="113" y="64"/>
                </a:lnTo>
                <a:lnTo>
                  <a:pt x="113" y="64"/>
                </a:lnTo>
                <a:lnTo>
                  <a:pt x="111" y="63"/>
                </a:lnTo>
                <a:lnTo>
                  <a:pt x="106" y="55"/>
                </a:lnTo>
                <a:lnTo>
                  <a:pt x="98" y="55"/>
                </a:lnTo>
                <a:lnTo>
                  <a:pt x="107" y="73"/>
                </a:lnTo>
                <a:lnTo>
                  <a:pt x="109" y="73"/>
                </a:lnTo>
                <a:lnTo>
                  <a:pt x="109" y="75"/>
                </a:lnTo>
                <a:lnTo>
                  <a:pt x="109" y="76"/>
                </a:lnTo>
                <a:lnTo>
                  <a:pt x="107" y="76"/>
                </a:lnTo>
                <a:lnTo>
                  <a:pt x="106" y="76"/>
                </a:lnTo>
                <a:lnTo>
                  <a:pt x="83" y="80"/>
                </a:lnTo>
                <a:lnTo>
                  <a:pt x="83" y="80"/>
                </a:lnTo>
                <a:lnTo>
                  <a:pt x="87" y="88"/>
                </a:lnTo>
                <a:lnTo>
                  <a:pt x="97" y="89"/>
                </a:lnTo>
                <a:lnTo>
                  <a:pt x="98" y="89"/>
                </a:lnTo>
                <a:lnTo>
                  <a:pt x="98" y="90"/>
                </a:lnTo>
                <a:lnTo>
                  <a:pt x="98" y="90"/>
                </a:lnTo>
                <a:lnTo>
                  <a:pt x="97" y="90"/>
                </a:lnTo>
                <a:lnTo>
                  <a:pt x="89" y="90"/>
                </a:lnTo>
                <a:lnTo>
                  <a:pt x="93" y="96"/>
                </a:lnTo>
                <a:lnTo>
                  <a:pt x="98" y="97"/>
                </a:lnTo>
                <a:lnTo>
                  <a:pt x="99" y="97"/>
                </a:lnTo>
                <a:lnTo>
                  <a:pt x="99" y="97"/>
                </a:lnTo>
                <a:lnTo>
                  <a:pt x="98" y="98"/>
                </a:lnTo>
                <a:lnTo>
                  <a:pt x="98" y="98"/>
                </a:lnTo>
                <a:lnTo>
                  <a:pt x="94" y="98"/>
                </a:lnTo>
                <a:lnTo>
                  <a:pt x="97" y="104"/>
                </a:lnTo>
                <a:lnTo>
                  <a:pt x="98" y="105"/>
                </a:lnTo>
                <a:lnTo>
                  <a:pt x="99" y="106"/>
                </a:lnTo>
                <a:lnTo>
                  <a:pt x="98" y="108"/>
                </a:lnTo>
                <a:lnTo>
                  <a:pt x="97" y="108"/>
                </a:lnTo>
                <a:lnTo>
                  <a:pt x="95" y="108"/>
                </a:lnTo>
                <a:lnTo>
                  <a:pt x="95" y="106"/>
                </a:lnTo>
                <a:lnTo>
                  <a:pt x="95" y="105"/>
                </a:lnTo>
                <a:lnTo>
                  <a:pt x="91" y="98"/>
                </a:lnTo>
                <a:lnTo>
                  <a:pt x="90" y="104"/>
                </a:lnTo>
                <a:lnTo>
                  <a:pt x="89" y="104"/>
                </a:lnTo>
                <a:lnTo>
                  <a:pt x="89" y="104"/>
                </a:lnTo>
                <a:lnTo>
                  <a:pt x="87" y="104"/>
                </a:lnTo>
                <a:lnTo>
                  <a:pt x="87" y="102"/>
                </a:lnTo>
                <a:lnTo>
                  <a:pt x="90" y="97"/>
                </a:lnTo>
                <a:lnTo>
                  <a:pt x="87" y="90"/>
                </a:lnTo>
                <a:lnTo>
                  <a:pt x="83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98"/>
                </a:lnTo>
                <a:lnTo>
                  <a:pt x="86" y="89"/>
                </a:lnTo>
                <a:lnTo>
                  <a:pt x="82" y="81"/>
                </a:lnTo>
                <a:lnTo>
                  <a:pt x="82" y="81"/>
                </a:lnTo>
                <a:lnTo>
                  <a:pt x="66" y="98"/>
                </a:lnTo>
                <a:lnTo>
                  <a:pt x="66" y="98"/>
                </a:lnTo>
                <a:lnTo>
                  <a:pt x="66" y="100"/>
                </a:lnTo>
                <a:lnTo>
                  <a:pt x="65" y="101"/>
                </a:lnTo>
                <a:lnTo>
                  <a:pt x="64" y="101"/>
                </a:lnTo>
                <a:lnTo>
                  <a:pt x="62" y="100"/>
                </a:lnTo>
                <a:lnTo>
                  <a:pt x="62" y="98"/>
                </a:lnTo>
                <a:lnTo>
                  <a:pt x="48" y="81"/>
                </a:lnTo>
                <a:lnTo>
                  <a:pt x="44" y="88"/>
                </a:lnTo>
                <a:lnTo>
                  <a:pt x="46" y="97"/>
                </a:lnTo>
                <a:lnTo>
                  <a:pt x="46" y="98"/>
                </a:lnTo>
                <a:lnTo>
                  <a:pt x="46" y="98"/>
                </a:lnTo>
                <a:lnTo>
                  <a:pt x="46" y="98"/>
                </a:lnTo>
                <a:lnTo>
                  <a:pt x="45" y="98"/>
                </a:lnTo>
                <a:lnTo>
                  <a:pt x="42" y="90"/>
                </a:lnTo>
                <a:lnTo>
                  <a:pt x="38" y="96"/>
                </a:lnTo>
                <a:lnTo>
                  <a:pt x="41" y="101"/>
                </a:lnTo>
                <a:lnTo>
                  <a:pt x="41" y="102"/>
                </a:lnTo>
                <a:lnTo>
                  <a:pt x="40" y="102"/>
                </a:lnTo>
                <a:lnTo>
                  <a:pt x="40" y="102"/>
                </a:lnTo>
                <a:lnTo>
                  <a:pt x="38" y="102"/>
                </a:lnTo>
                <a:lnTo>
                  <a:pt x="37" y="98"/>
                </a:lnTo>
                <a:lnTo>
                  <a:pt x="33" y="105"/>
                </a:lnTo>
                <a:lnTo>
                  <a:pt x="33" y="105"/>
                </a:lnTo>
                <a:lnTo>
                  <a:pt x="33" y="106"/>
                </a:lnTo>
                <a:lnTo>
                  <a:pt x="32" y="108"/>
                </a:lnTo>
                <a:lnTo>
                  <a:pt x="30" y="106"/>
                </a:lnTo>
                <a:lnTo>
                  <a:pt x="29" y="106"/>
                </a:lnTo>
                <a:lnTo>
                  <a:pt x="30" y="105"/>
                </a:lnTo>
                <a:lnTo>
                  <a:pt x="32" y="104"/>
                </a:lnTo>
                <a:lnTo>
                  <a:pt x="32" y="104"/>
                </a:lnTo>
                <a:lnTo>
                  <a:pt x="36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96"/>
                </a:lnTo>
                <a:lnTo>
                  <a:pt x="30" y="96"/>
                </a:lnTo>
                <a:lnTo>
                  <a:pt x="37" y="96"/>
                </a:lnTo>
                <a:lnTo>
                  <a:pt x="40" y="89"/>
                </a:lnTo>
                <a:lnTo>
                  <a:pt x="32" y="89"/>
                </a:lnTo>
                <a:lnTo>
                  <a:pt x="30" y="89"/>
                </a:lnTo>
                <a:lnTo>
                  <a:pt x="30" y="89"/>
                </a:lnTo>
                <a:lnTo>
                  <a:pt x="30" y="88"/>
                </a:lnTo>
                <a:lnTo>
                  <a:pt x="32" y="88"/>
                </a:lnTo>
                <a:lnTo>
                  <a:pt x="41" y="88"/>
                </a:lnTo>
                <a:lnTo>
                  <a:pt x="45" y="80"/>
                </a:lnTo>
                <a:lnTo>
                  <a:pt x="25" y="77"/>
                </a:lnTo>
                <a:lnTo>
                  <a:pt x="25" y="77"/>
                </a:lnTo>
                <a:lnTo>
                  <a:pt x="24" y="77"/>
                </a:lnTo>
                <a:lnTo>
                  <a:pt x="22" y="77"/>
                </a:lnTo>
                <a:lnTo>
                  <a:pt x="22" y="76"/>
                </a:lnTo>
                <a:lnTo>
                  <a:pt x="22" y="75"/>
                </a:lnTo>
                <a:lnTo>
                  <a:pt x="24" y="75"/>
                </a:lnTo>
                <a:lnTo>
                  <a:pt x="24" y="75"/>
                </a:lnTo>
                <a:lnTo>
                  <a:pt x="33" y="55"/>
                </a:lnTo>
                <a:lnTo>
                  <a:pt x="25" y="55"/>
                </a:lnTo>
                <a:lnTo>
                  <a:pt x="20" y="63"/>
                </a:lnTo>
                <a:lnTo>
                  <a:pt x="20" y="64"/>
                </a:lnTo>
                <a:lnTo>
                  <a:pt x="18" y="64"/>
                </a:lnTo>
                <a:lnTo>
                  <a:pt x="18" y="63"/>
                </a:lnTo>
                <a:lnTo>
                  <a:pt x="18" y="63"/>
                </a:lnTo>
                <a:lnTo>
                  <a:pt x="24" y="55"/>
                </a:lnTo>
                <a:lnTo>
                  <a:pt x="17" y="55"/>
                </a:lnTo>
                <a:lnTo>
                  <a:pt x="13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2" y="59"/>
                </a:lnTo>
                <a:lnTo>
                  <a:pt x="14" y="55"/>
                </a:lnTo>
                <a:lnTo>
                  <a:pt x="4" y="55"/>
                </a:lnTo>
                <a:lnTo>
                  <a:pt x="2" y="55"/>
                </a:lnTo>
                <a:lnTo>
                  <a:pt x="2" y="56"/>
                </a:lnTo>
                <a:lnTo>
                  <a:pt x="1" y="55"/>
                </a:lnTo>
                <a:lnTo>
                  <a:pt x="0" y="53"/>
                </a:lnTo>
                <a:lnTo>
                  <a:pt x="1" y="52"/>
                </a:lnTo>
                <a:lnTo>
                  <a:pt x="2" y="52"/>
                </a:lnTo>
                <a:lnTo>
                  <a:pt x="2" y="52"/>
                </a:lnTo>
                <a:lnTo>
                  <a:pt x="4" y="52"/>
                </a:lnTo>
                <a:lnTo>
                  <a:pt x="14" y="52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3" y="48"/>
                </a:lnTo>
                <a:lnTo>
                  <a:pt x="17" y="52"/>
                </a:lnTo>
                <a:lnTo>
                  <a:pt x="24" y="52"/>
                </a:lnTo>
                <a:lnTo>
                  <a:pt x="18" y="47"/>
                </a:lnTo>
                <a:lnTo>
                  <a:pt x="18" y="45"/>
                </a:lnTo>
                <a:lnTo>
                  <a:pt x="18" y="45"/>
                </a:lnTo>
                <a:lnTo>
                  <a:pt x="20" y="44"/>
                </a:lnTo>
                <a:lnTo>
                  <a:pt x="20" y="45"/>
                </a:lnTo>
                <a:lnTo>
                  <a:pt x="25" y="52"/>
                </a:lnTo>
                <a:lnTo>
                  <a:pt x="32" y="52"/>
                </a:lnTo>
                <a:lnTo>
                  <a:pt x="25" y="32"/>
                </a:lnTo>
                <a:lnTo>
                  <a:pt x="24" y="31"/>
                </a:lnTo>
                <a:lnTo>
                  <a:pt x="24" y="29"/>
                </a:lnTo>
                <a:lnTo>
                  <a:pt x="24" y="28"/>
                </a:lnTo>
                <a:lnTo>
                  <a:pt x="25" y="28"/>
                </a:lnTo>
                <a:lnTo>
                  <a:pt x="26" y="28"/>
                </a:lnTo>
                <a:lnTo>
                  <a:pt x="26" y="29"/>
                </a:lnTo>
                <a:lnTo>
                  <a:pt x="48" y="25"/>
                </a:lnTo>
                <a:lnTo>
                  <a:pt x="45" y="20"/>
                </a:lnTo>
                <a:lnTo>
                  <a:pt x="34" y="19"/>
                </a:lnTo>
                <a:lnTo>
                  <a:pt x="34" y="17"/>
                </a:lnTo>
                <a:lnTo>
                  <a:pt x="34" y="17"/>
                </a:lnTo>
                <a:lnTo>
                  <a:pt x="34" y="16"/>
                </a:lnTo>
                <a:lnTo>
                  <a:pt x="34" y="16"/>
                </a:lnTo>
                <a:lnTo>
                  <a:pt x="44" y="17"/>
                </a:lnTo>
                <a:lnTo>
                  <a:pt x="41" y="11"/>
                </a:lnTo>
                <a:lnTo>
                  <a:pt x="34" y="11"/>
                </a:lnTo>
                <a:lnTo>
                  <a:pt x="34" y="11"/>
                </a:lnTo>
                <a:lnTo>
                  <a:pt x="34" y="9"/>
                </a:lnTo>
                <a:lnTo>
                  <a:pt x="34" y="9"/>
                </a:lnTo>
                <a:lnTo>
                  <a:pt x="34" y="8"/>
                </a:lnTo>
                <a:lnTo>
                  <a:pt x="40" y="9"/>
                </a:lnTo>
                <a:lnTo>
                  <a:pt x="37" y="4"/>
                </a:lnTo>
                <a:lnTo>
                  <a:pt x="36" y="3"/>
                </a:lnTo>
                <a:lnTo>
                  <a:pt x="36" y="1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7506"/>
          <p:cNvSpPr>
            <a:spLocks noEditPoints="1"/>
          </p:cNvSpPr>
          <p:nvPr/>
        </p:nvSpPr>
        <p:spPr bwMode="auto">
          <a:xfrm>
            <a:off x="336354" y="638369"/>
            <a:ext cx="961406" cy="986483"/>
          </a:xfrm>
          <a:custGeom>
            <a:gdLst>
              <a:gd fmla="*/ 61 w 115" name="T0"/>
              <a:gd fmla="*/ 99 h 118" name="T1"/>
              <a:gd fmla="*/ 56 w 115" name="T2"/>
              <a:gd fmla="*/ 106 h 118" name="T3"/>
              <a:gd fmla="*/ 52 w 115" name="T4"/>
              <a:gd fmla="*/ 97 h 118" name="T5"/>
              <a:gd fmla="*/ 40 w 115" name="T6"/>
              <a:gd fmla="*/ 90 h 118" name="T7"/>
              <a:gd fmla="*/ 71 w 115" name="T8"/>
              <a:gd fmla="*/ 86 h 118" name="T9"/>
              <a:gd fmla="*/ 41 w 115" name="T10"/>
              <a:gd fmla="*/ 85 h 118" name="T11"/>
              <a:gd fmla="*/ 40 w 115" name="T12"/>
              <a:gd fmla="*/ 84 h 118" name="T13"/>
              <a:gd fmla="*/ 92 w 115" name="T14"/>
              <a:gd fmla="*/ 61 h 118" name="T15"/>
              <a:gd fmla="*/ 92 w 115" name="T16"/>
              <a:gd fmla="*/ 73 h 118" name="T17"/>
              <a:gd fmla="*/ 99 w 115" name="T18"/>
              <a:gd fmla="*/ 81 h 118" name="T19"/>
              <a:gd fmla="*/ 91 w 115" name="T20"/>
              <a:gd fmla="*/ 82 h 118" name="T21"/>
              <a:gd fmla="*/ 77 w 115" name="T22"/>
              <a:gd fmla="*/ 72 h 118" name="T23"/>
              <a:gd fmla="*/ 20 w 115" name="T24"/>
              <a:gd fmla="*/ 60 h 118" name="T25"/>
              <a:gd fmla="*/ 30 w 115" name="T26"/>
              <a:gd fmla="*/ 76 h 118" name="T27"/>
              <a:gd fmla="*/ 23 w 115" name="T28"/>
              <a:gd fmla="*/ 84 h 118" name="T29"/>
              <a:gd fmla="*/ 15 w 115" name="T30"/>
              <a:gd fmla="*/ 82 h 118" name="T31"/>
              <a:gd fmla="*/ 20 w 115" name="T32"/>
              <a:gd fmla="*/ 73 h 118" name="T33"/>
              <a:gd fmla="*/ 22 w 115" name="T34"/>
              <a:gd fmla="*/ 60 h 118" name="T35"/>
              <a:gd fmla="*/ 57 w 115" name="T36"/>
              <a:gd fmla="*/ 70 h 118" name="T37"/>
              <a:gd fmla="*/ 61 w 115" name="T38"/>
              <a:gd fmla="*/ 66 h 118" name="T39"/>
              <a:gd fmla="*/ 68 w 115" name="T40"/>
              <a:gd fmla="*/ 64 h 118" name="T41"/>
              <a:gd fmla="*/ 55 w 115" name="T42"/>
              <a:gd fmla="*/ 60 h 118" name="T43"/>
              <a:gd fmla="*/ 53 w 115" name="T44"/>
              <a:gd fmla="*/ 64 h 118" name="T45"/>
              <a:gd fmla="*/ 68 w 115" name="T46"/>
              <a:gd fmla="*/ 61 h 118" name="T47"/>
              <a:gd fmla="*/ 44 w 115" name="T48"/>
              <a:gd fmla="*/ 60 h 118" name="T49"/>
              <a:gd fmla="*/ 48 w 115" name="T50"/>
              <a:gd fmla="*/ 58 h 118" name="T51"/>
              <a:gd fmla="*/ 53 w 115" name="T52"/>
              <a:gd fmla="*/ 54 h 118" name="T53"/>
              <a:gd fmla="*/ 61 w 115" name="T54"/>
              <a:gd fmla="*/ 56 h 118" name="T55"/>
              <a:gd fmla="*/ 55 w 115" name="T56"/>
              <a:gd fmla="*/ 52 h 118" name="T57"/>
              <a:gd fmla="*/ 56 w 115" name="T58"/>
              <a:gd fmla="*/ 48 h 118" name="T59"/>
              <a:gd fmla="*/ 75 w 115" name="T60"/>
              <a:gd fmla="*/ 50 h 118" name="T61"/>
              <a:gd fmla="*/ 47 w 115" name="T62"/>
              <a:gd fmla="*/ 52 h 118" name="T63"/>
              <a:gd fmla="*/ 59 w 115" name="T64"/>
              <a:gd fmla="*/ 46 h 118" name="T65"/>
              <a:gd fmla="*/ 79 w 115" name="T66"/>
              <a:gd fmla="*/ 30 h 118" name="T67"/>
              <a:gd fmla="*/ 87 w 115" name="T68"/>
              <a:gd fmla="*/ 37 h 118" name="T69"/>
              <a:gd fmla="*/ 93 w 115" name="T70"/>
              <a:gd fmla="*/ 40 h 118" name="T71"/>
              <a:gd fmla="*/ 96 w 115" name="T72"/>
              <a:gd fmla="*/ 45 h 118" name="T73"/>
              <a:gd fmla="*/ 79 w 115" name="T74"/>
              <a:gd fmla="*/ 50 h 118" name="T75"/>
              <a:gd fmla="*/ 38 w 115" name="T76"/>
              <a:gd fmla="*/ 26 h 118" name="T77"/>
              <a:gd fmla="*/ 23 w 115" name="T78"/>
              <a:gd fmla="*/ 46 h 118" name="T79"/>
              <a:gd fmla="*/ 18 w 115" name="T80"/>
              <a:gd fmla="*/ 41 h 118" name="T81"/>
              <a:gd fmla="*/ 22 w 115" name="T82"/>
              <a:gd fmla="*/ 34 h 118" name="T83"/>
              <a:gd fmla="*/ 30 w 115" name="T84"/>
              <a:gd fmla="*/ 36 h 118" name="T85"/>
              <a:gd fmla="*/ 57 w 115" name="T86"/>
              <a:gd fmla="*/ 4 h 118" name="T87"/>
              <a:gd fmla="*/ 51 w 115" name="T88"/>
              <a:gd fmla="*/ 22 h 118" name="T89"/>
              <a:gd fmla="*/ 57 w 115" name="T90"/>
              <a:gd fmla="*/ 18 h 118" name="T91"/>
              <a:gd fmla="*/ 63 w 115" name="T92"/>
              <a:gd fmla="*/ 17 h 118" name="T93"/>
              <a:gd fmla="*/ 59 w 115" name="T94"/>
              <a:gd fmla="*/ 28 h 118" name="T95"/>
              <a:gd fmla="*/ 57 w 115" name="T96"/>
              <a:gd fmla="*/ 0 h 118" name="T97"/>
              <a:gd fmla="*/ 85 w 115" name="T98"/>
              <a:gd fmla="*/ 11 h 118" name="T99"/>
              <a:gd fmla="*/ 108 w 115" name="T100"/>
              <a:gd fmla="*/ 30 h 118" name="T101"/>
              <a:gd fmla="*/ 109 w 115" name="T102"/>
              <a:gd fmla="*/ 54 h 118" name="T103"/>
              <a:gd fmla="*/ 99 w 115" name="T104"/>
              <a:gd fmla="*/ 60 h 118" name="T105"/>
              <a:gd fmla="*/ 84 w 115" name="T106"/>
              <a:gd fmla="*/ 97 h 118" name="T107"/>
              <a:gd fmla="*/ 80 w 115" name="T108"/>
              <a:gd fmla="*/ 101 h 118" name="T109"/>
              <a:gd fmla="*/ 36 w 115" name="T110"/>
              <a:gd fmla="*/ 93 h 118" name="T111"/>
              <a:gd fmla="*/ 24 w 115" name="T112"/>
              <a:gd fmla="*/ 99 h 118" name="T113"/>
              <a:gd fmla="*/ 4 w 115" name="T114"/>
              <a:gd fmla="*/ 85 h 118" name="T115"/>
              <a:gd fmla="*/ 0 w 115" name="T116"/>
              <a:gd fmla="*/ 60 h 118" name="T117"/>
              <a:gd fmla="*/ 6 w 115" name="T118"/>
              <a:gd fmla="*/ 29 h 118" name="T119"/>
              <a:gd fmla="*/ 27 w 115" name="T120"/>
              <a:gd fmla="*/ 16 h 118" name="T121"/>
              <a:gd fmla="*/ 55 w 115" name="T122"/>
              <a:gd fmla="*/ 3 h 11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8" w="115">
                <a:moveTo>
                  <a:pt x="59" y="82"/>
                </a:moveTo>
                <a:lnTo>
                  <a:pt x="59" y="90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3" y="97"/>
                </a:lnTo>
                <a:lnTo>
                  <a:pt x="63" y="96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1" y="101"/>
                </a:lnTo>
                <a:lnTo>
                  <a:pt x="60" y="101"/>
                </a:lnTo>
                <a:lnTo>
                  <a:pt x="59" y="99"/>
                </a:lnTo>
                <a:lnTo>
                  <a:pt x="59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6" y="106"/>
                </a:lnTo>
                <a:lnTo>
                  <a:pt x="56" y="106"/>
                </a:lnTo>
                <a:lnTo>
                  <a:pt x="56" y="99"/>
                </a:lnTo>
                <a:lnTo>
                  <a:pt x="53" y="101"/>
                </a:lnTo>
                <a:lnTo>
                  <a:pt x="53" y="101"/>
                </a:lnTo>
                <a:lnTo>
                  <a:pt x="52" y="101"/>
                </a:lnTo>
                <a:lnTo>
                  <a:pt x="52" y="99"/>
                </a:lnTo>
                <a:lnTo>
                  <a:pt x="52" y="99"/>
                </a:lnTo>
                <a:lnTo>
                  <a:pt x="56" y="97"/>
                </a:lnTo>
                <a:lnTo>
                  <a:pt x="56" y="93"/>
                </a:lnTo>
                <a:lnTo>
                  <a:pt x="52" y="97"/>
                </a:lnTo>
                <a:lnTo>
                  <a:pt x="51" y="97"/>
                </a:lnTo>
                <a:lnTo>
                  <a:pt x="49" y="96"/>
                </a:lnTo>
                <a:lnTo>
                  <a:pt x="49" y="96"/>
                </a:lnTo>
                <a:lnTo>
                  <a:pt x="51" y="94"/>
                </a:lnTo>
                <a:lnTo>
                  <a:pt x="56" y="90"/>
                </a:lnTo>
                <a:lnTo>
                  <a:pt x="56" y="82"/>
                </a:lnTo>
                <a:lnTo>
                  <a:pt x="43" y="88"/>
                </a:lnTo>
                <a:lnTo>
                  <a:pt x="41" y="89"/>
                </a:lnTo>
                <a:lnTo>
                  <a:pt x="41" y="89"/>
                </a:lnTo>
                <a:lnTo>
                  <a:pt x="40" y="90"/>
                </a:lnTo>
                <a:lnTo>
                  <a:pt x="39" y="90"/>
                </a:lnTo>
                <a:lnTo>
                  <a:pt x="38" y="92"/>
                </a:lnTo>
                <a:lnTo>
                  <a:pt x="56" y="114"/>
                </a:lnTo>
                <a:lnTo>
                  <a:pt x="57" y="114"/>
                </a:lnTo>
                <a:lnTo>
                  <a:pt x="57" y="114"/>
                </a:lnTo>
                <a:lnTo>
                  <a:pt x="77" y="92"/>
                </a:lnTo>
                <a:lnTo>
                  <a:pt x="76" y="89"/>
                </a:lnTo>
                <a:lnTo>
                  <a:pt x="73" y="89"/>
                </a:lnTo>
                <a:lnTo>
                  <a:pt x="72" y="88"/>
                </a:lnTo>
                <a:lnTo>
                  <a:pt x="71" y="86"/>
                </a:lnTo>
                <a:lnTo>
                  <a:pt x="59" y="82"/>
                </a:lnTo>
                <a:close/>
                <a:moveTo>
                  <a:pt x="64" y="69"/>
                </a:moveTo>
                <a:lnTo>
                  <a:pt x="61" y="70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51" y="70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57" y="80"/>
                </a:lnTo>
                <a:lnTo>
                  <a:pt x="72" y="84"/>
                </a:lnTo>
                <a:lnTo>
                  <a:pt x="72" y="84"/>
                </a:lnTo>
                <a:lnTo>
                  <a:pt x="64" y="69"/>
                </a:lnTo>
                <a:lnTo>
                  <a:pt x="64" y="69"/>
                </a:lnTo>
                <a:close/>
                <a:moveTo>
                  <a:pt x="28" y="60"/>
                </a:moveTo>
                <a:lnTo>
                  <a:pt x="28" y="61"/>
                </a:lnTo>
                <a:lnTo>
                  <a:pt x="39" y="69"/>
                </a:lnTo>
                <a:lnTo>
                  <a:pt x="39" y="84"/>
                </a:lnTo>
                <a:lnTo>
                  <a:pt x="40" y="84"/>
                </a:lnTo>
                <a:lnTo>
                  <a:pt x="48" y="69"/>
                </a:lnTo>
                <a:lnTo>
                  <a:pt x="48" y="69"/>
                </a:lnTo>
                <a:lnTo>
                  <a:pt x="47" y="66"/>
                </a:lnTo>
                <a:lnTo>
                  <a:pt x="44" y="64"/>
                </a:lnTo>
                <a:lnTo>
                  <a:pt x="44" y="61"/>
                </a:lnTo>
                <a:lnTo>
                  <a:pt x="44" y="61"/>
                </a:lnTo>
                <a:lnTo>
                  <a:pt x="44" y="61"/>
                </a:lnTo>
                <a:lnTo>
                  <a:pt x="28" y="60"/>
                </a:lnTo>
                <a:close/>
                <a:moveTo>
                  <a:pt x="92" y="60"/>
                </a:moveTo>
                <a:lnTo>
                  <a:pt x="92" y="61"/>
                </a:lnTo>
                <a:lnTo>
                  <a:pt x="91" y="62"/>
                </a:lnTo>
                <a:lnTo>
                  <a:pt x="89" y="62"/>
                </a:lnTo>
                <a:lnTo>
                  <a:pt x="87" y="62"/>
                </a:lnTo>
                <a:lnTo>
                  <a:pt x="77" y="69"/>
                </a:lnTo>
                <a:lnTo>
                  <a:pt x="85" y="73"/>
                </a:lnTo>
                <a:lnTo>
                  <a:pt x="91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2" y="73"/>
                </a:lnTo>
                <a:lnTo>
                  <a:pt x="87" y="74"/>
                </a:lnTo>
                <a:lnTo>
                  <a:pt x="91" y="77"/>
                </a:lnTo>
                <a:lnTo>
                  <a:pt x="95" y="74"/>
                </a:lnTo>
                <a:lnTo>
                  <a:pt x="95" y="74"/>
                </a:lnTo>
                <a:lnTo>
                  <a:pt x="96" y="76"/>
                </a:lnTo>
                <a:lnTo>
                  <a:pt x="96" y="76"/>
                </a:lnTo>
                <a:lnTo>
                  <a:pt x="95" y="77"/>
                </a:lnTo>
                <a:lnTo>
                  <a:pt x="93" y="78"/>
                </a:lnTo>
                <a:lnTo>
                  <a:pt x="99" y="81"/>
                </a:lnTo>
                <a:lnTo>
                  <a:pt x="99" y="81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2" y="80"/>
                </a:lnTo>
                <a:lnTo>
                  <a:pt x="92" y="82"/>
                </a:lnTo>
                <a:lnTo>
                  <a:pt x="92" y="84"/>
                </a:lnTo>
                <a:lnTo>
                  <a:pt x="91" y="84"/>
                </a:lnTo>
                <a:lnTo>
                  <a:pt x="91" y="84"/>
                </a:lnTo>
                <a:lnTo>
                  <a:pt x="91" y="84"/>
                </a:lnTo>
                <a:lnTo>
                  <a:pt x="91" y="82"/>
                </a:lnTo>
                <a:lnTo>
                  <a:pt x="89" y="78"/>
                </a:lnTo>
                <a:lnTo>
                  <a:pt x="87" y="77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5" y="84"/>
                </a:lnTo>
                <a:lnTo>
                  <a:pt x="85" y="84"/>
                </a:lnTo>
                <a:lnTo>
                  <a:pt x="84" y="82"/>
                </a:lnTo>
                <a:lnTo>
                  <a:pt x="84" y="76"/>
                </a:lnTo>
                <a:lnTo>
                  <a:pt x="77" y="72"/>
                </a:lnTo>
                <a:lnTo>
                  <a:pt x="76" y="82"/>
                </a:lnTo>
                <a:lnTo>
                  <a:pt x="77" y="84"/>
                </a:lnTo>
                <a:lnTo>
                  <a:pt x="79" y="85"/>
                </a:lnTo>
                <a:lnTo>
                  <a:pt x="77" y="88"/>
                </a:lnTo>
                <a:lnTo>
                  <a:pt x="79" y="90"/>
                </a:lnTo>
                <a:lnTo>
                  <a:pt x="108" y="85"/>
                </a:lnTo>
                <a:lnTo>
                  <a:pt x="108" y="84"/>
                </a:lnTo>
                <a:lnTo>
                  <a:pt x="96" y="60"/>
                </a:lnTo>
                <a:lnTo>
                  <a:pt x="92" y="60"/>
                </a:lnTo>
                <a:close/>
                <a:moveTo>
                  <a:pt x="20" y="60"/>
                </a:moveTo>
                <a:lnTo>
                  <a:pt x="8" y="85"/>
                </a:lnTo>
                <a:lnTo>
                  <a:pt x="8" y="85"/>
                </a:lnTo>
                <a:lnTo>
                  <a:pt x="36" y="90"/>
                </a:lnTo>
                <a:lnTo>
                  <a:pt x="36" y="89"/>
                </a:lnTo>
                <a:lnTo>
                  <a:pt x="36" y="89"/>
                </a:lnTo>
                <a:lnTo>
                  <a:pt x="36" y="86"/>
                </a:lnTo>
                <a:lnTo>
                  <a:pt x="36" y="85"/>
                </a:lnTo>
                <a:lnTo>
                  <a:pt x="38" y="84"/>
                </a:lnTo>
                <a:lnTo>
                  <a:pt x="36" y="72"/>
                </a:lnTo>
                <a:lnTo>
                  <a:pt x="30" y="76"/>
                </a:lnTo>
                <a:lnTo>
                  <a:pt x="30" y="82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2"/>
                </a:lnTo>
                <a:lnTo>
                  <a:pt x="27" y="82"/>
                </a:lnTo>
                <a:lnTo>
                  <a:pt x="27" y="77"/>
                </a:lnTo>
                <a:lnTo>
                  <a:pt x="24" y="80"/>
                </a:lnTo>
                <a:lnTo>
                  <a:pt x="24" y="84"/>
                </a:lnTo>
                <a:lnTo>
                  <a:pt x="23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2" y="84"/>
                </a:lnTo>
                <a:lnTo>
                  <a:pt x="22" y="81"/>
                </a:lnTo>
                <a:lnTo>
                  <a:pt x="16" y="84"/>
                </a:lnTo>
                <a:lnTo>
                  <a:pt x="16" y="85"/>
                </a:lnTo>
                <a:lnTo>
                  <a:pt x="15" y="84"/>
                </a:lnTo>
                <a:lnTo>
                  <a:pt x="15" y="84"/>
                </a:lnTo>
                <a:lnTo>
                  <a:pt x="15" y="82"/>
                </a:lnTo>
                <a:lnTo>
                  <a:pt x="20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9" y="76"/>
                </a:lnTo>
                <a:lnTo>
                  <a:pt x="23" y="77"/>
                </a:lnTo>
                <a:lnTo>
                  <a:pt x="26" y="76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2" y="70"/>
                </a:lnTo>
                <a:lnTo>
                  <a:pt x="28" y="73"/>
                </a:lnTo>
                <a:lnTo>
                  <a:pt x="35" y="69"/>
                </a:lnTo>
                <a:lnTo>
                  <a:pt x="27" y="62"/>
                </a:lnTo>
                <a:lnTo>
                  <a:pt x="26" y="62"/>
                </a:lnTo>
                <a:lnTo>
                  <a:pt x="24" y="62"/>
                </a:lnTo>
                <a:lnTo>
                  <a:pt x="23" y="61"/>
                </a:lnTo>
                <a:lnTo>
                  <a:pt x="22" y="60"/>
                </a:lnTo>
                <a:lnTo>
                  <a:pt x="20" y="60"/>
                </a:lnTo>
                <a:close/>
                <a:moveTo>
                  <a:pt x="56" y="60"/>
                </a:moveTo>
                <a:lnTo>
                  <a:pt x="56" y="61"/>
                </a:lnTo>
                <a:lnTo>
                  <a:pt x="56" y="62"/>
                </a:lnTo>
                <a:lnTo>
                  <a:pt x="55" y="64"/>
                </a:lnTo>
                <a:lnTo>
                  <a:pt x="55" y="66"/>
                </a:lnTo>
                <a:lnTo>
                  <a:pt x="55" y="69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0"/>
                </a:lnTo>
                <a:lnTo>
                  <a:pt x="57" y="69"/>
                </a:lnTo>
                <a:lnTo>
                  <a:pt x="57" y="68"/>
                </a:lnTo>
                <a:lnTo>
                  <a:pt x="57" y="64"/>
                </a:lnTo>
                <a:lnTo>
                  <a:pt x="56" y="60"/>
                </a:lnTo>
                <a:close/>
                <a:moveTo>
                  <a:pt x="57" y="60"/>
                </a:moveTo>
                <a:lnTo>
                  <a:pt x="57" y="61"/>
                </a:lnTo>
                <a:lnTo>
                  <a:pt x="59" y="62"/>
                </a:lnTo>
                <a:lnTo>
                  <a:pt x="60" y="65"/>
                </a:lnTo>
                <a:lnTo>
                  <a:pt x="61" y="66"/>
                </a:lnTo>
                <a:lnTo>
                  <a:pt x="63" y="68"/>
                </a:lnTo>
                <a:lnTo>
                  <a:pt x="65" y="68"/>
                </a:lnTo>
                <a:lnTo>
                  <a:pt x="65" y="68"/>
                </a:lnTo>
                <a:lnTo>
                  <a:pt x="65" y="66"/>
                </a:lnTo>
                <a:lnTo>
                  <a:pt x="64" y="65"/>
                </a:lnTo>
                <a:lnTo>
                  <a:pt x="63" y="64"/>
                </a:lnTo>
                <a:lnTo>
                  <a:pt x="61" y="62"/>
                </a:lnTo>
                <a:lnTo>
                  <a:pt x="57" y="60"/>
                </a:lnTo>
                <a:close/>
                <a:moveTo>
                  <a:pt x="69" y="60"/>
                </a:moveTo>
                <a:lnTo>
                  <a:pt x="68" y="64"/>
                </a:lnTo>
                <a:lnTo>
                  <a:pt x="65" y="68"/>
                </a:lnTo>
                <a:lnTo>
                  <a:pt x="67" y="68"/>
                </a:lnTo>
                <a:lnTo>
                  <a:pt x="75" y="82"/>
                </a:lnTo>
                <a:lnTo>
                  <a:pt x="75" y="69"/>
                </a:lnTo>
                <a:lnTo>
                  <a:pt x="85" y="61"/>
                </a:lnTo>
                <a:lnTo>
                  <a:pt x="85" y="60"/>
                </a:lnTo>
                <a:lnTo>
                  <a:pt x="71" y="60"/>
                </a:lnTo>
                <a:lnTo>
                  <a:pt x="69" y="60"/>
                </a:lnTo>
                <a:close/>
                <a:moveTo>
                  <a:pt x="56" y="60"/>
                </a:moveTo>
                <a:lnTo>
                  <a:pt x="55" y="60"/>
                </a:lnTo>
                <a:lnTo>
                  <a:pt x="53" y="61"/>
                </a:lnTo>
                <a:lnTo>
                  <a:pt x="51" y="62"/>
                </a:lnTo>
                <a:lnTo>
                  <a:pt x="49" y="64"/>
                </a:lnTo>
                <a:lnTo>
                  <a:pt x="48" y="65"/>
                </a:lnTo>
                <a:lnTo>
                  <a:pt x="48" y="68"/>
                </a:lnTo>
                <a:lnTo>
                  <a:pt x="48" y="68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3" y="64"/>
                </a:lnTo>
                <a:lnTo>
                  <a:pt x="56" y="60"/>
                </a:lnTo>
                <a:close/>
                <a:moveTo>
                  <a:pt x="65" y="58"/>
                </a:moveTo>
                <a:lnTo>
                  <a:pt x="61" y="58"/>
                </a:lnTo>
                <a:lnTo>
                  <a:pt x="57" y="60"/>
                </a:lnTo>
                <a:lnTo>
                  <a:pt x="59" y="60"/>
                </a:lnTo>
                <a:lnTo>
                  <a:pt x="60" y="60"/>
                </a:lnTo>
                <a:lnTo>
                  <a:pt x="61" y="61"/>
                </a:lnTo>
                <a:lnTo>
                  <a:pt x="64" y="61"/>
                </a:lnTo>
                <a:lnTo>
                  <a:pt x="65" y="61"/>
                </a:lnTo>
                <a:lnTo>
                  <a:pt x="68" y="61"/>
                </a:lnTo>
                <a:lnTo>
                  <a:pt x="68" y="60"/>
                </a:lnTo>
                <a:lnTo>
                  <a:pt x="68" y="58"/>
                </a:lnTo>
                <a:lnTo>
                  <a:pt x="68" y="58"/>
                </a:lnTo>
                <a:lnTo>
                  <a:pt x="67" y="58"/>
                </a:lnTo>
                <a:lnTo>
                  <a:pt x="65" y="58"/>
                </a:lnTo>
                <a:close/>
                <a:moveTo>
                  <a:pt x="48" y="58"/>
                </a:moveTo>
                <a:lnTo>
                  <a:pt x="47" y="58"/>
                </a:lnTo>
                <a:lnTo>
                  <a:pt x="45" y="58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5" y="61"/>
                </a:lnTo>
                <a:lnTo>
                  <a:pt x="47" y="61"/>
                </a:lnTo>
                <a:lnTo>
                  <a:pt x="49" y="61"/>
                </a:lnTo>
                <a:lnTo>
                  <a:pt x="52" y="61"/>
                </a:lnTo>
                <a:lnTo>
                  <a:pt x="53" y="60"/>
                </a:lnTo>
                <a:lnTo>
                  <a:pt x="55" y="60"/>
                </a:lnTo>
                <a:lnTo>
                  <a:pt x="55" y="60"/>
                </a:lnTo>
                <a:lnTo>
                  <a:pt x="51" y="58"/>
                </a:lnTo>
                <a:lnTo>
                  <a:pt x="48" y="58"/>
                </a:lnTo>
                <a:close/>
                <a:moveTo>
                  <a:pt x="48" y="50"/>
                </a:moveTo>
                <a:lnTo>
                  <a:pt x="48" y="50"/>
                </a:lnTo>
                <a:lnTo>
                  <a:pt x="48" y="52"/>
                </a:lnTo>
                <a:lnTo>
                  <a:pt x="48" y="53"/>
                </a:lnTo>
                <a:lnTo>
                  <a:pt x="48" y="54"/>
                </a:lnTo>
                <a:lnTo>
                  <a:pt x="51" y="56"/>
                </a:lnTo>
                <a:lnTo>
                  <a:pt x="53" y="57"/>
                </a:lnTo>
                <a:lnTo>
                  <a:pt x="55" y="58"/>
                </a:lnTo>
                <a:lnTo>
                  <a:pt x="56" y="58"/>
                </a:lnTo>
                <a:lnTo>
                  <a:pt x="53" y="54"/>
                </a:lnTo>
                <a:lnTo>
                  <a:pt x="51" y="53"/>
                </a:lnTo>
                <a:lnTo>
                  <a:pt x="49" y="52"/>
                </a:lnTo>
                <a:lnTo>
                  <a:pt x="48" y="50"/>
                </a:lnTo>
                <a:close/>
                <a:moveTo>
                  <a:pt x="64" y="50"/>
                </a:moveTo>
                <a:lnTo>
                  <a:pt x="61" y="52"/>
                </a:lnTo>
                <a:lnTo>
                  <a:pt x="60" y="53"/>
                </a:lnTo>
                <a:lnTo>
                  <a:pt x="59" y="56"/>
                </a:lnTo>
                <a:lnTo>
                  <a:pt x="57" y="57"/>
                </a:lnTo>
                <a:lnTo>
                  <a:pt x="57" y="58"/>
                </a:lnTo>
                <a:lnTo>
                  <a:pt x="61" y="56"/>
                </a:lnTo>
                <a:lnTo>
                  <a:pt x="64" y="54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4" y="50"/>
                </a:lnTo>
                <a:close/>
                <a:moveTo>
                  <a:pt x="56" y="48"/>
                </a:moveTo>
                <a:lnTo>
                  <a:pt x="55" y="48"/>
                </a:lnTo>
                <a:lnTo>
                  <a:pt x="55" y="49"/>
                </a:lnTo>
                <a:lnTo>
                  <a:pt x="55" y="52"/>
                </a:lnTo>
                <a:lnTo>
                  <a:pt x="55" y="54"/>
                </a:lnTo>
                <a:lnTo>
                  <a:pt x="56" y="56"/>
                </a:lnTo>
                <a:lnTo>
                  <a:pt x="56" y="57"/>
                </a:lnTo>
                <a:lnTo>
                  <a:pt x="56" y="58"/>
                </a:lnTo>
                <a:lnTo>
                  <a:pt x="57" y="53"/>
                </a:lnTo>
                <a:lnTo>
                  <a:pt x="57" y="50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6" y="48"/>
                </a:lnTo>
                <a:close/>
                <a:moveTo>
                  <a:pt x="75" y="37"/>
                </a:moveTo>
                <a:lnTo>
                  <a:pt x="67" y="50"/>
                </a:lnTo>
                <a:lnTo>
                  <a:pt x="67" y="50"/>
                </a:lnTo>
                <a:lnTo>
                  <a:pt x="68" y="53"/>
                </a:lnTo>
                <a:lnTo>
                  <a:pt x="69" y="57"/>
                </a:lnTo>
                <a:lnTo>
                  <a:pt x="69" y="58"/>
                </a:lnTo>
                <a:lnTo>
                  <a:pt x="71" y="58"/>
                </a:lnTo>
                <a:lnTo>
                  <a:pt x="71" y="58"/>
                </a:lnTo>
                <a:lnTo>
                  <a:pt x="85" y="58"/>
                </a:lnTo>
                <a:lnTo>
                  <a:pt x="75" y="50"/>
                </a:lnTo>
                <a:lnTo>
                  <a:pt x="75" y="37"/>
                </a:lnTo>
                <a:close/>
                <a:moveTo>
                  <a:pt x="41" y="36"/>
                </a:moveTo>
                <a:lnTo>
                  <a:pt x="41" y="36"/>
                </a:lnTo>
                <a:lnTo>
                  <a:pt x="39" y="49"/>
                </a:lnTo>
                <a:lnTo>
                  <a:pt x="28" y="58"/>
                </a:lnTo>
                <a:lnTo>
                  <a:pt x="28" y="58"/>
                </a:lnTo>
                <a:lnTo>
                  <a:pt x="44" y="58"/>
                </a:lnTo>
                <a:lnTo>
                  <a:pt x="44" y="58"/>
                </a:lnTo>
                <a:lnTo>
                  <a:pt x="44" y="54"/>
                </a:lnTo>
                <a:lnTo>
                  <a:pt x="47" y="52"/>
                </a:lnTo>
                <a:lnTo>
                  <a:pt x="48" y="49"/>
                </a:lnTo>
                <a:lnTo>
                  <a:pt x="48" y="48"/>
                </a:lnTo>
                <a:lnTo>
                  <a:pt x="41" y="36"/>
                </a:lnTo>
                <a:close/>
                <a:moveTo>
                  <a:pt x="44" y="33"/>
                </a:moveTo>
                <a:lnTo>
                  <a:pt x="44" y="34"/>
                </a:lnTo>
                <a:lnTo>
                  <a:pt x="51" y="48"/>
                </a:lnTo>
                <a:lnTo>
                  <a:pt x="51" y="48"/>
                </a:lnTo>
                <a:lnTo>
                  <a:pt x="53" y="46"/>
                </a:lnTo>
                <a:lnTo>
                  <a:pt x="55" y="46"/>
                </a:lnTo>
                <a:lnTo>
                  <a:pt x="59" y="46"/>
                </a:lnTo>
                <a:lnTo>
                  <a:pt x="61" y="48"/>
                </a:lnTo>
                <a:lnTo>
                  <a:pt x="65" y="49"/>
                </a:lnTo>
                <a:lnTo>
                  <a:pt x="65" y="49"/>
                </a:lnTo>
                <a:lnTo>
                  <a:pt x="73" y="36"/>
                </a:lnTo>
                <a:lnTo>
                  <a:pt x="73" y="36"/>
                </a:lnTo>
                <a:lnTo>
                  <a:pt x="73" y="34"/>
                </a:lnTo>
                <a:lnTo>
                  <a:pt x="57" y="38"/>
                </a:lnTo>
                <a:lnTo>
                  <a:pt x="44" y="33"/>
                </a:lnTo>
                <a:close/>
                <a:moveTo>
                  <a:pt x="80" y="28"/>
                </a:moveTo>
                <a:lnTo>
                  <a:pt x="79" y="30"/>
                </a:lnTo>
                <a:lnTo>
                  <a:pt x="79" y="32"/>
                </a:lnTo>
                <a:lnTo>
                  <a:pt x="79" y="33"/>
                </a:lnTo>
                <a:lnTo>
                  <a:pt x="79" y="34"/>
                </a:lnTo>
                <a:lnTo>
                  <a:pt x="77" y="36"/>
                </a:lnTo>
                <a:lnTo>
                  <a:pt x="77" y="36"/>
                </a:lnTo>
                <a:lnTo>
                  <a:pt x="77" y="49"/>
                </a:lnTo>
                <a:lnTo>
                  <a:pt x="84" y="45"/>
                </a:lnTo>
                <a:lnTo>
                  <a:pt x="85" y="38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8"/>
                </a:lnTo>
                <a:lnTo>
                  <a:pt x="87" y="44"/>
                </a:lnTo>
                <a:lnTo>
                  <a:pt x="91" y="41"/>
                </a:lnTo>
                <a:lnTo>
                  <a:pt x="91" y="37"/>
                </a:lnTo>
                <a:lnTo>
                  <a:pt x="92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3" y="40"/>
                </a:lnTo>
                <a:lnTo>
                  <a:pt x="99" y="37"/>
                </a:lnTo>
                <a:lnTo>
                  <a:pt x="99" y="37"/>
                </a:lnTo>
                <a:lnTo>
                  <a:pt x="100" y="38"/>
                </a:lnTo>
                <a:lnTo>
                  <a:pt x="100" y="38"/>
                </a:lnTo>
                <a:lnTo>
                  <a:pt x="100" y="40"/>
                </a:lnTo>
                <a:lnTo>
                  <a:pt x="95" y="42"/>
                </a:lnTo>
                <a:lnTo>
                  <a:pt x="96" y="44"/>
                </a:lnTo>
                <a:lnTo>
                  <a:pt x="97" y="44"/>
                </a:lnTo>
                <a:lnTo>
                  <a:pt x="97" y="45"/>
                </a:lnTo>
                <a:lnTo>
                  <a:pt x="96" y="45"/>
                </a:lnTo>
                <a:lnTo>
                  <a:pt x="96" y="45"/>
                </a:lnTo>
                <a:lnTo>
                  <a:pt x="92" y="44"/>
                </a:lnTo>
                <a:lnTo>
                  <a:pt x="88" y="45"/>
                </a:lnTo>
                <a:lnTo>
                  <a:pt x="93" y="48"/>
                </a:lnTo>
                <a:lnTo>
                  <a:pt x="93" y="49"/>
                </a:lnTo>
                <a:lnTo>
                  <a:pt x="93" y="49"/>
                </a:lnTo>
                <a:lnTo>
                  <a:pt x="93" y="50"/>
                </a:lnTo>
                <a:lnTo>
                  <a:pt x="92" y="50"/>
                </a:lnTo>
                <a:lnTo>
                  <a:pt x="85" y="46"/>
                </a:lnTo>
                <a:lnTo>
                  <a:pt x="79" y="50"/>
                </a:lnTo>
                <a:lnTo>
                  <a:pt x="87" y="57"/>
                </a:lnTo>
                <a:lnTo>
                  <a:pt x="89" y="56"/>
                </a:lnTo>
                <a:lnTo>
                  <a:pt x="91" y="56"/>
                </a:lnTo>
                <a:lnTo>
                  <a:pt x="92" y="57"/>
                </a:lnTo>
                <a:lnTo>
                  <a:pt x="92" y="58"/>
                </a:lnTo>
                <a:lnTo>
                  <a:pt x="96" y="58"/>
                </a:lnTo>
                <a:lnTo>
                  <a:pt x="107" y="34"/>
                </a:lnTo>
                <a:lnTo>
                  <a:pt x="107" y="34"/>
                </a:lnTo>
                <a:lnTo>
                  <a:pt x="80" y="28"/>
                </a:lnTo>
                <a:close/>
                <a:moveTo>
                  <a:pt x="38" y="26"/>
                </a:moveTo>
                <a:lnTo>
                  <a:pt x="10" y="30"/>
                </a:lnTo>
                <a:lnTo>
                  <a:pt x="10" y="30"/>
                </a:lnTo>
                <a:lnTo>
                  <a:pt x="20" y="58"/>
                </a:lnTo>
                <a:lnTo>
                  <a:pt x="23" y="58"/>
                </a:lnTo>
                <a:lnTo>
                  <a:pt x="23" y="57"/>
                </a:lnTo>
                <a:lnTo>
                  <a:pt x="26" y="56"/>
                </a:lnTo>
                <a:lnTo>
                  <a:pt x="27" y="56"/>
                </a:lnTo>
                <a:lnTo>
                  <a:pt x="36" y="49"/>
                </a:lnTo>
                <a:lnTo>
                  <a:pt x="30" y="45"/>
                </a:lnTo>
                <a:lnTo>
                  <a:pt x="23" y="46"/>
                </a:lnTo>
                <a:lnTo>
                  <a:pt x="22" y="46"/>
                </a:lnTo>
                <a:lnTo>
                  <a:pt x="22" y="46"/>
                </a:lnTo>
                <a:lnTo>
                  <a:pt x="22" y="45"/>
                </a:lnTo>
                <a:lnTo>
                  <a:pt x="22" y="45"/>
                </a:lnTo>
                <a:lnTo>
                  <a:pt x="27" y="42"/>
                </a:lnTo>
                <a:lnTo>
                  <a:pt x="23" y="41"/>
                </a:lnTo>
                <a:lnTo>
                  <a:pt x="19" y="42"/>
                </a:lnTo>
                <a:lnTo>
                  <a:pt x="19" y="42"/>
                </a:lnTo>
                <a:lnTo>
                  <a:pt x="18" y="42"/>
                </a:lnTo>
                <a:lnTo>
                  <a:pt x="18" y="41"/>
                </a:lnTo>
                <a:lnTo>
                  <a:pt x="19" y="40"/>
                </a:lnTo>
                <a:lnTo>
                  <a:pt x="20" y="40"/>
                </a:lnTo>
                <a:lnTo>
                  <a:pt x="16" y="37"/>
                </a:lnTo>
                <a:lnTo>
                  <a:pt x="15" y="36"/>
                </a:lnTo>
                <a:lnTo>
                  <a:pt x="15" y="34"/>
                </a:lnTo>
                <a:lnTo>
                  <a:pt x="16" y="34"/>
                </a:lnTo>
                <a:lnTo>
                  <a:pt x="16" y="34"/>
                </a:lnTo>
                <a:lnTo>
                  <a:pt x="22" y="37"/>
                </a:lnTo>
                <a:lnTo>
                  <a:pt x="22" y="34"/>
                </a:lnTo>
                <a:lnTo>
                  <a:pt x="22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8" y="41"/>
                </a:lnTo>
                <a:lnTo>
                  <a:pt x="27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6"/>
                </a:lnTo>
                <a:lnTo>
                  <a:pt x="30" y="42"/>
                </a:lnTo>
                <a:lnTo>
                  <a:pt x="38" y="46"/>
                </a:lnTo>
                <a:lnTo>
                  <a:pt x="39" y="34"/>
                </a:lnTo>
                <a:lnTo>
                  <a:pt x="39" y="33"/>
                </a:lnTo>
                <a:lnTo>
                  <a:pt x="38" y="32"/>
                </a:lnTo>
                <a:lnTo>
                  <a:pt x="39" y="29"/>
                </a:lnTo>
                <a:lnTo>
                  <a:pt x="38" y="26"/>
                </a:lnTo>
                <a:close/>
                <a:moveTo>
                  <a:pt x="59" y="4"/>
                </a:moveTo>
                <a:lnTo>
                  <a:pt x="57" y="4"/>
                </a:lnTo>
                <a:lnTo>
                  <a:pt x="57" y="4"/>
                </a:lnTo>
                <a:lnTo>
                  <a:pt x="40" y="26"/>
                </a:lnTo>
                <a:lnTo>
                  <a:pt x="40" y="28"/>
                </a:lnTo>
                <a:lnTo>
                  <a:pt x="43" y="29"/>
                </a:lnTo>
                <a:lnTo>
                  <a:pt x="44" y="29"/>
                </a:lnTo>
                <a:lnTo>
                  <a:pt x="44" y="30"/>
                </a:lnTo>
                <a:lnTo>
                  <a:pt x="56" y="36"/>
                </a:lnTo>
                <a:lnTo>
                  <a:pt x="56" y="28"/>
                </a:lnTo>
                <a:lnTo>
                  <a:pt x="51" y="24"/>
                </a:lnTo>
                <a:lnTo>
                  <a:pt x="51" y="22"/>
                </a:lnTo>
                <a:lnTo>
                  <a:pt x="51" y="22"/>
                </a:lnTo>
                <a:lnTo>
                  <a:pt x="52" y="21"/>
                </a:lnTo>
                <a:lnTo>
                  <a:pt x="53" y="22"/>
                </a:lnTo>
                <a:lnTo>
                  <a:pt x="56" y="25"/>
                </a:lnTo>
                <a:lnTo>
                  <a:pt x="57" y="21"/>
                </a:lnTo>
                <a:lnTo>
                  <a:pt x="53" y="18"/>
                </a:lnTo>
                <a:lnTo>
                  <a:pt x="53" y="18"/>
                </a:lnTo>
                <a:lnTo>
                  <a:pt x="53" y="17"/>
                </a:lnTo>
                <a:lnTo>
                  <a:pt x="55" y="17"/>
                </a:lnTo>
                <a:lnTo>
                  <a:pt x="55" y="17"/>
                </a:lnTo>
                <a:lnTo>
                  <a:pt x="57" y="18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9" y="12"/>
                </a:lnTo>
                <a:lnTo>
                  <a:pt x="59" y="12"/>
                </a:lnTo>
                <a:lnTo>
                  <a:pt x="59" y="18"/>
                </a:lnTo>
                <a:lnTo>
                  <a:pt x="61" y="17"/>
                </a:lnTo>
                <a:lnTo>
                  <a:pt x="63" y="17"/>
                </a:lnTo>
                <a:lnTo>
                  <a:pt x="63" y="17"/>
                </a:lnTo>
                <a:lnTo>
                  <a:pt x="63" y="18"/>
                </a:lnTo>
                <a:lnTo>
                  <a:pt x="63" y="18"/>
                </a:lnTo>
                <a:lnTo>
                  <a:pt x="59" y="21"/>
                </a:lnTo>
                <a:lnTo>
                  <a:pt x="59" y="25"/>
                </a:lnTo>
                <a:lnTo>
                  <a:pt x="64" y="21"/>
                </a:lnTo>
                <a:lnTo>
                  <a:pt x="64" y="21"/>
                </a:lnTo>
                <a:lnTo>
                  <a:pt x="65" y="22"/>
                </a:lnTo>
                <a:lnTo>
                  <a:pt x="65" y="22"/>
                </a:lnTo>
                <a:lnTo>
                  <a:pt x="65" y="24"/>
                </a:lnTo>
                <a:lnTo>
                  <a:pt x="59" y="28"/>
                </a:lnTo>
                <a:lnTo>
                  <a:pt x="59" y="36"/>
                </a:lnTo>
                <a:lnTo>
                  <a:pt x="72" y="33"/>
                </a:lnTo>
                <a:lnTo>
                  <a:pt x="73" y="32"/>
                </a:lnTo>
                <a:lnTo>
                  <a:pt x="73" y="30"/>
                </a:lnTo>
                <a:lnTo>
                  <a:pt x="75" y="30"/>
                </a:lnTo>
                <a:lnTo>
                  <a:pt x="76" y="30"/>
                </a:lnTo>
                <a:lnTo>
                  <a:pt x="79" y="26"/>
                </a:lnTo>
                <a:lnTo>
                  <a:pt x="59" y="4"/>
                </a:lnTo>
                <a:close/>
                <a:moveTo>
                  <a:pt x="57" y="0"/>
                </a:moveTo>
                <a:lnTo>
                  <a:pt x="57" y="0"/>
                </a:lnTo>
                <a:lnTo>
                  <a:pt x="59" y="0"/>
                </a:lnTo>
                <a:lnTo>
                  <a:pt x="60" y="1"/>
                </a:lnTo>
                <a:lnTo>
                  <a:pt x="60" y="1"/>
                </a:lnTo>
                <a:lnTo>
                  <a:pt x="80" y="25"/>
                </a:lnTo>
                <a:lnTo>
                  <a:pt x="83" y="20"/>
                </a:lnTo>
                <a:lnTo>
                  <a:pt x="81" y="18"/>
                </a:lnTo>
                <a:lnTo>
                  <a:pt x="80" y="17"/>
                </a:lnTo>
                <a:lnTo>
                  <a:pt x="81" y="13"/>
                </a:lnTo>
                <a:lnTo>
                  <a:pt x="83" y="12"/>
                </a:lnTo>
                <a:lnTo>
                  <a:pt x="85" y="11"/>
                </a:lnTo>
                <a:lnTo>
                  <a:pt x="88" y="12"/>
                </a:lnTo>
                <a:lnTo>
                  <a:pt x="91" y="13"/>
                </a:lnTo>
                <a:lnTo>
                  <a:pt x="92" y="16"/>
                </a:lnTo>
                <a:lnTo>
                  <a:pt x="91" y="18"/>
                </a:lnTo>
                <a:lnTo>
                  <a:pt x="89" y="21"/>
                </a:lnTo>
                <a:lnTo>
                  <a:pt x="87" y="21"/>
                </a:lnTo>
                <a:lnTo>
                  <a:pt x="84" y="21"/>
                </a:lnTo>
                <a:lnTo>
                  <a:pt x="81" y="26"/>
                </a:lnTo>
                <a:lnTo>
                  <a:pt x="107" y="32"/>
                </a:lnTo>
                <a:lnTo>
                  <a:pt x="108" y="30"/>
                </a:lnTo>
                <a:lnTo>
                  <a:pt x="109" y="32"/>
                </a:lnTo>
                <a:lnTo>
                  <a:pt x="111" y="33"/>
                </a:lnTo>
                <a:lnTo>
                  <a:pt x="111" y="34"/>
                </a:lnTo>
                <a:lnTo>
                  <a:pt x="108" y="36"/>
                </a:lnTo>
                <a:lnTo>
                  <a:pt x="108" y="36"/>
                </a:lnTo>
                <a:lnTo>
                  <a:pt x="99" y="58"/>
                </a:lnTo>
                <a:lnTo>
                  <a:pt x="104" y="58"/>
                </a:lnTo>
                <a:lnTo>
                  <a:pt x="105" y="56"/>
                </a:lnTo>
                <a:lnTo>
                  <a:pt x="107" y="54"/>
                </a:lnTo>
                <a:lnTo>
                  <a:pt x="109" y="54"/>
                </a:lnTo>
                <a:lnTo>
                  <a:pt x="112" y="54"/>
                </a:lnTo>
                <a:lnTo>
                  <a:pt x="113" y="56"/>
                </a:lnTo>
                <a:lnTo>
                  <a:pt x="115" y="58"/>
                </a:lnTo>
                <a:lnTo>
                  <a:pt x="115" y="61"/>
                </a:lnTo>
                <a:lnTo>
                  <a:pt x="113" y="64"/>
                </a:lnTo>
                <a:lnTo>
                  <a:pt x="111" y="65"/>
                </a:lnTo>
                <a:lnTo>
                  <a:pt x="108" y="64"/>
                </a:lnTo>
                <a:lnTo>
                  <a:pt x="105" y="62"/>
                </a:lnTo>
                <a:lnTo>
                  <a:pt x="104" y="60"/>
                </a:lnTo>
                <a:lnTo>
                  <a:pt x="99" y="60"/>
                </a:lnTo>
                <a:lnTo>
                  <a:pt x="109" y="84"/>
                </a:lnTo>
                <a:lnTo>
                  <a:pt x="112" y="84"/>
                </a:lnTo>
                <a:lnTo>
                  <a:pt x="112" y="85"/>
                </a:lnTo>
                <a:lnTo>
                  <a:pt x="112" y="86"/>
                </a:lnTo>
                <a:lnTo>
                  <a:pt x="111" y="88"/>
                </a:lnTo>
                <a:lnTo>
                  <a:pt x="109" y="88"/>
                </a:lnTo>
                <a:lnTo>
                  <a:pt x="108" y="86"/>
                </a:lnTo>
                <a:lnTo>
                  <a:pt x="80" y="93"/>
                </a:lnTo>
                <a:lnTo>
                  <a:pt x="83" y="98"/>
                </a:lnTo>
                <a:lnTo>
                  <a:pt x="84" y="97"/>
                </a:lnTo>
                <a:lnTo>
                  <a:pt x="87" y="98"/>
                </a:lnTo>
                <a:lnTo>
                  <a:pt x="89" y="99"/>
                </a:lnTo>
                <a:lnTo>
                  <a:pt x="91" y="102"/>
                </a:lnTo>
                <a:lnTo>
                  <a:pt x="89" y="105"/>
                </a:lnTo>
                <a:lnTo>
                  <a:pt x="88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6"/>
                </a:lnTo>
                <a:lnTo>
                  <a:pt x="80" y="103"/>
                </a:lnTo>
                <a:lnTo>
                  <a:pt x="80" y="101"/>
                </a:lnTo>
                <a:lnTo>
                  <a:pt x="81" y="98"/>
                </a:lnTo>
                <a:lnTo>
                  <a:pt x="79" y="93"/>
                </a:lnTo>
                <a:lnTo>
                  <a:pt x="60" y="115"/>
                </a:lnTo>
                <a:lnTo>
                  <a:pt x="60" y="115"/>
                </a:lnTo>
                <a:lnTo>
                  <a:pt x="59" y="117"/>
                </a:lnTo>
                <a:lnTo>
                  <a:pt x="57" y="118"/>
                </a:lnTo>
                <a:lnTo>
                  <a:pt x="56" y="118"/>
                </a:lnTo>
                <a:lnTo>
                  <a:pt x="55" y="115"/>
                </a:lnTo>
                <a:lnTo>
                  <a:pt x="55" y="115"/>
                </a:lnTo>
                <a:lnTo>
                  <a:pt x="36" y="93"/>
                </a:lnTo>
                <a:lnTo>
                  <a:pt x="34" y="98"/>
                </a:lnTo>
                <a:lnTo>
                  <a:pt x="34" y="99"/>
                </a:lnTo>
                <a:lnTo>
                  <a:pt x="35" y="102"/>
                </a:lnTo>
                <a:lnTo>
                  <a:pt x="34" y="105"/>
                </a:lnTo>
                <a:lnTo>
                  <a:pt x="32" y="106"/>
                </a:lnTo>
                <a:lnTo>
                  <a:pt x="30" y="107"/>
                </a:lnTo>
                <a:lnTo>
                  <a:pt x="27" y="107"/>
                </a:lnTo>
                <a:lnTo>
                  <a:pt x="24" y="105"/>
                </a:lnTo>
                <a:lnTo>
                  <a:pt x="24" y="102"/>
                </a:lnTo>
                <a:lnTo>
                  <a:pt x="24" y="99"/>
                </a:lnTo>
                <a:lnTo>
                  <a:pt x="26" y="98"/>
                </a:lnTo>
                <a:lnTo>
                  <a:pt x="28" y="97"/>
                </a:lnTo>
                <a:lnTo>
                  <a:pt x="31" y="97"/>
                </a:lnTo>
                <a:lnTo>
                  <a:pt x="35" y="92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6" y="89"/>
                </a:lnTo>
                <a:lnTo>
                  <a:pt x="4" y="88"/>
                </a:lnTo>
                <a:lnTo>
                  <a:pt x="4" y="85"/>
                </a:lnTo>
                <a:lnTo>
                  <a:pt x="6" y="85"/>
                </a:lnTo>
                <a:lnTo>
                  <a:pt x="7" y="85"/>
                </a:lnTo>
                <a:lnTo>
                  <a:pt x="18" y="60"/>
                </a:lnTo>
                <a:lnTo>
                  <a:pt x="11" y="60"/>
                </a:lnTo>
                <a:lnTo>
                  <a:pt x="11" y="62"/>
                </a:lnTo>
                <a:lnTo>
                  <a:pt x="10" y="64"/>
                </a:lnTo>
                <a:lnTo>
                  <a:pt x="7" y="64"/>
                </a:lnTo>
                <a:lnTo>
                  <a:pt x="4" y="64"/>
                </a:lnTo>
                <a:lnTo>
                  <a:pt x="2" y="62"/>
                </a:lnTo>
                <a:lnTo>
                  <a:pt x="0" y="60"/>
                </a:lnTo>
                <a:lnTo>
                  <a:pt x="2" y="57"/>
                </a:lnTo>
                <a:lnTo>
                  <a:pt x="3" y="54"/>
                </a:lnTo>
                <a:lnTo>
                  <a:pt x="6" y="53"/>
                </a:lnTo>
                <a:lnTo>
                  <a:pt x="8" y="54"/>
                </a:lnTo>
                <a:lnTo>
                  <a:pt x="11" y="56"/>
                </a:lnTo>
                <a:lnTo>
                  <a:pt x="11" y="58"/>
                </a:lnTo>
                <a:lnTo>
                  <a:pt x="18" y="58"/>
                </a:lnTo>
                <a:lnTo>
                  <a:pt x="7" y="32"/>
                </a:lnTo>
                <a:lnTo>
                  <a:pt x="7" y="30"/>
                </a:lnTo>
                <a:lnTo>
                  <a:pt x="6" y="29"/>
                </a:lnTo>
                <a:lnTo>
                  <a:pt x="7" y="28"/>
                </a:lnTo>
                <a:lnTo>
                  <a:pt x="8" y="26"/>
                </a:lnTo>
                <a:lnTo>
                  <a:pt x="10" y="28"/>
                </a:lnTo>
                <a:lnTo>
                  <a:pt x="10" y="28"/>
                </a:lnTo>
                <a:lnTo>
                  <a:pt x="36" y="25"/>
                </a:lnTo>
                <a:lnTo>
                  <a:pt x="34" y="20"/>
                </a:lnTo>
                <a:lnTo>
                  <a:pt x="34" y="20"/>
                </a:lnTo>
                <a:lnTo>
                  <a:pt x="31" y="20"/>
                </a:lnTo>
                <a:lnTo>
                  <a:pt x="28" y="18"/>
                </a:lnTo>
                <a:lnTo>
                  <a:pt x="27" y="16"/>
                </a:lnTo>
                <a:lnTo>
                  <a:pt x="28" y="12"/>
                </a:lnTo>
                <a:lnTo>
                  <a:pt x="30" y="11"/>
                </a:lnTo>
                <a:lnTo>
                  <a:pt x="32" y="9"/>
                </a:lnTo>
                <a:lnTo>
                  <a:pt x="35" y="9"/>
                </a:lnTo>
                <a:lnTo>
                  <a:pt x="38" y="12"/>
                </a:lnTo>
                <a:lnTo>
                  <a:pt x="39" y="14"/>
                </a:lnTo>
                <a:lnTo>
                  <a:pt x="38" y="17"/>
                </a:lnTo>
                <a:lnTo>
                  <a:pt x="36" y="18"/>
                </a:lnTo>
                <a:lnTo>
                  <a:pt x="39" y="24"/>
                </a:lnTo>
                <a:lnTo>
                  <a:pt x="55" y="3"/>
                </a:lnTo>
                <a:lnTo>
                  <a:pt x="55" y="3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507"/>
          <p:cNvSpPr/>
          <p:nvPr/>
        </p:nvSpPr>
        <p:spPr bwMode="auto">
          <a:xfrm>
            <a:off x="704196" y="2343815"/>
            <a:ext cx="33440" cy="33440"/>
          </a:xfrm>
          <a:custGeom>
            <a:gdLst>
              <a:gd fmla="*/ 3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3 w 4" name="T8"/>
              <a:gd fmla="*/ 4 h 4" name="T9"/>
              <a:gd fmla="*/ 1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3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3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7508"/>
          <p:cNvSpPr/>
          <p:nvPr/>
        </p:nvSpPr>
        <p:spPr bwMode="auto">
          <a:xfrm>
            <a:off x="695838" y="2837059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1 h 5" name="T3"/>
              <a:gd fmla="*/ 4 w 4" name="T4"/>
              <a:gd fmla="*/ 2 h 5" name="T5"/>
              <a:gd fmla="*/ 4 w 4" name="T6"/>
              <a:gd fmla="*/ 4 h 5" name="T7"/>
              <a:gd fmla="*/ 2 w 4" name="T8"/>
              <a:gd fmla="*/ 5 h 5" name="T9"/>
              <a:gd fmla="*/ 0 w 4" name="T10"/>
              <a:gd fmla="*/ 4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1"/>
                </a:lnTo>
                <a:lnTo>
                  <a:pt x="4" y="2"/>
                </a:lnTo>
                <a:lnTo>
                  <a:pt x="4" y="4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7509"/>
          <p:cNvSpPr/>
          <p:nvPr/>
        </p:nvSpPr>
        <p:spPr bwMode="auto">
          <a:xfrm>
            <a:off x="1130560" y="3087860"/>
            <a:ext cx="41803" cy="33440"/>
          </a:xfrm>
          <a:custGeom>
            <a:gdLst>
              <a:gd fmla="*/ 2 w 5" name="T0"/>
              <a:gd fmla="*/ 0 h 4" name="T1"/>
              <a:gd fmla="*/ 4 w 5" name="T2"/>
              <a:gd fmla="*/ 0 h 4" name="T3"/>
              <a:gd fmla="*/ 5 w 5" name="T4"/>
              <a:gd fmla="*/ 2 h 4" name="T5"/>
              <a:gd fmla="*/ 4 w 5" name="T6"/>
              <a:gd fmla="*/ 3 h 4" name="T7"/>
              <a:gd fmla="*/ 2 w 5" name="T8"/>
              <a:gd fmla="*/ 4 h 4" name="T9"/>
              <a:gd fmla="*/ 1 w 5" name="T10"/>
              <a:gd fmla="*/ 4 h 4" name="T11"/>
              <a:gd fmla="*/ 0 w 5" name="T12"/>
              <a:gd fmla="*/ 3 h 4" name="T13"/>
              <a:gd fmla="*/ 0 w 5" name="T14"/>
              <a:gd fmla="*/ 0 h 4" name="T15"/>
              <a:gd fmla="*/ 2 w 5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5">
                <a:moveTo>
                  <a:pt x="2" y="0"/>
                </a:moveTo>
                <a:lnTo>
                  <a:pt x="4" y="0"/>
                </a:lnTo>
                <a:lnTo>
                  <a:pt x="5" y="2"/>
                </a:lnTo>
                <a:lnTo>
                  <a:pt x="4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7510"/>
          <p:cNvSpPr/>
          <p:nvPr/>
        </p:nvSpPr>
        <p:spPr bwMode="auto">
          <a:xfrm>
            <a:off x="1582001" y="2828696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0 h 5" name="T3"/>
              <a:gd fmla="*/ 4 w 4" name="T4"/>
              <a:gd fmla="*/ 2 h 5" name="T5"/>
              <a:gd fmla="*/ 4 w 4" name="T6"/>
              <a:gd fmla="*/ 3 h 5" name="T7"/>
              <a:gd fmla="*/ 3 w 4" name="T8"/>
              <a:gd fmla="*/ 5 h 5" name="T9"/>
              <a:gd fmla="*/ 0 w 4" name="T10"/>
              <a:gd fmla="*/ 3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3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511"/>
          <p:cNvSpPr/>
          <p:nvPr/>
        </p:nvSpPr>
        <p:spPr bwMode="auto">
          <a:xfrm>
            <a:off x="1573638" y="2377255"/>
            <a:ext cx="33440" cy="33440"/>
          </a:xfrm>
          <a:custGeom>
            <a:gdLst>
              <a:gd fmla="*/ 1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2 w 4" name="T8"/>
              <a:gd fmla="*/ 4 h 4" name="T9"/>
              <a:gd fmla="*/ 0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1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7512"/>
          <p:cNvSpPr>
            <a:spLocks noEditPoints="1"/>
          </p:cNvSpPr>
          <p:nvPr/>
        </p:nvSpPr>
        <p:spPr bwMode="auto">
          <a:xfrm>
            <a:off x="662398" y="2193334"/>
            <a:ext cx="978126" cy="844366"/>
          </a:xfrm>
          <a:custGeom>
            <a:gdLst>
              <a:gd fmla="*/ 42 w 117" name="T0"/>
              <a:gd fmla="*/ 77 h 101" name="T1"/>
              <a:gd fmla="*/ 40 w 117" name="T2"/>
              <a:gd fmla="*/ 76 h 101" name="T3"/>
              <a:gd fmla="*/ 29 w 117" name="T4"/>
              <a:gd fmla="*/ 52 h 101" name="T5"/>
              <a:gd fmla="*/ 57 w 117" name="T6"/>
              <a:gd fmla="*/ 62 h 101" name="T7"/>
              <a:gd fmla="*/ 61 w 117" name="T8"/>
              <a:gd fmla="*/ 57 h 101" name="T9"/>
              <a:gd fmla="*/ 58 w 117" name="T10"/>
              <a:gd fmla="*/ 52 h 101" name="T11"/>
              <a:gd fmla="*/ 72 w 117" name="T12"/>
              <a:gd fmla="*/ 52 h 101" name="T13"/>
              <a:gd fmla="*/ 49 w 117" name="T14"/>
              <a:gd fmla="*/ 60 h 101" name="T15"/>
              <a:gd fmla="*/ 58 w 117" name="T16"/>
              <a:gd fmla="*/ 52 h 101" name="T17"/>
              <a:gd fmla="*/ 68 w 117" name="T18"/>
              <a:gd fmla="*/ 50 h 101" name="T19"/>
              <a:gd fmla="*/ 48 w 117" name="T20"/>
              <a:gd fmla="*/ 53 h 101" name="T21"/>
              <a:gd fmla="*/ 49 w 117" name="T22"/>
              <a:gd fmla="*/ 42 h 101" name="T23"/>
              <a:gd fmla="*/ 52 w 117" name="T24"/>
              <a:gd fmla="*/ 44 h 101" name="T25"/>
              <a:gd fmla="*/ 62 w 117" name="T26"/>
              <a:gd fmla="*/ 48 h 101" name="T27"/>
              <a:gd fmla="*/ 56 w 117" name="T28"/>
              <a:gd fmla="*/ 41 h 101" name="T29"/>
              <a:gd fmla="*/ 58 w 117" name="T30"/>
              <a:gd fmla="*/ 40 h 101" name="T31"/>
              <a:gd fmla="*/ 72 w 117" name="T32"/>
              <a:gd fmla="*/ 49 h 101" name="T33"/>
              <a:gd fmla="*/ 29 w 117" name="T34"/>
              <a:gd fmla="*/ 50 h 101" name="T35"/>
              <a:gd fmla="*/ 44 w 117" name="T36"/>
              <a:gd fmla="*/ 25 h 101" name="T37"/>
              <a:gd fmla="*/ 74 w 117" name="T38"/>
              <a:gd fmla="*/ 26 h 101" name="T39"/>
              <a:gd fmla="*/ 38 w 117" name="T40"/>
              <a:gd fmla="*/ 8 h 101" name="T41"/>
              <a:gd fmla="*/ 52 w 117" name="T42"/>
              <a:gd fmla="*/ 13 h 101" name="T43"/>
              <a:gd fmla="*/ 54 w 117" name="T44"/>
              <a:gd fmla="*/ 8 h 101" name="T45"/>
              <a:gd fmla="*/ 62 w 117" name="T46"/>
              <a:gd fmla="*/ 8 h 101" name="T47"/>
              <a:gd fmla="*/ 66 w 117" name="T48"/>
              <a:gd fmla="*/ 13 h 101" name="T49"/>
              <a:gd fmla="*/ 78 w 117" name="T50"/>
              <a:gd fmla="*/ 21 h 101" name="T51"/>
              <a:gd fmla="*/ 93 w 117" name="T52"/>
              <a:gd fmla="*/ 6 h 101" name="T53"/>
              <a:gd fmla="*/ 80 w 117" name="T54"/>
              <a:gd fmla="*/ 28 h 101" name="T55"/>
              <a:gd fmla="*/ 89 w 117" name="T56"/>
              <a:gd fmla="*/ 34 h 101" name="T57"/>
              <a:gd fmla="*/ 101 w 117" name="T58"/>
              <a:gd fmla="*/ 29 h 101" name="T59"/>
              <a:gd fmla="*/ 97 w 117" name="T60"/>
              <a:gd fmla="*/ 37 h 101" name="T61"/>
              <a:gd fmla="*/ 80 w 117" name="T62"/>
              <a:gd fmla="*/ 42 h 101" name="T63"/>
              <a:gd fmla="*/ 111 w 117" name="T64"/>
              <a:gd fmla="*/ 45 h 101" name="T65"/>
              <a:gd fmla="*/ 106 w 117" name="T66"/>
              <a:gd fmla="*/ 52 h 101" name="T67"/>
              <a:gd fmla="*/ 94 w 117" name="T68"/>
              <a:gd fmla="*/ 62 h 101" name="T69"/>
              <a:gd fmla="*/ 98 w 117" name="T70"/>
              <a:gd fmla="*/ 69 h 101" name="T71"/>
              <a:gd fmla="*/ 94 w 117" name="T72"/>
              <a:gd fmla="*/ 74 h 101" name="T73"/>
              <a:gd fmla="*/ 87 w 117" name="T74"/>
              <a:gd fmla="*/ 76 h 101" name="T75"/>
              <a:gd fmla="*/ 80 w 117" name="T76"/>
              <a:gd fmla="*/ 78 h 101" name="T77"/>
              <a:gd fmla="*/ 87 w 117" name="T78"/>
              <a:gd fmla="*/ 101 h 101" name="T79"/>
              <a:gd fmla="*/ 73 w 117" name="T80"/>
              <a:gd fmla="*/ 78 h 101" name="T81"/>
              <a:gd fmla="*/ 60 w 117" name="T82"/>
              <a:gd fmla="*/ 90 h 101" name="T83"/>
              <a:gd fmla="*/ 58 w 117" name="T84"/>
              <a:gd fmla="*/ 99 h 101" name="T85"/>
              <a:gd fmla="*/ 53 w 117" name="T86"/>
              <a:gd fmla="*/ 93 h 101" name="T87"/>
              <a:gd fmla="*/ 57 w 117" name="T88"/>
              <a:gd fmla="*/ 76 h 101" name="T89"/>
              <a:gd fmla="*/ 34 w 117" name="T90"/>
              <a:gd fmla="*/ 98 h 101" name="T91"/>
              <a:gd fmla="*/ 32 w 117" name="T92"/>
              <a:gd fmla="*/ 90 h 101" name="T93"/>
              <a:gd fmla="*/ 29 w 117" name="T94"/>
              <a:gd fmla="*/ 76 h 101" name="T95"/>
              <a:gd fmla="*/ 22 w 117" name="T96"/>
              <a:gd fmla="*/ 77 h 101" name="T97"/>
              <a:gd fmla="*/ 14 w 117" name="T98"/>
              <a:gd fmla="*/ 74 h 101" name="T99"/>
              <a:gd fmla="*/ 20 w 117" name="T100"/>
              <a:gd fmla="*/ 65 h 101" name="T101"/>
              <a:gd fmla="*/ 24 w 117" name="T102"/>
              <a:gd fmla="*/ 54 h 101" name="T103"/>
              <a:gd fmla="*/ 0 w 117" name="T104"/>
              <a:gd fmla="*/ 52 h 101" name="T105"/>
              <a:gd fmla="*/ 25 w 117" name="T106"/>
              <a:gd fmla="*/ 48 h 101" name="T107"/>
              <a:gd fmla="*/ 21 w 117" name="T108"/>
              <a:gd fmla="*/ 36 h 101" name="T109"/>
              <a:gd fmla="*/ 21 w 117" name="T110"/>
              <a:gd fmla="*/ 30 h 101" name="T111"/>
              <a:gd fmla="*/ 22 w 117" name="T112"/>
              <a:gd fmla="*/ 25 h 101" name="T113"/>
              <a:gd fmla="*/ 29 w 117" name="T114"/>
              <a:gd fmla="*/ 26 h 101" name="T115"/>
              <a:gd fmla="*/ 30 w 117" name="T116"/>
              <a:gd fmla="*/ 10 h 10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0" w="117">
                <a:moveTo>
                  <a:pt x="65" y="61"/>
                </a:moveTo>
                <a:lnTo>
                  <a:pt x="62" y="64"/>
                </a:lnTo>
                <a:lnTo>
                  <a:pt x="58" y="64"/>
                </a:lnTo>
                <a:lnTo>
                  <a:pt x="54" y="64"/>
                </a:lnTo>
                <a:lnTo>
                  <a:pt x="50" y="62"/>
                </a:lnTo>
                <a:lnTo>
                  <a:pt x="50" y="62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58" y="73"/>
                </a:lnTo>
                <a:lnTo>
                  <a:pt x="73" y="77"/>
                </a:lnTo>
                <a:lnTo>
                  <a:pt x="73" y="76"/>
                </a:lnTo>
                <a:lnTo>
                  <a:pt x="65" y="61"/>
                </a:lnTo>
                <a:lnTo>
                  <a:pt x="65" y="61"/>
                </a:lnTo>
                <a:close/>
                <a:moveTo>
                  <a:pt x="29" y="52"/>
                </a:moveTo>
                <a:lnTo>
                  <a:pt x="29" y="53"/>
                </a:lnTo>
                <a:lnTo>
                  <a:pt x="38" y="61"/>
                </a:lnTo>
                <a:lnTo>
                  <a:pt x="40" y="76"/>
                </a:lnTo>
                <a:lnTo>
                  <a:pt x="40" y="76"/>
                </a:lnTo>
                <a:lnTo>
                  <a:pt x="49" y="61"/>
                </a:lnTo>
                <a:lnTo>
                  <a:pt x="49" y="61"/>
                </a:lnTo>
                <a:lnTo>
                  <a:pt x="46" y="58"/>
                </a:lnTo>
                <a:lnTo>
                  <a:pt x="45" y="56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29" y="52"/>
                </a:lnTo>
                <a:close/>
                <a:moveTo>
                  <a:pt x="57" y="52"/>
                </a:moveTo>
                <a:lnTo>
                  <a:pt x="57" y="53"/>
                </a:lnTo>
                <a:lnTo>
                  <a:pt x="57" y="54"/>
                </a:lnTo>
                <a:lnTo>
                  <a:pt x="56" y="56"/>
                </a:lnTo>
                <a:lnTo>
                  <a:pt x="56" y="58"/>
                </a:lnTo>
                <a:lnTo>
                  <a:pt x="56" y="61"/>
                </a:lnTo>
                <a:lnTo>
                  <a:pt x="56" y="62"/>
                </a:lnTo>
                <a:lnTo>
                  <a:pt x="57" y="64"/>
                </a:lnTo>
                <a:lnTo>
                  <a:pt x="57" y="62"/>
                </a:lnTo>
                <a:lnTo>
                  <a:pt x="58" y="62"/>
                </a:lnTo>
                <a:lnTo>
                  <a:pt x="58" y="61"/>
                </a:lnTo>
                <a:lnTo>
                  <a:pt x="58" y="60"/>
                </a:lnTo>
                <a:lnTo>
                  <a:pt x="58" y="56"/>
                </a:lnTo>
                <a:lnTo>
                  <a:pt x="57" y="52"/>
                </a:lnTo>
                <a:close/>
                <a:moveTo>
                  <a:pt x="58" y="52"/>
                </a:moveTo>
                <a:lnTo>
                  <a:pt x="58" y="53"/>
                </a:lnTo>
                <a:lnTo>
                  <a:pt x="60" y="54"/>
                </a:lnTo>
                <a:lnTo>
                  <a:pt x="61" y="57"/>
                </a:lnTo>
                <a:lnTo>
                  <a:pt x="62" y="58"/>
                </a:lnTo>
                <a:lnTo>
                  <a:pt x="64" y="60"/>
                </a:lnTo>
                <a:lnTo>
                  <a:pt x="66" y="60"/>
                </a:lnTo>
                <a:lnTo>
                  <a:pt x="66" y="60"/>
                </a:lnTo>
                <a:lnTo>
                  <a:pt x="66" y="58"/>
                </a:lnTo>
                <a:lnTo>
                  <a:pt x="66" y="57"/>
                </a:lnTo>
                <a:lnTo>
                  <a:pt x="65" y="56"/>
                </a:lnTo>
                <a:lnTo>
                  <a:pt x="62" y="54"/>
                </a:lnTo>
                <a:lnTo>
                  <a:pt x="58" y="52"/>
                </a:lnTo>
                <a:close/>
                <a:moveTo>
                  <a:pt x="70" y="52"/>
                </a:moveTo>
                <a:lnTo>
                  <a:pt x="69" y="56"/>
                </a:lnTo>
                <a:lnTo>
                  <a:pt x="66" y="60"/>
                </a:lnTo>
                <a:lnTo>
                  <a:pt x="68" y="61"/>
                </a:lnTo>
                <a:lnTo>
                  <a:pt x="76" y="74"/>
                </a:lnTo>
                <a:lnTo>
                  <a:pt x="76" y="61"/>
                </a:lnTo>
                <a:lnTo>
                  <a:pt x="87" y="53"/>
                </a:lnTo>
                <a:lnTo>
                  <a:pt x="87" y="52"/>
                </a:lnTo>
                <a:lnTo>
                  <a:pt x="72" y="52"/>
                </a:lnTo>
                <a:lnTo>
                  <a:pt x="70" y="52"/>
                </a:lnTo>
                <a:close/>
                <a:moveTo>
                  <a:pt x="57" y="52"/>
                </a:moveTo>
                <a:lnTo>
                  <a:pt x="56" y="52"/>
                </a:lnTo>
                <a:lnTo>
                  <a:pt x="54" y="53"/>
                </a:lnTo>
                <a:lnTo>
                  <a:pt x="52" y="54"/>
                </a:lnTo>
                <a:lnTo>
                  <a:pt x="50" y="56"/>
                </a:lnTo>
                <a:lnTo>
                  <a:pt x="49" y="57"/>
                </a:lnTo>
                <a:lnTo>
                  <a:pt x="49" y="60"/>
                </a:lnTo>
                <a:lnTo>
                  <a:pt x="49" y="60"/>
                </a:lnTo>
                <a:lnTo>
                  <a:pt x="50" y="60"/>
                </a:lnTo>
                <a:lnTo>
                  <a:pt x="50" y="60"/>
                </a:lnTo>
                <a:lnTo>
                  <a:pt x="53" y="58"/>
                </a:lnTo>
                <a:lnTo>
                  <a:pt x="54" y="56"/>
                </a:lnTo>
                <a:lnTo>
                  <a:pt x="57" y="52"/>
                </a:lnTo>
                <a:close/>
                <a:moveTo>
                  <a:pt x="66" y="50"/>
                </a:moveTo>
                <a:lnTo>
                  <a:pt x="62" y="50"/>
                </a:lnTo>
                <a:lnTo>
                  <a:pt x="58" y="52"/>
                </a:lnTo>
                <a:lnTo>
                  <a:pt x="58" y="52"/>
                </a:lnTo>
                <a:lnTo>
                  <a:pt x="61" y="52"/>
                </a:lnTo>
                <a:lnTo>
                  <a:pt x="62" y="53"/>
                </a:lnTo>
                <a:lnTo>
                  <a:pt x="65" y="53"/>
                </a:lnTo>
                <a:lnTo>
                  <a:pt x="68" y="53"/>
                </a:lnTo>
                <a:lnTo>
                  <a:pt x="69" y="53"/>
                </a:lnTo>
                <a:lnTo>
                  <a:pt x="69" y="52"/>
                </a:lnTo>
                <a:lnTo>
                  <a:pt x="69" y="50"/>
                </a:lnTo>
                <a:lnTo>
                  <a:pt x="69" y="50"/>
                </a:lnTo>
                <a:lnTo>
                  <a:pt x="68" y="50"/>
                </a:lnTo>
                <a:lnTo>
                  <a:pt x="66" y="50"/>
                </a:lnTo>
                <a:close/>
                <a:moveTo>
                  <a:pt x="49" y="50"/>
                </a:moveTo>
                <a:lnTo>
                  <a:pt x="46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6" y="53"/>
                </a:lnTo>
                <a:lnTo>
                  <a:pt x="48" y="53"/>
                </a:lnTo>
                <a:lnTo>
                  <a:pt x="50" y="53"/>
                </a:lnTo>
                <a:lnTo>
                  <a:pt x="52" y="53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2" y="50"/>
                </a:lnTo>
                <a:lnTo>
                  <a:pt x="49" y="50"/>
                </a:lnTo>
                <a:close/>
                <a:moveTo>
                  <a:pt x="49" y="42"/>
                </a:moveTo>
                <a:lnTo>
                  <a:pt x="49" y="42"/>
                </a:lnTo>
                <a:lnTo>
                  <a:pt x="48" y="42"/>
                </a:lnTo>
                <a:lnTo>
                  <a:pt x="48" y="45"/>
                </a:lnTo>
                <a:lnTo>
                  <a:pt x="49" y="46"/>
                </a:lnTo>
                <a:lnTo>
                  <a:pt x="52" y="48"/>
                </a:lnTo>
                <a:lnTo>
                  <a:pt x="54" y="49"/>
                </a:lnTo>
                <a:lnTo>
                  <a:pt x="56" y="50"/>
                </a:lnTo>
                <a:lnTo>
                  <a:pt x="56" y="50"/>
                </a:lnTo>
                <a:lnTo>
                  <a:pt x="54" y="46"/>
                </a:lnTo>
                <a:lnTo>
                  <a:pt x="52" y="44"/>
                </a:lnTo>
                <a:lnTo>
                  <a:pt x="50" y="42"/>
                </a:lnTo>
                <a:lnTo>
                  <a:pt x="49" y="42"/>
                </a:lnTo>
                <a:close/>
                <a:moveTo>
                  <a:pt x="65" y="42"/>
                </a:moveTo>
                <a:lnTo>
                  <a:pt x="62" y="44"/>
                </a:lnTo>
                <a:lnTo>
                  <a:pt x="61" y="45"/>
                </a:lnTo>
                <a:lnTo>
                  <a:pt x="60" y="48"/>
                </a:lnTo>
                <a:lnTo>
                  <a:pt x="58" y="49"/>
                </a:lnTo>
                <a:lnTo>
                  <a:pt x="58" y="50"/>
                </a:lnTo>
                <a:lnTo>
                  <a:pt x="62" y="48"/>
                </a:lnTo>
                <a:lnTo>
                  <a:pt x="65" y="46"/>
                </a:lnTo>
                <a:lnTo>
                  <a:pt x="66" y="45"/>
                </a:lnTo>
                <a:lnTo>
                  <a:pt x="66" y="44"/>
                </a:lnTo>
                <a:lnTo>
                  <a:pt x="66" y="42"/>
                </a:lnTo>
                <a:lnTo>
                  <a:pt x="66" y="42"/>
                </a:lnTo>
                <a:lnTo>
                  <a:pt x="65" y="42"/>
                </a:lnTo>
                <a:close/>
                <a:moveTo>
                  <a:pt x="57" y="38"/>
                </a:moveTo>
                <a:lnTo>
                  <a:pt x="56" y="40"/>
                </a:lnTo>
                <a:lnTo>
                  <a:pt x="56" y="41"/>
                </a:lnTo>
                <a:lnTo>
                  <a:pt x="56" y="44"/>
                </a:lnTo>
                <a:lnTo>
                  <a:pt x="56" y="45"/>
                </a:lnTo>
                <a:lnTo>
                  <a:pt x="57" y="48"/>
                </a:lnTo>
                <a:lnTo>
                  <a:pt x="57" y="49"/>
                </a:lnTo>
                <a:lnTo>
                  <a:pt x="57" y="50"/>
                </a:lnTo>
                <a:lnTo>
                  <a:pt x="58" y="45"/>
                </a:lnTo>
                <a:lnTo>
                  <a:pt x="58" y="42"/>
                </a:lnTo>
                <a:lnTo>
                  <a:pt x="58" y="40"/>
                </a:lnTo>
                <a:lnTo>
                  <a:pt x="58" y="40"/>
                </a:lnTo>
                <a:lnTo>
                  <a:pt x="57" y="38"/>
                </a:lnTo>
                <a:lnTo>
                  <a:pt x="57" y="38"/>
                </a:lnTo>
                <a:close/>
                <a:moveTo>
                  <a:pt x="76" y="28"/>
                </a:moveTo>
                <a:lnTo>
                  <a:pt x="68" y="41"/>
                </a:lnTo>
                <a:lnTo>
                  <a:pt x="68" y="42"/>
                </a:lnTo>
                <a:lnTo>
                  <a:pt x="69" y="45"/>
                </a:lnTo>
                <a:lnTo>
                  <a:pt x="70" y="49"/>
                </a:lnTo>
                <a:lnTo>
                  <a:pt x="70" y="50"/>
                </a:lnTo>
                <a:lnTo>
                  <a:pt x="72" y="49"/>
                </a:lnTo>
                <a:lnTo>
                  <a:pt x="72" y="49"/>
                </a:lnTo>
                <a:lnTo>
                  <a:pt x="87" y="50"/>
                </a:lnTo>
                <a:lnTo>
                  <a:pt x="77" y="42"/>
                </a:lnTo>
                <a:lnTo>
                  <a:pt x="76" y="28"/>
                </a:lnTo>
                <a:close/>
                <a:moveTo>
                  <a:pt x="42" y="26"/>
                </a:moveTo>
                <a:lnTo>
                  <a:pt x="42" y="26"/>
                </a:lnTo>
                <a:lnTo>
                  <a:pt x="38" y="41"/>
                </a:lnTo>
                <a:lnTo>
                  <a:pt x="28" y="49"/>
                </a:lnTo>
                <a:lnTo>
                  <a:pt x="29" y="50"/>
                </a:lnTo>
                <a:lnTo>
                  <a:pt x="44" y="50"/>
                </a:lnTo>
                <a:lnTo>
                  <a:pt x="44" y="50"/>
                </a:lnTo>
                <a:lnTo>
                  <a:pt x="45" y="46"/>
                </a:lnTo>
                <a:lnTo>
                  <a:pt x="46" y="42"/>
                </a:lnTo>
                <a:lnTo>
                  <a:pt x="49" y="40"/>
                </a:lnTo>
                <a:lnTo>
                  <a:pt x="49" y="40"/>
                </a:lnTo>
                <a:lnTo>
                  <a:pt x="42" y="26"/>
                </a:lnTo>
                <a:close/>
                <a:moveTo>
                  <a:pt x="45" y="25"/>
                </a:moveTo>
                <a:lnTo>
                  <a:pt x="44" y="25"/>
                </a:lnTo>
                <a:lnTo>
                  <a:pt x="52" y="38"/>
                </a:lnTo>
                <a:lnTo>
                  <a:pt x="52" y="38"/>
                </a:lnTo>
                <a:lnTo>
                  <a:pt x="53" y="38"/>
                </a:lnTo>
                <a:lnTo>
                  <a:pt x="56" y="37"/>
                </a:lnTo>
                <a:lnTo>
                  <a:pt x="60" y="37"/>
                </a:lnTo>
                <a:lnTo>
                  <a:pt x="64" y="38"/>
                </a:lnTo>
                <a:lnTo>
                  <a:pt x="66" y="41"/>
                </a:lnTo>
                <a:lnTo>
                  <a:pt x="66" y="40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58" y="29"/>
                </a:lnTo>
                <a:lnTo>
                  <a:pt x="45" y="25"/>
                </a:lnTo>
                <a:close/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8" y="5"/>
                </a:lnTo>
                <a:lnTo>
                  <a:pt x="38" y="8"/>
                </a:lnTo>
                <a:lnTo>
                  <a:pt x="36" y="9"/>
                </a:lnTo>
                <a:lnTo>
                  <a:pt x="41" y="20"/>
                </a:lnTo>
                <a:lnTo>
                  <a:pt x="42" y="20"/>
                </a:lnTo>
                <a:lnTo>
                  <a:pt x="45" y="21"/>
                </a:lnTo>
                <a:lnTo>
                  <a:pt x="45" y="22"/>
                </a:lnTo>
                <a:lnTo>
                  <a:pt x="57" y="26"/>
                </a:lnTo>
                <a:lnTo>
                  <a:pt x="57" y="18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2"/>
                </a:lnTo>
                <a:lnTo>
                  <a:pt x="53" y="13"/>
                </a:lnTo>
                <a:lnTo>
                  <a:pt x="57" y="16"/>
                </a:lnTo>
                <a:lnTo>
                  <a:pt x="57" y="12"/>
                </a:lnTo>
                <a:lnTo>
                  <a:pt x="54" y="9"/>
                </a:lnTo>
                <a:lnTo>
                  <a:pt x="54" y="9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7" y="9"/>
                </a:lnTo>
                <a:lnTo>
                  <a:pt x="57" y="2"/>
                </a:lnTo>
                <a:lnTo>
                  <a:pt x="58" y="2"/>
                </a:lnTo>
                <a:lnTo>
                  <a:pt x="58" y="1"/>
                </a:lnTo>
                <a:lnTo>
                  <a:pt x="60" y="2"/>
                </a:lnTo>
                <a:lnTo>
                  <a:pt x="60" y="2"/>
                </a:lnTo>
                <a:lnTo>
                  <a:pt x="60" y="9"/>
                </a:lnTo>
                <a:lnTo>
                  <a:pt x="62" y="8"/>
                </a:lnTo>
                <a:lnTo>
                  <a:pt x="64" y="8"/>
                </a:lnTo>
                <a:lnTo>
                  <a:pt x="64" y="8"/>
                </a:lnTo>
                <a:lnTo>
                  <a:pt x="64" y="9"/>
                </a:lnTo>
                <a:lnTo>
                  <a:pt x="64" y="9"/>
                </a:lnTo>
                <a:lnTo>
                  <a:pt x="60" y="12"/>
                </a:lnTo>
                <a:lnTo>
                  <a:pt x="60" y="16"/>
                </a:lnTo>
                <a:lnTo>
                  <a:pt x="65" y="12"/>
                </a:lnTo>
                <a:lnTo>
                  <a:pt x="66" y="12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0" y="18"/>
                </a:lnTo>
                <a:lnTo>
                  <a:pt x="60" y="26"/>
                </a:lnTo>
                <a:lnTo>
                  <a:pt x="74" y="24"/>
                </a:lnTo>
                <a:lnTo>
                  <a:pt x="74" y="22"/>
                </a:lnTo>
                <a:lnTo>
                  <a:pt x="76" y="21"/>
                </a:lnTo>
                <a:lnTo>
                  <a:pt x="77" y="21"/>
                </a:lnTo>
                <a:lnTo>
                  <a:pt x="78" y="21"/>
                </a:lnTo>
                <a:lnTo>
                  <a:pt x="83" y="10"/>
                </a:lnTo>
                <a:lnTo>
                  <a:pt x="82" y="9"/>
                </a:lnTo>
                <a:lnTo>
                  <a:pt x="82" y="8"/>
                </a:lnTo>
                <a:lnTo>
                  <a:pt x="82" y="4"/>
                </a:lnTo>
                <a:lnTo>
                  <a:pt x="85" y="2"/>
                </a:lnTo>
                <a:lnTo>
                  <a:pt x="87" y="1"/>
                </a:lnTo>
                <a:lnTo>
                  <a:pt x="90" y="1"/>
                </a:lnTo>
                <a:lnTo>
                  <a:pt x="93" y="4"/>
                </a:lnTo>
                <a:lnTo>
                  <a:pt x="93" y="6"/>
                </a:lnTo>
                <a:lnTo>
                  <a:pt x="93" y="9"/>
                </a:lnTo>
                <a:lnTo>
                  <a:pt x="91" y="12"/>
                </a:lnTo>
                <a:lnTo>
                  <a:pt x="89" y="12"/>
                </a:lnTo>
                <a:lnTo>
                  <a:pt x="86" y="12"/>
                </a:lnTo>
                <a:lnTo>
                  <a:pt x="80" y="22"/>
                </a:lnTo>
                <a:lnTo>
                  <a:pt x="80" y="22"/>
                </a:lnTo>
                <a:lnTo>
                  <a:pt x="81" y="24"/>
                </a:lnTo>
                <a:lnTo>
                  <a:pt x="81" y="26"/>
                </a:lnTo>
                <a:lnTo>
                  <a:pt x="80" y="28"/>
                </a:lnTo>
                <a:lnTo>
                  <a:pt x="78" y="28"/>
                </a:lnTo>
                <a:lnTo>
                  <a:pt x="78" y="40"/>
                </a:lnTo>
                <a:lnTo>
                  <a:pt x="86" y="36"/>
                </a:lnTo>
                <a:lnTo>
                  <a:pt x="87" y="29"/>
                </a:lnTo>
                <a:lnTo>
                  <a:pt x="87" y="29"/>
                </a:lnTo>
                <a:lnTo>
                  <a:pt x="89" y="28"/>
                </a:lnTo>
                <a:lnTo>
                  <a:pt x="89" y="29"/>
                </a:lnTo>
                <a:lnTo>
                  <a:pt x="90" y="29"/>
                </a:lnTo>
                <a:lnTo>
                  <a:pt x="89" y="34"/>
                </a:lnTo>
                <a:lnTo>
                  <a:pt x="93" y="33"/>
                </a:lnTo>
                <a:lnTo>
                  <a:pt x="93" y="29"/>
                </a:lnTo>
                <a:lnTo>
                  <a:pt x="93" y="28"/>
                </a:lnTo>
                <a:lnTo>
                  <a:pt x="94" y="28"/>
                </a:lnTo>
                <a:lnTo>
                  <a:pt x="95" y="28"/>
                </a:lnTo>
                <a:lnTo>
                  <a:pt x="95" y="29"/>
                </a:lnTo>
                <a:lnTo>
                  <a:pt x="94" y="32"/>
                </a:lnTo>
                <a:lnTo>
                  <a:pt x="101" y="29"/>
                </a:lnTo>
                <a:lnTo>
                  <a:pt x="101" y="29"/>
                </a:lnTo>
                <a:lnTo>
                  <a:pt x="102" y="29"/>
                </a:lnTo>
                <a:lnTo>
                  <a:pt x="102" y="30"/>
                </a:lnTo>
                <a:lnTo>
                  <a:pt x="101" y="30"/>
                </a:lnTo>
                <a:lnTo>
                  <a:pt x="95" y="33"/>
                </a:lnTo>
                <a:lnTo>
                  <a:pt x="98" y="34"/>
                </a:lnTo>
                <a:lnTo>
                  <a:pt x="99" y="36"/>
                </a:lnTo>
                <a:lnTo>
                  <a:pt x="99" y="37"/>
                </a:lnTo>
                <a:lnTo>
                  <a:pt x="98" y="37"/>
                </a:lnTo>
                <a:lnTo>
                  <a:pt x="97" y="37"/>
                </a:lnTo>
                <a:lnTo>
                  <a:pt x="93" y="34"/>
                </a:lnTo>
                <a:lnTo>
                  <a:pt x="90" y="37"/>
                </a:lnTo>
                <a:lnTo>
                  <a:pt x="95" y="40"/>
                </a:lnTo>
                <a:lnTo>
                  <a:pt x="95" y="40"/>
                </a:lnTo>
                <a:lnTo>
                  <a:pt x="95" y="41"/>
                </a:lnTo>
                <a:lnTo>
                  <a:pt x="94" y="42"/>
                </a:lnTo>
                <a:lnTo>
                  <a:pt x="94" y="41"/>
                </a:lnTo>
                <a:lnTo>
                  <a:pt x="87" y="38"/>
                </a:lnTo>
                <a:lnTo>
                  <a:pt x="80" y="42"/>
                </a:lnTo>
                <a:lnTo>
                  <a:pt x="89" y="48"/>
                </a:lnTo>
                <a:lnTo>
                  <a:pt x="90" y="48"/>
                </a:lnTo>
                <a:lnTo>
                  <a:pt x="93" y="48"/>
                </a:lnTo>
                <a:lnTo>
                  <a:pt x="94" y="49"/>
                </a:lnTo>
                <a:lnTo>
                  <a:pt x="94" y="50"/>
                </a:lnTo>
                <a:lnTo>
                  <a:pt x="106" y="50"/>
                </a:lnTo>
                <a:lnTo>
                  <a:pt x="107" y="48"/>
                </a:lnTo>
                <a:lnTo>
                  <a:pt x="109" y="46"/>
                </a:lnTo>
                <a:lnTo>
                  <a:pt x="111" y="45"/>
                </a:lnTo>
                <a:lnTo>
                  <a:pt x="114" y="46"/>
                </a:lnTo>
                <a:lnTo>
                  <a:pt x="117" y="48"/>
                </a:lnTo>
                <a:lnTo>
                  <a:pt x="117" y="50"/>
                </a:lnTo>
                <a:lnTo>
                  <a:pt x="117" y="53"/>
                </a:lnTo>
                <a:lnTo>
                  <a:pt x="115" y="56"/>
                </a:lnTo>
                <a:lnTo>
                  <a:pt x="113" y="57"/>
                </a:lnTo>
                <a:lnTo>
                  <a:pt x="110" y="56"/>
                </a:lnTo>
                <a:lnTo>
                  <a:pt x="107" y="54"/>
                </a:lnTo>
                <a:lnTo>
                  <a:pt x="106" y="52"/>
                </a:lnTo>
                <a:lnTo>
                  <a:pt x="94" y="52"/>
                </a:lnTo>
                <a:lnTo>
                  <a:pt x="94" y="53"/>
                </a:lnTo>
                <a:lnTo>
                  <a:pt x="93" y="54"/>
                </a:lnTo>
                <a:lnTo>
                  <a:pt x="90" y="54"/>
                </a:lnTo>
                <a:lnTo>
                  <a:pt x="89" y="54"/>
                </a:lnTo>
                <a:lnTo>
                  <a:pt x="80" y="61"/>
                </a:lnTo>
                <a:lnTo>
                  <a:pt x="86" y="65"/>
                </a:lnTo>
                <a:lnTo>
                  <a:pt x="93" y="62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4" y="65"/>
                </a:lnTo>
                <a:lnTo>
                  <a:pt x="89" y="66"/>
                </a:lnTo>
                <a:lnTo>
                  <a:pt x="93" y="69"/>
                </a:lnTo>
                <a:lnTo>
                  <a:pt x="95" y="68"/>
                </a:lnTo>
                <a:lnTo>
                  <a:pt x="97" y="68"/>
                </a:lnTo>
                <a:lnTo>
                  <a:pt x="98" y="68"/>
                </a:lnTo>
                <a:lnTo>
                  <a:pt x="98" y="69"/>
                </a:lnTo>
                <a:lnTo>
                  <a:pt x="97" y="69"/>
                </a:lnTo>
                <a:lnTo>
                  <a:pt x="95" y="70"/>
                </a:lnTo>
                <a:lnTo>
                  <a:pt x="101" y="73"/>
                </a:lnTo>
                <a:lnTo>
                  <a:pt x="101" y="74"/>
                </a:lnTo>
                <a:lnTo>
                  <a:pt x="101" y="74"/>
                </a:lnTo>
                <a:lnTo>
                  <a:pt x="99" y="76"/>
                </a:lnTo>
                <a:lnTo>
                  <a:pt x="99" y="76"/>
                </a:lnTo>
                <a:lnTo>
                  <a:pt x="94" y="72"/>
                </a:lnTo>
                <a:lnTo>
                  <a:pt x="94" y="74"/>
                </a:lnTo>
                <a:lnTo>
                  <a:pt x="94" y="76"/>
                </a:lnTo>
                <a:lnTo>
                  <a:pt x="93" y="76"/>
                </a:lnTo>
                <a:lnTo>
                  <a:pt x="93" y="76"/>
                </a:lnTo>
                <a:lnTo>
                  <a:pt x="91" y="76"/>
                </a:lnTo>
                <a:lnTo>
                  <a:pt x="91" y="76"/>
                </a:lnTo>
                <a:lnTo>
                  <a:pt x="91" y="70"/>
                </a:lnTo>
                <a:lnTo>
                  <a:pt x="87" y="69"/>
                </a:lnTo>
                <a:lnTo>
                  <a:pt x="89" y="74"/>
                </a:lnTo>
                <a:lnTo>
                  <a:pt x="87" y="76"/>
                </a:lnTo>
                <a:lnTo>
                  <a:pt x="87" y="76"/>
                </a:lnTo>
                <a:lnTo>
                  <a:pt x="87" y="76"/>
                </a:lnTo>
                <a:lnTo>
                  <a:pt x="86" y="76"/>
                </a:lnTo>
                <a:lnTo>
                  <a:pt x="86" y="76"/>
                </a:lnTo>
                <a:lnTo>
                  <a:pt x="85" y="68"/>
                </a:lnTo>
                <a:lnTo>
                  <a:pt x="78" y="64"/>
                </a:lnTo>
                <a:lnTo>
                  <a:pt x="78" y="74"/>
                </a:lnTo>
                <a:lnTo>
                  <a:pt x="78" y="76"/>
                </a:lnTo>
                <a:lnTo>
                  <a:pt x="80" y="78"/>
                </a:lnTo>
                <a:lnTo>
                  <a:pt x="78" y="79"/>
                </a:lnTo>
                <a:lnTo>
                  <a:pt x="85" y="90"/>
                </a:lnTo>
                <a:lnTo>
                  <a:pt x="86" y="90"/>
                </a:lnTo>
                <a:lnTo>
                  <a:pt x="89" y="90"/>
                </a:lnTo>
                <a:lnTo>
                  <a:pt x="91" y="93"/>
                </a:lnTo>
                <a:lnTo>
                  <a:pt x="91" y="95"/>
                </a:lnTo>
                <a:lnTo>
                  <a:pt x="91" y="98"/>
                </a:lnTo>
                <a:lnTo>
                  <a:pt x="90" y="101"/>
                </a:lnTo>
                <a:lnTo>
                  <a:pt x="87" y="101"/>
                </a:lnTo>
                <a:lnTo>
                  <a:pt x="83" y="101"/>
                </a:lnTo>
                <a:lnTo>
                  <a:pt x="82" y="99"/>
                </a:lnTo>
                <a:lnTo>
                  <a:pt x="81" y="97"/>
                </a:lnTo>
                <a:lnTo>
                  <a:pt x="81" y="94"/>
                </a:lnTo>
                <a:lnTo>
                  <a:pt x="82" y="91"/>
                </a:lnTo>
                <a:lnTo>
                  <a:pt x="77" y="81"/>
                </a:lnTo>
                <a:lnTo>
                  <a:pt x="74" y="81"/>
                </a:lnTo>
                <a:lnTo>
                  <a:pt x="73" y="79"/>
                </a:lnTo>
                <a:lnTo>
                  <a:pt x="73" y="78"/>
                </a:lnTo>
                <a:lnTo>
                  <a:pt x="60" y="76"/>
                </a:lnTo>
                <a:lnTo>
                  <a:pt x="60" y="83"/>
                </a:lnTo>
                <a:lnTo>
                  <a:pt x="65" y="87"/>
                </a:lnTo>
                <a:lnTo>
                  <a:pt x="65" y="87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0" y="86"/>
                </a:lnTo>
                <a:lnTo>
                  <a:pt x="60" y="90"/>
                </a:lnTo>
                <a:lnTo>
                  <a:pt x="62" y="93"/>
                </a:lnTo>
                <a:lnTo>
                  <a:pt x="64" y="93"/>
                </a:lnTo>
                <a:lnTo>
                  <a:pt x="62" y="94"/>
                </a:lnTo>
                <a:lnTo>
                  <a:pt x="62" y="94"/>
                </a:lnTo>
                <a:lnTo>
                  <a:pt x="61" y="94"/>
                </a:lnTo>
                <a:lnTo>
                  <a:pt x="60" y="93"/>
                </a:lnTo>
                <a:lnTo>
                  <a:pt x="60" y="99"/>
                </a:lnTo>
                <a:lnTo>
                  <a:pt x="58" y="99"/>
                </a:lnTo>
                <a:lnTo>
                  <a:pt x="58" y="99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lnTo>
                  <a:pt x="57" y="93"/>
                </a:lnTo>
                <a:lnTo>
                  <a:pt x="54" y="94"/>
                </a:lnTo>
                <a:lnTo>
                  <a:pt x="54" y="94"/>
                </a:lnTo>
                <a:lnTo>
                  <a:pt x="53" y="94"/>
                </a:lnTo>
                <a:lnTo>
                  <a:pt x="53" y="93"/>
                </a:lnTo>
                <a:lnTo>
                  <a:pt x="53" y="93"/>
                </a:lnTo>
                <a:lnTo>
                  <a:pt x="57" y="90"/>
                </a:lnTo>
                <a:lnTo>
                  <a:pt x="57" y="86"/>
                </a:lnTo>
                <a:lnTo>
                  <a:pt x="52" y="89"/>
                </a:lnTo>
                <a:lnTo>
                  <a:pt x="52" y="89"/>
                </a:lnTo>
                <a:lnTo>
                  <a:pt x="50" y="89"/>
                </a:lnTo>
                <a:lnTo>
                  <a:pt x="50" y="87"/>
                </a:lnTo>
                <a:lnTo>
                  <a:pt x="50" y="87"/>
                </a:lnTo>
                <a:lnTo>
                  <a:pt x="57" y="82"/>
                </a:lnTo>
                <a:lnTo>
                  <a:pt x="57" y="76"/>
                </a:lnTo>
                <a:lnTo>
                  <a:pt x="42" y="79"/>
                </a:lnTo>
                <a:lnTo>
                  <a:pt x="42" y="81"/>
                </a:lnTo>
                <a:lnTo>
                  <a:pt x="41" y="82"/>
                </a:lnTo>
                <a:lnTo>
                  <a:pt x="40" y="82"/>
                </a:lnTo>
                <a:lnTo>
                  <a:pt x="38" y="82"/>
                </a:lnTo>
                <a:lnTo>
                  <a:pt x="33" y="91"/>
                </a:lnTo>
                <a:lnTo>
                  <a:pt x="34" y="93"/>
                </a:lnTo>
                <a:lnTo>
                  <a:pt x="34" y="94"/>
                </a:lnTo>
                <a:lnTo>
                  <a:pt x="34" y="98"/>
                </a:lnTo>
                <a:lnTo>
                  <a:pt x="32" y="99"/>
                </a:lnTo>
                <a:lnTo>
                  <a:pt x="29" y="101"/>
                </a:lnTo>
                <a:lnTo>
                  <a:pt x="26" y="101"/>
                </a:lnTo>
                <a:lnTo>
                  <a:pt x="25" y="98"/>
                </a:lnTo>
                <a:lnTo>
                  <a:pt x="24" y="95"/>
                </a:lnTo>
                <a:lnTo>
                  <a:pt x="24" y="93"/>
                </a:lnTo>
                <a:lnTo>
                  <a:pt x="26" y="90"/>
                </a:lnTo>
                <a:lnTo>
                  <a:pt x="29" y="90"/>
                </a:lnTo>
                <a:lnTo>
                  <a:pt x="32" y="90"/>
                </a:lnTo>
                <a:lnTo>
                  <a:pt x="37" y="81"/>
                </a:lnTo>
                <a:lnTo>
                  <a:pt x="36" y="81"/>
                </a:lnTo>
                <a:lnTo>
                  <a:pt x="36" y="79"/>
                </a:lnTo>
                <a:lnTo>
                  <a:pt x="36" y="78"/>
                </a:lnTo>
                <a:lnTo>
                  <a:pt x="37" y="76"/>
                </a:lnTo>
                <a:lnTo>
                  <a:pt x="36" y="64"/>
                </a:lnTo>
                <a:lnTo>
                  <a:pt x="29" y="68"/>
                </a:lnTo>
                <a:lnTo>
                  <a:pt x="29" y="74"/>
                </a:lnTo>
                <a:lnTo>
                  <a:pt x="29" y="76"/>
                </a:lnTo>
                <a:lnTo>
                  <a:pt x="28" y="76"/>
                </a:lnTo>
                <a:lnTo>
                  <a:pt x="28" y="76"/>
                </a:lnTo>
                <a:lnTo>
                  <a:pt x="26" y="76"/>
                </a:lnTo>
                <a:lnTo>
                  <a:pt x="26" y="74"/>
                </a:lnTo>
                <a:lnTo>
                  <a:pt x="28" y="69"/>
                </a:lnTo>
                <a:lnTo>
                  <a:pt x="24" y="72"/>
                </a:lnTo>
                <a:lnTo>
                  <a:pt x="24" y="76"/>
                </a:lnTo>
                <a:lnTo>
                  <a:pt x="24" y="77"/>
                </a:lnTo>
                <a:lnTo>
                  <a:pt x="22" y="77"/>
                </a:lnTo>
                <a:lnTo>
                  <a:pt x="22" y="77"/>
                </a:lnTo>
                <a:lnTo>
                  <a:pt x="21" y="77"/>
                </a:lnTo>
                <a:lnTo>
                  <a:pt x="21" y="76"/>
                </a:lnTo>
                <a:lnTo>
                  <a:pt x="21" y="73"/>
                </a:lnTo>
                <a:lnTo>
                  <a:pt x="16" y="77"/>
                </a:lnTo>
                <a:lnTo>
                  <a:pt x="16" y="77"/>
                </a:lnTo>
                <a:lnTo>
                  <a:pt x="14" y="77"/>
                </a:lnTo>
                <a:lnTo>
                  <a:pt x="14" y="76"/>
                </a:lnTo>
                <a:lnTo>
                  <a:pt x="14" y="74"/>
                </a:lnTo>
                <a:lnTo>
                  <a:pt x="20" y="72"/>
                </a:lnTo>
                <a:lnTo>
                  <a:pt x="17" y="70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8"/>
                </a:lnTo>
                <a:lnTo>
                  <a:pt x="22" y="70"/>
                </a:lnTo>
                <a:lnTo>
                  <a:pt x="26" y="68"/>
                </a:lnTo>
                <a:lnTo>
                  <a:pt x="20" y="65"/>
                </a:lnTo>
                <a:lnTo>
                  <a:pt x="20" y="65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8" y="66"/>
                </a:lnTo>
                <a:lnTo>
                  <a:pt x="36" y="61"/>
                </a:lnTo>
                <a:lnTo>
                  <a:pt x="26" y="54"/>
                </a:lnTo>
                <a:lnTo>
                  <a:pt x="25" y="54"/>
                </a:lnTo>
                <a:lnTo>
                  <a:pt x="24" y="54"/>
                </a:lnTo>
                <a:lnTo>
                  <a:pt x="22" y="53"/>
                </a:lnTo>
                <a:lnTo>
                  <a:pt x="21" y="52"/>
                </a:lnTo>
                <a:lnTo>
                  <a:pt x="10" y="52"/>
                </a:lnTo>
                <a:lnTo>
                  <a:pt x="10" y="54"/>
                </a:lnTo>
                <a:lnTo>
                  <a:pt x="8" y="56"/>
                </a:lnTo>
                <a:lnTo>
                  <a:pt x="6" y="56"/>
                </a:lnTo>
                <a:lnTo>
                  <a:pt x="4" y="56"/>
                </a:lnTo>
                <a:lnTo>
                  <a:pt x="1" y="54"/>
                </a:lnTo>
                <a:lnTo>
                  <a:pt x="0" y="52"/>
                </a:lnTo>
                <a:lnTo>
                  <a:pt x="1" y="48"/>
                </a:lnTo>
                <a:lnTo>
                  <a:pt x="2" y="46"/>
                </a:lnTo>
                <a:lnTo>
                  <a:pt x="5" y="45"/>
                </a:lnTo>
                <a:lnTo>
                  <a:pt x="8" y="45"/>
                </a:lnTo>
                <a:lnTo>
                  <a:pt x="10" y="48"/>
                </a:lnTo>
                <a:lnTo>
                  <a:pt x="10" y="49"/>
                </a:lnTo>
                <a:lnTo>
                  <a:pt x="22" y="49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36" y="40"/>
                </a:lnTo>
                <a:lnTo>
                  <a:pt x="29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7"/>
                </a:lnTo>
                <a:lnTo>
                  <a:pt x="21" y="37"/>
                </a:lnTo>
                <a:lnTo>
                  <a:pt x="21" y="36"/>
                </a:lnTo>
                <a:lnTo>
                  <a:pt x="26" y="34"/>
                </a:lnTo>
                <a:lnTo>
                  <a:pt x="22" y="32"/>
                </a:lnTo>
                <a:lnTo>
                  <a:pt x="20" y="34"/>
                </a:lnTo>
                <a:lnTo>
                  <a:pt x="18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8" y="32"/>
                </a:lnTo>
                <a:lnTo>
                  <a:pt x="21" y="30"/>
                </a:lnTo>
                <a:lnTo>
                  <a:pt x="16" y="28"/>
                </a:lnTo>
                <a:lnTo>
                  <a:pt x="14" y="26"/>
                </a:lnTo>
                <a:lnTo>
                  <a:pt x="14" y="26"/>
                </a:lnTo>
                <a:lnTo>
                  <a:pt x="16" y="25"/>
                </a:lnTo>
                <a:lnTo>
                  <a:pt x="17" y="25"/>
                </a:lnTo>
                <a:lnTo>
                  <a:pt x="21" y="29"/>
                </a:lnTo>
                <a:lnTo>
                  <a:pt x="21" y="26"/>
                </a:lnTo>
                <a:lnTo>
                  <a:pt x="22" y="25"/>
                </a:lnTo>
                <a:lnTo>
                  <a:pt x="22" y="25"/>
                </a:lnTo>
                <a:lnTo>
                  <a:pt x="24" y="25"/>
                </a:lnTo>
                <a:lnTo>
                  <a:pt x="24" y="26"/>
                </a:lnTo>
                <a:lnTo>
                  <a:pt x="24" y="30"/>
                </a:lnTo>
                <a:lnTo>
                  <a:pt x="28" y="33"/>
                </a:lnTo>
                <a:lnTo>
                  <a:pt x="28" y="26"/>
                </a:lnTo>
                <a:lnTo>
                  <a:pt x="28" y="25"/>
                </a:lnTo>
                <a:lnTo>
                  <a:pt x="28" y="25"/>
                </a:lnTo>
                <a:lnTo>
                  <a:pt x="29" y="25"/>
                </a:lnTo>
                <a:lnTo>
                  <a:pt x="29" y="26"/>
                </a:lnTo>
                <a:lnTo>
                  <a:pt x="30" y="34"/>
                </a:lnTo>
                <a:lnTo>
                  <a:pt x="37" y="38"/>
                </a:lnTo>
                <a:lnTo>
                  <a:pt x="40" y="25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4" y="10"/>
                </a:lnTo>
                <a:lnTo>
                  <a:pt x="33" y="10"/>
                </a:lnTo>
                <a:lnTo>
                  <a:pt x="30" y="10"/>
                </a:lnTo>
                <a:lnTo>
                  <a:pt x="28" y="8"/>
                </a:lnTo>
                <a:lnTo>
                  <a:pt x="28" y="5"/>
                </a:lnTo>
                <a:lnTo>
                  <a:pt x="28" y="2"/>
                </a:lnTo>
                <a:lnTo>
                  <a:pt x="29" y="1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514"/>
          <p:cNvSpPr/>
          <p:nvPr/>
        </p:nvSpPr>
        <p:spPr bwMode="auto">
          <a:xfrm>
            <a:off x="11104072" y="2469215"/>
            <a:ext cx="418001" cy="384561"/>
          </a:xfrm>
          <a:custGeom>
            <a:gdLst>
              <a:gd fmla="*/ 24 w 50" name="T0"/>
              <a:gd fmla="*/ 0 h 46" name="T1"/>
              <a:gd fmla="*/ 32 w 50" name="T2"/>
              <a:gd fmla="*/ 15 h 46" name="T3"/>
              <a:gd fmla="*/ 50 w 50" name="T4"/>
              <a:gd fmla="*/ 17 h 46" name="T5"/>
              <a:gd fmla="*/ 38 w 50" name="T6"/>
              <a:gd fmla="*/ 29 h 46" name="T7"/>
              <a:gd fmla="*/ 40 w 50" name="T8"/>
              <a:gd fmla="*/ 45 h 46" name="T9"/>
              <a:gd fmla="*/ 26 w 50" name="T10"/>
              <a:gd fmla="*/ 39 h 46" name="T11"/>
              <a:gd fmla="*/ 11 w 50" name="T12"/>
              <a:gd fmla="*/ 46 h 46" name="T13"/>
              <a:gd fmla="*/ 14 w 50" name="T14"/>
              <a:gd fmla="*/ 31 h 46" name="T15"/>
              <a:gd fmla="*/ 0 w 50" name="T16"/>
              <a:gd fmla="*/ 19 h 46" name="T17"/>
              <a:gd fmla="*/ 18 w 50" name="T18"/>
              <a:gd fmla="*/ 16 h 46" name="T19"/>
              <a:gd fmla="*/ 24 w 50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50">
                <a:moveTo>
                  <a:pt x="24" y="0"/>
                </a:moveTo>
                <a:lnTo>
                  <a:pt x="32" y="15"/>
                </a:lnTo>
                <a:lnTo>
                  <a:pt x="50" y="17"/>
                </a:lnTo>
                <a:lnTo>
                  <a:pt x="38" y="29"/>
                </a:lnTo>
                <a:lnTo>
                  <a:pt x="40" y="45"/>
                </a:lnTo>
                <a:lnTo>
                  <a:pt x="26" y="39"/>
                </a:lnTo>
                <a:lnTo>
                  <a:pt x="11" y="46"/>
                </a:lnTo>
                <a:lnTo>
                  <a:pt x="14" y="31"/>
                </a:lnTo>
                <a:lnTo>
                  <a:pt x="0" y="19"/>
                </a:lnTo>
                <a:lnTo>
                  <a:pt x="18" y="1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515"/>
          <p:cNvSpPr/>
          <p:nvPr/>
        </p:nvSpPr>
        <p:spPr bwMode="auto">
          <a:xfrm>
            <a:off x="1857880" y="696889"/>
            <a:ext cx="401281" cy="384561"/>
          </a:xfrm>
          <a:custGeom>
            <a:gdLst>
              <a:gd fmla="*/ 23 w 48" name="T0"/>
              <a:gd fmla="*/ 0 h 46" name="T1"/>
              <a:gd fmla="*/ 31 w 48" name="T2"/>
              <a:gd fmla="*/ 14 h 46" name="T3"/>
              <a:gd fmla="*/ 48 w 48" name="T4"/>
              <a:gd fmla="*/ 17 h 46" name="T5"/>
              <a:gd fmla="*/ 36 w 48" name="T6"/>
              <a:gd fmla="*/ 29 h 46" name="T7"/>
              <a:gd fmla="*/ 40 w 48" name="T8"/>
              <a:gd fmla="*/ 45 h 46" name="T9"/>
              <a:gd fmla="*/ 24 w 48" name="T10"/>
              <a:gd fmla="*/ 38 h 46" name="T11"/>
              <a:gd fmla="*/ 10 w 48" name="T12"/>
              <a:gd fmla="*/ 46 h 46" name="T13"/>
              <a:gd fmla="*/ 12 w 48" name="T14"/>
              <a:gd fmla="*/ 29 h 46" name="T15"/>
              <a:gd fmla="*/ 0 w 48" name="T16"/>
              <a:gd fmla="*/ 18 h 46" name="T17"/>
              <a:gd fmla="*/ 16 w 48" name="T18"/>
              <a:gd fmla="*/ 14 h 46" name="T19"/>
              <a:gd fmla="*/ 23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3" y="0"/>
                </a:moveTo>
                <a:lnTo>
                  <a:pt x="31" y="14"/>
                </a:lnTo>
                <a:lnTo>
                  <a:pt x="48" y="17"/>
                </a:lnTo>
                <a:lnTo>
                  <a:pt x="36" y="29"/>
                </a:lnTo>
                <a:lnTo>
                  <a:pt x="40" y="45"/>
                </a:lnTo>
                <a:lnTo>
                  <a:pt x="24" y="38"/>
                </a:lnTo>
                <a:lnTo>
                  <a:pt x="10" y="46"/>
                </a:lnTo>
                <a:lnTo>
                  <a:pt x="12" y="29"/>
                </a:lnTo>
                <a:lnTo>
                  <a:pt x="0" y="18"/>
                </a:lnTo>
                <a:lnTo>
                  <a:pt x="16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516"/>
          <p:cNvSpPr/>
          <p:nvPr/>
        </p:nvSpPr>
        <p:spPr bwMode="auto">
          <a:xfrm>
            <a:off x="11162593" y="3079497"/>
            <a:ext cx="267521" cy="292601"/>
          </a:xfrm>
          <a:custGeom>
            <a:gdLst>
              <a:gd fmla="*/ 20 w 32" name="T0"/>
              <a:gd fmla="*/ 0 h 35" name="T1"/>
              <a:gd fmla="*/ 21 w 32" name="T2"/>
              <a:gd fmla="*/ 12 h 35" name="T3"/>
              <a:gd fmla="*/ 32 w 32" name="T4"/>
              <a:gd fmla="*/ 17 h 35" name="T5"/>
              <a:gd fmla="*/ 21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5 w 32" name="T14"/>
              <a:gd fmla="*/ 17 h 35" name="T15"/>
              <a:gd fmla="*/ 0 w 32" name="T16"/>
              <a:gd fmla="*/ 7 h 35" name="T17"/>
              <a:gd fmla="*/ 11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5" y="17"/>
                </a:lnTo>
                <a:lnTo>
                  <a:pt x="0" y="7"/>
                </a:lnTo>
                <a:lnTo>
                  <a:pt x="11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517"/>
          <p:cNvSpPr/>
          <p:nvPr/>
        </p:nvSpPr>
        <p:spPr bwMode="auto">
          <a:xfrm>
            <a:off x="219314" y="1959253"/>
            <a:ext cx="401281" cy="384561"/>
          </a:xfrm>
          <a:custGeom>
            <a:gdLst>
              <a:gd fmla="*/ 22 w 48" name="T0"/>
              <a:gd fmla="*/ 0 h 46" name="T1"/>
              <a:gd fmla="*/ 30 w 48" name="T2"/>
              <a:gd fmla="*/ 15 h 46" name="T3"/>
              <a:gd fmla="*/ 48 w 48" name="T4"/>
              <a:gd fmla="*/ 16 h 46" name="T5"/>
              <a:gd fmla="*/ 36 w 48" name="T6"/>
              <a:gd fmla="*/ 28 h 46" name="T7"/>
              <a:gd fmla="*/ 40 w 48" name="T8"/>
              <a:gd fmla="*/ 45 h 46" name="T9"/>
              <a:gd fmla="*/ 24 w 48" name="T10"/>
              <a:gd fmla="*/ 37 h 46" name="T11"/>
              <a:gd fmla="*/ 9 w 48" name="T12"/>
              <a:gd fmla="*/ 46 h 46" name="T13"/>
              <a:gd fmla="*/ 12 w 48" name="T14"/>
              <a:gd fmla="*/ 29 h 46" name="T15"/>
              <a:gd fmla="*/ 0 w 48" name="T16"/>
              <a:gd fmla="*/ 17 h 46" name="T17"/>
              <a:gd fmla="*/ 16 w 48" name="T18"/>
              <a:gd fmla="*/ 15 h 46" name="T19"/>
              <a:gd fmla="*/ 22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2" y="0"/>
                </a:moveTo>
                <a:lnTo>
                  <a:pt x="30" y="15"/>
                </a:lnTo>
                <a:lnTo>
                  <a:pt x="48" y="16"/>
                </a:lnTo>
                <a:lnTo>
                  <a:pt x="36" y="28"/>
                </a:lnTo>
                <a:lnTo>
                  <a:pt x="40" y="45"/>
                </a:lnTo>
                <a:lnTo>
                  <a:pt x="24" y="37"/>
                </a:lnTo>
                <a:lnTo>
                  <a:pt x="9" y="46"/>
                </a:lnTo>
                <a:lnTo>
                  <a:pt x="12" y="29"/>
                </a:lnTo>
                <a:lnTo>
                  <a:pt x="0" y="17"/>
                </a:lnTo>
                <a:lnTo>
                  <a:pt x="16" y="15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7518"/>
          <p:cNvSpPr/>
          <p:nvPr/>
        </p:nvSpPr>
        <p:spPr bwMode="auto">
          <a:xfrm>
            <a:off x="261114" y="2569535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7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5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5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20" y="33"/>
                </a:lnTo>
                <a:lnTo>
                  <a:pt x="12" y="25"/>
                </a:lnTo>
                <a:lnTo>
                  <a:pt x="0" y="27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7519"/>
          <p:cNvSpPr/>
          <p:nvPr/>
        </p:nvSpPr>
        <p:spPr bwMode="auto">
          <a:xfrm>
            <a:off x="11496994" y="671809"/>
            <a:ext cx="275881" cy="284241"/>
          </a:xfrm>
          <a:custGeom>
            <a:gdLst>
              <a:gd fmla="*/ 21 w 33" name="T0"/>
              <a:gd fmla="*/ 0 h 34" name="T1"/>
              <a:gd fmla="*/ 22 w 33" name="T2"/>
              <a:gd fmla="*/ 12 h 34" name="T3"/>
              <a:gd fmla="*/ 33 w 33" name="T4"/>
              <a:gd fmla="*/ 17 h 34" name="T5"/>
              <a:gd fmla="*/ 22 w 33" name="T6"/>
              <a:gd fmla="*/ 22 h 34" name="T7"/>
              <a:gd fmla="*/ 20 w 33" name="T8"/>
              <a:gd fmla="*/ 34 h 34" name="T9"/>
              <a:gd fmla="*/ 12 w 33" name="T10"/>
              <a:gd fmla="*/ 25 h 34" name="T11"/>
              <a:gd fmla="*/ 0 w 33" name="T12"/>
              <a:gd fmla="*/ 26 h 34" name="T13"/>
              <a:gd fmla="*/ 6 w 33" name="T14"/>
              <a:gd fmla="*/ 17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2" y="12"/>
                </a:lnTo>
                <a:lnTo>
                  <a:pt x="33" y="17"/>
                </a:lnTo>
                <a:lnTo>
                  <a:pt x="22" y="22"/>
                </a:lnTo>
                <a:lnTo>
                  <a:pt x="20" y="34"/>
                </a:lnTo>
                <a:lnTo>
                  <a:pt x="12" y="25"/>
                </a:lnTo>
                <a:lnTo>
                  <a:pt x="0" y="26"/>
                </a:lnTo>
                <a:lnTo>
                  <a:pt x="6" y="17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520"/>
          <p:cNvSpPr/>
          <p:nvPr/>
        </p:nvSpPr>
        <p:spPr bwMode="auto">
          <a:xfrm>
            <a:off x="8002501" y="705249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0 h 33" name="T3"/>
              <a:gd fmla="*/ 31 w 31" name="T4"/>
              <a:gd fmla="*/ 17 h 33" name="T5"/>
              <a:gd fmla="*/ 21 w 31" name="T6"/>
              <a:gd fmla="*/ 21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6 h 33" name="T13"/>
              <a:gd fmla="*/ 5 w 31" name="T14"/>
              <a:gd fmla="*/ 16 h 33" name="T15"/>
              <a:gd fmla="*/ 0 w 31" name="T16"/>
              <a:gd fmla="*/ 5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0"/>
                </a:lnTo>
                <a:lnTo>
                  <a:pt x="31" y="17"/>
                </a:lnTo>
                <a:lnTo>
                  <a:pt x="21" y="21"/>
                </a:lnTo>
                <a:lnTo>
                  <a:pt x="19" y="33"/>
                </a:lnTo>
                <a:lnTo>
                  <a:pt x="12" y="25"/>
                </a:lnTo>
                <a:lnTo>
                  <a:pt x="0" y="26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7521"/>
          <p:cNvSpPr/>
          <p:nvPr/>
        </p:nvSpPr>
        <p:spPr bwMode="auto">
          <a:xfrm>
            <a:off x="1782640" y="1466012"/>
            <a:ext cx="275881" cy="284241"/>
          </a:xfrm>
          <a:custGeom>
            <a:gdLst>
              <a:gd fmla="*/ 21 w 33" name="T0"/>
              <a:gd fmla="*/ 0 h 34" name="T1"/>
              <a:gd fmla="*/ 23 w 33" name="T2"/>
              <a:gd fmla="*/ 12 h 34" name="T3"/>
              <a:gd fmla="*/ 33 w 33" name="T4"/>
              <a:gd fmla="*/ 18 h 34" name="T5"/>
              <a:gd fmla="*/ 23 w 33" name="T6"/>
              <a:gd fmla="*/ 23 h 34" name="T7"/>
              <a:gd fmla="*/ 20 w 33" name="T8"/>
              <a:gd fmla="*/ 34 h 34" name="T9"/>
              <a:gd fmla="*/ 12 w 33" name="T10"/>
              <a:gd fmla="*/ 26 h 34" name="T11"/>
              <a:gd fmla="*/ 0 w 33" name="T12"/>
              <a:gd fmla="*/ 27 h 34" name="T13"/>
              <a:gd fmla="*/ 7 w 33" name="T14"/>
              <a:gd fmla="*/ 16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3" y="12"/>
                </a:lnTo>
                <a:lnTo>
                  <a:pt x="33" y="18"/>
                </a:lnTo>
                <a:lnTo>
                  <a:pt x="23" y="23"/>
                </a:lnTo>
                <a:lnTo>
                  <a:pt x="20" y="34"/>
                </a:lnTo>
                <a:lnTo>
                  <a:pt x="12" y="26"/>
                </a:lnTo>
                <a:lnTo>
                  <a:pt x="0" y="27"/>
                </a:lnTo>
                <a:lnTo>
                  <a:pt x="7" y="16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7522"/>
          <p:cNvSpPr/>
          <p:nvPr/>
        </p:nvSpPr>
        <p:spPr bwMode="auto">
          <a:xfrm>
            <a:off x="2844363" y="805569"/>
            <a:ext cx="267521" cy="284241"/>
          </a:xfrm>
          <a:custGeom>
            <a:gdLst>
              <a:gd fmla="*/ 20 w 32" name="T0"/>
              <a:gd fmla="*/ 0 h 34" name="T1"/>
              <a:gd fmla="*/ 22 w 32" name="T2"/>
              <a:gd fmla="*/ 12 h 34" name="T3"/>
              <a:gd fmla="*/ 32 w 32" name="T4"/>
              <a:gd fmla="*/ 17 h 34" name="T5"/>
              <a:gd fmla="*/ 22 w 32" name="T6"/>
              <a:gd fmla="*/ 22 h 34" name="T7"/>
              <a:gd fmla="*/ 20 w 32" name="T8"/>
              <a:gd fmla="*/ 34 h 34" name="T9"/>
              <a:gd fmla="*/ 11 w 32" name="T10"/>
              <a:gd fmla="*/ 25 h 34" name="T11"/>
              <a:gd fmla="*/ 0 w 32" name="T12"/>
              <a:gd fmla="*/ 26 h 34" name="T13"/>
              <a:gd fmla="*/ 6 w 32" name="T14"/>
              <a:gd fmla="*/ 17 h 34" name="T15"/>
              <a:gd fmla="*/ 0 w 32" name="T16"/>
              <a:gd fmla="*/ 6 h 34" name="T17"/>
              <a:gd fmla="*/ 12 w 32" name="T18"/>
              <a:gd fmla="*/ 8 h 34" name="T19"/>
              <a:gd fmla="*/ 20 w 32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2"/>
                </a:lnTo>
                <a:lnTo>
                  <a:pt x="20" y="34"/>
                </a:lnTo>
                <a:lnTo>
                  <a:pt x="11" y="25"/>
                </a:lnTo>
                <a:lnTo>
                  <a:pt x="0" y="26"/>
                </a:lnTo>
                <a:lnTo>
                  <a:pt x="6" y="17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7523"/>
          <p:cNvSpPr/>
          <p:nvPr/>
        </p:nvSpPr>
        <p:spPr bwMode="auto">
          <a:xfrm>
            <a:off x="520275" y="3957300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2 h 33" name="T3"/>
              <a:gd fmla="*/ 31 w 31" name="T4"/>
              <a:gd fmla="*/ 17 h 33" name="T5"/>
              <a:gd fmla="*/ 21 w 31" name="T6"/>
              <a:gd fmla="*/ 23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7 h 33" name="T13"/>
              <a:gd fmla="*/ 5 w 31" name="T14"/>
              <a:gd fmla="*/ 17 h 33" name="T15"/>
              <a:gd fmla="*/ 0 w 31" name="T16"/>
              <a:gd fmla="*/ 7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2"/>
                </a:lnTo>
                <a:lnTo>
                  <a:pt x="31" y="17"/>
                </a:lnTo>
                <a:lnTo>
                  <a:pt x="21" y="23"/>
                </a:lnTo>
                <a:lnTo>
                  <a:pt x="19" y="33"/>
                </a:lnTo>
                <a:lnTo>
                  <a:pt x="12" y="25"/>
                </a:lnTo>
                <a:lnTo>
                  <a:pt x="0" y="27"/>
                </a:lnTo>
                <a:lnTo>
                  <a:pt x="5" y="17"/>
                </a:lnTo>
                <a:lnTo>
                  <a:pt x="0" y="7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7524"/>
          <p:cNvSpPr/>
          <p:nvPr/>
        </p:nvSpPr>
        <p:spPr bwMode="auto">
          <a:xfrm>
            <a:off x="11547154" y="4458902"/>
            <a:ext cx="284241" cy="275881"/>
          </a:xfrm>
          <a:custGeom>
            <a:gdLst>
              <a:gd fmla="*/ 22 w 34" name="T0"/>
              <a:gd fmla="*/ 0 h 33" name="T1"/>
              <a:gd fmla="*/ 23 w 34" name="T2"/>
              <a:gd fmla="*/ 12 h 33" name="T3"/>
              <a:gd fmla="*/ 34 w 34" name="T4"/>
              <a:gd fmla="*/ 17 h 33" name="T5"/>
              <a:gd fmla="*/ 23 w 34" name="T6"/>
              <a:gd fmla="*/ 21 h 33" name="T7"/>
              <a:gd fmla="*/ 20 w 34" name="T8"/>
              <a:gd fmla="*/ 33 h 33" name="T9"/>
              <a:gd fmla="*/ 12 w 34" name="T10"/>
              <a:gd fmla="*/ 25 h 33" name="T11"/>
              <a:gd fmla="*/ 0 w 34" name="T12"/>
              <a:gd fmla="*/ 26 h 33" name="T13"/>
              <a:gd fmla="*/ 7 w 34" name="T14"/>
              <a:gd fmla="*/ 16 h 33" name="T15"/>
              <a:gd fmla="*/ 2 w 34" name="T16"/>
              <a:gd fmla="*/ 5 h 33" name="T17"/>
              <a:gd fmla="*/ 12 w 34" name="T18"/>
              <a:gd fmla="*/ 8 h 33" name="T19"/>
              <a:gd fmla="*/ 22 w 34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4">
                <a:moveTo>
                  <a:pt x="22" y="0"/>
                </a:moveTo>
                <a:lnTo>
                  <a:pt x="23" y="12"/>
                </a:lnTo>
                <a:lnTo>
                  <a:pt x="34" y="17"/>
                </a:lnTo>
                <a:lnTo>
                  <a:pt x="23" y="21"/>
                </a:lnTo>
                <a:lnTo>
                  <a:pt x="20" y="33"/>
                </a:lnTo>
                <a:lnTo>
                  <a:pt x="12" y="25"/>
                </a:lnTo>
                <a:lnTo>
                  <a:pt x="0" y="26"/>
                </a:lnTo>
                <a:lnTo>
                  <a:pt x="7" y="16"/>
                </a:lnTo>
                <a:lnTo>
                  <a:pt x="2" y="5"/>
                </a:lnTo>
                <a:lnTo>
                  <a:pt x="12" y="8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525"/>
          <p:cNvSpPr/>
          <p:nvPr/>
        </p:nvSpPr>
        <p:spPr bwMode="auto">
          <a:xfrm>
            <a:off x="3722166" y="404288"/>
            <a:ext cx="267521" cy="292601"/>
          </a:xfrm>
          <a:custGeom>
            <a:gdLst>
              <a:gd fmla="*/ 20 w 32" name="T0"/>
              <a:gd fmla="*/ 0 h 35" name="T1"/>
              <a:gd fmla="*/ 22 w 32" name="T2"/>
              <a:gd fmla="*/ 12 h 35" name="T3"/>
              <a:gd fmla="*/ 32 w 32" name="T4"/>
              <a:gd fmla="*/ 17 h 35" name="T5"/>
              <a:gd fmla="*/ 22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6 w 32" name="T14"/>
              <a:gd fmla="*/ 17 h 35" name="T15"/>
              <a:gd fmla="*/ 0 w 32" name="T16"/>
              <a:gd fmla="*/ 7 h 35" name="T17"/>
              <a:gd fmla="*/ 12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6" y="17"/>
                </a:lnTo>
                <a:lnTo>
                  <a:pt x="0" y="7"/>
                </a:lnTo>
                <a:lnTo>
                  <a:pt x="12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7526"/>
          <p:cNvSpPr/>
          <p:nvPr/>
        </p:nvSpPr>
        <p:spPr bwMode="auto">
          <a:xfrm>
            <a:off x="10008909" y="479528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8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6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6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8"/>
                </a:lnTo>
                <a:lnTo>
                  <a:pt x="21" y="23"/>
                </a:lnTo>
                <a:lnTo>
                  <a:pt x="20" y="33"/>
                </a:lnTo>
                <a:lnTo>
                  <a:pt x="12" y="26"/>
                </a:lnTo>
                <a:lnTo>
                  <a:pt x="0" y="27"/>
                </a:lnTo>
                <a:lnTo>
                  <a:pt x="5" y="16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527"/>
          <p:cNvSpPr>
            <a:spLocks noEditPoints="1"/>
          </p:cNvSpPr>
          <p:nvPr/>
        </p:nvSpPr>
        <p:spPr bwMode="auto">
          <a:xfrm>
            <a:off x="10017269" y="2201694"/>
            <a:ext cx="735683" cy="819283"/>
          </a:xfrm>
          <a:custGeom>
            <a:gdLst>
              <a:gd fmla="*/ 15 w 88" name="T0"/>
              <a:gd fmla="*/ 48 h 98" name="T1"/>
              <a:gd fmla="*/ 27 w 88" name="T2"/>
              <a:gd fmla="*/ 75 h 98" name="T3"/>
              <a:gd fmla="*/ 60 w 88" name="T4"/>
              <a:gd fmla="*/ 73 h 98" name="T5"/>
              <a:gd fmla="*/ 63 w 88" name="T6"/>
              <a:gd fmla="*/ 41 h 98" name="T7"/>
              <a:gd fmla="*/ 44 w 88" name="T8"/>
              <a:gd fmla="*/ 28 h 98" name="T9"/>
              <a:gd fmla="*/ 45 w 88" name="T10"/>
              <a:gd fmla="*/ 7 h 98" name="T11"/>
              <a:gd fmla="*/ 49 w 88" name="T12"/>
              <a:gd fmla="*/ 8 h 98" name="T13"/>
              <a:gd fmla="*/ 52 w 88" name="T14"/>
              <a:gd fmla="*/ 11 h 98" name="T15"/>
              <a:gd fmla="*/ 60 w 88" name="T16"/>
              <a:gd fmla="*/ 21 h 98" name="T17"/>
              <a:gd fmla="*/ 67 w 88" name="T18"/>
              <a:gd fmla="*/ 20 h 98" name="T19"/>
              <a:gd fmla="*/ 65 w 88" name="T20"/>
              <a:gd fmla="*/ 39 h 98" name="T21"/>
              <a:gd fmla="*/ 76 w 88" name="T22"/>
              <a:gd fmla="*/ 27 h 98" name="T23"/>
              <a:gd fmla="*/ 80 w 88" name="T24"/>
              <a:gd fmla="*/ 27 h 98" name="T25"/>
              <a:gd fmla="*/ 87 w 88" name="T26"/>
              <a:gd fmla="*/ 27 h 98" name="T27"/>
              <a:gd fmla="*/ 81 w 88" name="T28"/>
              <a:gd fmla="*/ 32 h 98" name="T29"/>
              <a:gd fmla="*/ 83 w 88" name="T30"/>
              <a:gd fmla="*/ 35 h 98" name="T31"/>
              <a:gd fmla="*/ 81 w 88" name="T32"/>
              <a:gd fmla="*/ 40 h 98" name="T33"/>
              <a:gd fmla="*/ 75 w 88" name="T34"/>
              <a:gd fmla="*/ 47 h 98" name="T35"/>
              <a:gd fmla="*/ 80 w 88" name="T36"/>
              <a:gd fmla="*/ 51 h 98" name="T37"/>
              <a:gd fmla="*/ 72 w 88" name="T38"/>
              <a:gd fmla="*/ 64 h 98" name="T39"/>
              <a:gd fmla="*/ 80 w 88" name="T40"/>
              <a:gd fmla="*/ 63 h 98" name="T41"/>
              <a:gd fmla="*/ 84 w 88" name="T42"/>
              <a:gd fmla="*/ 65 h 98" name="T43"/>
              <a:gd fmla="*/ 87 w 88" name="T44"/>
              <a:gd fmla="*/ 72 h 98" name="T45"/>
              <a:gd fmla="*/ 80 w 88" name="T46"/>
              <a:gd fmla="*/ 73 h 98" name="T47"/>
              <a:gd fmla="*/ 77 w 88" name="T48"/>
              <a:gd fmla="*/ 73 h 98" name="T49"/>
              <a:gd fmla="*/ 73 w 88" name="T50"/>
              <a:gd fmla="*/ 75 h 98" name="T51"/>
              <a:gd fmla="*/ 64 w 88" name="T52"/>
              <a:gd fmla="*/ 61 h 98" name="T53"/>
              <a:gd fmla="*/ 64 w 88" name="T54"/>
              <a:gd fmla="*/ 78 h 98" name="T55"/>
              <a:gd fmla="*/ 45 w 88" name="T56"/>
              <a:gd fmla="*/ 73 h 98" name="T57"/>
              <a:gd fmla="*/ 51 w 88" name="T58"/>
              <a:gd fmla="*/ 88 h 98" name="T59"/>
              <a:gd fmla="*/ 49 w 88" name="T60"/>
              <a:gd fmla="*/ 92 h 98" name="T61"/>
              <a:gd fmla="*/ 45 w 88" name="T62"/>
              <a:gd fmla="*/ 97 h 98" name="T63"/>
              <a:gd fmla="*/ 43 w 88" name="T64"/>
              <a:gd fmla="*/ 97 h 98" name="T65"/>
              <a:gd fmla="*/ 39 w 88" name="T66"/>
              <a:gd fmla="*/ 92 h 98" name="T67"/>
              <a:gd fmla="*/ 37 w 88" name="T68"/>
              <a:gd fmla="*/ 88 h 98" name="T69"/>
              <a:gd fmla="*/ 43 w 88" name="T70"/>
              <a:gd fmla="*/ 73 h 98" name="T71"/>
              <a:gd fmla="*/ 24 w 88" name="T72"/>
              <a:gd fmla="*/ 80 h 98" name="T73"/>
              <a:gd fmla="*/ 23 w 88" name="T74"/>
              <a:gd fmla="*/ 61 h 98" name="T75"/>
              <a:gd fmla="*/ 14 w 88" name="T76"/>
              <a:gd fmla="*/ 75 h 98" name="T77"/>
              <a:gd fmla="*/ 10 w 88" name="T78"/>
              <a:gd fmla="*/ 75 h 98" name="T79"/>
              <a:gd fmla="*/ 7 w 88" name="T80"/>
              <a:gd fmla="*/ 73 h 98" name="T81"/>
              <a:gd fmla="*/ 0 w 88" name="T82"/>
              <a:gd fmla="*/ 73 h 98" name="T83"/>
              <a:gd fmla="*/ 3 w 88" name="T84"/>
              <a:gd fmla="*/ 67 h 98" name="T85"/>
              <a:gd fmla="*/ 7 w 88" name="T86"/>
              <a:gd fmla="*/ 64 h 98" name="T87"/>
              <a:gd fmla="*/ 15 w 88" name="T88"/>
              <a:gd fmla="*/ 64 h 98" name="T89"/>
              <a:gd fmla="*/ 8 w 88" name="T90"/>
              <a:gd fmla="*/ 52 h 98" name="T91"/>
              <a:gd fmla="*/ 12 w 88" name="T92"/>
              <a:gd fmla="*/ 47 h 98" name="T93"/>
              <a:gd fmla="*/ 7 w 88" name="T94"/>
              <a:gd fmla="*/ 36 h 98" name="T95"/>
              <a:gd fmla="*/ 6 w 88" name="T96"/>
              <a:gd fmla="*/ 32 h 98" name="T97"/>
              <a:gd fmla="*/ 4 w 88" name="T98"/>
              <a:gd fmla="*/ 29 h 98" name="T99"/>
              <a:gd fmla="*/ 2 w 88" name="T100"/>
              <a:gd fmla="*/ 24 h 98" name="T101"/>
              <a:gd fmla="*/ 8 w 88" name="T102"/>
              <a:gd fmla="*/ 23 h 98" name="T103"/>
              <a:gd fmla="*/ 14 w 88" name="T104"/>
              <a:gd fmla="*/ 24 h 98" name="T105"/>
              <a:gd fmla="*/ 16 w 88" name="T106"/>
              <a:gd fmla="*/ 32 h 98" name="T107"/>
              <a:gd fmla="*/ 24 w 88" name="T108"/>
              <a:gd fmla="*/ 20 h 98" name="T109"/>
              <a:gd fmla="*/ 31 w 88" name="T110"/>
              <a:gd fmla="*/ 20 h 98" name="T111"/>
              <a:gd fmla="*/ 37 w 88" name="T112"/>
              <a:gd fmla="*/ 11 h 98" name="T113"/>
              <a:gd fmla="*/ 40 w 88" name="T114"/>
              <a:gd fmla="*/ 8 h 98" name="T115"/>
              <a:gd fmla="*/ 44 w 88" name="T116"/>
              <a:gd fmla="*/ 7 h 9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8" w="88">
                <a:moveTo>
                  <a:pt x="31" y="23"/>
                </a:moveTo>
                <a:lnTo>
                  <a:pt x="29" y="24"/>
                </a:lnTo>
                <a:lnTo>
                  <a:pt x="28" y="24"/>
                </a:lnTo>
                <a:lnTo>
                  <a:pt x="25" y="39"/>
                </a:lnTo>
                <a:lnTo>
                  <a:pt x="15" y="48"/>
                </a:lnTo>
                <a:lnTo>
                  <a:pt x="15" y="49"/>
                </a:lnTo>
                <a:lnTo>
                  <a:pt x="15" y="51"/>
                </a:lnTo>
                <a:lnTo>
                  <a:pt x="24" y="59"/>
                </a:lnTo>
                <a:lnTo>
                  <a:pt x="25" y="73"/>
                </a:lnTo>
                <a:lnTo>
                  <a:pt x="27" y="75"/>
                </a:lnTo>
                <a:lnTo>
                  <a:pt x="28" y="75"/>
                </a:lnTo>
                <a:lnTo>
                  <a:pt x="28" y="76"/>
                </a:lnTo>
                <a:lnTo>
                  <a:pt x="44" y="71"/>
                </a:lnTo>
                <a:lnTo>
                  <a:pt x="59" y="75"/>
                </a:lnTo>
                <a:lnTo>
                  <a:pt x="60" y="73"/>
                </a:lnTo>
                <a:lnTo>
                  <a:pt x="61" y="72"/>
                </a:lnTo>
                <a:lnTo>
                  <a:pt x="61" y="60"/>
                </a:lnTo>
                <a:lnTo>
                  <a:pt x="73" y="51"/>
                </a:lnTo>
                <a:lnTo>
                  <a:pt x="73" y="48"/>
                </a:lnTo>
                <a:lnTo>
                  <a:pt x="63" y="41"/>
                </a:lnTo>
                <a:lnTo>
                  <a:pt x="63" y="25"/>
                </a:lnTo>
                <a:lnTo>
                  <a:pt x="61" y="25"/>
                </a:lnTo>
                <a:lnTo>
                  <a:pt x="60" y="24"/>
                </a:lnTo>
                <a:lnTo>
                  <a:pt x="60" y="24"/>
                </a:lnTo>
                <a:lnTo>
                  <a:pt x="44" y="28"/>
                </a:lnTo>
                <a:lnTo>
                  <a:pt x="31" y="23"/>
                </a:lnTo>
                <a:close/>
                <a:moveTo>
                  <a:pt x="45" y="0"/>
                </a:moveTo>
                <a:lnTo>
                  <a:pt x="45" y="0"/>
                </a:lnTo>
                <a:lnTo>
                  <a:pt x="45" y="1"/>
                </a:lnTo>
                <a:lnTo>
                  <a:pt x="45" y="7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49" y="7"/>
                </a:lnTo>
                <a:lnTo>
                  <a:pt x="49" y="8"/>
                </a:lnTo>
                <a:lnTo>
                  <a:pt x="45" y="11"/>
                </a:lnTo>
                <a:lnTo>
                  <a:pt x="45" y="15"/>
                </a:lnTo>
                <a:lnTo>
                  <a:pt x="51" y="11"/>
                </a:lnTo>
                <a:lnTo>
                  <a:pt x="52" y="11"/>
                </a:lnTo>
                <a:lnTo>
                  <a:pt x="52" y="11"/>
                </a:lnTo>
                <a:lnTo>
                  <a:pt x="52" y="12"/>
                </a:lnTo>
                <a:lnTo>
                  <a:pt x="52" y="12"/>
                </a:lnTo>
                <a:lnTo>
                  <a:pt x="45" y="17"/>
                </a:lnTo>
                <a:lnTo>
                  <a:pt x="45" y="25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3" y="19"/>
                </a:lnTo>
                <a:lnTo>
                  <a:pt x="64" y="19"/>
                </a:lnTo>
                <a:lnTo>
                  <a:pt x="67" y="20"/>
                </a:lnTo>
                <a:lnTo>
                  <a:pt x="67" y="23"/>
                </a:lnTo>
                <a:lnTo>
                  <a:pt x="67" y="24"/>
                </a:lnTo>
                <a:lnTo>
                  <a:pt x="65" y="25"/>
                </a:lnTo>
                <a:lnTo>
                  <a:pt x="64" y="25"/>
                </a:lnTo>
                <a:lnTo>
                  <a:pt x="65" y="39"/>
                </a:lnTo>
                <a:lnTo>
                  <a:pt x="72" y="35"/>
                </a:lnTo>
                <a:lnTo>
                  <a:pt x="73" y="28"/>
                </a:lnTo>
                <a:lnTo>
                  <a:pt x="73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5" y="33"/>
                </a:lnTo>
                <a:lnTo>
                  <a:pt x="79" y="31"/>
                </a:lnTo>
                <a:lnTo>
                  <a:pt x="79" y="27"/>
                </a:lnTo>
                <a:lnTo>
                  <a:pt x="80" y="27"/>
                </a:lnTo>
                <a:lnTo>
                  <a:pt x="80" y="27"/>
                </a:lnTo>
                <a:lnTo>
                  <a:pt x="81" y="27"/>
                </a:lnTo>
                <a:lnTo>
                  <a:pt x="81" y="28"/>
                </a:lnTo>
                <a:lnTo>
                  <a:pt x="81" y="29"/>
                </a:lnTo>
                <a:lnTo>
                  <a:pt x="87" y="27"/>
                </a:lnTo>
                <a:lnTo>
                  <a:pt x="87" y="27"/>
                </a:lnTo>
                <a:lnTo>
                  <a:pt x="88" y="28"/>
                </a:lnTo>
                <a:lnTo>
                  <a:pt x="88" y="28"/>
                </a:lnTo>
                <a:lnTo>
                  <a:pt x="87" y="29"/>
                </a:lnTo>
                <a:lnTo>
                  <a:pt x="81" y="32"/>
                </a:lnTo>
                <a:lnTo>
                  <a:pt x="84" y="33"/>
                </a:lnTo>
                <a:lnTo>
                  <a:pt x="85" y="33"/>
                </a:lnTo>
                <a:lnTo>
                  <a:pt x="85" y="35"/>
                </a:lnTo>
                <a:lnTo>
                  <a:pt x="84" y="35"/>
                </a:lnTo>
                <a:lnTo>
                  <a:pt x="83" y="35"/>
                </a:lnTo>
                <a:lnTo>
                  <a:pt x="79" y="33"/>
                </a:lnTo>
                <a:lnTo>
                  <a:pt x="76" y="35"/>
                </a:lnTo>
                <a:lnTo>
                  <a:pt x="81" y="37"/>
                </a:lnTo>
                <a:lnTo>
                  <a:pt x="81" y="39"/>
                </a:lnTo>
                <a:lnTo>
                  <a:pt x="81" y="40"/>
                </a:lnTo>
                <a:lnTo>
                  <a:pt x="80" y="40"/>
                </a:lnTo>
                <a:lnTo>
                  <a:pt x="80" y="40"/>
                </a:lnTo>
                <a:lnTo>
                  <a:pt x="73" y="36"/>
                </a:lnTo>
                <a:lnTo>
                  <a:pt x="65" y="40"/>
                </a:lnTo>
                <a:lnTo>
                  <a:pt x="75" y="47"/>
                </a:lnTo>
                <a:lnTo>
                  <a:pt x="76" y="45"/>
                </a:lnTo>
                <a:lnTo>
                  <a:pt x="79" y="47"/>
                </a:lnTo>
                <a:lnTo>
                  <a:pt x="80" y="48"/>
                </a:lnTo>
                <a:lnTo>
                  <a:pt x="80" y="49"/>
                </a:lnTo>
                <a:lnTo>
                  <a:pt x="80" y="51"/>
                </a:lnTo>
                <a:lnTo>
                  <a:pt x="79" y="52"/>
                </a:lnTo>
                <a:lnTo>
                  <a:pt x="77" y="53"/>
                </a:lnTo>
                <a:lnTo>
                  <a:pt x="75" y="52"/>
                </a:lnTo>
                <a:lnTo>
                  <a:pt x="65" y="60"/>
                </a:lnTo>
                <a:lnTo>
                  <a:pt x="72" y="64"/>
                </a:lnTo>
                <a:lnTo>
                  <a:pt x="79" y="61"/>
                </a:lnTo>
                <a:lnTo>
                  <a:pt x="80" y="61"/>
                </a:lnTo>
                <a:lnTo>
                  <a:pt x="80" y="61"/>
                </a:lnTo>
                <a:lnTo>
                  <a:pt x="80" y="63"/>
                </a:lnTo>
                <a:lnTo>
                  <a:pt x="80" y="63"/>
                </a:lnTo>
                <a:lnTo>
                  <a:pt x="75" y="65"/>
                </a:lnTo>
                <a:lnTo>
                  <a:pt x="79" y="67"/>
                </a:lnTo>
                <a:lnTo>
                  <a:pt x="83" y="65"/>
                </a:lnTo>
                <a:lnTo>
                  <a:pt x="83" y="65"/>
                </a:lnTo>
                <a:lnTo>
                  <a:pt x="84" y="65"/>
                </a:lnTo>
                <a:lnTo>
                  <a:pt x="84" y="67"/>
                </a:lnTo>
                <a:lnTo>
                  <a:pt x="83" y="68"/>
                </a:lnTo>
                <a:lnTo>
                  <a:pt x="81" y="68"/>
                </a:lnTo>
                <a:lnTo>
                  <a:pt x="87" y="71"/>
                </a:lnTo>
                <a:lnTo>
                  <a:pt x="87" y="72"/>
                </a:lnTo>
                <a:lnTo>
                  <a:pt x="87" y="73"/>
                </a:lnTo>
                <a:lnTo>
                  <a:pt x="85" y="73"/>
                </a:lnTo>
                <a:lnTo>
                  <a:pt x="85" y="73"/>
                </a:lnTo>
                <a:lnTo>
                  <a:pt x="80" y="71"/>
                </a:lnTo>
                <a:lnTo>
                  <a:pt x="80" y="73"/>
                </a:lnTo>
                <a:lnTo>
                  <a:pt x="80" y="75"/>
                </a:lnTo>
                <a:lnTo>
                  <a:pt x="79" y="75"/>
                </a:lnTo>
                <a:lnTo>
                  <a:pt x="79" y="75"/>
                </a:lnTo>
                <a:lnTo>
                  <a:pt x="79" y="75"/>
                </a:lnTo>
                <a:lnTo>
                  <a:pt x="77" y="73"/>
                </a:lnTo>
                <a:lnTo>
                  <a:pt x="77" y="69"/>
                </a:lnTo>
                <a:lnTo>
                  <a:pt x="73" y="67"/>
                </a:lnTo>
                <a:lnTo>
                  <a:pt x="75" y="73"/>
                </a:lnTo>
                <a:lnTo>
                  <a:pt x="75" y="73"/>
                </a:lnTo>
                <a:lnTo>
                  <a:pt x="73" y="75"/>
                </a:lnTo>
                <a:lnTo>
                  <a:pt x="73" y="75"/>
                </a:lnTo>
                <a:lnTo>
                  <a:pt x="72" y="75"/>
                </a:lnTo>
                <a:lnTo>
                  <a:pt x="72" y="73"/>
                </a:lnTo>
                <a:lnTo>
                  <a:pt x="71" y="65"/>
                </a:lnTo>
                <a:lnTo>
                  <a:pt x="64" y="61"/>
                </a:lnTo>
                <a:lnTo>
                  <a:pt x="64" y="73"/>
                </a:lnTo>
                <a:lnTo>
                  <a:pt x="65" y="75"/>
                </a:lnTo>
                <a:lnTo>
                  <a:pt x="65" y="76"/>
                </a:lnTo>
                <a:lnTo>
                  <a:pt x="65" y="77"/>
                </a:lnTo>
                <a:lnTo>
                  <a:pt x="64" y="78"/>
                </a:lnTo>
                <a:lnTo>
                  <a:pt x="63" y="80"/>
                </a:lnTo>
                <a:lnTo>
                  <a:pt x="60" y="80"/>
                </a:lnTo>
                <a:lnTo>
                  <a:pt x="59" y="78"/>
                </a:lnTo>
                <a:lnTo>
                  <a:pt x="59" y="77"/>
                </a:lnTo>
                <a:lnTo>
                  <a:pt x="45" y="73"/>
                </a:lnTo>
                <a:lnTo>
                  <a:pt x="45" y="81"/>
                </a:lnTo>
                <a:lnTo>
                  <a:pt x="51" y="85"/>
                </a:lnTo>
                <a:lnTo>
                  <a:pt x="51" y="86"/>
                </a:lnTo>
                <a:lnTo>
                  <a:pt x="51" y="86"/>
                </a:lnTo>
                <a:lnTo>
                  <a:pt x="51" y="88"/>
                </a:lnTo>
                <a:lnTo>
                  <a:pt x="49" y="88"/>
                </a:lnTo>
                <a:lnTo>
                  <a:pt x="45" y="84"/>
                </a:lnTo>
                <a:lnTo>
                  <a:pt x="45" y="88"/>
                </a:lnTo>
                <a:lnTo>
                  <a:pt x="48" y="90"/>
                </a:lnTo>
                <a:lnTo>
                  <a:pt x="49" y="92"/>
                </a:lnTo>
                <a:lnTo>
                  <a:pt x="49" y="92"/>
                </a:lnTo>
                <a:lnTo>
                  <a:pt x="48" y="93"/>
                </a:lnTo>
                <a:lnTo>
                  <a:pt x="47" y="92"/>
                </a:lnTo>
                <a:lnTo>
                  <a:pt x="45" y="90"/>
                </a:lnTo>
                <a:lnTo>
                  <a:pt x="45" y="97"/>
                </a:lnTo>
                <a:lnTo>
                  <a:pt x="45" y="97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0"/>
                </a:lnTo>
                <a:lnTo>
                  <a:pt x="40" y="92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0"/>
                </a:lnTo>
                <a:lnTo>
                  <a:pt x="43" y="88"/>
                </a:lnTo>
                <a:lnTo>
                  <a:pt x="43" y="84"/>
                </a:lnTo>
                <a:lnTo>
                  <a:pt x="39" y="88"/>
                </a:lnTo>
                <a:lnTo>
                  <a:pt x="37" y="88"/>
                </a:lnTo>
                <a:lnTo>
                  <a:pt x="36" y="86"/>
                </a:lnTo>
                <a:lnTo>
                  <a:pt x="36" y="86"/>
                </a:lnTo>
                <a:lnTo>
                  <a:pt x="37" y="85"/>
                </a:lnTo>
                <a:lnTo>
                  <a:pt x="43" y="81"/>
                </a:lnTo>
                <a:lnTo>
                  <a:pt x="43" y="73"/>
                </a:lnTo>
                <a:lnTo>
                  <a:pt x="29" y="78"/>
                </a:lnTo>
                <a:lnTo>
                  <a:pt x="28" y="78"/>
                </a:lnTo>
                <a:lnTo>
                  <a:pt x="27" y="80"/>
                </a:lnTo>
                <a:lnTo>
                  <a:pt x="25" y="81"/>
                </a:lnTo>
                <a:lnTo>
                  <a:pt x="24" y="80"/>
                </a:lnTo>
                <a:lnTo>
                  <a:pt x="23" y="80"/>
                </a:lnTo>
                <a:lnTo>
                  <a:pt x="21" y="77"/>
                </a:lnTo>
                <a:lnTo>
                  <a:pt x="21" y="76"/>
                </a:lnTo>
                <a:lnTo>
                  <a:pt x="23" y="75"/>
                </a:lnTo>
                <a:lnTo>
                  <a:pt x="23" y="61"/>
                </a:lnTo>
                <a:lnTo>
                  <a:pt x="16" y="67"/>
                </a:lnTo>
                <a:lnTo>
                  <a:pt x="15" y="73"/>
                </a:lnTo>
                <a:lnTo>
                  <a:pt x="15" y="73"/>
                </a:lnTo>
                <a:lnTo>
                  <a:pt x="14" y="75"/>
                </a:lnTo>
                <a:lnTo>
                  <a:pt x="14" y="75"/>
                </a:lnTo>
                <a:lnTo>
                  <a:pt x="14" y="73"/>
                </a:lnTo>
                <a:lnTo>
                  <a:pt x="14" y="73"/>
                </a:lnTo>
                <a:lnTo>
                  <a:pt x="14" y="68"/>
                </a:lnTo>
                <a:lnTo>
                  <a:pt x="10" y="69"/>
                </a:lnTo>
                <a:lnTo>
                  <a:pt x="10" y="75"/>
                </a:lnTo>
                <a:lnTo>
                  <a:pt x="10" y="75"/>
                </a:lnTo>
                <a:lnTo>
                  <a:pt x="8" y="75"/>
                </a:lnTo>
                <a:lnTo>
                  <a:pt x="8" y="75"/>
                </a:lnTo>
                <a:lnTo>
                  <a:pt x="8" y="75"/>
                </a:lnTo>
                <a:lnTo>
                  <a:pt x="7" y="73"/>
                </a:lnTo>
                <a:lnTo>
                  <a:pt x="8" y="72"/>
                </a:lnTo>
                <a:lnTo>
                  <a:pt x="3" y="75"/>
                </a:lnTo>
                <a:lnTo>
                  <a:pt x="2" y="75"/>
                </a:lnTo>
                <a:lnTo>
                  <a:pt x="2" y="75"/>
                </a:lnTo>
                <a:lnTo>
                  <a:pt x="0" y="73"/>
                </a:lnTo>
                <a:lnTo>
                  <a:pt x="2" y="73"/>
                </a:lnTo>
                <a:lnTo>
                  <a:pt x="7" y="69"/>
                </a:lnTo>
                <a:lnTo>
                  <a:pt x="4" y="68"/>
                </a:lnTo>
                <a:lnTo>
                  <a:pt x="3" y="68"/>
                </a:lnTo>
                <a:lnTo>
                  <a:pt x="3" y="67"/>
                </a:lnTo>
                <a:lnTo>
                  <a:pt x="4" y="67"/>
                </a:lnTo>
                <a:lnTo>
                  <a:pt x="4" y="67"/>
                </a:lnTo>
                <a:lnTo>
                  <a:pt x="8" y="68"/>
                </a:lnTo>
                <a:lnTo>
                  <a:pt x="12" y="65"/>
                </a:lnTo>
                <a:lnTo>
                  <a:pt x="7" y="64"/>
                </a:lnTo>
                <a:lnTo>
                  <a:pt x="6" y="63"/>
                </a:lnTo>
                <a:lnTo>
                  <a:pt x="6" y="63"/>
                </a:lnTo>
                <a:lnTo>
                  <a:pt x="7" y="61"/>
                </a:lnTo>
                <a:lnTo>
                  <a:pt x="7" y="61"/>
                </a:lnTo>
                <a:lnTo>
                  <a:pt x="15" y="64"/>
                </a:lnTo>
                <a:lnTo>
                  <a:pt x="21" y="60"/>
                </a:lnTo>
                <a:lnTo>
                  <a:pt x="14" y="52"/>
                </a:lnTo>
                <a:lnTo>
                  <a:pt x="11" y="53"/>
                </a:lnTo>
                <a:lnTo>
                  <a:pt x="10" y="52"/>
                </a:lnTo>
                <a:lnTo>
                  <a:pt x="8" y="52"/>
                </a:lnTo>
                <a:lnTo>
                  <a:pt x="8" y="49"/>
                </a:lnTo>
                <a:lnTo>
                  <a:pt x="8" y="48"/>
                </a:lnTo>
                <a:lnTo>
                  <a:pt x="10" y="47"/>
                </a:lnTo>
                <a:lnTo>
                  <a:pt x="11" y="45"/>
                </a:lnTo>
                <a:lnTo>
                  <a:pt x="12" y="47"/>
                </a:lnTo>
                <a:lnTo>
                  <a:pt x="21" y="39"/>
                </a:lnTo>
                <a:lnTo>
                  <a:pt x="15" y="35"/>
                </a:lnTo>
                <a:lnTo>
                  <a:pt x="8" y="36"/>
                </a:lnTo>
                <a:lnTo>
                  <a:pt x="8" y="36"/>
                </a:lnTo>
                <a:lnTo>
                  <a:pt x="7" y="36"/>
                </a:lnTo>
                <a:lnTo>
                  <a:pt x="7" y="35"/>
                </a:lnTo>
                <a:lnTo>
                  <a:pt x="8" y="35"/>
                </a:lnTo>
                <a:lnTo>
                  <a:pt x="12" y="32"/>
                </a:lnTo>
                <a:lnTo>
                  <a:pt x="10" y="31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7" y="29"/>
                </a:lnTo>
                <a:lnTo>
                  <a:pt x="2" y="25"/>
                </a:lnTo>
                <a:lnTo>
                  <a:pt x="0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8" y="27"/>
                </a:lnTo>
                <a:lnTo>
                  <a:pt x="8" y="24"/>
                </a:lnTo>
                <a:lnTo>
                  <a:pt x="8" y="24"/>
                </a:lnTo>
                <a:lnTo>
                  <a:pt x="8" y="23"/>
                </a:lnTo>
                <a:lnTo>
                  <a:pt x="10" y="23"/>
                </a:lnTo>
                <a:lnTo>
                  <a:pt x="10" y="24"/>
                </a:lnTo>
                <a:lnTo>
                  <a:pt x="11" y="28"/>
                </a:lnTo>
                <a:lnTo>
                  <a:pt x="14" y="31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4"/>
                </a:lnTo>
                <a:lnTo>
                  <a:pt x="16" y="24"/>
                </a:lnTo>
                <a:lnTo>
                  <a:pt x="16" y="32"/>
                </a:lnTo>
                <a:lnTo>
                  <a:pt x="23" y="36"/>
                </a:lnTo>
                <a:lnTo>
                  <a:pt x="25" y="24"/>
                </a:lnTo>
                <a:lnTo>
                  <a:pt x="25" y="23"/>
                </a:lnTo>
                <a:lnTo>
                  <a:pt x="24" y="21"/>
                </a:lnTo>
                <a:lnTo>
                  <a:pt x="24" y="20"/>
                </a:lnTo>
                <a:lnTo>
                  <a:pt x="25" y="19"/>
                </a:lnTo>
                <a:lnTo>
                  <a:pt x="27" y="17"/>
                </a:lnTo>
                <a:lnTo>
                  <a:pt x="29" y="17"/>
                </a:lnTo>
                <a:lnTo>
                  <a:pt x="31" y="19"/>
                </a:lnTo>
                <a:lnTo>
                  <a:pt x="31" y="20"/>
                </a:lnTo>
                <a:lnTo>
                  <a:pt x="44" y="25"/>
                </a:lnTo>
                <a:lnTo>
                  <a:pt x="44" y="17"/>
                </a:lnTo>
                <a:lnTo>
                  <a:pt x="39" y="12"/>
                </a:lnTo>
                <a:lnTo>
                  <a:pt x="37" y="12"/>
                </a:lnTo>
                <a:lnTo>
                  <a:pt x="37" y="11"/>
                </a:lnTo>
                <a:lnTo>
                  <a:pt x="39" y="11"/>
                </a:lnTo>
                <a:lnTo>
                  <a:pt x="40" y="11"/>
                </a:lnTo>
                <a:lnTo>
                  <a:pt x="44" y="13"/>
                </a:lnTo>
                <a:lnTo>
                  <a:pt x="44" y="11"/>
                </a:lnTo>
                <a:lnTo>
                  <a:pt x="40" y="8"/>
                </a:lnTo>
                <a:lnTo>
                  <a:pt x="40" y="7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4" y="7"/>
                </a:lnTo>
                <a:lnTo>
                  <a:pt x="44" y="1"/>
                </a:lnTo>
                <a:lnTo>
                  <a:pt x="44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7528"/>
          <p:cNvSpPr/>
          <p:nvPr/>
        </p:nvSpPr>
        <p:spPr bwMode="auto">
          <a:xfrm>
            <a:off x="10176109" y="2435775"/>
            <a:ext cx="409641" cy="359481"/>
          </a:xfrm>
          <a:custGeom>
            <a:gdLst>
              <a:gd fmla="*/ 12 w 49" name="T0"/>
              <a:gd fmla="*/ 0 h 43" name="T1"/>
              <a:gd fmla="*/ 25 w 49" name="T2"/>
              <a:gd fmla="*/ 9 h 43" name="T3"/>
              <a:gd fmla="*/ 38 w 49" name="T4"/>
              <a:gd fmla="*/ 3 h 43" name="T5"/>
              <a:gd fmla="*/ 36 w 49" name="T6"/>
              <a:gd fmla="*/ 15 h 43" name="T7"/>
              <a:gd fmla="*/ 49 w 49" name="T8"/>
              <a:gd fmla="*/ 23 h 43" name="T9"/>
              <a:gd fmla="*/ 36 w 49" name="T10"/>
              <a:gd fmla="*/ 28 h 43" name="T11"/>
              <a:gd fmla="*/ 37 w 49" name="T12"/>
              <a:gd fmla="*/ 43 h 43" name="T13"/>
              <a:gd fmla="*/ 24 w 49" name="T14"/>
              <a:gd fmla="*/ 35 h 43" name="T15"/>
              <a:gd fmla="*/ 10 w 49" name="T16"/>
              <a:gd fmla="*/ 43 h 43" name="T17"/>
              <a:gd fmla="*/ 12 w 49" name="T18"/>
              <a:gd fmla="*/ 28 h 43" name="T19"/>
              <a:gd fmla="*/ 0 w 49" name="T20"/>
              <a:gd fmla="*/ 21 h 43" name="T21"/>
              <a:gd fmla="*/ 13 w 49" name="T22"/>
              <a:gd fmla="*/ 15 h 43" name="T23"/>
              <a:gd fmla="*/ 12 w 49" name="T24"/>
              <a:gd fmla="*/ 0 h 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3" w="49">
                <a:moveTo>
                  <a:pt x="12" y="0"/>
                </a:moveTo>
                <a:lnTo>
                  <a:pt x="25" y="9"/>
                </a:lnTo>
                <a:lnTo>
                  <a:pt x="38" y="3"/>
                </a:lnTo>
                <a:lnTo>
                  <a:pt x="36" y="15"/>
                </a:lnTo>
                <a:lnTo>
                  <a:pt x="49" y="23"/>
                </a:lnTo>
                <a:lnTo>
                  <a:pt x="36" y="28"/>
                </a:lnTo>
                <a:lnTo>
                  <a:pt x="37" y="43"/>
                </a:lnTo>
                <a:lnTo>
                  <a:pt x="24" y="35"/>
                </a:lnTo>
                <a:lnTo>
                  <a:pt x="10" y="43"/>
                </a:lnTo>
                <a:lnTo>
                  <a:pt x="12" y="28"/>
                </a:lnTo>
                <a:lnTo>
                  <a:pt x="0" y="21"/>
                </a:lnTo>
                <a:lnTo>
                  <a:pt x="13" y="15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3" name="组合 212"/>
          <p:cNvGrpSpPr/>
          <p:nvPr/>
        </p:nvGrpSpPr>
        <p:grpSpPr>
          <a:xfrm>
            <a:off x="5221599" y="810214"/>
            <a:ext cx="1904181" cy="1834685"/>
            <a:chOff x="5143371" y="2126454"/>
            <a:chExt cx="2290648" cy="2207047"/>
          </a:xfrm>
        </p:grpSpPr>
        <p:sp>
          <p:nvSpPr>
            <p:cNvPr id="28" name="Freeform 7529"/>
            <p:cNvSpPr/>
            <p:nvPr/>
          </p:nvSpPr>
          <p:spPr bwMode="auto">
            <a:xfrm>
              <a:off x="6389016" y="3054417"/>
              <a:ext cx="769123" cy="668802"/>
            </a:xfrm>
            <a:custGeom>
              <a:gdLst>
                <a:gd fmla="*/ 92 w 92" name="T0"/>
                <a:gd fmla="*/ 0 h 80" name="T1"/>
                <a:gd fmla="*/ 85 w 92" name="T2"/>
                <a:gd fmla="*/ 19 h 80" name="T3"/>
                <a:gd fmla="*/ 82 w 92" name="T4"/>
                <a:gd fmla="*/ 39 h 80" name="T5"/>
                <a:gd fmla="*/ 84 w 92" name="T6"/>
                <a:gd fmla="*/ 60 h 80" name="T7"/>
                <a:gd fmla="*/ 88 w 92" name="T8"/>
                <a:gd fmla="*/ 80 h 80" name="T9"/>
                <a:gd fmla="*/ 84 w 92" name="T10"/>
                <a:gd fmla="*/ 77 h 80" name="T11"/>
                <a:gd fmla="*/ 80 w 92" name="T12"/>
                <a:gd fmla="*/ 75 h 80" name="T13"/>
                <a:gd fmla="*/ 76 w 92" name="T14"/>
                <a:gd fmla="*/ 72 h 80" name="T15"/>
                <a:gd fmla="*/ 70 w 92" name="T16"/>
                <a:gd fmla="*/ 71 h 80" name="T17"/>
                <a:gd fmla="*/ 53 w 92" name="T18"/>
                <a:gd fmla="*/ 69 h 80" name="T19"/>
                <a:gd fmla="*/ 36 w 92" name="T20"/>
                <a:gd fmla="*/ 67 h 80" name="T21"/>
                <a:gd fmla="*/ 20 w 92" name="T22"/>
                <a:gd fmla="*/ 63 h 80" name="T23"/>
                <a:gd fmla="*/ 8 w 92" name="T24"/>
                <a:gd fmla="*/ 55 h 80" name="T25"/>
                <a:gd fmla="*/ 1 w 92" name="T26"/>
                <a:gd fmla="*/ 44 h 80" name="T27"/>
                <a:gd fmla="*/ 0 w 92" name="T28"/>
                <a:gd fmla="*/ 40 h 80" name="T29"/>
                <a:gd fmla="*/ 0 w 92" name="T30"/>
                <a:gd fmla="*/ 35 h 80" name="T31"/>
                <a:gd fmla="*/ 1 w 92" name="T32"/>
                <a:gd fmla="*/ 30 h 80" name="T33"/>
                <a:gd fmla="*/ 3 w 92" name="T34"/>
                <a:gd fmla="*/ 26 h 80" name="T35"/>
                <a:gd fmla="*/ 11 w 92" name="T36"/>
                <a:gd fmla="*/ 19 h 80" name="T37"/>
                <a:gd fmla="*/ 21 w 92" name="T38"/>
                <a:gd fmla="*/ 15 h 80" name="T39"/>
                <a:gd fmla="*/ 33 w 92" name="T40"/>
                <a:gd fmla="*/ 12 h 80" name="T41"/>
                <a:gd fmla="*/ 48 w 92" name="T42"/>
                <a:gd fmla="*/ 11 h 80" name="T43"/>
                <a:gd fmla="*/ 61 w 92" name="T44"/>
                <a:gd fmla="*/ 10 h 80" name="T45"/>
                <a:gd fmla="*/ 72 w 92" name="T46"/>
                <a:gd fmla="*/ 10 h 80" name="T47"/>
                <a:gd fmla="*/ 77 w 92" name="T48"/>
                <a:gd fmla="*/ 8 h 80" name="T49"/>
                <a:gd fmla="*/ 82 w 92" name="T50"/>
                <a:gd fmla="*/ 7 h 80" name="T51"/>
                <a:gd fmla="*/ 88 w 92" name="T52"/>
                <a:gd fmla="*/ 3 h 80" name="T53"/>
                <a:gd fmla="*/ 92 w 92" name="T54"/>
                <a:gd fmla="*/ 0 h 8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0" w="92">
                  <a:moveTo>
                    <a:pt x="92" y="0"/>
                  </a:moveTo>
                  <a:lnTo>
                    <a:pt x="85" y="19"/>
                  </a:lnTo>
                  <a:lnTo>
                    <a:pt x="82" y="39"/>
                  </a:lnTo>
                  <a:lnTo>
                    <a:pt x="84" y="60"/>
                  </a:lnTo>
                  <a:lnTo>
                    <a:pt x="88" y="80"/>
                  </a:lnTo>
                  <a:lnTo>
                    <a:pt x="84" y="77"/>
                  </a:lnTo>
                  <a:lnTo>
                    <a:pt x="80" y="75"/>
                  </a:lnTo>
                  <a:lnTo>
                    <a:pt x="76" y="72"/>
                  </a:lnTo>
                  <a:lnTo>
                    <a:pt x="70" y="71"/>
                  </a:lnTo>
                  <a:lnTo>
                    <a:pt x="53" y="69"/>
                  </a:lnTo>
                  <a:lnTo>
                    <a:pt x="36" y="67"/>
                  </a:lnTo>
                  <a:lnTo>
                    <a:pt x="20" y="63"/>
                  </a:lnTo>
                  <a:lnTo>
                    <a:pt x="8" y="5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11" y="19"/>
                  </a:lnTo>
                  <a:lnTo>
                    <a:pt x="21" y="15"/>
                  </a:lnTo>
                  <a:lnTo>
                    <a:pt x="33" y="12"/>
                  </a:lnTo>
                  <a:lnTo>
                    <a:pt x="48" y="11"/>
                  </a:lnTo>
                  <a:lnTo>
                    <a:pt x="61" y="10"/>
                  </a:lnTo>
                  <a:lnTo>
                    <a:pt x="72" y="10"/>
                  </a:lnTo>
                  <a:lnTo>
                    <a:pt x="77" y="8"/>
                  </a:lnTo>
                  <a:lnTo>
                    <a:pt x="82" y="7"/>
                  </a:lnTo>
                  <a:lnTo>
                    <a:pt x="8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530"/>
            <p:cNvSpPr/>
            <p:nvPr/>
          </p:nvSpPr>
          <p:spPr bwMode="auto">
            <a:xfrm>
              <a:off x="7107978" y="3054417"/>
              <a:ext cx="183921" cy="677162"/>
            </a:xfrm>
            <a:custGeom>
              <a:gdLst>
                <a:gd fmla="*/ 14 w 22" name="T0"/>
                <a:gd fmla="*/ 0 h 81" name="T1"/>
                <a:gd fmla="*/ 18 w 22" name="T2"/>
                <a:gd fmla="*/ 4 h 81" name="T3"/>
                <a:gd fmla="*/ 20 w 22" name="T4"/>
                <a:gd fmla="*/ 12 h 81" name="T5"/>
                <a:gd fmla="*/ 22 w 22" name="T6"/>
                <a:gd fmla="*/ 26 h 81" name="T7"/>
                <a:gd fmla="*/ 22 w 22" name="T8"/>
                <a:gd fmla="*/ 42 h 81" name="T9"/>
                <a:gd fmla="*/ 20 w 22" name="T10"/>
                <a:gd fmla="*/ 56 h 81" name="T11"/>
                <a:gd fmla="*/ 18 w 22" name="T12"/>
                <a:gd fmla="*/ 69 h 81" name="T13"/>
                <a:gd fmla="*/ 14 w 22" name="T14"/>
                <a:gd fmla="*/ 77 h 81" name="T15"/>
                <a:gd fmla="*/ 10 w 22" name="T16"/>
                <a:gd fmla="*/ 81 h 81" name="T17"/>
                <a:gd fmla="*/ 6 w 22" name="T18"/>
                <a:gd fmla="*/ 77 h 81" name="T19"/>
                <a:gd fmla="*/ 3 w 22" name="T20"/>
                <a:gd fmla="*/ 68 h 81" name="T21"/>
                <a:gd fmla="*/ 2 w 22" name="T22"/>
                <a:gd fmla="*/ 56 h 81" name="T23"/>
                <a:gd fmla="*/ 0 w 22" name="T24"/>
                <a:gd fmla="*/ 40 h 81" name="T25"/>
                <a:gd fmla="*/ 3 w 22" name="T26"/>
                <a:gd fmla="*/ 24 h 81" name="T27"/>
                <a:gd fmla="*/ 6 w 22" name="T28"/>
                <a:gd fmla="*/ 12 h 81" name="T29"/>
                <a:gd fmla="*/ 8 w 22" name="T30"/>
                <a:gd fmla="*/ 4 h 81" name="T31"/>
                <a:gd fmla="*/ 14 w 22" name="T32"/>
                <a:gd fmla="*/ 0 h 8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" w="22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2" y="26"/>
                  </a:lnTo>
                  <a:lnTo>
                    <a:pt x="22" y="42"/>
                  </a:lnTo>
                  <a:lnTo>
                    <a:pt x="20" y="56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6" y="12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531"/>
            <p:cNvSpPr/>
            <p:nvPr/>
          </p:nvSpPr>
          <p:spPr bwMode="auto">
            <a:xfrm>
              <a:off x="7141418" y="3413898"/>
              <a:ext cx="100320" cy="108680"/>
            </a:xfrm>
            <a:custGeom>
              <a:gdLst>
                <a:gd fmla="*/ 6 w 12" name="T0"/>
                <a:gd fmla="*/ 0 h 13" name="T1"/>
                <a:gd fmla="*/ 10 w 12" name="T2"/>
                <a:gd fmla="*/ 0 h 13" name="T3"/>
                <a:gd fmla="*/ 11 w 12" name="T4"/>
                <a:gd fmla="*/ 3 h 13" name="T5"/>
                <a:gd fmla="*/ 12 w 12" name="T6"/>
                <a:gd fmla="*/ 5 h 13" name="T7"/>
                <a:gd fmla="*/ 12 w 12" name="T8"/>
                <a:gd fmla="*/ 9 h 13" name="T9"/>
                <a:gd fmla="*/ 10 w 12" name="T10"/>
                <a:gd fmla="*/ 12 h 13" name="T11"/>
                <a:gd fmla="*/ 7 w 12" name="T12"/>
                <a:gd fmla="*/ 13 h 13" name="T13"/>
                <a:gd fmla="*/ 3 w 12" name="T14"/>
                <a:gd fmla="*/ 12 h 13" name="T15"/>
                <a:gd fmla="*/ 2 w 12" name="T16"/>
                <a:gd fmla="*/ 11 h 13" name="T17"/>
                <a:gd fmla="*/ 0 w 12" name="T18"/>
                <a:gd fmla="*/ 7 h 13" name="T19"/>
                <a:gd fmla="*/ 0 w 12" name="T20"/>
                <a:gd fmla="*/ 4 h 13" name="T21"/>
                <a:gd fmla="*/ 3 w 12" name="T22"/>
                <a:gd fmla="*/ 1 h 13" name="T23"/>
                <a:gd fmla="*/ 6 w 12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2"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532"/>
            <p:cNvSpPr/>
            <p:nvPr/>
          </p:nvSpPr>
          <p:spPr bwMode="auto">
            <a:xfrm>
              <a:off x="6430816" y="3154738"/>
              <a:ext cx="643722" cy="150481"/>
            </a:xfrm>
            <a:custGeom>
              <a:gdLst>
                <a:gd fmla="*/ 77 w 77" name="T0"/>
                <a:gd fmla="*/ 0 h 18" name="T1"/>
                <a:gd fmla="*/ 77 w 77" name="T2"/>
                <a:gd fmla="*/ 0 h 18" name="T3"/>
                <a:gd fmla="*/ 76 w 77" name="T4"/>
                <a:gd fmla="*/ 3 h 18" name="T5"/>
                <a:gd fmla="*/ 72 w 77" name="T6"/>
                <a:gd fmla="*/ 6 h 18" name="T7"/>
                <a:gd fmla="*/ 65 w 77" name="T8"/>
                <a:gd fmla="*/ 8 h 18" name="T9"/>
                <a:gd fmla="*/ 52 w 77" name="T10"/>
                <a:gd fmla="*/ 8 h 18" name="T11"/>
                <a:gd fmla="*/ 49 w 77" name="T12"/>
                <a:gd fmla="*/ 8 h 18" name="T13"/>
                <a:gd fmla="*/ 39 w 77" name="T14"/>
                <a:gd fmla="*/ 7 h 18" name="T15"/>
                <a:gd fmla="*/ 26 w 77" name="T16"/>
                <a:gd fmla="*/ 8 h 18" name="T17"/>
                <a:gd fmla="*/ 12 w 77" name="T18"/>
                <a:gd fmla="*/ 11 h 18" name="T19"/>
                <a:gd fmla="*/ 0 w 77" name="T20"/>
                <a:gd fmla="*/ 18 h 18" name="T21"/>
                <a:gd fmla="*/ 0 w 77" name="T22"/>
                <a:gd fmla="*/ 16 h 18" name="T23"/>
                <a:gd fmla="*/ 3 w 77" name="T24"/>
                <a:gd fmla="*/ 14 h 18" name="T25"/>
                <a:gd fmla="*/ 8 w 77" name="T26"/>
                <a:gd fmla="*/ 11 h 18" name="T27"/>
                <a:gd fmla="*/ 15 w 77" name="T28"/>
                <a:gd fmla="*/ 7 h 18" name="T29"/>
                <a:gd fmla="*/ 27 w 77" name="T30"/>
                <a:gd fmla="*/ 4 h 18" name="T31"/>
                <a:gd fmla="*/ 43 w 77" name="T32"/>
                <a:gd fmla="*/ 3 h 18" name="T33"/>
                <a:gd fmla="*/ 63 w 77" name="T34"/>
                <a:gd fmla="*/ 3 h 18" name="T35"/>
                <a:gd fmla="*/ 64 w 77" name="T36"/>
                <a:gd fmla="*/ 3 h 18" name="T37"/>
                <a:gd fmla="*/ 67 w 77" name="T38"/>
                <a:gd fmla="*/ 3 h 18" name="T39"/>
                <a:gd fmla="*/ 71 w 77" name="T40"/>
                <a:gd fmla="*/ 3 h 18" name="T41"/>
                <a:gd fmla="*/ 73 w 77" name="T42"/>
                <a:gd fmla="*/ 2 h 18" name="T43"/>
                <a:gd fmla="*/ 77 w 77" name="T44"/>
                <a:gd fmla="*/ 0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77">
                  <a:moveTo>
                    <a:pt x="77" y="0"/>
                  </a:moveTo>
                  <a:lnTo>
                    <a:pt x="77" y="0"/>
                  </a:lnTo>
                  <a:lnTo>
                    <a:pt x="76" y="3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2" y="1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7" y="4"/>
                  </a:lnTo>
                  <a:lnTo>
                    <a:pt x="43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7533"/>
            <p:cNvSpPr/>
            <p:nvPr/>
          </p:nvSpPr>
          <p:spPr bwMode="auto">
            <a:xfrm>
              <a:off x="6079695" y="3564379"/>
              <a:ext cx="668802" cy="727323"/>
            </a:xfrm>
            <a:custGeom>
              <a:gdLst>
                <a:gd fmla="*/ 12 w 80" name="T0"/>
                <a:gd fmla="*/ 0 h 87" name="T1"/>
                <a:gd fmla="*/ 26 w 80" name="T2"/>
                <a:gd fmla="*/ 2 h 87" name="T3"/>
                <a:gd fmla="*/ 40 w 80" name="T4"/>
                <a:gd fmla="*/ 10 h 87" name="T5"/>
                <a:gd fmla="*/ 53 w 80" name="T6"/>
                <a:gd fmla="*/ 22 h 87" name="T7"/>
                <a:gd fmla="*/ 65 w 80" name="T8"/>
                <a:gd fmla="*/ 35 h 87" name="T9"/>
                <a:gd fmla="*/ 69 w 80" name="T10"/>
                <a:gd fmla="*/ 39 h 87" name="T11"/>
                <a:gd fmla="*/ 73 w 80" name="T12"/>
                <a:gd fmla="*/ 42 h 87" name="T13"/>
                <a:gd fmla="*/ 77 w 80" name="T14"/>
                <a:gd fmla="*/ 43 h 87" name="T15"/>
                <a:gd fmla="*/ 80 w 80" name="T16"/>
                <a:gd fmla="*/ 44 h 87" name="T17"/>
                <a:gd fmla="*/ 58 w 80" name="T18"/>
                <a:gd fmla="*/ 54 h 87" name="T19"/>
                <a:gd fmla="*/ 40 w 80" name="T20"/>
                <a:gd fmla="*/ 68 h 87" name="T21"/>
                <a:gd fmla="*/ 26 w 80" name="T22"/>
                <a:gd fmla="*/ 87 h 87" name="T23"/>
                <a:gd fmla="*/ 26 w 80" name="T24"/>
                <a:gd fmla="*/ 83 h 87" name="T25"/>
                <a:gd fmla="*/ 26 w 80" name="T26"/>
                <a:gd fmla="*/ 79 h 87" name="T27"/>
                <a:gd fmla="*/ 25 w 80" name="T28"/>
                <a:gd fmla="*/ 75 h 87" name="T29"/>
                <a:gd fmla="*/ 25 w 80" name="T30"/>
                <a:gd fmla="*/ 71 h 87" name="T31"/>
                <a:gd fmla="*/ 24 w 80" name="T32"/>
                <a:gd fmla="*/ 68 h 87" name="T33"/>
                <a:gd fmla="*/ 17 w 80" name="T34"/>
                <a:gd fmla="*/ 58 h 87" name="T35"/>
                <a:gd fmla="*/ 9 w 80" name="T36"/>
                <a:gd fmla="*/ 47 h 87" name="T37"/>
                <a:gd fmla="*/ 2 w 80" name="T38"/>
                <a:gd fmla="*/ 34 h 87" name="T39"/>
                <a:gd fmla="*/ 0 w 80" name="T40"/>
                <a:gd fmla="*/ 22 h 87" name="T41"/>
                <a:gd fmla="*/ 0 w 80" name="T42"/>
                <a:gd fmla="*/ 11 h 87" name="T43"/>
                <a:gd fmla="*/ 2 w 80" name="T44"/>
                <a:gd fmla="*/ 8 h 87" name="T45"/>
                <a:gd fmla="*/ 5 w 80" name="T46"/>
                <a:gd fmla="*/ 4 h 87" name="T47"/>
                <a:gd fmla="*/ 9 w 80" name="T48"/>
                <a:gd fmla="*/ 2 h 87" name="T49"/>
                <a:gd fmla="*/ 12 w 80" name="T50"/>
                <a:gd fmla="*/ 0 h 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7" w="80">
                  <a:moveTo>
                    <a:pt x="12" y="0"/>
                  </a:moveTo>
                  <a:lnTo>
                    <a:pt x="26" y="2"/>
                  </a:lnTo>
                  <a:lnTo>
                    <a:pt x="40" y="10"/>
                  </a:lnTo>
                  <a:lnTo>
                    <a:pt x="53" y="22"/>
                  </a:lnTo>
                  <a:lnTo>
                    <a:pt x="65" y="35"/>
                  </a:lnTo>
                  <a:lnTo>
                    <a:pt x="69" y="39"/>
                  </a:lnTo>
                  <a:lnTo>
                    <a:pt x="73" y="42"/>
                  </a:lnTo>
                  <a:lnTo>
                    <a:pt x="77" y="43"/>
                  </a:lnTo>
                  <a:lnTo>
                    <a:pt x="80" y="44"/>
                  </a:lnTo>
                  <a:lnTo>
                    <a:pt x="58" y="54"/>
                  </a:lnTo>
                  <a:lnTo>
                    <a:pt x="40" y="68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6" y="79"/>
                  </a:lnTo>
                  <a:lnTo>
                    <a:pt x="25" y="75"/>
                  </a:lnTo>
                  <a:lnTo>
                    <a:pt x="25" y="71"/>
                  </a:lnTo>
                  <a:lnTo>
                    <a:pt x="24" y="68"/>
                  </a:lnTo>
                  <a:lnTo>
                    <a:pt x="17" y="58"/>
                  </a:lnTo>
                  <a:lnTo>
                    <a:pt x="9" y="47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534"/>
            <p:cNvSpPr/>
            <p:nvPr/>
          </p:nvSpPr>
          <p:spPr bwMode="auto">
            <a:xfrm>
              <a:off x="6330496" y="3965660"/>
              <a:ext cx="459802" cy="367841"/>
            </a:xfrm>
            <a:custGeom>
              <a:gdLst>
                <a:gd fmla="*/ 51 w 55" name="T0"/>
                <a:gd fmla="*/ 0 h 44" name="T1"/>
                <a:gd fmla="*/ 55 w 55" name="T2"/>
                <a:gd fmla="*/ 2 h 44" name="T3"/>
                <a:gd fmla="*/ 55 w 55" name="T4"/>
                <a:gd fmla="*/ 6 h 44" name="T5"/>
                <a:gd fmla="*/ 51 w 55" name="T6"/>
                <a:gd fmla="*/ 12 h 44" name="T7"/>
                <a:gd fmla="*/ 43 w 55" name="T8"/>
                <a:gd fmla="*/ 22 h 44" name="T9"/>
                <a:gd fmla="*/ 34 w 55" name="T10"/>
                <a:gd fmla="*/ 30 h 44" name="T11"/>
                <a:gd fmla="*/ 22 w 55" name="T12"/>
                <a:gd fmla="*/ 37 h 44" name="T13"/>
                <a:gd fmla="*/ 12 w 55" name="T14"/>
                <a:gd fmla="*/ 43 h 44" name="T15"/>
                <a:gd fmla="*/ 4 w 55" name="T16"/>
                <a:gd fmla="*/ 44 h 44" name="T17"/>
                <a:gd fmla="*/ 0 w 55" name="T18"/>
                <a:gd fmla="*/ 44 h 44" name="T19"/>
                <a:gd fmla="*/ 0 w 55" name="T20"/>
                <a:gd fmla="*/ 39 h 44" name="T21"/>
                <a:gd fmla="*/ 4 w 55" name="T22"/>
                <a:gd fmla="*/ 32 h 44" name="T23"/>
                <a:gd fmla="*/ 12 w 55" name="T24"/>
                <a:gd fmla="*/ 24 h 44" name="T25"/>
                <a:gd fmla="*/ 22 w 55" name="T26"/>
                <a:gd fmla="*/ 15 h 44" name="T27"/>
                <a:gd fmla="*/ 34 w 55" name="T28"/>
                <a:gd fmla="*/ 8 h 44" name="T29"/>
                <a:gd fmla="*/ 43 w 55" name="T30"/>
                <a:gd fmla="*/ 3 h 44" name="T31"/>
                <a:gd fmla="*/ 51 w 55" name="T32"/>
                <a:gd fmla="*/ 0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55">
                  <a:moveTo>
                    <a:pt x="51" y="0"/>
                  </a:moveTo>
                  <a:lnTo>
                    <a:pt x="55" y="2"/>
                  </a:lnTo>
                  <a:lnTo>
                    <a:pt x="55" y="6"/>
                  </a:lnTo>
                  <a:lnTo>
                    <a:pt x="51" y="12"/>
                  </a:lnTo>
                  <a:lnTo>
                    <a:pt x="43" y="22"/>
                  </a:lnTo>
                  <a:lnTo>
                    <a:pt x="34" y="30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43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535"/>
            <p:cNvSpPr/>
            <p:nvPr/>
          </p:nvSpPr>
          <p:spPr bwMode="auto">
            <a:xfrm>
              <a:off x="6430816" y="4157941"/>
              <a:ext cx="100320" cy="100320"/>
            </a:xfrm>
            <a:custGeom>
              <a:gdLst>
                <a:gd fmla="*/ 6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3 h 12" name="T7"/>
                <a:gd fmla="*/ 12 w 12" name="T8"/>
                <a:gd fmla="*/ 5 h 12" name="T9"/>
                <a:gd fmla="*/ 12 w 12" name="T10"/>
                <a:gd fmla="*/ 8 h 12" name="T11"/>
                <a:gd fmla="*/ 11 w 12" name="T12"/>
                <a:gd fmla="*/ 9 h 12" name="T13"/>
                <a:gd fmla="*/ 10 w 12" name="T14"/>
                <a:gd fmla="*/ 12 h 12" name="T15"/>
                <a:gd fmla="*/ 7 w 12" name="T16"/>
                <a:gd fmla="*/ 12 h 12" name="T17"/>
                <a:gd fmla="*/ 4 w 12" name="T18"/>
                <a:gd fmla="*/ 12 h 12" name="T19"/>
                <a:gd fmla="*/ 2 w 12" name="T20"/>
                <a:gd fmla="*/ 10 h 12" name="T21"/>
                <a:gd fmla="*/ 0 w 12" name="T22"/>
                <a:gd fmla="*/ 9 h 12" name="T23"/>
                <a:gd fmla="*/ 0 w 12" name="T24"/>
                <a:gd fmla="*/ 7 h 12" name="T25"/>
                <a:gd fmla="*/ 0 w 12" name="T26"/>
                <a:gd fmla="*/ 4 h 12" name="T27"/>
                <a:gd fmla="*/ 2 w 12" name="T28"/>
                <a:gd fmla="*/ 1 h 12" name="T29"/>
                <a:gd fmla="*/ 3 w 12" name="T30"/>
                <a:gd fmla="*/ 0 h 12" name="T31"/>
                <a:gd fmla="*/ 6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536"/>
            <p:cNvSpPr/>
            <p:nvPr/>
          </p:nvSpPr>
          <p:spPr bwMode="auto">
            <a:xfrm>
              <a:off x="6096415" y="3656339"/>
              <a:ext cx="250801" cy="535042"/>
            </a:xfrm>
            <a:custGeom>
              <a:gdLst>
                <a:gd fmla="*/ 2 w 30" name="T0"/>
                <a:gd fmla="*/ 0 h 64" name="T1"/>
                <a:gd fmla="*/ 3 w 30" name="T2"/>
                <a:gd fmla="*/ 12 h 64" name="T3"/>
                <a:gd fmla="*/ 8 w 30" name="T4"/>
                <a:gd fmla="*/ 23 h 64" name="T5"/>
                <a:gd fmla="*/ 14 w 30" name="T6"/>
                <a:gd fmla="*/ 33 h 64" name="T7"/>
                <a:gd fmla="*/ 19 w 30" name="T8"/>
                <a:gd fmla="*/ 40 h 64" name="T9"/>
                <a:gd fmla="*/ 22 w 30" name="T10"/>
                <a:gd fmla="*/ 41 h 64" name="T11"/>
                <a:gd fmla="*/ 27 w 30" name="T12"/>
                <a:gd fmla="*/ 51 h 64" name="T13"/>
                <a:gd fmla="*/ 30 w 30" name="T14"/>
                <a:gd fmla="*/ 57 h 64" name="T15"/>
                <a:gd fmla="*/ 30 w 30" name="T16"/>
                <a:gd fmla="*/ 61 h 64" name="T17"/>
                <a:gd fmla="*/ 28 w 30" name="T18"/>
                <a:gd fmla="*/ 63 h 64" name="T19"/>
                <a:gd fmla="*/ 27 w 30" name="T20"/>
                <a:gd fmla="*/ 64 h 64" name="T21"/>
                <a:gd fmla="*/ 27 w 30" name="T22"/>
                <a:gd fmla="*/ 60 h 64" name="T23"/>
                <a:gd fmla="*/ 26 w 30" name="T24"/>
                <a:gd fmla="*/ 57 h 64" name="T25"/>
                <a:gd fmla="*/ 24 w 30" name="T26"/>
                <a:gd fmla="*/ 55 h 64" name="T27"/>
                <a:gd fmla="*/ 23 w 30" name="T28"/>
                <a:gd fmla="*/ 52 h 64" name="T29"/>
                <a:gd fmla="*/ 23 w 30" name="T30"/>
                <a:gd fmla="*/ 52 h 64" name="T31"/>
                <a:gd fmla="*/ 11 w 30" name="T32"/>
                <a:gd fmla="*/ 36 h 64" name="T33"/>
                <a:gd fmla="*/ 4 w 30" name="T34"/>
                <a:gd fmla="*/ 23 h 64" name="T35"/>
                <a:gd fmla="*/ 2 w 30" name="T36"/>
                <a:gd fmla="*/ 12 h 64" name="T37"/>
                <a:gd fmla="*/ 0 w 30" name="T38"/>
                <a:gd fmla="*/ 5 h 64" name="T39"/>
                <a:gd fmla="*/ 2 w 30" name="T40"/>
                <a:gd fmla="*/ 1 h 64" name="T41"/>
                <a:gd fmla="*/ 2 w 30" name="T42"/>
                <a:gd fmla="*/ 0 h 6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4" w="30">
                  <a:moveTo>
                    <a:pt x="2" y="0"/>
                  </a:moveTo>
                  <a:lnTo>
                    <a:pt x="3" y="12"/>
                  </a:lnTo>
                  <a:lnTo>
                    <a:pt x="8" y="23"/>
                  </a:lnTo>
                  <a:lnTo>
                    <a:pt x="14" y="33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7" y="51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28" y="63"/>
                  </a:lnTo>
                  <a:lnTo>
                    <a:pt x="27" y="64"/>
                  </a:lnTo>
                  <a:lnTo>
                    <a:pt x="27" y="60"/>
                  </a:lnTo>
                  <a:lnTo>
                    <a:pt x="26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1" y="36"/>
                  </a:lnTo>
                  <a:lnTo>
                    <a:pt x="4" y="23"/>
                  </a:lnTo>
                  <a:lnTo>
                    <a:pt x="2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537"/>
            <p:cNvSpPr/>
            <p:nvPr/>
          </p:nvSpPr>
          <p:spPr bwMode="auto">
            <a:xfrm>
              <a:off x="5143371" y="2126454"/>
              <a:ext cx="2290648" cy="2031487"/>
            </a:xfrm>
            <a:custGeom>
              <a:gdLst>
                <a:gd fmla="*/ 67 w 274" name="T0"/>
                <a:gd fmla="*/ 0 h 243" name="T1"/>
                <a:gd fmla="*/ 83 w 274" name="T2"/>
                <a:gd fmla="*/ 1 h 243" name="T3"/>
                <a:gd fmla="*/ 96 w 274" name="T4"/>
                <a:gd fmla="*/ 6 h 243" name="T5"/>
                <a:gd fmla="*/ 107 w 274" name="T6"/>
                <a:gd fmla="*/ 12 h 243" name="T7"/>
                <a:gd fmla="*/ 114 w 274" name="T8"/>
                <a:gd fmla="*/ 17 h 243" name="T9"/>
                <a:gd fmla="*/ 117 w 274" name="T10"/>
                <a:gd fmla="*/ 18 h 243" name="T11"/>
                <a:gd fmla="*/ 121 w 274" name="T12"/>
                <a:gd fmla="*/ 22 h 243" name="T13"/>
                <a:gd fmla="*/ 122 w 274" name="T14"/>
                <a:gd fmla="*/ 26 h 243" name="T15"/>
                <a:gd fmla="*/ 122 w 274" name="T16"/>
                <a:gd fmla="*/ 30 h 243" name="T17"/>
                <a:gd fmla="*/ 122 w 274" name="T18"/>
                <a:gd fmla="*/ 34 h 243" name="T19"/>
                <a:gd fmla="*/ 120 w 274" name="T20"/>
                <a:gd fmla="*/ 38 h 243" name="T21"/>
                <a:gd fmla="*/ 117 w 274" name="T22"/>
                <a:gd fmla="*/ 42 h 243" name="T23"/>
                <a:gd fmla="*/ 113 w 274" name="T24"/>
                <a:gd fmla="*/ 44 h 243" name="T25"/>
                <a:gd fmla="*/ 108 w 274" name="T26"/>
                <a:gd fmla="*/ 45 h 243" name="T27"/>
                <a:gd fmla="*/ 104 w 274" name="T28"/>
                <a:gd fmla="*/ 44 h 243" name="T29"/>
                <a:gd fmla="*/ 100 w 274" name="T30"/>
                <a:gd fmla="*/ 41 h 243" name="T31"/>
                <a:gd fmla="*/ 93 w 274" name="T32"/>
                <a:gd fmla="*/ 37 h 243" name="T33"/>
                <a:gd fmla="*/ 83 w 274" name="T34"/>
                <a:gd fmla="*/ 32 h 243" name="T35"/>
                <a:gd fmla="*/ 69 w 274" name="T36"/>
                <a:gd fmla="*/ 28 h 243" name="T37"/>
                <a:gd fmla="*/ 57 w 274" name="T38"/>
                <a:gd fmla="*/ 29 h 243" name="T39"/>
                <a:gd fmla="*/ 48 w 274" name="T40"/>
                <a:gd fmla="*/ 33 h 243" name="T41"/>
                <a:gd fmla="*/ 39 w 274" name="T42"/>
                <a:gd fmla="*/ 41 h 243" name="T43"/>
                <a:gd fmla="*/ 32 w 274" name="T44"/>
                <a:gd fmla="*/ 54 h 243" name="T45"/>
                <a:gd fmla="*/ 30 w 274" name="T46"/>
                <a:gd fmla="*/ 58 h 243" name="T47"/>
                <a:gd fmla="*/ 28 w 274" name="T48"/>
                <a:gd fmla="*/ 65 h 243" name="T49"/>
                <a:gd fmla="*/ 28 w 274" name="T50"/>
                <a:gd fmla="*/ 73 h 243" name="T51"/>
                <a:gd fmla="*/ 32 w 274" name="T52"/>
                <a:gd fmla="*/ 82 h 243" name="T53"/>
                <a:gd fmla="*/ 40 w 274" name="T54"/>
                <a:gd fmla="*/ 91 h 243" name="T55"/>
                <a:gd fmla="*/ 52 w 274" name="T56"/>
                <a:gd fmla="*/ 102 h 243" name="T57"/>
                <a:gd fmla="*/ 72 w 274" name="T58"/>
                <a:gd fmla="*/ 114 h 243" name="T59"/>
                <a:gd fmla="*/ 266 w 274" name="T60"/>
                <a:gd fmla="*/ 216 h 243" name="T61"/>
                <a:gd fmla="*/ 270 w 274" name="T62"/>
                <a:gd fmla="*/ 219 h 243" name="T63"/>
                <a:gd fmla="*/ 273 w 274" name="T64"/>
                <a:gd fmla="*/ 222 h 243" name="T65"/>
                <a:gd fmla="*/ 274 w 274" name="T66"/>
                <a:gd fmla="*/ 226 h 243" name="T67"/>
                <a:gd fmla="*/ 274 w 274" name="T68"/>
                <a:gd fmla="*/ 231 h 243" name="T69"/>
                <a:gd fmla="*/ 273 w 274" name="T70"/>
                <a:gd fmla="*/ 235 h 243" name="T71"/>
                <a:gd fmla="*/ 270 w 274" name="T72"/>
                <a:gd fmla="*/ 239 h 243" name="T73"/>
                <a:gd fmla="*/ 266 w 274" name="T74"/>
                <a:gd fmla="*/ 242 h 243" name="T75"/>
                <a:gd fmla="*/ 262 w 274" name="T76"/>
                <a:gd fmla="*/ 243 h 243" name="T77"/>
                <a:gd fmla="*/ 258 w 274" name="T78"/>
                <a:gd fmla="*/ 243 h 243" name="T79"/>
                <a:gd fmla="*/ 253 w 274" name="T80"/>
                <a:gd fmla="*/ 242 h 243" name="T81"/>
                <a:gd fmla="*/ 59 w 274" name="T82"/>
                <a:gd fmla="*/ 139 h 243" name="T83"/>
                <a:gd fmla="*/ 31 w 274" name="T84"/>
                <a:gd fmla="*/ 122 h 243" name="T85"/>
                <a:gd fmla="*/ 12 w 274" name="T86"/>
                <a:gd fmla="*/ 103 h 243" name="T87"/>
                <a:gd fmla="*/ 2 w 274" name="T88"/>
                <a:gd fmla="*/ 85 h 243" name="T89"/>
                <a:gd fmla="*/ 0 w 274" name="T90"/>
                <a:gd fmla="*/ 64 h 243" name="T91"/>
                <a:gd fmla="*/ 6 w 274" name="T92"/>
                <a:gd fmla="*/ 42 h 243" name="T93"/>
                <a:gd fmla="*/ 6 w 274" name="T94"/>
                <a:gd fmla="*/ 42 h 243" name="T95"/>
                <a:gd fmla="*/ 18 w 274" name="T96"/>
                <a:gd fmla="*/ 22 h 243" name="T97"/>
                <a:gd fmla="*/ 32 w 274" name="T98"/>
                <a:gd fmla="*/ 8 h 243" name="T99"/>
                <a:gd fmla="*/ 51 w 274" name="T100"/>
                <a:gd fmla="*/ 1 h 243" name="T101"/>
                <a:gd fmla="*/ 67 w 274" name="T102"/>
                <a:gd fmla="*/ 0 h 2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3" w="274">
                  <a:moveTo>
                    <a:pt x="67" y="0"/>
                  </a:moveTo>
                  <a:lnTo>
                    <a:pt x="83" y="1"/>
                  </a:lnTo>
                  <a:lnTo>
                    <a:pt x="96" y="6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117" y="18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2" y="34"/>
                  </a:lnTo>
                  <a:lnTo>
                    <a:pt x="120" y="38"/>
                  </a:lnTo>
                  <a:lnTo>
                    <a:pt x="117" y="42"/>
                  </a:lnTo>
                  <a:lnTo>
                    <a:pt x="113" y="44"/>
                  </a:lnTo>
                  <a:lnTo>
                    <a:pt x="108" y="45"/>
                  </a:lnTo>
                  <a:lnTo>
                    <a:pt x="104" y="44"/>
                  </a:lnTo>
                  <a:lnTo>
                    <a:pt x="100" y="41"/>
                  </a:lnTo>
                  <a:lnTo>
                    <a:pt x="93" y="37"/>
                  </a:lnTo>
                  <a:lnTo>
                    <a:pt x="83" y="32"/>
                  </a:lnTo>
                  <a:lnTo>
                    <a:pt x="69" y="28"/>
                  </a:lnTo>
                  <a:lnTo>
                    <a:pt x="57" y="29"/>
                  </a:lnTo>
                  <a:lnTo>
                    <a:pt x="48" y="33"/>
                  </a:lnTo>
                  <a:lnTo>
                    <a:pt x="39" y="41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8" y="65"/>
                  </a:lnTo>
                  <a:lnTo>
                    <a:pt x="28" y="73"/>
                  </a:lnTo>
                  <a:lnTo>
                    <a:pt x="32" y="82"/>
                  </a:lnTo>
                  <a:lnTo>
                    <a:pt x="40" y="91"/>
                  </a:lnTo>
                  <a:lnTo>
                    <a:pt x="52" y="102"/>
                  </a:lnTo>
                  <a:lnTo>
                    <a:pt x="72" y="114"/>
                  </a:lnTo>
                  <a:lnTo>
                    <a:pt x="266" y="216"/>
                  </a:lnTo>
                  <a:lnTo>
                    <a:pt x="270" y="219"/>
                  </a:lnTo>
                  <a:lnTo>
                    <a:pt x="273" y="222"/>
                  </a:lnTo>
                  <a:lnTo>
                    <a:pt x="274" y="226"/>
                  </a:lnTo>
                  <a:lnTo>
                    <a:pt x="274" y="231"/>
                  </a:lnTo>
                  <a:lnTo>
                    <a:pt x="273" y="235"/>
                  </a:lnTo>
                  <a:lnTo>
                    <a:pt x="270" y="239"/>
                  </a:lnTo>
                  <a:lnTo>
                    <a:pt x="266" y="242"/>
                  </a:lnTo>
                  <a:lnTo>
                    <a:pt x="262" y="243"/>
                  </a:lnTo>
                  <a:lnTo>
                    <a:pt x="258" y="243"/>
                  </a:lnTo>
                  <a:lnTo>
                    <a:pt x="253" y="242"/>
                  </a:lnTo>
                  <a:lnTo>
                    <a:pt x="59" y="139"/>
                  </a:lnTo>
                  <a:lnTo>
                    <a:pt x="31" y="122"/>
                  </a:lnTo>
                  <a:lnTo>
                    <a:pt x="12" y="103"/>
                  </a:lnTo>
                  <a:lnTo>
                    <a:pt x="2" y="85"/>
                  </a:lnTo>
                  <a:lnTo>
                    <a:pt x="0" y="6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22"/>
                  </a:lnTo>
                  <a:lnTo>
                    <a:pt x="32" y="8"/>
                  </a:lnTo>
                  <a:lnTo>
                    <a:pt x="51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Line 7538"/>
            <p:cNvSpPr>
              <a:spLocks noChangeShapeType="1"/>
            </p:cNvSpPr>
            <p:nvPr/>
          </p:nvSpPr>
          <p:spPr bwMode="auto">
            <a:xfrm flipH="1">
              <a:off x="7400579" y="4091061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7539"/>
            <p:cNvSpPr>
              <a:spLocks noChangeShapeType="1"/>
            </p:cNvSpPr>
            <p:nvPr/>
          </p:nvSpPr>
          <p:spPr bwMode="auto">
            <a:xfrm flipH="1">
              <a:off x="7367139" y="4124501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7540"/>
            <p:cNvSpPr>
              <a:spLocks noChangeShapeType="1"/>
            </p:cNvSpPr>
            <p:nvPr/>
          </p:nvSpPr>
          <p:spPr bwMode="auto">
            <a:xfrm flipH="1">
              <a:off x="7333699" y="4149581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7541"/>
            <p:cNvSpPr>
              <a:spLocks noChangeShapeType="1"/>
            </p:cNvSpPr>
            <p:nvPr/>
          </p:nvSpPr>
          <p:spPr bwMode="auto">
            <a:xfrm flipH="1">
              <a:off x="7300259" y="4157941"/>
              <a:ext cx="3344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7542"/>
            <p:cNvSpPr>
              <a:spLocks noChangeShapeType="1"/>
            </p:cNvSpPr>
            <p:nvPr/>
          </p:nvSpPr>
          <p:spPr bwMode="auto">
            <a:xfrm flipH="1" flipV="1">
              <a:off x="7258459" y="4149581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7543"/>
            <p:cNvSpPr>
              <a:spLocks noChangeShapeType="1"/>
            </p:cNvSpPr>
            <p:nvPr/>
          </p:nvSpPr>
          <p:spPr bwMode="auto">
            <a:xfrm flipH="1" flipV="1">
              <a:off x="5636613" y="3288498"/>
              <a:ext cx="1621846" cy="86108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Line 7544"/>
            <p:cNvSpPr>
              <a:spLocks noChangeShapeType="1"/>
            </p:cNvSpPr>
            <p:nvPr/>
          </p:nvSpPr>
          <p:spPr bwMode="auto">
            <a:xfrm flipH="1" flipV="1">
              <a:off x="5402532" y="3146377"/>
              <a:ext cx="234081" cy="1421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Line 7545"/>
            <p:cNvSpPr>
              <a:spLocks noChangeShapeType="1"/>
            </p:cNvSpPr>
            <p:nvPr/>
          </p:nvSpPr>
          <p:spPr bwMode="auto">
            <a:xfrm flipH="1" flipV="1">
              <a:off x="5243692" y="2987537"/>
              <a:ext cx="158841" cy="15884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Line 7546"/>
            <p:cNvSpPr>
              <a:spLocks noChangeShapeType="1"/>
            </p:cNvSpPr>
            <p:nvPr/>
          </p:nvSpPr>
          <p:spPr bwMode="auto">
            <a:xfrm flipH="1" flipV="1">
              <a:off x="5160091" y="2837056"/>
              <a:ext cx="83600" cy="15048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Line 7547"/>
            <p:cNvSpPr>
              <a:spLocks noChangeShapeType="1"/>
            </p:cNvSpPr>
            <p:nvPr/>
          </p:nvSpPr>
          <p:spPr bwMode="auto">
            <a:xfrm flipH="1" flipV="1">
              <a:off x="5143371" y="2661496"/>
              <a:ext cx="16720" cy="17556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Line 7548"/>
            <p:cNvSpPr>
              <a:spLocks noChangeShapeType="1"/>
            </p:cNvSpPr>
            <p:nvPr/>
          </p:nvSpPr>
          <p:spPr bwMode="auto">
            <a:xfrm flipV="1">
              <a:off x="5143371" y="2477575"/>
              <a:ext cx="50160" cy="18392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Line 7549"/>
            <p:cNvSpPr>
              <a:spLocks noChangeShapeType="1"/>
            </p:cNvSpPr>
            <p:nvPr/>
          </p:nvSpPr>
          <p:spPr bwMode="auto">
            <a:xfrm flipH="1">
              <a:off x="5193532" y="2477575"/>
              <a:ext cx="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Line 7550"/>
            <p:cNvSpPr>
              <a:spLocks noChangeShapeType="1"/>
            </p:cNvSpPr>
            <p:nvPr/>
          </p:nvSpPr>
          <p:spPr bwMode="auto">
            <a:xfrm flipV="1">
              <a:off x="5193532" y="2310375"/>
              <a:ext cx="100320" cy="16720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Line 7551"/>
            <p:cNvSpPr>
              <a:spLocks noChangeShapeType="1"/>
            </p:cNvSpPr>
            <p:nvPr/>
          </p:nvSpPr>
          <p:spPr bwMode="auto">
            <a:xfrm flipV="1">
              <a:off x="5293852" y="2193334"/>
              <a:ext cx="117040" cy="1170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7552"/>
            <p:cNvSpPr>
              <a:spLocks noChangeShapeType="1"/>
            </p:cNvSpPr>
            <p:nvPr/>
          </p:nvSpPr>
          <p:spPr bwMode="auto">
            <a:xfrm flipV="1">
              <a:off x="5410892" y="2134814"/>
              <a:ext cx="158841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Line 7553"/>
            <p:cNvSpPr>
              <a:spLocks noChangeShapeType="1"/>
            </p:cNvSpPr>
            <p:nvPr/>
          </p:nvSpPr>
          <p:spPr bwMode="auto">
            <a:xfrm flipV="1">
              <a:off x="556973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Line 7554"/>
            <p:cNvSpPr>
              <a:spLocks noChangeShapeType="1"/>
            </p:cNvSpPr>
            <p:nvPr/>
          </p:nvSpPr>
          <p:spPr bwMode="auto">
            <a:xfrm>
              <a:off x="570349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Line 7555"/>
            <p:cNvSpPr>
              <a:spLocks noChangeShapeType="1"/>
            </p:cNvSpPr>
            <p:nvPr/>
          </p:nvSpPr>
          <p:spPr bwMode="auto">
            <a:xfrm>
              <a:off x="5837254" y="2134814"/>
              <a:ext cx="10868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Line 7556"/>
            <p:cNvSpPr>
              <a:spLocks noChangeShapeType="1"/>
            </p:cNvSpPr>
            <p:nvPr/>
          </p:nvSpPr>
          <p:spPr bwMode="auto">
            <a:xfrm>
              <a:off x="5945934" y="2176614"/>
              <a:ext cx="91960" cy="501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Line 7557"/>
            <p:cNvSpPr>
              <a:spLocks noChangeShapeType="1"/>
            </p:cNvSpPr>
            <p:nvPr/>
          </p:nvSpPr>
          <p:spPr bwMode="auto">
            <a:xfrm>
              <a:off x="6037895" y="2226774"/>
              <a:ext cx="5852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7558"/>
            <p:cNvSpPr>
              <a:spLocks noChangeShapeType="1"/>
            </p:cNvSpPr>
            <p:nvPr/>
          </p:nvSpPr>
          <p:spPr bwMode="auto">
            <a:xfrm>
              <a:off x="6096415" y="2268574"/>
              <a:ext cx="2508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Line 7559"/>
            <p:cNvSpPr>
              <a:spLocks noChangeShapeType="1"/>
            </p:cNvSpPr>
            <p:nvPr/>
          </p:nvSpPr>
          <p:spPr bwMode="auto">
            <a:xfrm>
              <a:off x="6121495" y="2276934"/>
              <a:ext cx="334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7560"/>
            <p:cNvSpPr>
              <a:spLocks noChangeShapeType="1"/>
            </p:cNvSpPr>
            <p:nvPr/>
          </p:nvSpPr>
          <p:spPr bwMode="auto">
            <a:xfrm>
              <a:off x="6154935" y="2310375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7561"/>
            <p:cNvSpPr>
              <a:spLocks noChangeShapeType="1"/>
            </p:cNvSpPr>
            <p:nvPr/>
          </p:nvSpPr>
          <p:spPr bwMode="auto">
            <a:xfrm flipH="1">
              <a:off x="6163295" y="234381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Line 7562"/>
            <p:cNvSpPr>
              <a:spLocks noChangeShapeType="1"/>
            </p:cNvSpPr>
            <p:nvPr/>
          </p:nvSpPr>
          <p:spPr bwMode="auto">
            <a:xfrm flipH="1">
              <a:off x="6163295" y="237725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Line 7563"/>
            <p:cNvSpPr>
              <a:spLocks noChangeShapeType="1"/>
            </p:cNvSpPr>
            <p:nvPr/>
          </p:nvSpPr>
          <p:spPr bwMode="auto">
            <a:xfrm flipH="1">
              <a:off x="6146575" y="2410695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Line 7564"/>
            <p:cNvSpPr>
              <a:spLocks noChangeShapeType="1"/>
            </p:cNvSpPr>
            <p:nvPr/>
          </p:nvSpPr>
          <p:spPr bwMode="auto">
            <a:xfrm flipH="1">
              <a:off x="6121495" y="2444135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Line 7565"/>
            <p:cNvSpPr>
              <a:spLocks noChangeShapeType="1"/>
            </p:cNvSpPr>
            <p:nvPr/>
          </p:nvSpPr>
          <p:spPr bwMode="auto">
            <a:xfrm flipH="1">
              <a:off x="6088055" y="2477575"/>
              <a:ext cx="33440" cy="167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Line 7566"/>
            <p:cNvSpPr>
              <a:spLocks noChangeShapeType="1"/>
            </p:cNvSpPr>
            <p:nvPr/>
          </p:nvSpPr>
          <p:spPr bwMode="auto">
            <a:xfrm flipH="1">
              <a:off x="6046255" y="2494295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Line 7567"/>
            <p:cNvSpPr>
              <a:spLocks noChangeShapeType="1"/>
            </p:cNvSpPr>
            <p:nvPr/>
          </p:nvSpPr>
          <p:spPr bwMode="auto">
            <a:xfrm flipH="1" flipV="1">
              <a:off x="6012814" y="2494295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Line 7568"/>
            <p:cNvSpPr>
              <a:spLocks noChangeShapeType="1"/>
            </p:cNvSpPr>
            <p:nvPr/>
          </p:nvSpPr>
          <p:spPr bwMode="auto">
            <a:xfrm flipH="1" flipV="1">
              <a:off x="5979374" y="2469215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Line 7569"/>
            <p:cNvSpPr>
              <a:spLocks noChangeShapeType="1"/>
            </p:cNvSpPr>
            <p:nvPr/>
          </p:nvSpPr>
          <p:spPr bwMode="auto">
            <a:xfrm flipH="1" flipV="1">
              <a:off x="5920854" y="2435775"/>
              <a:ext cx="585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Line 7570"/>
            <p:cNvSpPr>
              <a:spLocks noChangeShapeType="1"/>
            </p:cNvSpPr>
            <p:nvPr/>
          </p:nvSpPr>
          <p:spPr bwMode="auto">
            <a:xfrm flipH="1" flipV="1">
              <a:off x="5837254" y="2393975"/>
              <a:ext cx="8360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Line 7571"/>
            <p:cNvSpPr>
              <a:spLocks noChangeShapeType="1"/>
            </p:cNvSpPr>
            <p:nvPr/>
          </p:nvSpPr>
          <p:spPr bwMode="auto">
            <a:xfrm flipH="1" flipV="1">
              <a:off x="5720213" y="2360535"/>
              <a:ext cx="1170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7572"/>
            <p:cNvSpPr>
              <a:spLocks noChangeShapeType="1"/>
            </p:cNvSpPr>
            <p:nvPr/>
          </p:nvSpPr>
          <p:spPr bwMode="auto">
            <a:xfrm flipH="1">
              <a:off x="5619893" y="2360535"/>
              <a:ext cx="10032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7573"/>
            <p:cNvSpPr>
              <a:spLocks noChangeShapeType="1"/>
            </p:cNvSpPr>
            <p:nvPr/>
          </p:nvSpPr>
          <p:spPr bwMode="auto">
            <a:xfrm flipH="1">
              <a:off x="5544653" y="2368895"/>
              <a:ext cx="752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Line 7574"/>
            <p:cNvSpPr>
              <a:spLocks noChangeShapeType="1"/>
            </p:cNvSpPr>
            <p:nvPr/>
          </p:nvSpPr>
          <p:spPr bwMode="auto">
            <a:xfrm flipH="1">
              <a:off x="5469413" y="2402335"/>
              <a:ext cx="7524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Line 7575"/>
            <p:cNvSpPr>
              <a:spLocks noChangeShapeType="1"/>
            </p:cNvSpPr>
            <p:nvPr/>
          </p:nvSpPr>
          <p:spPr bwMode="auto">
            <a:xfrm flipH="1">
              <a:off x="5410892" y="2469215"/>
              <a:ext cx="58520" cy="1086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Line 7576"/>
            <p:cNvSpPr>
              <a:spLocks noChangeShapeType="1"/>
            </p:cNvSpPr>
            <p:nvPr/>
          </p:nvSpPr>
          <p:spPr bwMode="auto">
            <a:xfrm flipH="1">
              <a:off x="5394172" y="2577896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Line 7577"/>
            <p:cNvSpPr>
              <a:spLocks noChangeShapeType="1"/>
            </p:cNvSpPr>
            <p:nvPr/>
          </p:nvSpPr>
          <p:spPr bwMode="auto">
            <a:xfrm flipH="1">
              <a:off x="5377452" y="2611336"/>
              <a:ext cx="16720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Line 7578"/>
            <p:cNvSpPr>
              <a:spLocks noChangeShapeType="1"/>
            </p:cNvSpPr>
            <p:nvPr/>
          </p:nvSpPr>
          <p:spPr bwMode="auto">
            <a:xfrm flipH="1">
              <a:off x="5377452" y="2669856"/>
              <a:ext cx="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Line 7579"/>
            <p:cNvSpPr>
              <a:spLocks noChangeShapeType="1"/>
            </p:cNvSpPr>
            <p:nvPr/>
          </p:nvSpPr>
          <p:spPr bwMode="auto">
            <a:xfrm>
              <a:off x="5377452" y="2736736"/>
              <a:ext cx="3344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Line 7580"/>
            <p:cNvSpPr>
              <a:spLocks noChangeShapeType="1"/>
            </p:cNvSpPr>
            <p:nvPr/>
          </p:nvSpPr>
          <p:spPr bwMode="auto">
            <a:xfrm>
              <a:off x="5410892" y="2811976"/>
              <a:ext cx="6688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Line 7581"/>
            <p:cNvSpPr>
              <a:spLocks noChangeShapeType="1"/>
            </p:cNvSpPr>
            <p:nvPr/>
          </p:nvSpPr>
          <p:spPr bwMode="auto">
            <a:xfrm>
              <a:off x="5477773" y="2887217"/>
              <a:ext cx="100320" cy="919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Line 7582"/>
            <p:cNvSpPr>
              <a:spLocks noChangeShapeType="1"/>
            </p:cNvSpPr>
            <p:nvPr/>
          </p:nvSpPr>
          <p:spPr bwMode="auto">
            <a:xfrm>
              <a:off x="5578093" y="2979177"/>
              <a:ext cx="167201" cy="1003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Line 7583"/>
            <p:cNvSpPr>
              <a:spLocks noChangeShapeType="1"/>
            </p:cNvSpPr>
            <p:nvPr/>
          </p:nvSpPr>
          <p:spPr bwMode="auto">
            <a:xfrm>
              <a:off x="5745294" y="3079497"/>
              <a:ext cx="1621846" cy="85272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Line 7584"/>
            <p:cNvSpPr>
              <a:spLocks noChangeShapeType="1"/>
            </p:cNvSpPr>
            <p:nvPr/>
          </p:nvSpPr>
          <p:spPr bwMode="auto">
            <a:xfrm>
              <a:off x="7367139" y="3932220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Line 7585"/>
            <p:cNvSpPr>
              <a:spLocks noChangeShapeType="1"/>
            </p:cNvSpPr>
            <p:nvPr/>
          </p:nvSpPr>
          <p:spPr bwMode="auto">
            <a:xfrm>
              <a:off x="7400579" y="3957300"/>
              <a:ext cx="2508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Line 7586"/>
            <p:cNvSpPr>
              <a:spLocks noChangeShapeType="1"/>
            </p:cNvSpPr>
            <p:nvPr/>
          </p:nvSpPr>
          <p:spPr bwMode="auto">
            <a:xfrm>
              <a:off x="7425659" y="3982380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Line 7587"/>
            <p:cNvSpPr>
              <a:spLocks noChangeShapeType="1"/>
            </p:cNvSpPr>
            <p:nvPr/>
          </p:nvSpPr>
          <p:spPr bwMode="auto">
            <a:xfrm flipH="1">
              <a:off x="7434019" y="4015821"/>
              <a:ext cx="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Line 7588"/>
            <p:cNvSpPr>
              <a:spLocks noChangeShapeType="1"/>
            </p:cNvSpPr>
            <p:nvPr/>
          </p:nvSpPr>
          <p:spPr bwMode="auto">
            <a:xfrm flipH="1">
              <a:off x="7425659" y="4057621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589"/>
            <p:cNvSpPr/>
            <p:nvPr/>
          </p:nvSpPr>
          <p:spPr bwMode="auto">
            <a:xfrm>
              <a:off x="6071335" y="2235134"/>
              <a:ext cx="108680" cy="225721"/>
            </a:xfrm>
            <a:custGeom>
              <a:gdLst>
                <a:gd fmla="*/ 0 w 13" name="T0"/>
                <a:gd fmla="*/ 0 h 27" name="T1"/>
                <a:gd fmla="*/ 2 w 13" name="T2"/>
                <a:gd fmla="*/ 3 h 27" name="T3"/>
                <a:gd fmla="*/ 5 w 13" name="T4"/>
                <a:gd fmla="*/ 4 h 27" name="T5"/>
                <a:gd fmla="*/ 7 w 13" name="T6"/>
                <a:gd fmla="*/ 5 h 27" name="T7"/>
                <a:gd fmla="*/ 7 w 13" name="T8"/>
                <a:gd fmla="*/ 7 h 27" name="T9"/>
                <a:gd fmla="*/ 11 w 13" name="T10"/>
                <a:gd fmla="*/ 9 h 27" name="T11"/>
                <a:gd fmla="*/ 13 w 13" name="T12"/>
                <a:gd fmla="*/ 13 h 27" name="T13"/>
                <a:gd fmla="*/ 13 w 13" name="T14"/>
                <a:gd fmla="*/ 17 h 27" name="T15"/>
                <a:gd fmla="*/ 13 w 13" name="T16"/>
                <a:gd fmla="*/ 23 h 27" name="T17"/>
                <a:gd fmla="*/ 10 w 13" name="T18"/>
                <a:gd fmla="*/ 27 h 27" name="T19"/>
                <a:gd fmla="*/ 0 w 13" name="T20"/>
                <a:gd fmla="*/ 0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13">
                  <a:moveTo>
                    <a:pt x="0" y="0"/>
                  </a:moveTo>
                  <a:lnTo>
                    <a:pt x="2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1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590"/>
            <p:cNvSpPr/>
            <p:nvPr/>
          </p:nvSpPr>
          <p:spPr bwMode="auto">
            <a:xfrm>
              <a:off x="5703493" y="2126454"/>
              <a:ext cx="209001" cy="300961"/>
            </a:xfrm>
            <a:custGeom>
              <a:gdLst>
                <a:gd fmla="*/ 0 w 25" name="T0"/>
                <a:gd fmla="*/ 0 h 36" name="T1"/>
                <a:gd fmla="*/ 9 w 25" name="T2"/>
                <a:gd fmla="*/ 1 h 36" name="T3"/>
                <a:gd fmla="*/ 25 w 25" name="T4"/>
                <a:gd fmla="*/ 36 h 36" name="T5"/>
                <a:gd fmla="*/ 20 w 25" name="T6"/>
                <a:gd fmla="*/ 33 h 36" name="T7"/>
                <a:gd fmla="*/ 13 w 25" name="T8"/>
                <a:gd fmla="*/ 30 h 36" name="T9"/>
                <a:gd fmla="*/ 0 w 25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5">
                  <a:moveTo>
                    <a:pt x="0" y="0"/>
                  </a:moveTo>
                  <a:lnTo>
                    <a:pt x="9" y="1"/>
                  </a:lnTo>
                  <a:lnTo>
                    <a:pt x="25" y="36"/>
                  </a:lnTo>
                  <a:lnTo>
                    <a:pt x="20" y="33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591"/>
            <p:cNvSpPr/>
            <p:nvPr/>
          </p:nvSpPr>
          <p:spPr bwMode="auto">
            <a:xfrm>
              <a:off x="5870694" y="2143174"/>
              <a:ext cx="225721" cy="359481"/>
            </a:xfrm>
            <a:custGeom>
              <a:gdLst>
                <a:gd fmla="*/ 0 w 27" name="T0"/>
                <a:gd fmla="*/ 0 h 43" name="T1"/>
                <a:gd fmla="*/ 5 w 27" name="T2"/>
                <a:gd fmla="*/ 3 h 43" name="T3"/>
                <a:gd fmla="*/ 12 w 27" name="T4"/>
                <a:gd fmla="*/ 6 h 43" name="T5"/>
                <a:gd fmla="*/ 27 w 27" name="T6"/>
                <a:gd fmla="*/ 42 h 43" name="T7"/>
                <a:gd fmla="*/ 22 w 27" name="T8"/>
                <a:gd fmla="*/ 43 h 43" name="T9"/>
                <a:gd fmla="*/ 17 w 27" name="T10"/>
                <a:gd fmla="*/ 42 h 43" name="T11"/>
                <a:gd fmla="*/ 0 w 27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7">
                  <a:moveTo>
                    <a:pt x="0" y="0"/>
                  </a:moveTo>
                  <a:lnTo>
                    <a:pt x="5" y="3"/>
                  </a:lnTo>
                  <a:lnTo>
                    <a:pt x="12" y="6"/>
                  </a:lnTo>
                  <a:lnTo>
                    <a:pt x="27" y="42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7592"/>
            <p:cNvSpPr/>
            <p:nvPr/>
          </p:nvSpPr>
          <p:spPr bwMode="auto">
            <a:xfrm>
              <a:off x="5419252" y="2168254"/>
              <a:ext cx="158841" cy="267521"/>
            </a:xfrm>
            <a:custGeom>
              <a:gdLst>
                <a:gd fmla="*/ 7 w 19" name="T0"/>
                <a:gd fmla="*/ 0 h 32" name="T1"/>
                <a:gd fmla="*/ 19 w 19" name="T2"/>
                <a:gd fmla="*/ 27 h 32" name="T3"/>
                <a:gd fmla="*/ 15 w 19" name="T4"/>
                <a:gd fmla="*/ 29 h 32" name="T5"/>
                <a:gd fmla="*/ 12 w 19" name="T6"/>
                <a:gd fmla="*/ 32 h 32" name="T7"/>
                <a:gd fmla="*/ 0 w 19" name="T8"/>
                <a:gd fmla="*/ 4 h 32" name="T9"/>
                <a:gd fmla="*/ 7 w 19" name="T10"/>
                <a:gd fmla="*/ 0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19">
                  <a:moveTo>
                    <a:pt x="7" y="0"/>
                  </a:moveTo>
                  <a:lnTo>
                    <a:pt x="19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7593"/>
            <p:cNvSpPr/>
            <p:nvPr/>
          </p:nvSpPr>
          <p:spPr bwMode="auto">
            <a:xfrm>
              <a:off x="7032738" y="3756660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5 h 48" name="T3"/>
                <a:gd fmla="*/ 29 w 29" name="T4"/>
                <a:gd fmla="*/ 48 h 48" name="T5"/>
                <a:gd fmla="*/ 28 w 29" name="T6"/>
                <a:gd fmla="*/ 47 h 48" name="T7"/>
                <a:gd fmla="*/ 17 w 29" name="T8"/>
                <a:gd fmla="*/ 41 h 48" name="T9"/>
                <a:gd fmla="*/ 0 w 29" name="T10"/>
                <a:gd fmla="*/ 0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5"/>
                  </a:lnTo>
                  <a:lnTo>
                    <a:pt x="29" y="48"/>
                  </a:lnTo>
                  <a:lnTo>
                    <a:pt x="28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7594"/>
            <p:cNvSpPr/>
            <p:nvPr/>
          </p:nvSpPr>
          <p:spPr bwMode="auto">
            <a:xfrm>
              <a:off x="5210252" y="2368895"/>
              <a:ext cx="459802" cy="944683"/>
            </a:xfrm>
            <a:custGeom>
              <a:gdLst>
                <a:gd fmla="*/ 6 w 55" name="T0"/>
                <a:gd fmla="*/ 0 h 113" name="T1"/>
                <a:gd fmla="*/ 22 w 55" name="T2"/>
                <a:gd fmla="*/ 37 h 113" name="T3"/>
                <a:gd fmla="*/ 22 w 55" name="T4"/>
                <a:gd fmla="*/ 44 h 113" name="T5"/>
                <a:gd fmla="*/ 25 w 55" name="T6"/>
                <a:gd fmla="*/ 53 h 113" name="T7"/>
                <a:gd fmla="*/ 32 w 55" name="T8"/>
                <a:gd fmla="*/ 62 h 113" name="T9"/>
                <a:gd fmla="*/ 55 w 55" name="T10"/>
                <a:gd fmla="*/ 113 h 113" name="T11"/>
                <a:gd fmla="*/ 51 w 55" name="T12"/>
                <a:gd fmla="*/ 112 h 113" name="T13"/>
                <a:gd fmla="*/ 41 w 55" name="T14"/>
                <a:gd fmla="*/ 106 h 113" name="T15"/>
                <a:gd fmla="*/ 0 w 55" name="T16"/>
                <a:gd fmla="*/ 9 h 113" name="T17"/>
                <a:gd fmla="*/ 6 w 55" name="T18"/>
                <a:gd fmla="*/ 0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55">
                  <a:moveTo>
                    <a:pt x="6" y="0"/>
                  </a:moveTo>
                  <a:lnTo>
                    <a:pt x="22" y="37"/>
                  </a:lnTo>
                  <a:lnTo>
                    <a:pt x="22" y="44"/>
                  </a:lnTo>
                  <a:lnTo>
                    <a:pt x="25" y="53"/>
                  </a:lnTo>
                  <a:lnTo>
                    <a:pt x="32" y="62"/>
                  </a:lnTo>
                  <a:lnTo>
                    <a:pt x="55" y="113"/>
                  </a:lnTo>
                  <a:lnTo>
                    <a:pt x="51" y="112"/>
                  </a:lnTo>
                  <a:lnTo>
                    <a:pt x="41" y="106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7595"/>
            <p:cNvSpPr/>
            <p:nvPr/>
          </p:nvSpPr>
          <p:spPr bwMode="auto">
            <a:xfrm>
              <a:off x="5544653" y="2126454"/>
              <a:ext cx="175561" cy="242441"/>
            </a:xfrm>
            <a:custGeom>
              <a:gdLst>
                <a:gd fmla="*/ 9 w 21" name="T0"/>
                <a:gd fmla="*/ 0 h 29" name="T1"/>
                <a:gd fmla="*/ 21 w 21" name="T2"/>
                <a:gd fmla="*/ 29 h 29" name="T3"/>
                <a:gd fmla="*/ 17 w 21" name="T4"/>
                <a:gd fmla="*/ 29 h 29" name="T5"/>
                <a:gd fmla="*/ 12 w 21" name="T6"/>
                <a:gd fmla="*/ 29 h 29" name="T7"/>
                <a:gd fmla="*/ 0 w 21" name="T8"/>
                <a:gd fmla="*/ 2 h 29" name="T9"/>
                <a:gd fmla="*/ 4 w 21" name="T10"/>
                <a:gd fmla="*/ 1 h 29" name="T11"/>
                <a:gd fmla="*/ 9 w 21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1">
                  <a:moveTo>
                    <a:pt x="9" y="0"/>
                  </a:moveTo>
                  <a:lnTo>
                    <a:pt x="21" y="29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7596"/>
            <p:cNvSpPr/>
            <p:nvPr/>
          </p:nvSpPr>
          <p:spPr bwMode="auto">
            <a:xfrm>
              <a:off x="5143371" y="2544455"/>
              <a:ext cx="300961" cy="635362"/>
            </a:xfrm>
            <a:custGeom>
              <a:gdLst>
                <a:gd fmla="*/ 4 w 36" name="T0"/>
                <a:gd fmla="*/ 0 h 76" name="T1"/>
                <a:gd fmla="*/ 36 w 36" name="T2"/>
                <a:gd fmla="*/ 76 h 76" name="T3"/>
                <a:gd fmla="*/ 28 w 36" name="T4"/>
                <a:gd fmla="*/ 69 h 76" name="T5"/>
                <a:gd fmla="*/ 22 w 36" name="T6"/>
                <a:gd fmla="*/ 64 h 76" name="T7"/>
                <a:gd fmla="*/ 0 w 36" name="T8"/>
                <a:gd fmla="*/ 15 h 76" name="T9"/>
                <a:gd fmla="*/ 2 w 36" name="T10"/>
                <a:gd fmla="*/ 7 h 76" name="T11"/>
                <a:gd fmla="*/ 4 w 36" name="T12"/>
                <a:gd fmla="*/ 0 h 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" w="36">
                  <a:moveTo>
                    <a:pt x="4" y="0"/>
                  </a:moveTo>
                  <a:lnTo>
                    <a:pt x="36" y="76"/>
                  </a:lnTo>
                  <a:lnTo>
                    <a:pt x="28" y="69"/>
                  </a:lnTo>
                  <a:lnTo>
                    <a:pt x="22" y="64"/>
                  </a:lnTo>
                  <a:lnTo>
                    <a:pt x="0" y="15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7597"/>
            <p:cNvSpPr/>
            <p:nvPr/>
          </p:nvSpPr>
          <p:spPr bwMode="auto">
            <a:xfrm>
              <a:off x="5603173" y="3004257"/>
              <a:ext cx="267521" cy="409641"/>
            </a:xfrm>
            <a:custGeom>
              <a:gdLst>
                <a:gd fmla="*/ 0 w 32" name="T0"/>
                <a:gd fmla="*/ 0 h 49" name="T1"/>
                <a:gd fmla="*/ 6 w 32" name="T2"/>
                <a:gd fmla="*/ 4 h 49" name="T3"/>
                <a:gd fmla="*/ 13 w 32" name="T4"/>
                <a:gd fmla="*/ 8 h 49" name="T5"/>
                <a:gd fmla="*/ 32 w 32" name="T6"/>
                <a:gd fmla="*/ 49 h 49" name="T7"/>
                <a:gd fmla="*/ 20 w 32" name="T8"/>
                <a:gd fmla="*/ 44 h 49" name="T9"/>
                <a:gd fmla="*/ 0 w 32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32">
                  <a:moveTo>
                    <a:pt x="0" y="0"/>
                  </a:moveTo>
                  <a:lnTo>
                    <a:pt x="6" y="4"/>
                  </a:lnTo>
                  <a:lnTo>
                    <a:pt x="13" y="8"/>
                  </a:lnTo>
                  <a:lnTo>
                    <a:pt x="32" y="49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598"/>
            <p:cNvSpPr/>
            <p:nvPr/>
          </p:nvSpPr>
          <p:spPr bwMode="auto">
            <a:xfrm>
              <a:off x="6623097" y="3547659"/>
              <a:ext cx="250801" cy="401281"/>
            </a:xfrm>
            <a:custGeom>
              <a:gdLst>
                <a:gd fmla="*/ 0 w 30" name="T0"/>
                <a:gd fmla="*/ 0 h 48" name="T1"/>
                <a:gd fmla="*/ 12 w 30" name="T2"/>
                <a:gd fmla="*/ 5 h 48" name="T3"/>
                <a:gd fmla="*/ 30 w 30" name="T4"/>
                <a:gd fmla="*/ 48 h 48" name="T5"/>
                <a:gd fmla="*/ 19 w 30" name="T6"/>
                <a:gd fmla="*/ 41 h 48" name="T7"/>
                <a:gd fmla="*/ 0 w 30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0">
                  <a:moveTo>
                    <a:pt x="0" y="0"/>
                  </a:moveTo>
                  <a:lnTo>
                    <a:pt x="12" y="5"/>
                  </a:lnTo>
                  <a:lnTo>
                    <a:pt x="30" y="4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599"/>
            <p:cNvSpPr/>
            <p:nvPr/>
          </p:nvSpPr>
          <p:spPr bwMode="auto">
            <a:xfrm>
              <a:off x="6422456" y="3438979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6 h 47" name="T3"/>
                <a:gd fmla="*/ 31 w 31" name="T4"/>
                <a:gd fmla="*/ 47 h 47" name="T5"/>
                <a:gd fmla="*/ 19 w 31" name="T6"/>
                <a:gd fmla="*/ 42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6"/>
                  </a:lnTo>
                  <a:lnTo>
                    <a:pt x="31" y="47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600"/>
            <p:cNvSpPr/>
            <p:nvPr/>
          </p:nvSpPr>
          <p:spPr bwMode="auto">
            <a:xfrm>
              <a:off x="6832097" y="3647979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6 h 48" name="T3"/>
                <a:gd fmla="*/ 29 w 29" name="T4"/>
                <a:gd fmla="*/ 48 h 48" name="T5"/>
                <a:gd fmla="*/ 17 w 29" name="T6"/>
                <a:gd fmla="*/ 42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6"/>
                  </a:lnTo>
                  <a:lnTo>
                    <a:pt x="29" y="4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601"/>
            <p:cNvSpPr/>
            <p:nvPr/>
          </p:nvSpPr>
          <p:spPr bwMode="auto">
            <a:xfrm>
              <a:off x="7233379" y="3856980"/>
              <a:ext cx="192281" cy="300961"/>
            </a:xfrm>
            <a:custGeom>
              <a:gdLst>
                <a:gd fmla="*/ 0 w 23" name="T0"/>
                <a:gd fmla="*/ 0 h 36" name="T1"/>
                <a:gd fmla="*/ 12 w 23" name="T2"/>
                <a:gd fmla="*/ 7 h 36" name="T3"/>
                <a:gd fmla="*/ 23 w 23" name="T4"/>
                <a:gd fmla="*/ 31 h 36" name="T5"/>
                <a:gd fmla="*/ 20 w 23" name="T6"/>
                <a:gd fmla="*/ 33 h 36" name="T7"/>
                <a:gd fmla="*/ 16 w 23" name="T8"/>
                <a:gd fmla="*/ 36 h 36" name="T9"/>
                <a:gd fmla="*/ 0 w 23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3">
                  <a:moveTo>
                    <a:pt x="0" y="0"/>
                  </a:moveTo>
                  <a:lnTo>
                    <a:pt x="12" y="7"/>
                  </a:lnTo>
                  <a:lnTo>
                    <a:pt x="23" y="31"/>
                  </a:lnTo>
                  <a:lnTo>
                    <a:pt x="20" y="33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602"/>
            <p:cNvSpPr/>
            <p:nvPr/>
          </p:nvSpPr>
          <p:spPr bwMode="auto">
            <a:xfrm>
              <a:off x="5310572" y="2243494"/>
              <a:ext cx="158841" cy="326041"/>
            </a:xfrm>
            <a:custGeom>
              <a:gdLst>
                <a:gd fmla="*/ 6 w 19" name="T0"/>
                <a:gd fmla="*/ 0 h 39" name="T1"/>
                <a:gd fmla="*/ 19 w 19" name="T2"/>
                <a:gd fmla="*/ 30 h 39" name="T3"/>
                <a:gd fmla="*/ 16 w 19" name="T4"/>
                <a:gd fmla="*/ 34 h 39" name="T5"/>
                <a:gd fmla="*/ 13 w 19" name="T6"/>
                <a:gd fmla="*/ 39 h 39" name="T7"/>
                <a:gd fmla="*/ 0 w 19" name="T8"/>
                <a:gd fmla="*/ 7 h 39" name="T9"/>
                <a:gd fmla="*/ 6 w 19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9">
                  <a:moveTo>
                    <a:pt x="6" y="0"/>
                  </a:moveTo>
                  <a:lnTo>
                    <a:pt x="19" y="30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603"/>
            <p:cNvSpPr/>
            <p:nvPr/>
          </p:nvSpPr>
          <p:spPr bwMode="auto">
            <a:xfrm>
              <a:off x="5812174" y="3121297"/>
              <a:ext cx="259161" cy="401281"/>
            </a:xfrm>
            <a:custGeom>
              <a:gdLst>
                <a:gd fmla="*/ 0 w 31" name="T0"/>
                <a:gd fmla="*/ 0 h 48" name="T1"/>
                <a:gd fmla="*/ 13 w 31" name="T2"/>
                <a:gd fmla="*/ 6 h 48" name="T3"/>
                <a:gd fmla="*/ 31 w 31" name="T4"/>
                <a:gd fmla="*/ 48 h 48" name="T5"/>
                <a:gd fmla="*/ 19 w 31" name="T6"/>
                <a:gd fmla="*/ 42 h 48" name="T7"/>
                <a:gd fmla="*/ 0 w 31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1">
                  <a:moveTo>
                    <a:pt x="0" y="0"/>
                  </a:moveTo>
                  <a:lnTo>
                    <a:pt x="13" y="6"/>
                  </a:lnTo>
                  <a:lnTo>
                    <a:pt x="31" y="48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604"/>
            <p:cNvSpPr/>
            <p:nvPr/>
          </p:nvSpPr>
          <p:spPr bwMode="auto">
            <a:xfrm>
              <a:off x="6221815" y="3338658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5 h 47" name="T3"/>
                <a:gd fmla="*/ 31 w 31" name="T4"/>
                <a:gd fmla="*/ 47 h 47" name="T5"/>
                <a:gd fmla="*/ 17 w 31" name="T6"/>
                <a:gd fmla="*/ 41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5"/>
                  </a:lnTo>
                  <a:lnTo>
                    <a:pt x="31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05"/>
            <p:cNvSpPr/>
            <p:nvPr/>
          </p:nvSpPr>
          <p:spPr bwMode="auto">
            <a:xfrm>
              <a:off x="6021174" y="3221618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7 h 48" name="T3"/>
                <a:gd fmla="*/ 29 w 29" name="T4"/>
                <a:gd fmla="*/ 48 h 48" name="T5"/>
                <a:gd fmla="*/ 17 w 29" name="T6"/>
                <a:gd fmla="*/ 43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7"/>
                  </a:lnTo>
                  <a:lnTo>
                    <a:pt x="29" y="48"/>
                  </a:lnTo>
                  <a:lnTo>
                    <a:pt x="1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606"/>
            <p:cNvSpPr/>
            <p:nvPr/>
          </p:nvSpPr>
          <p:spPr bwMode="auto">
            <a:xfrm>
              <a:off x="6054615" y="2469215"/>
              <a:ext cx="526682" cy="652082"/>
            </a:xfrm>
            <a:custGeom>
              <a:gdLst>
                <a:gd fmla="*/ 45 w 63" name="T0"/>
                <a:gd fmla="*/ 0 h 78" name="T1"/>
                <a:gd fmla="*/ 45 w 63" name="T2"/>
                <a:gd fmla="*/ 3 h 78" name="T3"/>
                <a:gd fmla="*/ 45 w 63" name="T4"/>
                <a:gd fmla="*/ 7 h 78" name="T5"/>
                <a:gd fmla="*/ 47 w 63" name="T6"/>
                <a:gd fmla="*/ 9 h 78" name="T7"/>
                <a:gd fmla="*/ 48 w 63" name="T8"/>
                <a:gd fmla="*/ 13 h 78" name="T9"/>
                <a:gd fmla="*/ 49 w 63" name="T10"/>
                <a:gd fmla="*/ 16 h 78" name="T11"/>
                <a:gd fmla="*/ 53 w 63" name="T12"/>
                <a:gd fmla="*/ 17 h 78" name="T13"/>
                <a:gd fmla="*/ 56 w 63" name="T14"/>
                <a:gd fmla="*/ 19 h 78" name="T15"/>
                <a:gd fmla="*/ 61 w 63" name="T16"/>
                <a:gd fmla="*/ 17 h 78" name="T17"/>
                <a:gd fmla="*/ 57 w 63" name="T18"/>
                <a:gd fmla="*/ 20 h 78" name="T19"/>
                <a:gd fmla="*/ 56 w 63" name="T20"/>
                <a:gd fmla="*/ 23 h 78" name="T21"/>
                <a:gd fmla="*/ 55 w 63" name="T22"/>
                <a:gd fmla="*/ 25 h 78" name="T23"/>
                <a:gd fmla="*/ 55 w 63" name="T24"/>
                <a:gd fmla="*/ 29 h 78" name="T25"/>
                <a:gd fmla="*/ 55 w 63" name="T26"/>
                <a:gd fmla="*/ 32 h 78" name="T27"/>
                <a:gd fmla="*/ 57 w 63" name="T28"/>
                <a:gd fmla="*/ 35 h 78" name="T29"/>
                <a:gd fmla="*/ 59 w 63" name="T30"/>
                <a:gd fmla="*/ 37 h 78" name="T31"/>
                <a:gd fmla="*/ 63 w 63" name="T32"/>
                <a:gd fmla="*/ 37 h 78" name="T33"/>
                <a:gd fmla="*/ 60 w 63" name="T34"/>
                <a:gd fmla="*/ 39 h 78" name="T35"/>
                <a:gd fmla="*/ 56 w 63" name="T36"/>
                <a:gd fmla="*/ 40 h 78" name="T37"/>
                <a:gd fmla="*/ 53 w 63" name="T38"/>
                <a:gd fmla="*/ 43 h 78" name="T39"/>
                <a:gd fmla="*/ 51 w 63" name="T40"/>
                <a:gd fmla="*/ 44 h 78" name="T41"/>
                <a:gd fmla="*/ 48 w 63" name="T42"/>
                <a:gd fmla="*/ 46 h 78" name="T43"/>
                <a:gd fmla="*/ 47 w 63" name="T44"/>
                <a:gd fmla="*/ 49 h 78" name="T45"/>
                <a:gd fmla="*/ 47 w 63" name="T46"/>
                <a:gd fmla="*/ 50 h 78" name="T47"/>
                <a:gd fmla="*/ 48 w 63" name="T48"/>
                <a:gd fmla="*/ 53 h 78" name="T49"/>
                <a:gd fmla="*/ 51 w 63" name="T50"/>
                <a:gd fmla="*/ 56 h 78" name="T51"/>
                <a:gd fmla="*/ 40 w 63" name="T52"/>
                <a:gd fmla="*/ 57 h 78" name="T53"/>
                <a:gd fmla="*/ 28 w 63" name="T54"/>
                <a:gd fmla="*/ 62 h 78" name="T55"/>
                <a:gd fmla="*/ 19 w 63" name="T56"/>
                <a:gd fmla="*/ 69 h 78" name="T57"/>
                <a:gd fmla="*/ 11 w 63" name="T58"/>
                <a:gd fmla="*/ 78 h 78" name="T59"/>
                <a:gd fmla="*/ 11 w 63" name="T60"/>
                <a:gd fmla="*/ 78 h 78" name="T61"/>
                <a:gd fmla="*/ 8 w 63" name="T62"/>
                <a:gd fmla="*/ 76 h 78" name="T63"/>
                <a:gd fmla="*/ 7 w 63" name="T64"/>
                <a:gd fmla="*/ 74 h 78" name="T65"/>
                <a:gd fmla="*/ 4 w 63" name="T66"/>
                <a:gd fmla="*/ 73 h 78" name="T67"/>
                <a:gd fmla="*/ 3 w 63" name="T68"/>
                <a:gd fmla="*/ 72 h 78" name="T69"/>
                <a:gd fmla="*/ 2 w 63" name="T70"/>
                <a:gd fmla="*/ 70 h 78" name="T71"/>
                <a:gd fmla="*/ 0 w 63" name="T72"/>
                <a:gd fmla="*/ 70 h 78" name="T73"/>
                <a:gd fmla="*/ 2 w 63" name="T74"/>
                <a:gd fmla="*/ 69 h 78" name="T75"/>
                <a:gd fmla="*/ 2 w 63" name="T76"/>
                <a:gd fmla="*/ 69 h 78" name="T77"/>
                <a:gd fmla="*/ 3 w 63" name="T78"/>
                <a:gd fmla="*/ 66 h 78" name="T79"/>
                <a:gd fmla="*/ 7 w 63" name="T80"/>
                <a:gd fmla="*/ 58 h 78" name="T81"/>
                <a:gd fmla="*/ 5 w 63" name="T82"/>
                <a:gd fmla="*/ 52 h 78" name="T83"/>
                <a:gd fmla="*/ 2 w 63" name="T84"/>
                <a:gd fmla="*/ 44 h 78" name="T85"/>
                <a:gd fmla="*/ 5 w 63" name="T86"/>
                <a:gd fmla="*/ 44 h 78" name="T87"/>
                <a:gd fmla="*/ 9 w 63" name="T88"/>
                <a:gd fmla="*/ 41 h 78" name="T89"/>
                <a:gd fmla="*/ 13 w 63" name="T90"/>
                <a:gd fmla="*/ 39 h 78" name="T91"/>
                <a:gd fmla="*/ 16 w 63" name="T92"/>
                <a:gd fmla="*/ 36 h 78" name="T93"/>
                <a:gd fmla="*/ 17 w 63" name="T94"/>
                <a:gd fmla="*/ 33 h 78" name="T95"/>
                <a:gd fmla="*/ 17 w 63" name="T96"/>
                <a:gd fmla="*/ 29 h 78" name="T97"/>
                <a:gd fmla="*/ 16 w 63" name="T98"/>
                <a:gd fmla="*/ 25 h 78" name="T99"/>
                <a:gd fmla="*/ 20 w 63" name="T100"/>
                <a:gd fmla="*/ 24 h 78" name="T101"/>
                <a:gd fmla="*/ 23 w 63" name="T102"/>
                <a:gd fmla="*/ 23 h 78" name="T103"/>
                <a:gd fmla="*/ 25 w 63" name="T104"/>
                <a:gd fmla="*/ 20 h 78" name="T105"/>
                <a:gd fmla="*/ 27 w 63" name="T106"/>
                <a:gd fmla="*/ 17 h 78" name="T107"/>
                <a:gd fmla="*/ 25 w 63" name="T108"/>
                <a:gd fmla="*/ 13 h 78" name="T109"/>
                <a:gd fmla="*/ 29 w 63" name="T110"/>
                <a:gd fmla="*/ 15 h 78" name="T111"/>
                <a:gd fmla="*/ 33 w 63" name="T112"/>
                <a:gd fmla="*/ 15 h 78" name="T113"/>
                <a:gd fmla="*/ 36 w 63" name="T114"/>
                <a:gd fmla="*/ 12 h 78" name="T115"/>
                <a:gd fmla="*/ 39 w 63" name="T116"/>
                <a:gd fmla="*/ 9 h 78" name="T117"/>
                <a:gd fmla="*/ 41 w 63" name="T118"/>
                <a:gd fmla="*/ 7 h 78" name="T119"/>
                <a:gd fmla="*/ 44 w 63" name="T120"/>
                <a:gd fmla="*/ 3 h 78" name="T121"/>
                <a:gd fmla="*/ 45 w 63" name="T122"/>
                <a:gd fmla="*/ 0 h 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8" w="62">
                  <a:moveTo>
                    <a:pt x="45" y="0"/>
                  </a:moveTo>
                  <a:lnTo>
                    <a:pt x="45" y="3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8" y="13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3" y="43"/>
                  </a:lnTo>
                  <a:lnTo>
                    <a:pt x="51" y="44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40" y="57"/>
                  </a:lnTo>
                  <a:lnTo>
                    <a:pt x="28" y="62"/>
                  </a:lnTo>
                  <a:lnTo>
                    <a:pt x="19" y="69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4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7" y="58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607"/>
            <p:cNvSpPr/>
            <p:nvPr/>
          </p:nvSpPr>
          <p:spPr bwMode="auto">
            <a:xfrm>
              <a:off x="6079695" y="2494295"/>
              <a:ext cx="468162" cy="585202"/>
            </a:xfrm>
            <a:custGeom>
              <a:gdLst>
                <a:gd fmla="*/ 40 w 56" name="T0"/>
                <a:gd fmla="*/ 0 h 70" name="T1"/>
                <a:gd fmla="*/ 40 w 56" name="T2"/>
                <a:gd fmla="*/ 2 h 70" name="T3"/>
                <a:gd fmla="*/ 40 w 56" name="T4"/>
                <a:gd fmla="*/ 6 h 70" name="T5"/>
                <a:gd fmla="*/ 41 w 56" name="T6"/>
                <a:gd fmla="*/ 9 h 70" name="T7"/>
                <a:gd fmla="*/ 42 w 56" name="T8"/>
                <a:gd fmla="*/ 12 h 70" name="T9"/>
                <a:gd fmla="*/ 44 w 56" name="T10"/>
                <a:gd fmla="*/ 14 h 70" name="T11"/>
                <a:gd fmla="*/ 46 w 56" name="T12"/>
                <a:gd fmla="*/ 16 h 70" name="T13"/>
                <a:gd fmla="*/ 50 w 56" name="T14"/>
                <a:gd fmla="*/ 17 h 70" name="T15"/>
                <a:gd fmla="*/ 54 w 56" name="T16"/>
                <a:gd fmla="*/ 16 h 70" name="T17"/>
                <a:gd fmla="*/ 50 w 56" name="T18"/>
                <a:gd fmla="*/ 18 h 70" name="T19"/>
                <a:gd fmla="*/ 49 w 56" name="T20"/>
                <a:gd fmla="*/ 21 h 70" name="T21"/>
                <a:gd fmla="*/ 48 w 56" name="T22"/>
                <a:gd fmla="*/ 24 h 70" name="T23"/>
                <a:gd fmla="*/ 48 w 56" name="T24"/>
                <a:gd fmla="*/ 26 h 70" name="T25"/>
                <a:gd fmla="*/ 49 w 56" name="T26"/>
                <a:gd fmla="*/ 29 h 70" name="T27"/>
                <a:gd fmla="*/ 50 w 56" name="T28"/>
                <a:gd fmla="*/ 32 h 70" name="T29"/>
                <a:gd fmla="*/ 52 w 56" name="T30"/>
                <a:gd fmla="*/ 33 h 70" name="T31"/>
                <a:gd fmla="*/ 56 w 56" name="T32"/>
                <a:gd fmla="*/ 34 h 70" name="T33"/>
                <a:gd fmla="*/ 52 w 56" name="T34"/>
                <a:gd fmla="*/ 36 h 70" name="T35"/>
                <a:gd fmla="*/ 49 w 56" name="T36"/>
                <a:gd fmla="*/ 37 h 70" name="T37"/>
                <a:gd fmla="*/ 46 w 56" name="T38"/>
                <a:gd fmla="*/ 38 h 70" name="T39"/>
                <a:gd fmla="*/ 44 w 56" name="T40"/>
                <a:gd fmla="*/ 41 h 70" name="T41"/>
                <a:gd fmla="*/ 41 w 56" name="T42"/>
                <a:gd fmla="*/ 42 h 70" name="T43"/>
                <a:gd fmla="*/ 41 w 56" name="T44"/>
                <a:gd fmla="*/ 45 h 70" name="T45"/>
                <a:gd fmla="*/ 42 w 56" name="T46"/>
                <a:gd fmla="*/ 47 h 70" name="T47"/>
                <a:gd fmla="*/ 45 w 56" name="T48"/>
                <a:gd fmla="*/ 50 h 70" name="T49"/>
                <a:gd fmla="*/ 34 w 56" name="T50"/>
                <a:gd fmla="*/ 51 h 70" name="T51"/>
                <a:gd fmla="*/ 25 w 56" name="T52"/>
                <a:gd fmla="*/ 55 h 70" name="T53"/>
                <a:gd fmla="*/ 16 w 56" name="T54"/>
                <a:gd fmla="*/ 62 h 70" name="T55"/>
                <a:gd fmla="*/ 9 w 56" name="T56"/>
                <a:gd fmla="*/ 70 h 70" name="T57"/>
                <a:gd fmla="*/ 9 w 56" name="T58"/>
                <a:gd fmla="*/ 70 h 70" name="T59"/>
                <a:gd fmla="*/ 6 w 56" name="T60"/>
                <a:gd fmla="*/ 67 h 70" name="T61"/>
                <a:gd fmla="*/ 5 w 56" name="T62"/>
                <a:gd fmla="*/ 66 h 70" name="T63"/>
                <a:gd fmla="*/ 2 w 56" name="T64"/>
                <a:gd fmla="*/ 65 h 70" name="T65"/>
                <a:gd fmla="*/ 1 w 56" name="T66"/>
                <a:gd fmla="*/ 63 h 70" name="T67"/>
                <a:gd fmla="*/ 0 w 56" name="T68"/>
                <a:gd fmla="*/ 63 h 70" name="T69"/>
                <a:gd fmla="*/ 0 w 56" name="T70"/>
                <a:gd fmla="*/ 63 h 70" name="T71"/>
                <a:gd fmla="*/ 0 w 56" name="T72"/>
                <a:gd fmla="*/ 62 h 70" name="T73"/>
                <a:gd fmla="*/ 1 w 56" name="T74"/>
                <a:gd fmla="*/ 61 h 70" name="T75"/>
                <a:gd fmla="*/ 2 w 56" name="T76"/>
                <a:gd fmla="*/ 59 h 70" name="T77"/>
                <a:gd fmla="*/ 4 w 56" name="T78"/>
                <a:gd fmla="*/ 55 h 70" name="T79"/>
                <a:gd fmla="*/ 5 w 56" name="T80"/>
                <a:gd fmla="*/ 51 h 70" name="T81"/>
                <a:gd fmla="*/ 5 w 56" name="T82"/>
                <a:gd fmla="*/ 47 h 70" name="T83"/>
                <a:gd fmla="*/ 4 w 56" name="T84"/>
                <a:gd fmla="*/ 43 h 70" name="T85"/>
                <a:gd fmla="*/ 1 w 56" name="T86"/>
                <a:gd fmla="*/ 40 h 70" name="T87"/>
                <a:gd fmla="*/ 4 w 56" name="T88"/>
                <a:gd fmla="*/ 40 h 70" name="T89"/>
                <a:gd fmla="*/ 8 w 56" name="T90"/>
                <a:gd fmla="*/ 37 h 70" name="T91"/>
                <a:gd fmla="*/ 10 w 56" name="T92"/>
                <a:gd fmla="*/ 36 h 70" name="T93"/>
                <a:gd fmla="*/ 13 w 56" name="T94"/>
                <a:gd fmla="*/ 33 h 70" name="T95"/>
                <a:gd fmla="*/ 16 w 56" name="T96"/>
                <a:gd fmla="*/ 29 h 70" name="T97"/>
                <a:gd fmla="*/ 16 w 56" name="T98"/>
                <a:gd fmla="*/ 26 h 70" name="T99"/>
                <a:gd fmla="*/ 13 w 56" name="T100"/>
                <a:gd fmla="*/ 22 h 70" name="T101"/>
                <a:gd fmla="*/ 17 w 56" name="T102"/>
                <a:gd fmla="*/ 22 h 70" name="T103"/>
                <a:gd fmla="*/ 20 w 56" name="T104"/>
                <a:gd fmla="*/ 21 h 70" name="T105"/>
                <a:gd fmla="*/ 22 w 56" name="T106"/>
                <a:gd fmla="*/ 18 h 70" name="T107"/>
                <a:gd fmla="*/ 22 w 56" name="T108"/>
                <a:gd fmla="*/ 16 h 70" name="T109"/>
                <a:gd fmla="*/ 22 w 56" name="T110"/>
                <a:gd fmla="*/ 12 h 70" name="T111"/>
                <a:gd fmla="*/ 26 w 56" name="T112"/>
                <a:gd fmla="*/ 13 h 70" name="T113"/>
                <a:gd fmla="*/ 29 w 56" name="T114"/>
                <a:gd fmla="*/ 13 h 70" name="T115"/>
                <a:gd fmla="*/ 32 w 56" name="T116"/>
                <a:gd fmla="*/ 12 h 70" name="T117"/>
                <a:gd fmla="*/ 34 w 56" name="T118"/>
                <a:gd fmla="*/ 9 h 70" name="T119"/>
                <a:gd fmla="*/ 37 w 56" name="T120"/>
                <a:gd fmla="*/ 6 h 70" name="T121"/>
                <a:gd fmla="*/ 38 w 56" name="T122"/>
                <a:gd fmla="*/ 2 h 70" name="T123"/>
                <a:gd fmla="*/ 40 w 56" name="T124"/>
                <a:gd fmla="*/ 0 h 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" w="56">
                  <a:moveTo>
                    <a:pt x="40" y="0"/>
                  </a:moveTo>
                  <a:lnTo>
                    <a:pt x="40" y="2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9" y="29"/>
                  </a:lnTo>
                  <a:lnTo>
                    <a:pt x="50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6" y="38"/>
                  </a:lnTo>
                  <a:lnTo>
                    <a:pt x="44" y="41"/>
                  </a:lnTo>
                  <a:lnTo>
                    <a:pt x="41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5" y="50"/>
                  </a:lnTo>
                  <a:lnTo>
                    <a:pt x="34" y="51"/>
                  </a:lnTo>
                  <a:lnTo>
                    <a:pt x="25" y="55"/>
                  </a:lnTo>
                  <a:lnTo>
                    <a:pt x="16" y="6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3" y="33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09800"/>
            </a:solidFill>
            <a:ln w="0">
              <a:solidFill>
                <a:srgbClr val="5098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7608"/>
            <p:cNvSpPr/>
            <p:nvPr/>
          </p:nvSpPr>
          <p:spPr bwMode="auto">
            <a:xfrm>
              <a:off x="5511213" y="3656339"/>
              <a:ext cx="426362" cy="560122"/>
            </a:xfrm>
            <a:custGeom>
              <a:gdLst>
                <a:gd fmla="*/ 33 w 51" name="T0"/>
                <a:gd fmla="*/ 0 h 67" name="T1"/>
                <a:gd fmla="*/ 36 w 51" name="T2"/>
                <a:gd fmla="*/ 0 h 67" name="T3"/>
                <a:gd fmla="*/ 40 w 51" name="T4"/>
                <a:gd fmla="*/ 1 h 67" name="T5"/>
                <a:gd fmla="*/ 44 w 51" name="T6"/>
                <a:gd fmla="*/ 3 h 67" name="T7"/>
                <a:gd fmla="*/ 51 w 51" name="T8"/>
                <a:gd fmla="*/ 5 h 67" name="T9"/>
                <a:gd fmla="*/ 51 w 51" name="T10"/>
                <a:gd fmla="*/ 11 h 67" name="T11"/>
                <a:gd fmla="*/ 48 w 51" name="T12"/>
                <a:gd fmla="*/ 16 h 67" name="T13"/>
                <a:gd fmla="*/ 43 w 51" name="T14"/>
                <a:gd fmla="*/ 23 h 67" name="T15"/>
                <a:gd fmla="*/ 37 w 51" name="T16"/>
                <a:gd fmla="*/ 28 h 67" name="T17"/>
                <a:gd fmla="*/ 36 w 51" name="T18"/>
                <a:gd fmla="*/ 35 h 67" name="T19"/>
                <a:gd fmla="*/ 33 w 51" name="T20"/>
                <a:gd fmla="*/ 33 h 67" name="T21"/>
                <a:gd fmla="*/ 31 w 51" name="T22"/>
                <a:gd fmla="*/ 33 h 67" name="T23"/>
                <a:gd fmla="*/ 29 w 51" name="T24"/>
                <a:gd fmla="*/ 36 h 67" name="T25"/>
                <a:gd fmla="*/ 28 w 51" name="T26"/>
                <a:gd fmla="*/ 39 h 67" name="T27"/>
                <a:gd fmla="*/ 27 w 51" name="T28"/>
                <a:gd fmla="*/ 41 h 67" name="T29"/>
                <a:gd fmla="*/ 27 w 51" name="T30"/>
                <a:gd fmla="*/ 45 h 67" name="T31"/>
                <a:gd fmla="*/ 27 w 51" name="T32"/>
                <a:gd fmla="*/ 48 h 67" name="T33"/>
                <a:gd fmla="*/ 27 w 51" name="T34"/>
                <a:gd fmla="*/ 51 h 67" name="T35"/>
                <a:gd fmla="*/ 24 w 51" name="T36"/>
                <a:gd fmla="*/ 49 h 67" name="T37"/>
                <a:gd fmla="*/ 23 w 51" name="T38"/>
                <a:gd fmla="*/ 48 h 67" name="T39"/>
                <a:gd fmla="*/ 21 w 51" name="T40"/>
                <a:gd fmla="*/ 48 h 67" name="T41"/>
                <a:gd fmla="*/ 20 w 51" name="T42"/>
                <a:gd fmla="*/ 49 h 67" name="T43"/>
                <a:gd fmla="*/ 20 w 51" name="T44"/>
                <a:gd fmla="*/ 52 h 67" name="T45"/>
                <a:gd fmla="*/ 20 w 51" name="T46"/>
                <a:gd fmla="*/ 53 h 67" name="T47"/>
                <a:gd fmla="*/ 19 w 51" name="T48"/>
                <a:gd fmla="*/ 56 h 67" name="T49"/>
                <a:gd fmla="*/ 19 w 51" name="T50"/>
                <a:gd fmla="*/ 59 h 67" name="T51"/>
                <a:gd fmla="*/ 17 w 51" name="T52"/>
                <a:gd fmla="*/ 55 h 67" name="T53"/>
                <a:gd fmla="*/ 16 w 51" name="T54"/>
                <a:gd fmla="*/ 53 h 67" name="T55"/>
                <a:gd fmla="*/ 13 w 51" name="T56"/>
                <a:gd fmla="*/ 53 h 67" name="T57"/>
                <a:gd fmla="*/ 11 w 51" name="T58"/>
                <a:gd fmla="*/ 55 h 67" name="T59"/>
                <a:gd fmla="*/ 9 w 51" name="T60"/>
                <a:gd fmla="*/ 56 h 67" name="T61"/>
                <a:gd fmla="*/ 7 w 51" name="T62"/>
                <a:gd fmla="*/ 57 h 67" name="T63"/>
                <a:gd fmla="*/ 5 w 51" name="T64"/>
                <a:gd fmla="*/ 60 h 67" name="T65"/>
                <a:gd fmla="*/ 3 w 51" name="T66"/>
                <a:gd fmla="*/ 63 h 67" name="T67"/>
                <a:gd fmla="*/ 1 w 51" name="T68"/>
                <a:gd fmla="*/ 65 h 67" name="T69"/>
                <a:gd fmla="*/ 0 w 51" name="T70"/>
                <a:gd fmla="*/ 67 h 67" name="T71"/>
                <a:gd fmla="*/ 1 w 51" name="T72"/>
                <a:gd fmla="*/ 64 h 67" name="T73"/>
                <a:gd fmla="*/ 3 w 51" name="T74"/>
                <a:gd fmla="*/ 60 h 67" name="T75"/>
                <a:gd fmla="*/ 5 w 51" name="T76"/>
                <a:gd fmla="*/ 53 h 67" name="T77"/>
                <a:gd fmla="*/ 7 w 51" name="T78"/>
                <a:gd fmla="*/ 47 h 67" name="T79"/>
                <a:gd fmla="*/ 4 w 51" name="T80"/>
                <a:gd fmla="*/ 43 h 67" name="T81"/>
                <a:gd fmla="*/ 0 w 51" name="T82"/>
                <a:gd fmla="*/ 40 h 67" name="T83"/>
                <a:gd fmla="*/ 4 w 51" name="T84"/>
                <a:gd fmla="*/ 36 h 67" name="T85"/>
                <a:gd fmla="*/ 7 w 51" name="T86"/>
                <a:gd fmla="*/ 29 h 67" name="T87"/>
                <a:gd fmla="*/ 8 w 51" name="T88"/>
                <a:gd fmla="*/ 24 h 67" name="T89"/>
                <a:gd fmla="*/ 4 w 51" name="T90"/>
                <a:gd fmla="*/ 19 h 67" name="T91"/>
                <a:gd fmla="*/ 8 w 51" name="T92"/>
                <a:gd fmla="*/ 16 h 67" name="T93"/>
                <a:gd fmla="*/ 12 w 51" name="T94"/>
                <a:gd fmla="*/ 13 h 67" name="T95"/>
                <a:gd fmla="*/ 16 w 51" name="T96"/>
                <a:gd fmla="*/ 11 h 67" name="T97"/>
                <a:gd fmla="*/ 19 w 51" name="T98"/>
                <a:gd fmla="*/ 7 h 67" name="T99"/>
                <a:gd fmla="*/ 23 w 51" name="T100"/>
                <a:gd fmla="*/ 4 h 67" name="T101"/>
                <a:gd fmla="*/ 25 w 51" name="T102"/>
                <a:gd fmla="*/ 1 h 67" name="T103"/>
                <a:gd fmla="*/ 29 w 51" name="T104"/>
                <a:gd fmla="*/ 0 h 67" name="T105"/>
                <a:gd fmla="*/ 33 w 51" name="T106"/>
                <a:gd fmla="*/ 0 h 6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7" w="51">
                  <a:moveTo>
                    <a:pt x="33" y="0"/>
                  </a:move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51" y="5"/>
                  </a:lnTo>
                  <a:lnTo>
                    <a:pt x="51" y="11"/>
                  </a:lnTo>
                  <a:lnTo>
                    <a:pt x="48" y="16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4" y="49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3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9" y="56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7" y="29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7609"/>
            <p:cNvSpPr/>
            <p:nvPr/>
          </p:nvSpPr>
          <p:spPr bwMode="auto">
            <a:xfrm>
              <a:off x="5519573" y="3689779"/>
              <a:ext cx="367841" cy="476522"/>
            </a:xfrm>
            <a:custGeom>
              <a:gdLst>
                <a:gd fmla="*/ 27 w 44" name="T0"/>
                <a:gd fmla="*/ 0 h 57" name="T1"/>
                <a:gd fmla="*/ 31 w 44" name="T2"/>
                <a:gd fmla="*/ 0 h 57" name="T3"/>
                <a:gd fmla="*/ 35 w 44" name="T4"/>
                <a:gd fmla="*/ 1 h 57" name="T5"/>
                <a:gd fmla="*/ 39 w 44" name="T6"/>
                <a:gd fmla="*/ 3 h 57" name="T7"/>
                <a:gd fmla="*/ 44 w 44" name="T8"/>
                <a:gd fmla="*/ 5 h 57" name="T9"/>
                <a:gd fmla="*/ 44 w 44" name="T10"/>
                <a:gd fmla="*/ 9 h 57" name="T11"/>
                <a:gd fmla="*/ 42 w 44" name="T12"/>
                <a:gd fmla="*/ 15 h 57" name="T13"/>
                <a:gd fmla="*/ 38 w 44" name="T14"/>
                <a:gd fmla="*/ 20 h 57" name="T15"/>
                <a:gd fmla="*/ 34 w 44" name="T16"/>
                <a:gd fmla="*/ 24 h 57" name="T17"/>
                <a:gd fmla="*/ 31 w 44" name="T18"/>
                <a:gd fmla="*/ 29 h 57" name="T19"/>
                <a:gd fmla="*/ 30 w 44" name="T20"/>
                <a:gd fmla="*/ 28 h 57" name="T21"/>
                <a:gd fmla="*/ 27 w 44" name="T22"/>
                <a:gd fmla="*/ 29 h 57" name="T23"/>
                <a:gd fmla="*/ 26 w 44" name="T24"/>
                <a:gd fmla="*/ 31 h 57" name="T25"/>
                <a:gd fmla="*/ 24 w 44" name="T26"/>
                <a:gd fmla="*/ 33 h 57" name="T27"/>
                <a:gd fmla="*/ 24 w 44" name="T28"/>
                <a:gd fmla="*/ 36 h 57" name="T29"/>
                <a:gd fmla="*/ 23 w 44" name="T30"/>
                <a:gd fmla="*/ 39 h 57" name="T31"/>
                <a:gd fmla="*/ 23 w 44" name="T32"/>
                <a:gd fmla="*/ 41 h 57" name="T33"/>
                <a:gd fmla="*/ 24 w 44" name="T34"/>
                <a:gd fmla="*/ 44 h 57" name="T35"/>
                <a:gd fmla="*/ 22 w 44" name="T36"/>
                <a:gd fmla="*/ 41 h 57" name="T37"/>
                <a:gd fmla="*/ 20 w 44" name="T38"/>
                <a:gd fmla="*/ 41 h 57" name="T39"/>
                <a:gd fmla="*/ 19 w 44" name="T40"/>
                <a:gd fmla="*/ 41 h 57" name="T41"/>
                <a:gd fmla="*/ 18 w 44" name="T42"/>
                <a:gd fmla="*/ 43 h 57" name="T43"/>
                <a:gd fmla="*/ 18 w 44" name="T44"/>
                <a:gd fmla="*/ 45 h 57" name="T45"/>
                <a:gd fmla="*/ 18 w 44" name="T46"/>
                <a:gd fmla="*/ 48 h 57" name="T47"/>
                <a:gd fmla="*/ 18 w 44" name="T48"/>
                <a:gd fmla="*/ 49 h 57" name="T49"/>
                <a:gd fmla="*/ 16 w 44" name="T50"/>
                <a:gd fmla="*/ 47 h 57" name="T51"/>
                <a:gd fmla="*/ 14 w 44" name="T52"/>
                <a:gd fmla="*/ 45 h 57" name="T53"/>
                <a:gd fmla="*/ 12 w 44" name="T54"/>
                <a:gd fmla="*/ 45 h 57" name="T55"/>
                <a:gd fmla="*/ 10 w 44" name="T56"/>
                <a:gd fmla="*/ 47 h 57" name="T57"/>
                <a:gd fmla="*/ 8 w 44" name="T58"/>
                <a:gd fmla="*/ 48 h 57" name="T59"/>
                <a:gd fmla="*/ 6 w 44" name="T60"/>
                <a:gd fmla="*/ 51 h 57" name="T61"/>
                <a:gd fmla="*/ 4 w 44" name="T62"/>
                <a:gd fmla="*/ 53 h 57" name="T63"/>
                <a:gd fmla="*/ 3 w 44" name="T64"/>
                <a:gd fmla="*/ 55 h 57" name="T65"/>
                <a:gd fmla="*/ 2 w 44" name="T66"/>
                <a:gd fmla="*/ 57 h 57" name="T67"/>
                <a:gd fmla="*/ 2 w 44" name="T68"/>
                <a:gd fmla="*/ 53 h 57" name="T69"/>
                <a:gd fmla="*/ 3 w 44" name="T70"/>
                <a:gd fmla="*/ 52 h 57" name="T71"/>
                <a:gd fmla="*/ 4 w 44" name="T72"/>
                <a:gd fmla="*/ 51 h 57" name="T73"/>
                <a:gd fmla="*/ 6 w 44" name="T74"/>
                <a:gd fmla="*/ 47 h 57" name="T75"/>
                <a:gd fmla="*/ 6 w 44" name="T76"/>
                <a:gd fmla="*/ 44 h 57" name="T77"/>
                <a:gd fmla="*/ 7 w 44" name="T78"/>
                <a:gd fmla="*/ 41 h 57" name="T79"/>
                <a:gd fmla="*/ 6 w 44" name="T80"/>
                <a:gd fmla="*/ 39 h 57" name="T81"/>
                <a:gd fmla="*/ 6 w 44" name="T82"/>
                <a:gd fmla="*/ 36 h 57" name="T83"/>
                <a:gd fmla="*/ 3 w 44" name="T84"/>
                <a:gd fmla="*/ 35 h 57" name="T85"/>
                <a:gd fmla="*/ 0 w 44" name="T86"/>
                <a:gd fmla="*/ 35 h 57" name="T87"/>
                <a:gd fmla="*/ 3 w 44" name="T88"/>
                <a:gd fmla="*/ 33 h 57" name="T89"/>
                <a:gd fmla="*/ 6 w 44" name="T90"/>
                <a:gd fmla="*/ 31 h 57" name="T91"/>
                <a:gd fmla="*/ 7 w 44" name="T92"/>
                <a:gd fmla="*/ 28 h 57" name="T93"/>
                <a:gd fmla="*/ 8 w 44" name="T94"/>
                <a:gd fmla="*/ 24 h 57" name="T95"/>
                <a:gd fmla="*/ 8 w 44" name="T96"/>
                <a:gd fmla="*/ 20 h 57" name="T97"/>
                <a:gd fmla="*/ 7 w 44" name="T98"/>
                <a:gd fmla="*/ 19 h 57" name="T99"/>
                <a:gd fmla="*/ 6 w 44" name="T100"/>
                <a:gd fmla="*/ 16 h 57" name="T101"/>
                <a:gd fmla="*/ 10 w 44" name="T102"/>
                <a:gd fmla="*/ 15 h 57" name="T103"/>
                <a:gd fmla="*/ 12 w 44" name="T104"/>
                <a:gd fmla="*/ 11 h 57" name="T105"/>
                <a:gd fmla="*/ 16 w 44" name="T106"/>
                <a:gd fmla="*/ 8 h 57" name="T107"/>
                <a:gd fmla="*/ 20 w 44" name="T108"/>
                <a:gd fmla="*/ 4 h 57" name="T109"/>
                <a:gd fmla="*/ 23 w 44" name="T110"/>
                <a:gd fmla="*/ 1 h 57" name="T111"/>
                <a:gd fmla="*/ 27 w 44" name="T112"/>
                <a:gd fmla="*/ 0 h 5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7" w="44">
                  <a:moveTo>
                    <a:pt x="27" y="0"/>
                  </a:moveTo>
                  <a:lnTo>
                    <a:pt x="31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2" y="15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3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B6900"/>
            </a:solidFill>
            <a:ln w="0">
              <a:solidFill>
                <a:srgbClr val="2B69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7610"/>
            <p:cNvSpPr/>
            <p:nvPr/>
          </p:nvSpPr>
          <p:spPr bwMode="auto">
            <a:xfrm>
              <a:off x="6188375" y="2694936"/>
              <a:ext cx="535042" cy="392921"/>
            </a:xfrm>
            <a:custGeom>
              <a:gdLst>
                <a:gd fmla="*/ 64 w 64" name="T0"/>
                <a:gd fmla="*/ 0 h 47" name="T1"/>
                <a:gd fmla="*/ 63 w 64" name="T2"/>
                <a:gd fmla="*/ 2 h 47" name="T3"/>
                <a:gd fmla="*/ 61 w 64" name="T4"/>
                <a:gd fmla="*/ 4 h 47" name="T5"/>
                <a:gd fmla="*/ 59 w 64" name="T6"/>
                <a:gd fmla="*/ 6 h 47" name="T7"/>
                <a:gd fmla="*/ 56 w 64" name="T8"/>
                <a:gd fmla="*/ 9 h 47" name="T9"/>
                <a:gd fmla="*/ 55 w 64" name="T10"/>
                <a:gd fmla="*/ 12 h 47" name="T11"/>
                <a:gd fmla="*/ 53 w 64" name="T12"/>
                <a:gd fmla="*/ 14 h 47" name="T13"/>
                <a:gd fmla="*/ 52 w 64" name="T14"/>
                <a:gd fmla="*/ 17 h 47" name="T15"/>
                <a:gd fmla="*/ 52 w 64" name="T16"/>
                <a:gd fmla="*/ 19 h 47" name="T17"/>
                <a:gd fmla="*/ 53 w 64" name="T18"/>
                <a:gd fmla="*/ 21 h 47" name="T19"/>
                <a:gd fmla="*/ 56 w 64" name="T20"/>
                <a:gd fmla="*/ 23 h 47" name="T21"/>
                <a:gd fmla="*/ 52 w 64" name="T22"/>
                <a:gd fmla="*/ 25 h 47" name="T23"/>
                <a:gd fmla="*/ 49 w 64" name="T24"/>
                <a:gd fmla="*/ 26 h 47" name="T25"/>
                <a:gd fmla="*/ 45 w 64" name="T26"/>
                <a:gd fmla="*/ 29 h 47" name="T27"/>
                <a:gd fmla="*/ 44 w 64" name="T28"/>
                <a:gd fmla="*/ 33 h 47" name="T29"/>
                <a:gd fmla="*/ 43 w 64" name="T30"/>
                <a:gd fmla="*/ 37 h 47" name="T31"/>
                <a:gd fmla="*/ 44 w 64" name="T32"/>
                <a:gd fmla="*/ 41 h 47" name="T33"/>
                <a:gd fmla="*/ 36 w 64" name="T34"/>
                <a:gd fmla="*/ 41 h 47" name="T35"/>
                <a:gd fmla="*/ 28 w 64" name="T36"/>
                <a:gd fmla="*/ 45 h 47" name="T37"/>
                <a:gd fmla="*/ 20 w 64" name="T38"/>
                <a:gd fmla="*/ 47 h 47" name="T39"/>
                <a:gd fmla="*/ 16 w 64" name="T40"/>
                <a:gd fmla="*/ 47 h 47" name="T41"/>
                <a:gd fmla="*/ 12 w 64" name="T42"/>
                <a:gd fmla="*/ 46 h 47" name="T43"/>
                <a:gd fmla="*/ 8 w 64" name="T44"/>
                <a:gd fmla="*/ 43 h 47" name="T45"/>
                <a:gd fmla="*/ 5 w 64" name="T46"/>
                <a:gd fmla="*/ 41 h 47" name="T47"/>
                <a:gd fmla="*/ 0 w 64" name="T48"/>
                <a:gd fmla="*/ 35 h 47" name="T49"/>
                <a:gd fmla="*/ 1 w 64" name="T50"/>
                <a:gd fmla="*/ 31 h 47" name="T51"/>
                <a:gd fmla="*/ 7 w 64" name="T52"/>
                <a:gd fmla="*/ 27 h 47" name="T53"/>
                <a:gd fmla="*/ 13 w 64" name="T54"/>
                <a:gd fmla="*/ 23 h 47" name="T55"/>
                <a:gd fmla="*/ 20 w 64" name="T56"/>
                <a:gd fmla="*/ 21 h 47" name="T57"/>
                <a:gd fmla="*/ 23 w 64" name="T58"/>
                <a:gd fmla="*/ 16 h 47" name="T59"/>
                <a:gd fmla="*/ 25 w 64" name="T60"/>
                <a:gd fmla="*/ 18 h 47" name="T61"/>
                <a:gd fmla="*/ 27 w 64" name="T62"/>
                <a:gd fmla="*/ 18 h 47" name="T63"/>
                <a:gd fmla="*/ 29 w 64" name="T64"/>
                <a:gd fmla="*/ 17 h 47" name="T65"/>
                <a:gd fmla="*/ 32 w 64" name="T66"/>
                <a:gd fmla="*/ 16 h 47" name="T67"/>
                <a:gd fmla="*/ 33 w 64" name="T68"/>
                <a:gd fmla="*/ 13 h 47" name="T69"/>
                <a:gd fmla="*/ 35 w 64" name="T70"/>
                <a:gd fmla="*/ 10 h 47" name="T71"/>
                <a:gd fmla="*/ 36 w 64" name="T72"/>
                <a:gd fmla="*/ 8 h 47" name="T73"/>
                <a:gd fmla="*/ 36 w 64" name="T74"/>
                <a:gd fmla="*/ 5 h 47" name="T75"/>
                <a:gd fmla="*/ 37 w 64" name="T76"/>
                <a:gd fmla="*/ 8 h 47" name="T77"/>
                <a:gd fmla="*/ 40 w 64" name="T78"/>
                <a:gd fmla="*/ 9 h 47" name="T79"/>
                <a:gd fmla="*/ 40 w 64" name="T80"/>
                <a:gd fmla="*/ 9 h 47" name="T81"/>
                <a:gd fmla="*/ 41 w 64" name="T82"/>
                <a:gd fmla="*/ 8 h 47" name="T83"/>
                <a:gd fmla="*/ 43 w 64" name="T84"/>
                <a:gd fmla="*/ 5 h 47" name="T85"/>
                <a:gd fmla="*/ 44 w 64" name="T86"/>
                <a:gd fmla="*/ 4 h 47" name="T87"/>
                <a:gd fmla="*/ 45 w 64" name="T88"/>
                <a:gd fmla="*/ 1 h 47" name="T89"/>
                <a:gd fmla="*/ 45 w 64" name="T90"/>
                <a:gd fmla="*/ 5 h 47" name="T91"/>
                <a:gd fmla="*/ 47 w 64" name="T92"/>
                <a:gd fmla="*/ 6 h 47" name="T93"/>
                <a:gd fmla="*/ 48 w 64" name="T94"/>
                <a:gd fmla="*/ 8 h 47" name="T95"/>
                <a:gd fmla="*/ 51 w 64" name="T96"/>
                <a:gd fmla="*/ 8 h 47" name="T97"/>
                <a:gd fmla="*/ 53 w 64" name="T98"/>
                <a:gd fmla="*/ 6 h 47" name="T99"/>
                <a:gd fmla="*/ 56 w 64" name="T100"/>
                <a:gd fmla="*/ 6 h 47" name="T101"/>
                <a:gd fmla="*/ 59 w 64" name="T102"/>
                <a:gd fmla="*/ 4 h 47" name="T103"/>
                <a:gd fmla="*/ 61 w 64" name="T104"/>
                <a:gd fmla="*/ 2 h 47" name="T105"/>
                <a:gd fmla="*/ 63 w 64" name="T106"/>
                <a:gd fmla="*/ 1 h 47" name="T107"/>
                <a:gd fmla="*/ 64 w 64" name="T108"/>
                <a:gd fmla="*/ 0 h 4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7" w="64">
                  <a:moveTo>
                    <a:pt x="64" y="0"/>
                  </a:moveTo>
                  <a:lnTo>
                    <a:pt x="63" y="2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21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43" y="37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8" y="45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7" y="27"/>
                  </a:lnTo>
                  <a:lnTo>
                    <a:pt x="13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5" y="1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1" y="2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7611"/>
            <p:cNvSpPr/>
            <p:nvPr/>
          </p:nvSpPr>
          <p:spPr bwMode="auto">
            <a:xfrm>
              <a:off x="6246895" y="2736736"/>
              <a:ext cx="443082" cy="334401"/>
            </a:xfrm>
            <a:custGeom>
              <a:gdLst>
                <a:gd fmla="*/ 53 w 53" name="T0"/>
                <a:gd fmla="*/ 0 h 40" name="T1"/>
                <a:gd fmla="*/ 52 w 53" name="T2"/>
                <a:gd fmla="*/ 1 h 40" name="T3"/>
                <a:gd fmla="*/ 50 w 53" name="T4"/>
                <a:gd fmla="*/ 3 h 40" name="T5"/>
                <a:gd fmla="*/ 49 w 53" name="T6"/>
                <a:gd fmla="*/ 4 h 40" name="T7"/>
                <a:gd fmla="*/ 46 w 53" name="T8"/>
                <a:gd fmla="*/ 7 h 40" name="T9"/>
                <a:gd fmla="*/ 45 w 53" name="T10"/>
                <a:gd fmla="*/ 9 h 40" name="T11"/>
                <a:gd fmla="*/ 44 w 53" name="T12"/>
                <a:gd fmla="*/ 11 h 40" name="T13"/>
                <a:gd fmla="*/ 44 w 53" name="T14"/>
                <a:gd fmla="*/ 13 h 40" name="T15"/>
                <a:gd fmla="*/ 44 w 53" name="T16"/>
                <a:gd fmla="*/ 16 h 40" name="T17"/>
                <a:gd fmla="*/ 44 w 53" name="T18"/>
                <a:gd fmla="*/ 17 h 40" name="T19"/>
                <a:gd fmla="*/ 46 w 53" name="T20"/>
                <a:gd fmla="*/ 18 h 40" name="T21"/>
                <a:gd fmla="*/ 44 w 53" name="T22"/>
                <a:gd fmla="*/ 20 h 40" name="T23"/>
                <a:gd fmla="*/ 41 w 53" name="T24"/>
                <a:gd fmla="*/ 21 h 40" name="T25"/>
                <a:gd fmla="*/ 38 w 53" name="T26"/>
                <a:gd fmla="*/ 24 h 40" name="T27"/>
                <a:gd fmla="*/ 36 w 53" name="T28"/>
                <a:gd fmla="*/ 26 h 40" name="T29"/>
                <a:gd fmla="*/ 36 w 53" name="T30"/>
                <a:gd fmla="*/ 30 h 40" name="T31"/>
                <a:gd fmla="*/ 36 w 53" name="T32"/>
                <a:gd fmla="*/ 33 h 40" name="T33"/>
                <a:gd fmla="*/ 32 w 53" name="T34"/>
                <a:gd fmla="*/ 33 h 40" name="T35"/>
                <a:gd fmla="*/ 28 w 53" name="T36"/>
                <a:gd fmla="*/ 34 h 40" name="T37"/>
                <a:gd fmla="*/ 24 w 53" name="T38"/>
                <a:gd fmla="*/ 37 h 40" name="T39"/>
                <a:gd fmla="*/ 20 w 53" name="T40"/>
                <a:gd fmla="*/ 38 h 40" name="T41"/>
                <a:gd fmla="*/ 16 w 53" name="T42"/>
                <a:gd fmla="*/ 40 h 40" name="T43"/>
                <a:gd fmla="*/ 13 w 53" name="T44"/>
                <a:gd fmla="*/ 40 h 40" name="T45"/>
                <a:gd fmla="*/ 9 w 53" name="T46"/>
                <a:gd fmla="*/ 37 h 40" name="T47"/>
                <a:gd fmla="*/ 6 w 53" name="T48"/>
                <a:gd fmla="*/ 36 h 40" name="T49"/>
                <a:gd fmla="*/ 4 w 53" name="T50"/>
                <a:gd fmla="*/ 33 h 40" name="T51"/>
                <a:gd fmla="*/ 0 w 53" name="T52"/>
                <a:gd fmla="*/ 30 h 40" name="T53"/>
                <a:gd fmla="*/ 0 w 53" name="T54"/>
                <a:gd fmla="*/ 29 h 40" name="T55"/>
                <a:gd fmla="*/ 0 w 53" name="T56"/>
                <a:gd fmla="*/ 26 h 40" name="T57"/>
                <a:gd fmla="*/ 1 w 53" name="T58"/>
                <a:gd fmla="*/ 25 h 40" name="T59"/>
                <a:gd fmla="*/ 4 w 53" name="T60"/>
                <a:gd fmla="*/ 22 h 40" name="T61"/>
                <a:gd fmla="*/ 6 w 53" name="T62"/>
                <a:gd fmla="*/ 21 h 40" name="T63"/>
                <a:gd fmla="*/ 9 w 53" name="T64"/>
                <a:gd fmla="*/ 20 h 40" name="T65"/>
                <a:gd fmla="*/ 12 w 53" name="T66"/>
                <a:gd fmla="*/ 18 h 40" name="T67"/>
                <a:gd fmla="*/ 14 w 53" name="T68"/>
                <a:gd fmla="*/ 17 h 40" name="T69"/>
                <a:gd fmla="*/ 17 w 53" name="T70"/>
                <a:gd fmla="*/ 14 h 40" name="T71"/>
                <a:gd fmla="*/ 18 w 53" name="T72"/>
                <a:gd fmla="*/ 13 h 40" name="T73"/>
                <a:gd fmla="*/ 20 w 53" name="T74"/>
                <a:gd fmla="*/ 14 h 40" name="T75"/>
                <a:gd fmla="*/ 22 w 53" name="T76"/>
                <a:gd fmla="*/ 14 h 40" name="T77"/>
                <a:gd fmla="*/ 25 w 53" name="T78"/>
                <a:gd fmla="*/ 13 h 40" name="T79"/>
                <a:gd fmla="*/ 26 w 53" name="T80"/>
                <a:gd fmla="*/ 11 h 40" name="T81"/>
                <a:gd fmla="*/ 28 w 53" name="T82"/>
                <a:gd fmla="*/ 8 h 40" name="T83"/>
                <a:gd fmla="*/ 29 w 53" name="T84"/>
                <a:gd fmla="*/ 5 h 40" name="T85"/>
                <a:gd fmla="*/ 29 w 53" name="T86"/>
                <a:gd fmla="*/ 4 h 40" name="T87"/>
                <a:gd fmla="*/ 32 w 53" name="T88"/>
                <a:gd fmla="*/ 7 h 40" name="T89"/>
                <a:gd fmla="*/ 33 w 53" name="T90"/>
                <a:gd fmla="*/ 7 h 40" name="T91"/>
                <a:gd fmla="*/ 34 w 53" name="T92"/>
                <a:gd fmla="*/ 7 h 40" name="T93"/>
                <a:gd fmla="*/ 36 w 53" name="T94"/>
                <a:gd fmla="*/ 4 h 40" name="T95"/>
                <a:gd fmla="*/ 36 w 53" name="T96"/>
                <a:gd fmla="*/ 3 h 40" name="T97"/>
                <a:gd fmla="*/ 37 w 53" name="T98"/>
                <a:gd fmla="*/ 0 h 40" name="T99"/>
                <a:gd fmla="*/ 38 w 53" name="T100"/>
                <a:gd fmla="*/ 4 h 40" name="T101"/>
                <a:gd fmla="*/ 38 w 53" name="T102"/>
                <a:gd fmla="*/ 5 h 40" name="T103"/>
                <a:gd fmla="*/ 41 w 53" name="T104"/>
                <a:gd fmla="*/ 5 h 40" name="T105"/>
                <a:gd fmla="*/ 42 w 53" name="T106"/>
                <a:gd fmla="*/ 5 h 40" name="T107"/>
                <a:gd fmla="*/ 45 w 53" name="T108"/>
                <a:gd fmla="*/ 5 h 40" name="T109"/>
                <a:gd fmla="*/ 48 w 53" name="T110"/>
                <a:gd fmla="*/ 4 h 40" name="T111"/>
                <a:gd fmla="*/ 50 w 53" name="T112"/>
                <a:gd fmla="*/ 3 h 40" name="T113"/>
                <a:gd fmla="*/ 52 w 53" name="T114"/>
                <a:gd fmla="*/ 1 h 40" name="T115"/>
                <a:gd fmla="*/ 53 w 53" name="T116"/>
                <a:gd fmla="*/ 0 h 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" w="52">
                  <a:moveTo>
                    <a:pt x="53" y="0"/>
                  </a:moveTo>
                  <a:lnTo>
                    <a:pt x="52" y="1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7612"/>
            <p:cNvSpPr/>
            <p:nvPr/>
          </p:nvSpPr>
          <p:spPr bwMode="auto">
            <a:xfrm>
              <a:off x="5201892" y="3305218"/>
              <a:ext cx="668802" cy="292601"/>
            </a:xfrm>
            <a:custGeom>
              <a:gdLst>
                <a:gd fmla="*/ 37 w 80" name="T0"/>
                <a:gd fmla="*/ 0 h 35" name="T1"/>
                <a:gd fmla="*/ 40 w 80" name="T2"/>
                <a:gd fmla="*/ 0 h 35" name="T3"/>
                <a:gd fmla="*/ 44 w 80" name="T4"/>
                <a:gd fmla="*/ 1 h 35" name="T5"/>
                <a:gd fmla="*/ 57 w 80" name="T6"/>
                <a:gd fmla="*/ 4 h 35" name="T7"/>
                <a:gd fmla="*/ 69 w 80" name="T8"/>
                <a:gd fmla="*/ 8 h 35" name="T9"/>
                <a:gd fmla="*/ 80 w 80" name="T10"/>
                <a:gd fmla="*/ 16 h 35" name="T11"/>
                <a:gd fmla="*/ 80 w 80" name="T12"/>
                <a:gd fmla="*/ 16 h 35" name="T13"/>
                <a:gd fmla="*/ 76 w 80" name="T14"/>
                <a:gd fmla="*/ 22 h 35" name="T15"/>
                <a:gd fmla="*/ 68 w 80" name="T16"/>
                <a:gd fmla="*/ 26 h 35" name="T17"/>
                <a:gd fmla="*/ 57 w 80" name="T18"/>
                <a:gd fmla="*/ 30 h 35" name="T19"/>
                <a:gd fmla="*/ 48 w 80" name="T20"/>
                <a:gd fmla="*/ 33 h 35" name="T21"/>
                <a:gd fmla="*/ 40 w 80" name="T22"/>
                <a:gd fmla="*/ 34 h 35" name="T23"/>
                <a:gd fmla="*/ 28 w 80" name="T24"/>
                <a:gd fmla="*/ 35 h 35" name="T25"/>
                <a:gd fmla="*/ 17 w 80" name="T26"/>
                <a:gd fmla="*/ 31 h 35" name="T27"/>
                <a:gd fmla="*/ 13 w 80" name="T28"/>
                <a:gd fmla="*/ 30 h 35" name="T29"/>
                <a:gd fmla="*/ 11 w 80" name="T30"/>
                <a:gd fmla="*/ 29 h 35" name="T31"/>
                <a:gd fmla="*/ 7 w 80" name="T32"/>
                <a:gd fmla="*/ 27 h 35" name="T33"/>
                <a:gd fmla="*/ 4 w 80" name="T34"/>
                <a:gd fmla="*/ 29 h 35" name="T35"/>
                <a:gd fmla="*/ 3 w 80" name="T36"/>
                <a:gd fmla="*/ 30 h 35" name="T37"/>
                <a:gd fmla="*/ 0 w 80" name="T38"/>
                <a:gd fmla="*/ 33 h 35" name="T39"/>
                <a:gd fmla="*/ 3 w 80" name="T40"/>
                <a:gd fmla="*/ 29 h 35" name="T41"/>
                <a:gd fmla="*/ 5 w 80" name="T42"/>
                <a:gd fmla="*/ 25 h 35" name="T43"/>
                <a:gd fmla="*/ 8 w 80" name="T44"/>
                <a:gd fmla="*/ 21 h 35" name="T45"/>
                <a:gd fmla="*/ 12 w 80" name="T46"/>
                <a:gd fmla="*/ 18 h 35" name="T47"/>
                <a:gd fmla="*/ 16 w 80" name="T48"/>
                <a:gd fmla="*/ 14 h 35" name="T49"/>
                <a:gd fmla="*/ 19 w 80" name="T50"/>
                <a:gd fmla="*/ 12 h 35" name="T51"/>
                <a:gd fmla="*/ 21 w 80" name="T52"/>
                <a:gd fmla="*/ 10 h 35" name="T53"/>
                <a:gd fmla="*/ 24 w 80" name="T54"/>
                <a:gd fmla="*/ 9 h 35" name="T55"/>
                <a:gd fmla="*/ 25 w 80" name="T56"/>
                <a:gd fmla="*/ 8 h 35" name="T57"/>
                <a:gd fmla="*/ 26 w 80" name="T58"/>
                <a:gd fmla="*/ 5 h 35" name="T59"/>
                <a:gd fmla="*/ 28 w 80" name="T60"/>
                <a:gd fmla="*/ 2 h 35" name="T61"/>
                <a:gd fmla="*/ 29 w 80" name="T62"/>
                <a:gd fmla="*/ 1 h 35" name="T63"/>
                <a:gd fmla="*/ 33 w 80" name="T64"/>
                <a:gd fmla="*/ 0 h 35" name="T65"/>
                <a:gd fmla="*/ 37 w 80" name="T66"/>
                <a:gd fmla="*/ 0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80">
                  <a:moveTo>
                    <a:pt x="37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57" y="4"/>
                  </a:lnTo>
                  <a:lnTo>
                    <a:pt x="69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68" y="26"/>
                  </a:lnTo>
                  <a:lnTo>
                    <a:pt x="57" y="30"/>
                  </a:lnTo>
                  <a:lnTo>
                    <a:pt x="48" y="33"/>
                  </a:lnTo>
                  <a:lnTo>
                    <a:pt x="40" y="34"/>
                  </a:lnTo>
                  <a:lnTo>
                    <a:pt x="28" y="35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7613"/>
            <p:cNvSpPr/>
            <p:nvPr/>
          </p:nvSpPr>
          <p:spPr bwMode="auto">
            <a:xfrm>
              <a:off x="5444332" y="3422258"/>
              <a:ext cx="259161" cy="175561"/>
            </a:xfrm>
            <a:custGeom>
              <a:gdLst>
                <a:gd fmla="*/ 28 w 31" name="T0"/>
                <a:gd fmla="*/ 0 h 21" name="T1"/>
                <a:gd fmla="*/ 31 w 31" name="T2"/>
                <a:gd fmla="*/ 2 h 21" name="T3"/>
                <a:gd fmla="*/ 31 w 31" name="T4"/>
                <a:gd fmla="*/ 2 h 21" name="T5"/>
                <a:gd fmla="*/ 29 w 31" name="T6"/>
                <a:gd fmla="*/ 2 h 21" name="T7"/>
                <a:gd fmla="*/ 27 w 31" name="T8"/>
                <a:gd fmla="*/ 3 h 21" name="T9"/>
                <a:gd fmla="*/ 25 w 31" name="T10"/>
                <a:gd fmla="*/ 7 h 21" name="T11"/>
                <a:gd fmla="*/ 23 w 31" name="T12"/>
                <a:gd fmla="*/ 10 h 21" name="T13"/>
                <a:gd fmla="*/ 21 w 31" name="T14"/>
                <a:gd fmla="*/ 13 h 21" name="T15"/>
                <a:gd fmla="*/ 17 w 31" name="T16"/>
                <a:gd fmla="*/ 16 h 21" name="T17"/>
                <a:gd fmla="*/ 13 w 31" name="T18"/>
                <a:gd fmla="*/ 19 h 21" name="T19"/>
                <a:gd fmla="*/ 9 w 31" name="T20"/>
                <a:gd fmla="*/ 21 h 21" name="T21"/>
                <a:gd fmla="*/ 4 w 31" name="T22"/>
                <a:gd fmla="*/ 21 h 21" name="T23"/>
                <a:gd fmla="*/ 0 w 31" name="T24"/>
                <a:gd fmla="*/ 20 h 21" name="T25"/>
                <a:gd fmla="*/ 3 w 31" name="T26"/>
                <a:gd fmla="*/ 20 h 21" name="T27"/>
                <a:gd fmla="*/ 5 w 31" name="T28"/>
                <a:gd fmla="*/ 17 h 21" name="T29"/>
                <a:gd fmla="*/ 8 w 31" name="T30"/>
                <a:gd fmla="*/ 15 h 21" name="T31"/>
                <a:gd fmla="*/ 11 w 31" name="T32"/>
                <a:gd fmla="*/ 11 h 21" name="T33"/>
                <a:gd fmla="*/ 12 w 31" name="T34"/>
                <a:gd fmla="*/ 8 h 21" name="T35"/>
                <a:gd fmla="*/ 15 w 31" name="T36"/>
                <a:gd fmla="*/ 6 h 21" name="T37"/>
                <a:gd fmla="*/ 17 w 31" name="T38"/>
                <a:gd fmla="*/ 3 h 21" name="T39"/>
                <a:gd fmla="*/ 20 w 31" name="T40"/>
                <a:gd fmla="*/ 2 h 21" name="T41"/>
                <a:gd fmla="*/ 24 w 31" name="T42"/>
                <a:gd fmla="*/ 0 h 21" name="T43"/>
                <a:gd fmla="*/ 28 w 31" name="T44"/>
                <a:gd fmla="*/ 0 h 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1" w="31">
                  <a:moveTo>
                    <a:pt x="28" y="0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7614"/>
            <p:cNvSpPr/>
            <p:nvPr/>
          </p:nvSpPr>
          <p:spPr bwMode="auto">
            <a:xfrm>
              <a:off x="5360732" y="3438979"/>
              <a:ext cx="209001" cy="150481"/>
            </a:xfrm>
            <a:custGeom>
              <a:gdLst>
                <a:gd fmla="*/ 25 w 25" name="T0"/>
                <a:gd fmla="*/ 0 h 18" name="T1"/>
                <a:gd fmla="*/ 23 w 25" name="T2"/>
                <a:gd fmla="*/ 1 h 18" name="T3"/>
                <a:gd fmla="*/ 21 w 25" name="T4"/>
                <a:gd fmla="*/ 6 h 18" name="T5"/>
                <a:gd fmla="*/ 17 w 25" name="T6"/>
                <a:gd fmla="*/ 13 h 18" name="T7"/>
                <a:gd fmla="*/ 11 w 25" name="T8"/>
                <a:gd fmla="*/ 17 h 18" name="T9"/>
                <a:gd fmla="*/ 7 w 25" name="T10"/>
                <a:gd fmla="*/ 18 h 18" name="T11"/>
                <a:gd fmla="*/ 4 w 25" name="T12"/>
                <a:gd fmla="*/ 17 h 18" name="T13"/>
                <a:gd fmla="*/ 0 w 25" name="T14"/>
                <a:gd fmla="*/ 15 h 18" name="T15"/>
                <a:gd fmla="*/ 2 w 25" name="T16"/>
                <a:gd fmla="*/ 14 h 18" name="T17"/>
                <a:gd fmla="*/ 5 w 25" name="T18"/>
                <a:gd fmla="*/ 11 h 18" name="T19"/>
                <a:gd fmla="*/ 6 w 25" name="T20"/>
                <a:gd fmla="*/ 10 h 18" name="T21"/>
                <a:gd fmla="*/ 9 w 25" name="T22"/>
                <a:gd fmla="*/ 8 h 18" name="T23"/>
                <a:gd fmla="*/ 10 w 25" name="T24"/>
                <a:gd fmla="*/ 5 h 18" name="T25"/>
                <a:gd fmla="*/ 15 w 25" name="T26"/>
                <a:gd fmla="*/ 2 h 18" name="T27"/>
                <a:gd fmla="*/ 21 w 25" name="T28"/>
                <a:gd fmla="*/ 0 h 18" name="T29"/>
                <a:gd fmla="*/ 25 w 25" name="T30"/>
                <a:gd fmla="*/ 0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5">
                  <a:moveTo>
                    <a:pt x="25" y="0"/>
                  </a:moveTo>
                  <a:lnTo>
                    <a:pt x="23" y="1"/>
                  </a:lnTo>
                  <a:lnTo>
                    <a:pt x="21" y="6"/>
                  </a:lnTo>
                  <a:lnTo>
                    <a:pt x="17" y="13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7615"/>
            <p:cNvSpPr/>
            <p:nvPr/>
          </p:nvSpPr>
          <p:spPr bwMode="auto">
            <a:xfrm>
              <a:off x="5603173" y="3422258"/>
              <a:ext cx="234081" cy="142120"/>
            </a:xfrm>
            <a:custGeom>
              <a:gdLst>
                <a:gd fmla="*/ 20 w 28" name="T0"/>
                <a:gd fmla="*/ 0 h 17" name="T1"/>
                <a:gd fmla="*/ 24 w 28" name="T2"/>
                <a:gd fmla="*/ 0 h 17" name="T3"/>
                <a:gd fmla="*/ 28 w 28" name="T4"/>
                <a:gd fmla="*/ 2 h 17" name="T5"/>
                <a:gd fmla="*/ 26 w 28" name="T6"/>
                <a:gd fmla="*/ 3 h 17" name="T7"/>
                <a:gd fmla="*/ 24 w 28" name="T8"/>
                <a:gd fmla="*/ 6 h 17" name="T9"/>
                <a:gd fmla="*/ 21 w 28" name="T10"/>
                <a:gd fmla="*/ 7 h 17" name="T11"/>
                <a:gd fmla="*/ 18 w 28" name="T12"/>
                <a:gd fmla="*/ 8 h 17" name="T13"/>
                <a:gd fmla="*/ 16 w 28" name="T14"/>
                <a:gd fmla="*/ 10 h 17" name="T15"/>
                <a:gd fmla="*/ 12 w 28" name="T16"/>
                <a:gd fmla="*/ 13 h 17" name="T17"/>
                <a:gd fmla="*/ 8 w 28" name="T18"/>
                <a:gd fmla="*/ 15 h 17" name="T19"/>
                <a:gd fmla="*/ 4 w 28" name="T20"/>
                <a:gd fmla="*/ 17 h 17" name="T21"/>
                <a:gd fmla="*/ 0 w 28" name="T22"/>
                <a:gd fmla="*/ 17 h 17" name="T23"/>
                <a:gd fmla="*/ 2 w 28" name="T24"/>
                <a:gd fmla="*/ 15 h 17" name="T25"/>
                <a:gd fmla="*/ 5 w 28" name="T26"/>
                <a:gd fmla="*/ 12 h 17" name="T27"/>
                <a:gd fmla="*/ 8 w 28" name="T28"/>
                <a:gd fmla="*/ 8 h 17" name="T29"/>
                <a:gd fmla="*/ 10 w 28" name="T30"/>
                <a:gd fmla="*/ 4 h 17" name="T31"/>
                <a:gd fmla="*/ 13 w 28" name="T32"/>
                <a:gd fmla="*/ 2 h 17" name="T33"/>
                <a:gd fmla="*/ 16 w 28" name="T34"/>
                <a:gd fmla="*/ 0 h 17" name="T35"/>
                <a:gd fmla="*/ 20 w 28" name="T36"/>
                <a:gd fmla="*/ 0 h 1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" w="28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7616"/>
            <p:cNvSpPr/>
            <p:nvPr/>
          </p:nvSpPr>
          <p:spPr bwMode="auto">
            <a:xfrm>
              <a:off x="5410892" y="3347018"/>
              <a:ext cx="167201" cy="75240"/>
            </a:xfrm>
            <a:custGeom>
              <a:gdLst>
                <a:gd fmla="*/ 7 w 20" name="T0"/>
                <a:gd fmla="*/ 0 h 9" name="T1"/>
                <a:gd fmla="*/ 9 w 20" name="T2"/>
                <a:gd fmla="*/ 0 h 9" name="T3"/>
                <a:gd fmla="*/ 12 w 20" name="T4"/>
                <a:gd fmla="*/ 1 h 9" name="T5"/>
                <a:gd fmla="*/ 15 w 20" name="T6"/>
                <a:gd fmla="*/ 4 h 9" name="T7"/>
                <a:gd fmla="*/ 17 w 20" name="T8"/>
                <a:gd fmla="*/ 5 h 9" name="T9"/>
                <a:gd fmla="*/ 19 w 20" name="T10"/>
                <a:gd fmla="*/ 7 h 9" name="T11"/>
                <a:gd fmla="*/ 20 w 20" name="T12"/>
                <a:gd fmla="*/ 8 h 9" name="T13"/>
                <a:gd fmla="*/ 20 w 20" name="T14"/>
                <a:gd fmla="*/ 8 h 9" name="T15"/>
                <a:gd fmla="*/ 17 w 20" name="T16"/>
                <a:gd fmla="*/ 9 h 9" name="T17"/>
                <a:gd fmla="*/ 13 w 20" name="T18"/>
                <a:gd fmla="*/ 9 h 9" name="T19"/>
                <a:gd fmla="*/ 11 w 20" name="T20"/>
                <a:gd fmla="*/ 8 h 9" name="T21"/>
                <a:gd fmla="*/ 8 w 20" name="T22"/>
                <a:gd fmla="*/ 7 h 9" name="T23"/>
                <a:gd fmla="*/ 4 w 20" name="T24"/>
                <a:gd fmla="*/ 4 h 9" name="T25"/>
                <a:gd fmla="*/ 0 w 20" name="T26"/>
                <a:gd fmla="*/ 3 h 9" name="T27"/>
                <a:gd fmla="*/ 1 w 20" name="T28"/>
                <a:gd fmla="*/ 1 h 9" name="T29"/>
                <a:gd fmla="*/ 4 w 20" name="T30"/>
                <a:gd fmla="*/ 0 h 9" name="T31"/>
                <a:gd fmla="*/ 7 w 20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20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7617"/>
            <p:cNvSpPr/>
            <p:nvPr/>
          </p:nvSpPr>
          <p:spPr bwMode="auto">
            <a:xfrm>
              <a:off x="5452692" y="3313578"/>
              <a:ext cx="334401" cy="100320"/>
            </a:xfrm>
            <a:custGeom>
              <a:gdLst>
                <a:gd fmla="*/ 4 w 40" name="T0"/>
                <a:gd fmla="*/ 0 h 12" name="T1"/>
                <a:gd fmla="*/ 11 w 40" name="T2"/>
                <a:gd fmla="*/ 0 h 12" name="T3"/>
                <a:gd fmla="*/ 19 w 40" name="T4"/>
                <a:gd fmla="*/ 1 h 12" name="T5"/>
                <a:gd fmla="*/ 23 w 40" name="T6"/>
                <a:gd fmla="*/ 3 h 12" name="T7"/>
                <a:gd fmla="*/ 27 w 40" name="T8"/>
                <a:gd fmla="*/ 4 h 12" name="T9"/>
                <a:gd fmla="*/ 30 w 40" name="T10"/>
                <a:gd fmla="*/ 4 h 12" name="T11"/>
                <a:gd fmla="*/ 34 w 40" name="T12"/>
                <a:gd fmla="*/ 5 h 12" name="T13"/>
                <a:gd fmla="*/ 36 w 40" name="T14"/>
                <a:gd fmla="*/ 5 h 12" name="T15"/>
                <a:gd fmla="*/ 39 w 40" name="T16"/>
                <a:gd fmla="*/ 8 h 12" name="T17"/>
                <a:gd fmla="*/ 40 w 40" name="T18"/>
                <a:gd fmla="*/ 11 h 12" name="T19"/>
                <a:gd fmla="*/ 38 w 40" name="T20"/>
                <a:gd fmla="*/ 11 h 12" name="T21"/>
                <a:gd fmla="*/ 35 w 40" name="T22"/>
                <a:gd fmla="*/ 11 h 12" name="T23"/>
                <a:gd fmla="*/ 31 w 40" name="T24"/>
                <a:gd fmla="*/ 12 h 12" name="T25"/>
                <a:gd fmla="*/ 28 w 40" name="T26"/>
                <a:gd fmla="*/ 12 h 12" name="T27"/>
                <a:gd fmla="*/ 27 w 40" name="T28"/>
                <a:gd fmla="*/ 12 h 12" name="T29"/>
                <a:gd fmla="*/ 27 w 40" name="T30"/>
                <a:gd fmla="*/ 12 h 12" name="T31"/>
                <a:gd fmla="*/ 23 w 40" name="T32"/>
                <a:gd fmla="*/ 12 h 12" name="T33"/>
                <a:gd fmla="*/ 20 w 40" name="T34"/>
                <a:gd fmla="*/ 12 h 12" name="T35"/>
                <a:gd fmla="*/ 16 w 40" name="T36"/>
                <a:gd fmla="*/ 11 h 12" name="T37"/>
                <a:gd fmla="*/ 12 w 40" name="T38"/>
                <a:gd fmla="*/ 9 h 12" name="T39"/>
                <a:gd fmla="*/ 8 w 40" name="T40"/>
                <a:gd fmla="*/ 7 h 12" name="T41"/>
                <a:gd fmla="*/ 4 w 40" name="T42"/>
                <a:gd fmla="*/ 4 h 12" name="T43"/>
                <a:gd fmla="*/ 0 w 40" name="T44"/>
                <a:gd fmla="*/ 3 h 12" name="T45"/>
                <a:gd fmla="*/ 4 w 40" name="T46"/>
                <a:gd fmla="*/ 0 h 1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" w="40">
                  <a:moveTo>
                    <a:pt x="4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7618"/>
            <p:cNvSpPr/>
            <p:nvPr/>
          </p:nvSpPr>
          <p:spPr bwMode="auto">
            <a:xfrm>
              <a:off x="5586453" y="2711656"/>
              <a:ext cx="384561" cy="593562"/>
            </a:xfrm>
            <a:custGeom>
              <a:gdLst>
                <a:gd fmla="*/ 0 w 46" name="T0"/>
                <a:gd fmla="*/ 0 h 71" name="T1"/>
                <a:gd fmla="*/ 4 w 46" name="T2"/>
                <a:gd fmla="*/ 2 h 71" name="T3"/>
                <a:gd fmla="*/ 10 w 46" name="T4"/>
                <a:gd fmla="*/ 3 h 71" name="T5"/>
                <a:gd fmla="*/ 14 w 46" name="T6"/>
                <a:gd fmla="*/ 4 h 71" name="T7"/>
                <a:gd fmla="*/ 18 w 46" name="T8"/>
                <a:gd fmla="*/ 7 h 71" name="T9"/>
                <a:gd fmla="*/ 22 w 46" name="T10"/>
                <a:gd fmla="*/ 10 h 71" name="T11"/>
                <a:gd fmla="*/ 24 w 46" name="T12"/>
                <a:gd fmla="*/ 11 h 71" name="T13"/>
                <a:gd fmla="*/ 27 w 46" name="T14"/>
                <a:gd fmla="*/ 14 h 71" name="T15"/>
                <a:gd fmla="*/ 30 w 46" name="T16"/>
                <a:gd fmla="*/ 16 h 71" name="T17"/>
                <a:gd fmla="*/ 32 w 46" name="T18"/>
                <a:gd fmla="*/ 17 h 71" name="T19"/>
                <a:gd fmla="*/ 36 w 46" name="T20"/>
                <a:gd fmla="*/ 17 h 71" name="T21"/>
                <a:gd fmla="*/ 39 w 46" name="T22"/>
                <a:gd fmla="*/ 19 h 71" name="T23"/>
                <a:gd fmla="*/ 42 w 46" name="T24"/>
                <a:gd fmla="*/ 21 h 71" name="T25"/>
                <a:gd fmla="*/ 43 w 46" name="T26"/>
                <a:gd fmla="*/ 25 h 71" name="T27"/>
                <a:gd fmla="*/ 43 w 46" name="T28"/>
                <a:gd fmla="*/ 28 h 71" name="T29"/>
                <a:gd fmla="*/ 43 w 46" name="T30"/>
                <a:gd fmla="*/ 32 h 71" name="T31"/>
                <a:gd fmla="*/ 46 w 46" name="T32"/>
                <a:gd fmla="*/ 45 h 71" name="T33"/>
                <a:gd fmla="*/ 44 w 46" name="T34"/>
                <a:gd fmla="*/ 59 h 71" name="T35"/>
                <a:gd fmla="*/ 40 w 46" name="T36"/>
                <a:gd fmla="*/ 71 h 71" name="T37"/>
                <a:gd fmla="*/ 40 w 46" name="T38"/>
                <a:gd fmla="*/ 71 h 71" name="T39"/>
                <a:gd fmla="*/ 34 w 46" name="T40"/>
                <a:gd fmla="*/ 69 h 71" name="T41"/>
                <a:gd fmla="*/ 26 w 46" name="T42"/>
                <a:gd fmla="*/ 63 h 71" name="T43"/>
                <a:gd fmla="*/ 19 w 46" name="T44"/>
                <a:gd fmla="*/ 55 h 71" name="T45"/>
                <a:gd fmla="*/ 14 w 46" name="T46"/>
                <a:gd fmla="*/ 45 h 71" name="T47"/>
                <a:gd fmla="*/ 10 w 46" name="T48"/>
                <a:gd fmla="*/ 39 h 71" name="T49"/>
                <a:gd fmla="*/ 6 w 46" name="T50"/>
                <a:gd fmla="*/ 28 h 71" name="T51"/>
                <a:gd fmla="*/ 6 w 46" name="T52"/>
                <a:gd fmla="*/ 16 h 71" name="T53"/>
                <a:gd fmla="*/ 6 w 46" name="T54"/>
                <a:gd fmla="*/ 14 h 71" name="T55"/>
                <a:gd fmla="*/ 7 w 46" name="T56"/>
                <a:gd fmla="*/ 11 h 71" name="T57"/>
                <a:gd fmla="*/ 7 w 46" name="T58"/>
                <a:gd fmla="*/ 8 h 71" name="T59"/>
                <a:gd fmla="*/ 7 w 46" name="T60"/>
                <a:gd fmla="*/ 6 h 71" name="T61"/>
                <a:gd fmla="*/ 6 w 46" name="T62"/>
                <a:gd fmla="*/ 4 h 71" name="T63"/>
                <a:gd fmla="*/ 3 w 46" name="T64"/>
                <a:gd fmla="*/ 3 h 71" name="T65"/>
                <a:gd fmla="*/ 2 w 46" name="T66"/>
                <a:gd fmla="*/ 2 h 71" name="T67"/>
                <a:gd fmla="*/ 0 w 46" name="T68"/>
                <a:gd fmla="*/ 0 h 7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1" w="46">
                  <a:moveTo>
                    <a:pt x="0" y="0"/>
                  </a:moveTo>
                  <a:lnTo>
                    <a:pt x="4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9" y="1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46" y="45"/>
                  </a:lnTo>
                  <a:lnTo>
                    <a:pt x="44" y="5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4" y="69"/>
                  </a:lnTo>
                  <a:lnTo>
                    <a:pt x="26" y="63"/>
                  </a:lnTo>
                  <a:lnTo>
                    <a:pt x="19" y="55"/>
                  </a:lnTo>
                  <a:lnTo>
                    <a:pt x="14" y="45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619"/>
            <p:cNvSpPr/>
            <p:nvPr/>
          </p:nvSpPr>
          <p:spPr bwMode="auto">
            <a:xfrm>
              <a:off x="5644973" y="2945737"/>
              <a:ext cx="225721" cy="200641"/>
            </a:xfrm>
            <a:custGeom>
              <a:gdLst>
                <a:gd fmla="*/ 0 w 27" name="T0"/>
                <a:gd fmla="*/ 0 h 24" name="T1"/>
                <a:gd fmla="*/ 1 w 27" name="T2"/>
                <a:gd fmla="*/ 3 h 24" name="T3"/>
                <a:gd fmla="*/ 4 w 27" name="T4"/>
                <a:gd fmla="*/ 5 h 24" name="T5"/>
                <a:gd fmla="*/ 7 w 27" name="T6"/>
                <a:gd fmla="*/ 7 h 24" name="T7"/>
                <a:gd fmla="*/ 9 w 27" name="T8"/>
                <a:gd fmla="*/ 7 h 24" name="T9"/>
                <a:gd fmla="*/ 13 w 27" name="T10"/>
                <a:gd fmla="*/ 8 h 24" name="T11"/>
                <a:gd fmla="*/ 16 w 27" name="T12"/>
                <a:gd fmla="*/ 9 h 24" name="T13"/>
                <a:gd fmla="*/ 19 w 27" name="T14"/>
                <a:gd fmla="*/ 9 h 24" name="T15"/>
                <a:gd fmla="*/ 21 w 27" name="T16"/>
                <a:gd fmla="*/ 12 h 24" name="T17"/>
                <a:gd fmla="*/ 24 w 27" name="T18"/>
                <a:gd fmla="*/ 15 h 24" name="T19"/>
                <a:gd fmla="*/ 25 w 27" name="T20"/>
                <a:gd fmla="*/ 17 h 24" name="T21"/>
                <a:gd fmla="*/ 27 w 27" name="T22"/>
                <a:gd fmla="*/ 21 h 24" name="T23"/>
                <a:gd fmla="*/ 27 w 27" name="T24"/>
                <a:gd fmla="*/ 24 h 24" name="T25"/>
                <a:gd fmla="*/ 27 w 27" name="T26"/>
                <a:gd fmla="*/ 24 h 24" name="T27"/>
                <a:gd fmla="*/ 27 w 27" name="T28"/>
                <a:gd fmla="*/ 23 h 24" name="T29"/>
                <a:gd fmla="*/ 24 w 27" name="T30"/>
                <a:gd fmla="*/ 21 h 24" name="T31"/>
                <a:gd fmla="*/ 21 w 27" name="T32"/>
                <a:gd fmla="*/ 20 h 24" name="T33"/>
                <a:gd fmla="*/ 17 w 27" name="T34"/>
                <a:gd fmla="*/ 19 h 24" name="T35"/>
                <a:gd fmla="*/ 13 w 27" name="T36"/>
                <a:gd fmla="*/ 19 h 24" name="T37"/>
                <a:gd fmla="*/ 9 w 27" name="T38"/>
                <a:gd fmla="*/ 16 h 24" name="T39"/>
                <a:gd fmla="*/ 5 w 27" name="T40"/>
                <a:gd fmla="*/ 13 h 24" name="T41"/>
                <a:gd fmla="*/ 3 w 27" name="T42"/>
                <a:gd fmla="*/ 9 h 24" name="T43"/>
                <a:gd fmla="*/ 0 w 27" name="T44"/>
                <a:gd fmla="*/ 5 h 24" name="T45"/>
                <a:gd fmla="*/ 0 w 27" name="T46"/>
                <a:gd fmla="*/ 0 h 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" w="27">
                  <a:moveTo>
                    <a:pt x="0" y="0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7620"/>
            <p:cNvSpPr/>
            <p:nvPr/>
          </p:nvSpPr>
          <p:spPr bwMode="auto">
            <a:xfrm>
              <a:off x="5636613" y="2853776"/>
              <a:ext cx="200641" cy="167201"/>
            </a:xfrm>
            <a:custGeom>
              <a:gdLst>
                <a:gd fmla="*/ 1 w 24" name="T0"/>
                <a:gd fmla="*/ 0 h 20" name="T1"/>
                <a:gd fmla="*/ 4 w 24" name="T2"/>
                <a:gd fmla="*/ 3 h 20" name="T3"/>
                <a:gd fmla="*/ 5 w 24" name="T4"/>
                <a:gd fmla="*/ 4 h 20" name="T5"/>
                <a:gd fmla="*/ 8 w 24" name="T6"/>
                <a:gd fmla="*/ 6 h 20" name="T7"/>
                <a:gd fmla="*/ 10 w 24" name="T8"/>
                <a:gd fmla="*/ 7 h 20" name="T9"/>
                <a:gd fmla="*/ 14 w 24" name="T10"/>
                <a:gd fmla="*/ 8 h 20" name="T11"/>
                <a:gd fmla="*/ 18 w 24" name="T12"/>
                <a:gd fmla="*/ 11 h 20" name="T13"/>
                <a:gd fmla="*/ 21 w 24" name="T14"/>
                <a:gd fmla="*/ 15 h 20" name="T15"/>
                <a:gd fmla="*/ 24 w 24" name="T16"/>
                <a:gd fmla="*/ 20 h 20" name="T17"/>
                <a:gd fmla="*/ 22 w 24" name="T18"/>
                <a:gd fmla="*/ 19 h 20" name="T19"/>
                <a:gd fmla="*/ 17 w 24" name="T20"/>
                <a:gd fmla="*/ 18 h 20" name="T21"/>
                <a:gd fmla="*/ 13 w 24" name="T22"/>
                <a:gd fmla="*/ 18 h 20" name="T23"/>
                <a:gd fmla="*/ 9 w 24" name="T24"/>
                <a:gd fmla="*/ 15 h 20" name="T25"/>
                <a:gd fmla="*/ 5 w 24" name="T26"/>
                <a:gd fmla="*/ 14 h 20" name="T27"/>
                <a:gd fmla="*/ 2 w 24" name="T28"/>
                <a:gd fmla="*/ 11 h 20" name="T29"/>
                <a:gd fmla="*/ 0 w 24" name="T30"/>
                <a:gd fmla="*/ 7 h 20" name="T31"/>
                <a:gd fmla="*/ 0 w 24" name="T32"/>
                <a:gd fmla="*/ 4 h 20" name="T33"/>
                <a:gd fmla="*/ 1 w 24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4">
                  <a:moveTo>
                    <a:pt x="1" y="0"/>
                  </a:moveTo>
                  <a:lnTo>
                    <a:pt x="4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7621"/>
            <p:cNvSpPr/>
            <p:nvPr/>
          </p:nvSpPr>
          <p:spPr bwMode="auto">
            <a:xfrm>
              <a:off x="5711853" y="3087857"/>
              <a:ext cx="209001" cy="183921"/>
            </a:xfrm>
            <a:custGeom>
              <a:gdLst>
                <a:gd fmla="*/ 0 w 25" name="T0"/>
                <a:gd fmla="*/ 0 h 22" name="T1"/>
                <a:gd fmla="*/ 4 w 25" name="T2"/>
                <a:gd fmla="*/ 3 h 22" name="T3"/>
                <a:gd fmla="*/ 8 w 25" name="T4"/>
                <a:gd fmla="*/ 4 h 22" name="T5"/>
                <a:gd fmla="*/ 12 w 25" name="T6"/>
                <a:gd fmla="*/ 4 h 22" name="T7"/>
                <a:gd fmla="*/ 16 w 25" name="T8"/>
                <a:gd fmla="*/ 6 h 22" name="T9"/>
                <a:gd fmla="*/ 19 w 25" name="T10"/>
                <a:gd fmla="*/ 8 h 22" name="T11"/>
                <a:gd fmla="*/ 21 w 25" name="T12"/>
                <a:gd fmla="*/ 11 h 22" name="T13"/>
                <a:gd fmla="*/ 24 w 25" name="T14"/>
                <a:gd fmla="*/ 15 h 22" name="T15"/>
                <a:gd fmla="*/ 24 w 25" name="T16"/>
                <a:gd fmla="*/ 19 h 22" name="T17"/>
                <a:gd fmla="*/ 25 w 25" name="T18"/>
                <a:gd fmla="*/ 22 h 22" name="T19"/>
                <a:gd fmla="*/ 21 w 25" name="T20"/>
                <a:gd fmla="*/ 22 h 22" name="T21"/>
                <a:gd fmla="*/ 19 w 25" name="T22"/>
                <a:gd fmla="*/ 19 h 22" name="T23"/>
                <a:gd fmla="*/ 17 w 25" name="T24"/>
                <a:gd fmla="*/ 18 h 22" name="T25"/>
                <a:gd fmla="*/ 15 w 25" name="T26"/>
                <a:gd fmla="*/ 15 h 22" name="T27"/>
                <a:gd fmla="*/ 12 w 25" name="T28"/>
                <a:gd fmla="*/ 14 h 22" name="T29"/>
                <a:gd fmla="*/ 8 w 25" name="T30"/>
                <a:gd fmla="*/ 11 h 22" name="T31"/>
                <a:gd fmla="*/ 5 w 25" name="T32"/>
                <a:gd fmla="*/ 7 h 22" name="T33"/>
                <a:gd fmla="*/ 1 w 25" name="T34"/>
                <a:gd fmla="*/ 4 h 22" name="T35"/>
                <a:gd fmla="*/ 0 w 25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25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7622"/>
            <p:cNvSpPr/>
            <p:nvPr/>
          </p:nvSpPr>
          <p:spPr bwMode="auto">
            <a:xfrm>
              <a:off x="5837254" y="2853776"/>
              <a:ext cx="50160" cy="167201"/>
            </a:xfrm>
            <a:custGeom>
              <a:gdLst>
                <a:gd fmla="*/ 1 w 6" name="T0"/>
                <a:gd fmla="*/ 0 h 20" name="T1"/>
                <a:gd fmla="*/ 4 w 6" name="T2"/>
                <a:gd fmla="*/ 0 h 20" name="T3"/>
                <a:gd fmla="*/ 5 w 6" name="T4"/>
                <a:gd fmla="*/ 3 h 20" name="T5"/>
                <a:gd fmla="*/ 6 w 6" name="T6"/>
                <a:gd fmla="*/ 4 h 20" name="T7"/>
                <a:gd fmla="*/ 6 w 6" name="T8"/>
                <a:gd fmla="*/ 8 h 20" name="T9"/>
                <a:gd fmla="*/ 6 w 6" name="T10"/>
                <a:gd fmla="*/ 11 h 20" name="T11"/>
                <a:gd fmla="*/ 5 w 6" name="T12"/>
                <a:gd fmla="*/ 14 h 20" name="T13"/>
                <a:gd fmla="*/ 4 w 6" name="T14"/>
                <a:gd fmla="*/ 16 h 20" name="T15"/>
                <a:gd fmla="*/ 4 w 6" name="T16"/>
                <a:gd fmla="*/ 19 h 20" name="T17"/>
                <a:gd fmla="*/ 2 w 6" name="T18"/>
                <a:gd fmla="*/ 20 h 20" name="T19"/>
                <a:gd fmla="*/ 2 w 6" name="T20"/>
                <a:gd fmla="*/ 20 h 20" name="T21"/>
                <a:gd fmla="*/ 1 w 6" name="T22"/>
                <a:gd fmla="*/ 18 h 20" name="T23"/>
                <a:gd fmla="*/ 0 w 6" name="T24"/>
                <a:gd fmla="*/ 15 h 20" name="T25"/>
                <a:gd fmla="*/ 0 w 6" name="T26"/>
                <a:gd fmla="*/ 11 h 20" name="T27"/>
                <a:gd fmla="*/ 0 w 6" name="T28"/>
                <a:gd fmla="*/ 7 h 20" name="T29"/>
                <a:gd fmla="*/ 1 w 6" name="T30"/>
                <a:gd fmla="*/ 4 h 20" name="T31"/>
                <a:gd fmla="*/ 1 w 6" name="T32"/>
                <a:gd fmla="*/ 0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6">
                  <a:moveTo>
                    <a:pt x="1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7623"/>
            <p:cNvSpPr/>
            <p:nvPr/>
          </p:nvSpPr>
          <p:spPr bwMode="auto">
            <a:xfrm>
              <a:off x="5870694" y="2878857"/>
              <a:ext cx="83600" cy="334401"/>
            </a:xfrm>
            <a:custGeom>
              <a:gdLst>
                <a:gd fmla="*/ 4 w 10" name="T0"/>
                <a:gd fmla="*/ 0 h 40" name="T1"/>
                <a:gd fmla="*/ 6 w 10" name="T2"/>
                <a:gd fmla="*/ 4 h 40" name="T3"/>
                <a:gd fmla="*/ 9 w 10" name="T4"/>
                <a:gd fmla="*/ 11 h 40" name="T5"/>
                <a:gd fmla="*/ 9 w 10" name="T6"/>
                <a:gd fmla="*/ 17 h 40" name="T7"/>
                <a:gd fmla="*/ 9 w 10" name="T8"/>
                <a:gd fmla="*/ 23 h 40" name="T9"/>
                <a:gd fmla="*/ 10 w 10" name="T10"/>
                <a:gd fmla="*/ 25 h 40" name="T11"/>
                <a:gd fmla="*/ 10 w 10" name="T12"/>
                <a:gd fmla="*/ 28 h 40" name="T13"/>
                <a:gd fmla="*/ 10 w 10" name="T14"/>
                <a:gd fmla="*/ 31 h 40" name="T15"/>
                <a:gd fmla="*/ 10 w 10" name="T16"/>
                <a:gd fmla="*/ 33 h 40" name="T17"/>
                <a:gd fmla="*/ 10 w 10" name="T18"/>
                <a:gd fmla="*/ 36 h 40" name="T19"/>
                <a:gd fmla="*/ 9 w 10" name="T20"/>
                <a:gd fmla="*/ 39 h 40" name="T21"/>
                <a:gd fmla="*/ 8 w 10" name="T22"/>
                <a:gd fmla="*/ 40 h 40" name="T23"/>
                <a:gd fmla="*/ 6 w 10" name="T24"/>
                <a:gd fmla="*/ 39 h 40" name="T25"/>
                <a:gd fmla="*/ 5 w 10" name="T26"/>
                <a:gd fmla="*/ 36 h 40" name="T27"/>
                <a:gd fmla="*/ 4 w 10" name="T28"/>
                <a:gd fmla="*/ 33 h 40" name="T29"/>
                <a:gd fmla="*/ 2 w 10" name="T30"/>
                <a:gd fmla="*/ 31 h 40" name="T31"/>
                <a:gd fmla="*/ 2 w 10" name="T32"/>
                <a:gd fmla="*/ 28 h 40" name="T33"/>
                <a:gd fmla="*/ 2 w 10" name="T34"/>
                <a:gd fmla="*/ 28 h 40" name="T35"/>
                <a:gd fmla="*/ 1 w 10" name="T36"/>
                <a:gd fmla="*/ 25 h 40" name="T37"/>
                <a:gd fmla="*/ 0 w 10" name="T38"/>
                <a:gd fmla="*/ 21 h 40" name="T39"/>
                <a:gd fmla="*/ 0 w 10" name="T40"/>
                <a:gd fmla="*/ 19 h 40" name="T41"/>
                <a:gd fmla="*/ 1 w 10" name="T42"/>
                <a:gd fmla="*/ 15 h 40" name="T43"/>
                <a:gd fmla="*/ 2 w 10" name="T44"/>
                <a:gd fmla="*/ 9 h 40" name="T45"/>
                <a:gd fmla="*/ 2 w 10" name="T46"/>
                <a:gd fmla="*/ 4 h 40" name="T47"/>
                <a:gd fmla="*/ 4 w 10" name="T48"/>
                <a:gd fmla="*/ 0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10">
                  <a:moveTo>
                    <a:pt x="4" y="0"/>
                  </a:moveTo>
                  <a:lnTo>
                    <a:pt x="6" y="4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6" y="39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7624"/>
            <p:cNvSpPr/>
            <p:nvPr/>
          </p:nvSpPr>
          <p:spPr bwMode="auto">
            <a:xfrm>
              <a:off x="5853974" y="3514219"/>
              <a:ext cx="326041" cy="810923"/>
            </a:xfrm>
            <a:custGeom>
              <a:gdLst>
                <a:gd fmla="*/ 11 w 39" name="T0"/>
                <a:gd fmla="*/ 0 h 97" name="T1"/>
                <a:gd fmla="*/ 12 w 39" name="T2"/>
                <a:gd fmla="*/ 1 h 97" name="T3"/>
                <a:gd fmla="*/ 12 w 39" name="T4"/>
                <a:gd fmla="*/ 1 h 97" name="T5"/>
                <a:gd fmla="*/ 12 w 39" name="T6"/>
                <a:gd fmla="*/ 1 h 97" name="T7"/>
                <a:gd fmla="*/ 12 w 39" name="T8"/>
                <a:gd fmla="*/ 1 h 97" name="T9"/>
                <a:gd fmla="*/ 18 w 39" name="T10"/>
                <a:gd fmla="*/ 5 h 97" name="T11"/>
                <a:gd fmla="*/ 23 w 39" name="T12"/>
                <a:gd fmla="*/ 9 h 97" name="T13"/>
                <a:gd fmla="*/ 27 w 39" name="T14"/>
                <a:gd fmla="*/ 14 h 97" name="T15"/>
                <a:gd fmla="*/ 33 w 39" name="T16"/>
                <a:gd fmla="*/ 25 h 97" name="T17"/>
                <a:gd fmla="*/ 37 w 39" name="T18"/>
                <a:gd fmla="*/ 37 h 97" name="T19"/>
                <a:gd fmla="*/ 37 w 39" name="T20"/>
                <a:gd fmla="*/ 41 h 97" name="T21"/>
                <a:gd fmla="*/ 39 w 39" name="T22"/>
                <a:gd fmla="*/ 45 h 97" name="T23"/>
                <a:gd fmla="*/ 39 w 39" name="T24"/>
                <a:gd fmla="*/ 49 h 97" name="T25"/>
                <a:gd fmla="*/ 37 w 39" name="T26"/>
                <a:gd fmla="*/ 52 h 97" name="T27"/>
                <a:gd fmla="*/ 36 w 39" name="T28"/>
                <a:gd fmla="*/ 54 h 97" name="T29"/>
                <a:gd fmla="*/ 36 w 39" name="T30"/>
                <a:gd fmla="*/ 57 h 97" name="T31"/>
                <a:gd fmla="*/ 35 w 39" name="T32"/>
                <a:gd fmla="*/ 64 h 97" name="T33"/>
                <a:gd fmla="*/ 35 w 39" name="T34"/>
                <a:gd fmla="*/ 69 h 97" name="T35"/>
                <a:gd fmla="*/ 33 w 39" name="T36"/>
                <a:gd fmla="*/ 73 h 97" name="T37"/>
                <a:gd fmla="*/ 31 w 39" name="T38"/>
                <a:gd fmla="*/ 78 h 97" name="T39"/>
                <a:gd fmla="*/ 28 w 39" name="T40"/>
                <a:gd fmla="*/ 82 h 97" name="T41"/>
                <a:gd fmla="*/ 26 w 39" name="T42"/>
                <a:gd fmla="*/ 86 h 97" name="T43"/>
                <a:gd fmla="*/ 24 w 39" name="T44"/>
                <a:gd fmla="*/ 91 h 97" name="T45"/>
                <a:gd fmla="*/ 23 w 39" name="T46"/>
                <a:gd fmla="*/ 97 h 97" name="T47"/>
                <a:gd fmla="*/ 20 w 39" name="T48"/>
                <a:gd fmla="*/ 90 h 97" name="T49"/>
                <a:gd fmla="*/ 15 w 39" name="T50"/>
                <a:gd fmla="*/ 85 h 97" name="T51"/>
                <a:gd fmla="*/ 10 w 39" name="T52"/>
                <a:gd fmla="*/ 81 h 97" name="T53"/>
                <a:gd fmla="*/ 6 w 39" name="T54"/>
                <a:gd fmla="*/ 74 h 97" name="T55"/>
                <a:gd fmla="*/ 4 w 39" name="T56"/>
                <a:gd fmla="*/ 72 h 97" name="T57"/>
                <a:gd fmla="*/ 4 w 39" name="T58"/>
                <a:gd fmla="*/ 68 h 97" name="T59"/>
                <a:gd fmla="*/ 4 w 39" name="T60"/>
                <a:gd fmla="*/ 64 h 97" name="T61"/>
                <a:gd fmla="*/ 4 w 39" name="T62"/>
                <a:gd fmla="*/ 58 h 97" name="T63"/>
                <a:gd fmla="*/ 4 w 39" name="T64"/>
                <a:gd fmla="*/ 56 h 97" name="T65"/>
                <a:gd fmla="*/ 2 w 39" name="T66"/>
                <a:gd fmla="*/ 50 h 97" name="T67"/>
                <a:gd fmla="*/ 0 w 39" name="T68"/>
                <a:gd fmla="*/ 45 h 97" name="T69"/>
                <a:gd fmla="*/ 0 w 39" name="T70"/>
                <a:gd fmla="*/ 40 h 97" name="T71"/>
                <a:gd fmla="*/ 0 w 39" name="T72"/>
                <a:gd fmla="*/ 34 h 97" name="T73"/>
                <a:gd fmla="*/ 4 w 39" name="T74"/>
                <a:gd fmla="*/ 20 h 97" name="T75"/>
                <a:gd fmla="*/ 11 w 39" name="T76"/>
                <a:gd fmla="*/ 5 h 97" name="T77"/>
                <a:gd fmla="*/ 11 w 39" name="T78"/>
                <a:gd fmla="*/ 2 h 97" name="T79"/>
                <a:gd fmla="*/ 11 w 39" name="T80"/>
                <a:gd fmla="*/ 0 h 9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7" w="39">
                  <a:moveTo>
                    <a:pt x="11" y="0"/>
                  </a:move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3" y="25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5" y="64"/>
                  </a:lnTo>
                  <a:lnTo>
                    <a:pt x="35" y="69"/>
                  </a:lnTo>
                  <a:lnTo>
                    <a:pt x="33" y="73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26" y="86"/>
                  </a:lnTo>
                  <a:lnTo>
                    <a:pt x="24" y="91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15" y="85"/>
                  </a:lnTo>
                  <a:lnTo>
                    <a:pt x="10" y="81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0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7625"/>
            <p:cNvSpPr/>
            <p:nvPr/>
          </p:nvSpPr>
          <p:spPr bwMode="auto">
            <a:xfrm>
              <a:off x="5904134" y="3915500"/>
              <a:ext cx="108680" cy="309321"/>
            </a:xfrm>
            <a:custGeom>
              <a:gdLst>
                <a:gd fmla="*/ 8 w 13" name="T0"/>
                <a:gd fmla="*/ 0 h 37" name="T1"/>
                <a:gd fmla="*/ 9 w 13" name="T2"/>
                <a:gd fmla="*/ 1 h 37" name="T3"/>
                <a:gd fmla="*/ 10 w 13" name="T4"/>
                <a:gd fmla="*/ 2 h 37" name="T5"/>
                <a:gd fmla="*/ 10 w 13" name="T6"/>
                <a:gd fmla="*/ 4 h 37" name="T7"/>
                <a:gd fmla="*/ 10 w 13" name="T8"/>
                <a:gd fmla="*/ 6 h 37" name="T9"/>
                <a:gd fmla="*/ 10 w 13" name="T10"/>
                <a:gd fmla="*/ 10 h 37" name="T11"/>
                <a:gd fmla="*/ 10 w 13" name="T12"/>
                <a:gd fmla="*/ 13 h 37" name="T13"/>
                <a:gd fmla="*/ 10 w 13" name="T14"/>
                <a:gd fmla="*/ 16 h 37" name="T15"/>
                <a:gd fmla="*/ 10 w 13" name="T16"/>
                <a:gd fmla="*/ 17 h 37" name="T17"/>
                <a:gd fmla="*/ 12 w 13" name="T18"/>
                <a:gd fmla="*/ 26 h 37" name="T19"/>
                <a:gd fmla="*/ 13 w 13" name="T20"/>
                <a:gd fmla="*/ 37 h 37" name="T21"/>
                <a:gd fmla="*/ 6 w 13" name="T22"/>
                <a:gd fmla="*/ 33 h 37" name="T23"/>
                <a:gd fmla="*/ 2 w 13" name="T24"/>
                <a:gd fmla="*/ 25 h 37" name="T25"/>
                <a:gd fmla="*/ 0 w 13" name="T26"/>
                <a:gd fmla="*/ 16 h 37" name="T27"/>
                <a:gd fmla="*/ 1 w 13" name="T28"/>
                <a:gd fmla="*/ 6 h 37" name="T29"/>
                <a:gd fmla="*/ 5 w 13" name="T30"/>
                <a:gd fmla="*/ 1 h 37" name="T31"/>
                <a:gd fmla="*/ 8 w 13" name="T32"/>
                <a:gd fmla="*/ 0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13">
                  <a:moveTo>
                    <a:pt x="8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1" y="6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7626"/>
            <p:cNvSpPr/>
            <p:nvPr/>
          </p:nvSpPr>
          <p:spPr bwMode="auto">
            <a:xfrm>
              <a:off x="5879054" y="3731580"/>
              <a:ext cx="100320" cy="234081"/>
            </a:xfrm>
            <a:custGeom>
              <a:gdLst>
                <a:gd fmla="*/ 11 w 12" name="T0"/>
                <a:gd fmla="*/ 0 h 28" name="T1"/>
                <a:gd fmla="*/ 12 w 12" name="T2"/>
                <a:gd fmla="*/ 3 h 28" name="T3"/>
                <a:gd fmla="*/ 12 w 12" name="T4"/>
                <a:gd fmla="*/ 6 h 28" name="T5"/>
                <a:gd fmla="*/ 12 w 12" name="T6"/>
                <a:gd fmla="*/ 10 h 28" name="T7"/>
                <a:gd fmla="*/ 12 w 12" name="T8"/>
                <a:gd fmla="*/ 14 h 28" name="T9"/>
                <a:gd fmla="*/ 12 w 12" name="T10"/>
                <a:gd fmla="*/ 16 h 28" name="T11"/>
                <a:gd fmla="*/ 11 w 12" name="T12"/>
                <a:gd fmla="*/ 19 h 28" name="T13"/>
                <a:gd fmla="*/ 9 w 12" name="T14"/>
                <a:gd fmla="*/ 20 h 28" name="T15"/>
                <a:gd fmla="*/ 7 w 12" name="T16"/>
                <a:gd fmla="*/ 20 h 28" name="T17"/>
                <a:gd fmla="*/ 5 w 12" name="T18"/>
                <a:gd fmla="*/ 22 h 28" name="T19"/>
                <a:gd fmla="*/ 4 w 12" name="T20"/>
                <a:gd fmla="*/ 23 h 28" name="T21"/>
                <a:gd fmla="*/ 4 w 12" name="T22"/>
                <a:gd fmla="*/ 24 h 28" name="T23"/>
                <a:gd fmla="*/ 3 w 12" name="T24"/>
                <a:gd fmla="*/ 27 h 28" name="T25"/>
                <a:gd fmla="*/ 3 w 12" name="T26"/>
                <a:gd fmla="*/ 28 h 28" name="T27"/>
                <a:gd fmla="*/ 3 w 12" name="T28"/>
                <a:gd fmla="*/ 28 h 28" name="T29"/>
                <a:gd fmla="*/ 0 w 12" name="T30"/>
                <a:gd fmla="*/ 24 h 28" name="T31"/>
                <a:gd fmla="*/ 1 w 12" name="T32"/>
                <a:gd fmla="*/ 18 h 28" name="T33"/>
                <a:gd fmla="*/ 4 w 12" name="T34"/>
                <a:gd fmla="*/ 10 h 28" name="T35"/>
                <a:gd fmla="*/ 7 w 12" name="T36"/>
                <a:gd fmla="*/ 3 h 28" name="T37"/>
                <a:gd fmla="*/ 11 w 12" name="T38"/>
                <a:gd fmla="*/ 0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2">
                  <a:moveTo>
                    <a:pt x="11" y="0"/>
                  </a:moveTo>
                  <a:lnTo>
                    <a:pt x="12" y="3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0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7627"/>
            <p:cNvSpPr/>
            <p:nvPr/>
          </p:nvSpPr>
          <p:spPr bwMode="auto">
            <a:xfrm>
              <a:off x="5853974" y="3564379"/>
              <a:ext cx="125400" cy="317681"/>
            </a:xfrm>
            <a:custGeom>
              <a:gdLst>
                <a:gd fmla="*/ 12 w 15" name="T0"/>
                <a:gd fmla="*/ 0 h 38" name="T1"/>
                <a:gd fmla="*/ 14 w 15" name="T2"/>
                <a:gd fmla="*/ 0 h 38" name="T3"/>
                <a:gd fmla="*/ 15 w 15" name="T4"/>
                <a:gd fmla="*/ 6 h 38" name="T5"/>
                <a:gd fmla="*/ 14 w 15" name="T6"/>
                <a:gd fmla="*/ 11 h 38" name="T7"/>
                <a:gd fmla="*/ 12 w 15" name="T8"/>
                <a:gd fmla="*/ 16 h 38" name="T9"/>
                <a:gd fmla="*/ 10 w 15" name="T10"/>
                <a:gd fmla="*/ 20 h 38" name="T11"/>
                <a:gd fmla="*/ 3 w 15" name="T12"/>
                <a:gd fmla="*/ 34 h 38" name="T13"/>
                <a:gd fmla="*/ 3 w 15" name="T14"/>
                <a:gd fmla="*/ 35 h 38" name="T15"/>
                <a:gd fmla="*/ 2 w 15" name="T16"/>
                <a:gd fmla="*/ 38 h 38" name="T17"/>
                <a:gd fmla="*/ 0 w 15" name="T18"/>
                <a:gd fmla="*/ 32 h 38" name="T19"/>
                <a:gd fmla="*/ 2 w 15" name="T20"/>
                <a:gd fmla="*/ 26 h 38" name="T21"/>
                <a:gd fmla="*/ 3 w 15" name="T22"/>
                <a:gd fmla="*/ 19 h 38" name="T23"/>
                <a:gd fmla="*/ 6 w 15" name="T24"/>
                <a:gd fmla="*/ 14 h 38" name="T25"/>
                <a:gd fmla="*/ 6 w 15" name="T26"/>
                <a:gd fmla="*/ 12 h 38" name="T27"/>
                <a:gd fmla="*/ 7 w 15" name="T28"/>
                <a:gd fmla="*/ 8 h 38" name="T29"/>
                <a:gd fmla="*/ 8 w 15" name="T30"/>
                <a:gd fmla="*/ 6 h 38" name="T31"/>
                <a:gd fmla="*/ 10 w 15" name="T32"/>
                <a:gd fmla="*/ 3 h 38" name="T33"/>
                <a:gd fmla="*/ 11 w 15" name="T34"/>
                <a:gd fmla="*/ 0 h 38" name="T35"/>
                <a:gd fmla="*/ 12 w 15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5">
                  <a:moveTo>
                    <a:pt x="12" y="0"/>
                  </a:moveTo>
                  <a:lnTo>
                    <a:pt x="14" y="0"/>
                  </a:lnTo>
                  <a:lnTo>
                    <a:pt x="15" y="6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7628"/>
            <p:cNvSpPr/>
            <p:nvPr/>
          </p:nvSpPr>
          <p:spPr bwMode="auto">
            <a:xfrm>
              <a:off x="5987734" y="3698139"/>
              <a:ext cx="158841" cy="317681"/>
            </a:xfrm>
            <a:custGeom>
              <a:gdLst>
                <a:gd fmla="*/ 0 w 19" name="T0"/>
                <a:gd fmla="*/ 0 h 38" name="T1"/>
                <a:gd fmla="*/ 2 w 19" name="T2"/>
                <a:gd fmla="*/ 0 h 38" name="T3"/>
                <a:gd fmla="*/ 10 w 19" name="T4"/>
                <a:gd fmla="*/ 4 h 38" name="T5"/>
                <a:gd fmla="*/ 15 w 19" name="T6"/>
                <a:gd fmla="*/ 12 h 38" name="T7"/>
                <a:gd fmla="*/ 17 w 19" name="T8"/>
                <a:gd fmla="*/ 20 h 38" name="T9"/>
                <a:gd fmla="*/ 19 w 19" name="T10"/>
                <a:gd fmla="*/ 30 h 38" name="T11"/>
                <a:gd fmla="*/ 19 w 19" name="T12"/>
                <a:gd fmla="*/ 38 h 38" name="T13"/>
                <a:gd fmla="*/ 16 w 19" name="T14"/>
                <a:gd fmla="*/ 34 h 38" name="T15"/>
                <a:gd fmla="*/ 13 w 19" name="T16"/>
                <a:gd fmla="*/ 30 h 38" name="T17"/>
                <a:gd fmla="*/ 10 w 19" name="T18"/>
                <a:gd fmla="*/ 27 h 38" name="T19"/>
                <a:gd fmla="*/ 7 w 19" name="T20"/>
                <a:gd fmla="*/ 24 h 38" name="T21"/>
                <a:gd fmla="*/ 4 w 19" name="T22"/>
                <a:gd fmla="*/ 20 h 38" name="T23"/>
                <a:gd fmla="*/ 3 w 19" name="T24"/>
                <a:gd fmla="*/ 16 h 38" name="T25"/>
                <a:gd fmla="*/ 2 w 19" name="T26"/>
                <a:gd fmla="*/ 11 h 38" name="T27"/>
                <a:gd fmla="*/ 2 w 19" name="T28"/>
                <a:gd fmla="*/ 6 h 38" name="T29"/>
                <a:gd fmla="*/ 0 w 19" name="T30"/>
                <a:gd fmla="*/ 2 h 38" name="T31"/>
                <a:gd fmla="*/ 0 w 19" name="T32"/>
                <a:gd fmla="*/ 0 h 38" name="T33"/>
                <a:gd fmla="*/ 0 w 19" name="T34"/>
                <a:gd fmla="*/ 0 h 38" name="T35"/>
                <a:gd fmla="*/ 0 w 19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9">
                  <a:moveTo>
                    <a:pt x="0" y="0"/>
                  </a:moveTo>
                  <a:lnTo>
                    <a:pt x="2" y="0"/>
                  </a:lnTo>
                  <a:lnTo>
                    <a:pt x="10" y="4"/>
                  </a:lnTo>
                  <a:lnTo>
                    <a:pt x="15" y="12"/>
                  </a:lnTo>
                  <a:lnTo>
                    <a:pt x="17" y="20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7629"/>
            <p:cNvSpPr/>
            <p:nvPr/>
          </p:nvSpPr>
          <p:spPr bwMode="auto">
            <a:xfrm>
              <a:off x="6012814" y="3898780"/>
              <a:ext cx="117040" cy="234081"/>
            </a:xfrm>
            <a:custGeom>
              <a:gdLst>
                <a:gd fmla="*/ 0 w 14" name="T0"/>
                <a:gd fmla="*/ 0 h 28" name="T1"/>
                <a:gd fmla="*/ 4 w 14" name="T2"/>
                <a:gd fmla="*/ 6 h 28" name="T3"/>
                <a:gd fmla="*/ 8 w 14" name="T4"/>
                <a:gd fmla="*/ 11 h 28" name="T5"/>
                <a:gd fmla="*/ 13 w 14" name="T6"/>
                <a:gd fmla="*/ 16 h 28" name="T7"/>
                <a:gd fmla="*/ 14 w 14" name="T8"/>
                <a:gd fmla="*/ 22 h 28" name="T9"/>
                <a:gd fmla="*/ 9 w 14" name="T10"/>
                <a:gd fmla="*/ 28 h 28" name="T11"/>
                <a:gd fmla="*/ 8 w 14" name="T12"/>
                <a:gd fmla="*/ 27 h 28" name="T13"/>
                <a:gd fmla="*/ 8 w 14" name="T14"/>
                <a:gd fmla="*/ 24 h 28" name="T15"/>
                <a:gd fmla="*/ 8 w 14" name="T16"/>
                <a:gd fmla="*/ 23 h 28" name="T17"/>
                <a:gd fmla="*/ 8 w 14" name="T18"/>
                <a:gd fmla="*/ 20 h 28" name="T19"/>
                <a:gd fmla="*/ 5 w 14" name="T20"/>
                <a:gd fmla="*/ 16 h 28" name="T21"/>
                <a:gd fmla="*/ 3 w 14" name="T22"/>
                <a:gd fmla="*/ 14 h 28" name="T23"/>
                <a:gd fmla="*/ 1 w 14" name="T24"/>
                <a:gd fmla="*/ 10 h 28" name="T25"/>
                <a:gd fmla="*/ 0 w 14" name="T26"/>
                <a:gd fmla="*/ 4 h 28" name="T27"/>
                <a:gd fmla="*/ 0 w 14" name="T28"/>
                <a:gd fmla="*/ 0 h 28" name="T29"/>
                <a:gd fmla="*/ 0 w 14" name="T30"/>
                <a:gd fmla="*/ 0 h 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14">
                  <a:moveTo>
                    <a:pt x="0" y="0"/>
                  </a:moveTo>
                  <a:lnTo>
                    <a:pt x="4" y="6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7630"/>
            <p:cNvSpPr/>
            <p:nvPr/>
          </p:nvSpPr>
          <p:spPr bwMode="auto">
            <a:xfrm>
              <a:off x="5971014" y="3556019"/>
              <a:ext cx="150481" cy="225721"/>
            </a:xfrm>
            <a:custGeom>
              <a:gdLst>
                <a:gd fmla="*/ 0 w 18" name="T0"/>
                <a:gd fmla="*/ 0 h 27" name="T1"/>
                <a:gd fmla="*/ 6 w 18" name="T2"/>
                <a:gd fmla="*/ 4 h 27" name="T3"/>
                <a:gd fmla="*/ 13 w 18" name="T4"/>
                <a:gd fmla="*/ 11 h 27" name="T5"/>
                <a:gd fmla="*/ 18 w 18" name="T6"/>
                <a:gd fmla="*/ 20 h 27" name="T7"/>
                <a:gd fmla="*/ 18 w 18" name="T8"/>
                <a:gd fmla="*/ 27 h 27" name="T9"/>
                <a:gd fmla="*/ 17 w 18" name="T10"/>
                <a:gd fmla="*/ 25 h 27" name="T11"/>
                <a:gd fmla="*/ 13 w 18" name="T12"/>
                <a:gd fmla="*/ 23 h 27" name="T13"/>
                <a:gd fmla="*/ 10 w 18" name="T14"/>
                <a:gd fmla="*/ 19 h 27" name="T15"/>
                <a:gd fmla="*/ 6 w 18" name="T16"/>
                <a:gd fmla="*/ 16 h 27" name="T17"/>
                <a:gd fmla="*/ 4 w 18" name="T18"/>
                <a:gd fmla="*/ 13 h 27" name="T19"/>
                <a:gd fmla="*/ 2 w 18" name="T20"/>
                <a:gd fmla="*/ 11 h 27" name="T21"/>
                <a:gd fmla="*/ 1 w 18" name="T22"/>
                <a:gd fmla="*/ 7 h 27" name="T23"/>
                <a:gd fmla="*/ 1 w 18" name="T24"/>
                <a:gd fmla="*/ 3 h 27" name="T25"/>
                <a:gd fmla="*/ 0 w 18" name="T26"/>
                <a:gd fmla="*/ 0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18">
                  <a:moveTo>
                    <a:pt x="0" y="0"/>
                  </a:moveTo>
                  <a:lnTo>
                    <a:pt x="6" y="4"/>
                  </a:lnTo>
                  <a:lnTo>
                    <a:pt x="13" y="11"/>
                  </a:lnTo>
                  <a:lnTo>
                    <a:pt x="18" y="20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7631"/>
            <p:cNvSpPr/>
            <p:nvPr/>
          </p:nvSpPr>
          <p:spPr bwMode="auto">
            <a:xfrm>
              <a:off x="6004454" y="4024181"/>
              <a:ext cx="66880" cy="250801"/>
            </a:xfrm>
            <a:custGeom>
              <a:gdLst>
                <a:gd fmla="*/ 1 w 8" name="T0"/>
                <a:gd fmla="*/ 0 h 30" name="T1"/>
                <a:gd fmla="*/ 1 w 8" name="T2"/>
                <a:gd fmla="*/ 0 h 30" name="T3"/>
                <a:gd fmla="*/ 2 w 8" name="T4"/>
                <a:gd fmla="*/ 3 h 30" name="T5"/>
                <a:gd fmla="*/ 5 w 8" name="T6"/>
                <a:gd fmla="*/ 7 h 30" name="T7"/>
                <a:gd fmla="*/ 6 w 8" name="T8"/>
                <a:gd fmla="*/ 11 h 30" name="T9"/>
                <a:gd fmla="*/ 8 w 8" name="T10"/>
                <a:gd fmla="*/ 15 h 30" name="T11"/>
                <a:gd fmla="*/ 6 w 8" name="T12"/>
                <a:gd fmla="*/ 20 h 30" name="T13"/>
                <a:gd fmla="*/ 5 w 8" name="T14"/>
                <a:gd fmla="*/ 25 h 30" name="T15"/>
                <a:gd fmla="*/ 5 w 8" name="T16"/>
                <a:gd fmla="*/ 30 h 30" name="T17"/>
                <a:gd fmla="*/ 4 w 8" name="T18"/>
                <a:gd fmla="*/ 24 h 30" name="T19"/>
                <a:gd fmla="*/ 1 w 8" name="T20"/>
                <a:gd fmla="*/ 15 h 30" name="T21"/>
                <a:gd fmla="*/ 0 w 8" name="T22"/>
                <a:gd fmla="*/ 7 h 30" name="T23"/>
                <a:gd fmla="*/ 1 w 8" name="T24"/>
                <a:gd fmla="*/ 0 h 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" w="8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7632"/>
            <p:cNvSpPr/>
            <p:nvPr/>
          </p:nvSpPr>
          <p:spPr bwMode="auto">
            <a:xfrm>
              <a:off x="5987734" y="3288498"/>
              <a:ext cx="526682" cy="217361"/>
            </a:xfrm>
            <a:custGeom>
              <a:gdLst>
                <a:gd fmla="*/ 20 w 63" name="T0"/>
                <a:gd fmla="*/ 0 h 26" name="T1"/>
                <a:gd fmla="*/ 32 w 63" name="T2"/>
                <a:gd fmla="*/ 0 h 26" name="T3"/>
                <a:gd fmla="*/ 39 w 63" name="T4"/>
                <a:gd fmla="*/ 2 h 26" name="T5"/>
                <a:gd fmla="*/ 44 w 63" name="T6"/>
                <a:gd fmla="*/ 3 h 26" name="T7"/>
                <a:gd fmla="*/ 48 w 63" name="T8"/>
                <a:gd fmla="*/ 6 h 26" name="T9"/>
                <a:gd fmla="*/ 52 w 63" name="T10"/>
                <a:gd fmla="*/ 10 h 26" name="T11"/>
                <a:gd fmla="*/ 55 w 63" name="T12"/>
                <a:gd fmla="*/ 14 h 26" name="T13"/>
                <a:gd fmla="*/ 56 w 63" name="T14"/>
                <a:gd fmla="*/ 16 h 26" name="T15"/>
                <a:gd fmla="*/ 57 w 63" name="T16"/>
                <a:gd fmla="*/ 19 h 26" name="T17"/>
                <a:gd fmla="*/ 60 w 63" name="T18"/>
                <a:gd fmla="*/ 22 h 26" name="T19"/>
                <a:gd fmla="*/ 63 w 63" name="T20"/>
                <a:gd fmla="*/ 23 h 26" name="T21"/>
                <a:gd fmla="*/ 51 w 63" name="T22"/>
                <a:gd fmla="*/ 23 h 26" name="T23"/>
                <a:gd fmla="*/ 39 w 63" name="T24"/>
                <a:gd fmla="*/ 26 h 26" name="T25"/>
                <a:gd fmla="*/ 27 w 63" name="T26"/>
                <a:gd fmla="*/ 24 h 26" name="T27"/>
                <a:gd fmla="*/ 20 w 63" name="T28"/>
                <a:gd fmla="*/ 20 h 26" name="T29"/>
                <a:gd fmla="*/ 15 w 63" name="T30"/>
                <a:gd fmla="*/ 16 h 26" name="T31"/>
                <a:gd fmla="*/ 8 w 63" name="T32"/>
                <a:gd fmla="*/ 12 h 26" name="T33"/>
                <a:gd fmla="*/ 0 w 63" name="T34"/>
                <a:gd fmla="*/ 10 h 26" name="T35"/>
                <a:gd fmla="*/ 11 w 63" name="T36"/>
                <a:gd fmla="*/ 3 h 26" name="T37"/>
                <a:gd fmla="*/ 20 w 63" name="T38"/>
                <a:gd fmla="*/ 0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62">
                  <a:moveTo>
                    <a:pt x="20" y="0"/>
                  </a:move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51" y="23"/>
                  </a:lnTo>
                  <a:lnTo>
                    <a:pt x="39" y="26"/>
                  </a:lnTo>
                  <a:lnTo>
                    <a:pt x="27" y="24"/>
                  </a:lnTo>
                  <a:lnTo>
                    <a:pt x="20" y="20"/>
                  </a:lnTo>
                  <a:lnTo>
                    <a:pt x="15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7633"/>
            <p:cNvSpPr/>
            <p:nvPr/>
          </p:nvSpPr>
          <p:spPr bwMode="auto">
            <a:xfrm>
              <a:off x="6213455" y="3338658"/>
              <a:ext cx="200641" cy="41800"/>
            </a:xfrm>
            <a:custGeom>
              <a:gdLst>
                <a:gd fmla="*/ 6 w 24" name="T0"/>
                <a:gd fmla="*/ 0 h 5" name="T1"/>
                <a:gd fmla="*/ 13 w 24" name="T2"/>
                <a:gd fmla="*/ 0 h 5" name="T3"/>
                <a:gd fmla="*/ 20 w 24" name="T4"/>
                <a:gd fmla="*/ 1 h 5" name="T5"/>
                <a:gd fmla="*/ 24 w 24" name="T6"/>
                <a:gd fmla="*/ 2 h 5" name="T7"/>
                <a:gd fmla="*/ 20 w 24" name="T8"/>
                <a:gd fmla="*/ 2 h 5" name="T9"/>
                <a:gd fmla="*/ 16 w 24" name="T10"/>
                <a:gd fmla="*/ 2 h 5" name="T11"/>
                <a:gd fmla="*/ 13 w 24" name="T12"/>
                <a:gd fmla="*/ 4 h 5" name="T13"/>
                <a:gd fmla="*/ 9 w 24" name="T14"/>
                <a:gd fmla="*/ 5 h 5" name="T15"/>
                <a:gd fmla="*/ 5 w 24" name="T16"/>
                <a:gd fmla="*/ 5 h 5" name="T17"/>
                <a:gd fmla="*/ 0 w 24" name="T18"/>
                <a:gd fmla="*/ 5 h 5" name="T19"/>
                <a:gd fmla="*/ 0 w 24" name="T20"/>
                <a:gd fmla="*/ 5 h 5" name="T21"/>
                <a:gd fmla="*/ 0 w 24" name="T22"/>
                <a:gd fmla="*/ 5 h 5" name="T23"/>
                <a:gd fmla="*/ 1 w 24" name="T24"/>
                <a:gd fmla="*/ 1 h 5" name="T25"/>
                <a:gd fmla="*/ 6 w 24" name="T26"/>
                <a:gd fmla="*/ 0 h 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" w="24">
                  <a:moveTo>
                    <a:pt x="6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7634"/>
            <p:cNvSpPr/>
            <p:nvPr/>
          </p:nvSpPr>
          <p:spPr bwMode="auto">
            <a:xfrm>
              <a:off x="6129855" y="3288498"/>
              <a:ext cx="158841" cy="66880"/>
            </a:xfrm>
            <a:custGeom>
              <a:gdLst>
                <a:gd fmla="*/ 10 w 19" name="T0"/>
                <a:gd fmla="*/ 0 h 8" name="T1"/>
                <a:gd fmla="*/ 12 w 19" name="T2"/>
                <a:gd fmla="*/ 0 h 8" name="T3"/>
                <a:gd fmla="*/ 16 w 19" name="T4"/>
                <a:gd fmla="*/ 2 h 8" name="T5"/>
                <a:gd fmla="*/ 19 w 19" name="T6"/>
                <a:gd fmla="*/ 3 h 8" name="T7"/>
                <a:gd fmla="*/ 18 w 19" name="T8"/>
                <a:gd fmla="*/ 4 h 8" name="T9"/>
                <a:gd fmla="*/ 15 w 19" name="T10"/>
                <a:gd fmla="*/ 4 h 8" name="T11"/>
                <a:gd fmla="*/ 11 w 19" name="T12"/>
                <a:gd fmla="*/ 6 h 8" name="T13"/>
                <a:gd fmla="*/ 10 w 19" name="T14"/>
                <a:gd fmla="*/ 7 h 8" name="T15"/>
                <a:gd fmla="*/ 7 w 19" name="T16"/>
                <a:gd fmla="*/ 8 h 8" name="T17"/>
                <a:gd fmla="*/ 4 w 19" name="T18"/>
                <a:gd fmla="*/ 8 h 8" name="T19"/>
                <a:gd fmla="*/ 2 w 19" name="T20"/>
                <a:gd fmla="*/ 8 h 8" name="T21"/>
                <a:gd fmla="*/ 2 w 19" name="T22"/>
                <a:gd fmla="*/ 8 h 8" name="T23"/>
                <a:gd fmla="*/ 0 w 19" name="T24"/>
                <a:gd fmla="*/ 8 h 8" name="T25"/>
                <a:gd fmla="*/ 0 w 19" name="T26"/>
                <a:gd fmla="*/ 7 h 8" name="T27"/>
                <a:gd fmla="*/ 0 w 19" name="T28"/>
                <a:gd fmla="*/ 6 h 8" name="T29"/>
                <a:gd fmla="*/ 2 w 19" name="T30"/>
                <a:gd fmla="*/ 4 h 8" name="T31"/>
                <a:gd fmla="*/ 3 w 19" name="T32"/>
                <a:gd fmla="*/ 3 h 8" name="T33"/>
                <a:gd fmla="*/ 4 w 19" name="T34"/>
                <a:gd fmla="*/ 2 h 8" name="T35"/>
                <a:gd fmla="*/ 6 w 19" name="T36"/>
                <a:gd fmla="*/ 2 h 8" name="T37"/>
                <a:gd fmla="*/ 10 w 19" name="T38"/>
                <a:gd fmla="*/ 0 h 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" w="19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7635"/>
            <p:cNvSpPr/>
            <p:nvPr/>
          </p:nvSpPr>
          <p:spPr bwMode="auto">
            <a:xfrm>
              <a:off x="6154935" y="3405538"/>
              <a:ext cx="292601" cy="83600"/>
            </a:xfrm>
            <a:custGeom>
              <a:gdLst>
                <a:gd fmla="*/ 1 w 35" name="T0"/>
                <a:gd fmla="*/ 0 h 10" name="T1"/>
                <a:gd fmla="*/ 12 w 35" name="T2"/>
                <a:gd fmla="*/ 0 h 10" name="T3"/>
                <a:gd fmla="*/ 24 w 35" name="T4"/>
                <a:gd fmla="*/ 4 h 10" name="T5"/>
                <a:gd fmla="*/ 35 w 35" name="T6"/>
                <a:gd fmla="*/ 8 h 10" name="T7"/>
                <a:gd fmla="*/ 21 w 35" name="T8"/>
                <a:gd fmla="*/ 10 h 10" name="T9"/>
                <a:gd fmla="*/ 11 w 35" name="T10"/>
                <a:gd fmla="*/ 8 h 10" name="T11"/>
                <a:gd fmla="*/ 0 w 35" name="T12"/>
                <a:gd fmla="*/ 0 h 10" name="T13"/>
                <a:gd fmla="*/ 1 w 35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35">
                  <a:moveTo>
                    <a:pt x="1" y="0"/>
                  </a:moveTo>
                  <a:lnTo>
                    <a:pt x="12" y="0"/>
                  </a:lnTo>
                  <a:lnTo>
                    <a:pt x="24" y="4"/>
                  </a:lnTo>
                  <a:lnTo>
                    <a:pt x="35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7636"/>
            <p:cNvSpPr/>
            <p:nvPr/>
          </p:nvSpPr>
          <p:spPr bwMode="auto">
            <a:xfrm>
              <a:off x="6297055" y="3372098"/>
              <a:ext cx="167201" cy="83600"/>
            </a:xfrm>
            <a:custGeom>
              <a:gdLst>
                <a:gd fmla="*/ 11 w 20" name="T0"/>
                <a:gd fmla="*/ 0 h 10" name="T1"/>
                <a:gd fmla="*/ 14 w 20" name="T2"/>
                <a:gd fmla="*/ 1 h 10" name="T3"/>
                <a:gd fmla="*/ 15 w 20" name="T4"/>
                <a:gd fmla="*/ 2 h 10" name="T5"/>
                <a:gd fmla="*/ 16 w 20" name="T6"/>
                <a:gd fmla="*/ 5 h 10" name="T7"/>
                <a:gd fmla="*/ 18 w 20" name="T8"/>
                <a:gd fmla="*/ 6 h 10" name="T9"/>
                <a:gd fmla="*/ 19 w 20" name="T10"/>
                <a:gd fmla="*/ 9 h 10" name="T11"/>
                <a:gd fmla="*/ 20 w 20" name="T12"/>
                <a:gd fmla="*/ 10 h 10" name="T13"/>
                <a:gd fmla="*/ 16 w 20" name="T14"/>
                <a:gd fmla="*/ 9 h 10" name="T15"/>
                <a:gd fmla="*/ 12 w 20" name="T16"/>
                <a:gd fmla="*/ 6 h 10" name="T17"/>
                <a:gd fmla="*/ 8 w 20" name="T18"/>
                <a:gd fmla="*/ 5 h 10" name="T19"/>
                <a:gd fmla="*/ 4 w 20" name="T20"/>
                <a:gd fmla="*/ 4 h 10" name="T21"/>
                <a:gd fmla="*/ 0 w 20" name="T22"/>
                <a:gd fmla="*/ 4 h 10" name="T23"/>
                <a:gd fmla="*/ 2 w 20" name="T24"/>
                <a:gd fmla="*/ 4 h 10" name="T25"/>
                <a:gd fmla="*/ 3 w 20" name="T26"/>
                <a:gd fmla="*/ 2 h 10" name="T27"/>
                <a:gd fmla="*/ 6 w 20" name="T28"/>
                <a:gd fmla="*/ 1 h 10" name="T29"/>
                <a:gd fmla="*/ 10 w 20" name="T30"/>
                <a:gd fmla="*/ 0 h 10" name="T31"/>
                <a:gd fmla="*/ 11 w 20" name="T32"/>
                <a:gd fmla="*/ 0 h 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" w="20">
                  <a:moveTo>
                    <a:pt x="11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7637"/>
            <p:cNvSpPr/>
            <p:nvPr/>
          </p:nvSpPr>
          <p:spPr bwMode="auto">
            <a:xfrm>
              <a:off x="6079695" y="3355378"/>
              <a:ext cx="133760" cy="117040"/>
            </a:xfrm>
            <a:custGeom>
              <a:gdLst>
                <a:gd fmla="*/ 2 w 16" name="T0"/>
                <a:gd fmla="*/ 0 h 14" name="T1"/>
                <a:gd fmla="*/ 5 w 16" name="T2"/>
                <a:gd fmla="*/ 3 h 14" name="T3"/>
                <a:gd fmla="*/ 9 w 16" name="T4"/>
                <a:gd fmla="*/ 6 h 14" name="T5"/>
                <a:gd fmla="*/ 10 w 16" name="T6"/>
                <a:gd fmla="*/ 8 h 14" name="T7"/>
                <a:gd fmla="*/ 13 w 16" name="T8"/>
                <a:gd fmla="*/ 11 h 14" name="T9"/>
                <a:gd fmla="*/ 16 w 16" name="T10"/>
                <a:gd fmla="*/ 14 h 14" name="T11"/>
                <a:gd fmla="*/ 12 w 16" name="T12"/>
                <a:gd fmla="*/ 12 h 14" name="T13"/>
                <a:gd fmla="*/ 8 w 16" name="T14"/>
                <a:gd fmla="*/ 11 h 14" name="T15"/>
                <a:gd fmla="*/ 5 w 16" name="T16"/>
                <a:gd fmla="*/ 7 h 14" name="T17"/>
                <a:gd fmla="*/ 1 w 16" name="T18"/>
                <a:gd fmla="*/ 4 h 14" name="T19"/>
                <a:gd fmla="*/ 0 w 16" name="T20"/>
                <a:gd fmla="*/ 2 h 14" name="T21"/>
                <a:gd fmla="*/ 0 w 16" name="T22"/>
                <a:gd fmla="*/ 0 h 14" name="T23"/>
                <a:gd fmla="*/ 2 w 16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6">
                  <a:moveTo>
                    <a:pt x="2" y="0"/>
                  </a:moveTo>
                  <a:lnTo>
                    <a:pt x="5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7638"/>
            <p:cNvSpPr/>
            <p:nvPr/>
          </p:nvSpPr>
          <p:spPr bwMode="auto">
            <a:xfrm>
              <a:off x="6071335" y="3288498"/>
              <a:ext cx="125400" cy="58520"/>
            </a:xfrm>
            <a:custGeom>
              <a:gdLst>
                <a:gd fmla="*/ 11 w 15" name="T0"/>
                <a:gd fmla="*/ 0 h 7" name="T1"/>
                <a:gd fmla="*/ 15 w 15" name="T2"/>
                <a:gd fmla="*/ 0 h 7" name="T3"/>
                <a:gd fmla="*/ 11 w 15" name="T4"/>
                <a:gd fmla="*/ 2 h 7" name="T5"/>
                <a:gd fmla="*/ 9 w 15" name="T6"/>
                <a:gd fmla="*/ 3 h 7" name="T7"/>
                <a:gd fmla="*/ 6 w 15" name="T8"/>
                <a:gd fmla="*/ 4 h 7" name="T9"/>
                <a:gd fmla="*/ 3 w 15" name="T10"/>
                <a:gd fmla="*/ 6 h 7" name="T11"/>
                <a:gd fmla="*/ 0 w 15" name="T12"/>
                <a:gd fmla="*/ 7 h 7" name="T13"/>
                <a:gd fmla="*/ 1 w 15" name="T14"/>
                <a:gd fmla="*/ 4 h 7" name="T15"/>
                <a:gd fmla="*/ 3 w 15" name="T16"/>
                <a:gd fmla="*/ 2 h 7" name="T17"/>
                <a:gd fmla="*/ 7 w 15" name="T18"/>
                <a:gd fmla="*/ 0 h 7" name="T19"/>
                <a:gd fmla="*/ 11 w 15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5">
                  <a:moveTo>
                    <a:pt x="11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7639"/>
            <p:cNvSpPr/>
            <p:nvPr/>
          </p:nvSpPr>
          <p:spPr bwMode="auto">
            <a:xfrm>
              <a:off x="5837254" y="2561175"/>
              <a:ext cx="342761" cy="752403"/>
            </a:xfrm>
            <a:custGeom>
              <a:gdLst>
                <a:gd fmla="*/ 17 w 41" name="T0"/>
                <a:gd fmla="*/ 0 h 90" name="T1"/>
                <a:gd fmla="*/ 20 w 41" name="T2"/>
                <a:gd fmla="*/ 0 h 90" name="T3"/>
                <a:gd fmla="*/ 22 w 41" name="T4"/>
                <a:gd fmla="*/ 2 h 90" name="T5"/>
                <a:gd fmla="*/ 25 w 41" name="T6"/>
                <a:gd fmla="*/ 5 h 90" name="T7"/>
                <a:gd fmla="*/ 26 w 41" name="T8"/>
                <a:gd fmla="*/ 9 h 90" name="T9"/>
                <a:gd fmla="*/ 29 w 41" name="T10"/>
                <a:gd fmla="*/ 12 h 90" name="T11"/>
                <a:gd fmla="*/ 31 w 41" name="T12"/>
                <a:gd fmla="*/ 14 h 90" name="T13"/>
                <a:gd fmla="*/ 34 w 41" name="T14"/>
                <a:gd fmla="*/ 18 h 90" name="T15"/>
                <a:gd fmla="*/ 37 w 41" name="T16"/>
                <a:gd fmla="*/ 22 h 90" name="T17"/>
                <a:gd fmla="*/ 37 w 41" name="T18"/>
                <a:gd fmla="*/ 26 h 90" name="T19"/>
                <a:gd fmla="*/ 37 w 41" name="T20"/>
                <a:gd fmla="*/ 33 h 90" name="T21"/>
                <a:gd fmla="*/ 39 w 41" name="T22"/>
                <a:gd fmla="*/ 32 h 90" name="T23"/>
                <a:gd fmla="*/ 41 w 41" name="T24"/>
                <a:gd fmla="*/ 37 h 90" name="T25"/>
                <a:gd fmla="*/ 39 w 41" name="T26"/>
                <a:gd fmla="*/ 43 h 90" name="T27"/>
                <a:gd fmla="*/ 38 w 41" name="T28"/>
                <a:gd fmla="*/ 50 h 90" name="T29"/>
                <a:gd fmla="*/ 35 w 41" name="T30"/>
                <a:gd fmla="*/ 57 h 90" name="T31"/>
                <a:gd fmla="*/ 34 w 41" name="T32"/>
                <a:gd fmla="*/ 61 h 90" name="T33"/>
                <a:gd fmla="*/ 26 w 41" name="T34"/>
                <a:gd fmla="*/ 75 h 90" name="T35"/>
                <a:gd fmla="*/ 16 w 41" name="T36"/>
                <a:gd fmla="*/ 90 h 90" name="T37"/>
                <a:gd fmla="*/ 14 w 41" name="T38"/>
                <a:gd fmla="*/ 86 h 90" name="T39"/>
                <a:gd fmla="*/ 12 w 41" name="T40"/>
                <a:gd fmla="*/ 83 h 90" name="T41"/>
                <a:gd fmla="*/ 9 w 41" name="T42"/>
                <a:gd fmla="*/ 81 h 90" name="T43"/>
                <a:gd fmla="*/ 9 w 41" name="T44"/>
                <a:gd fmla="*/ 81 h 90" name="T45"/>
                <a:gd fmla="*/ 5 w 41" name="T46"/>
                <a:gd fmla="*/ 75 h 90" name="T47"/>
                <a:gd fmla="*/ 1 w 41" name="T48"/>
                <a:gd fmla="*/ 66 h 90" name="T49"/>
                <a:gd fmla="*/ 0 w 41" name="T50"/>
                <a:gd fmla="*/ 57 h 90" name="T51"/>
                <a:gd fmla="*/ 0 w 41" name="T52"/>
                <a:gd fmla="*/ 47 h 90" name="T53"/>
                <a:gd fmla="*/ 2 w 41" name="T54"/>
                <a:gd fmla="*/ 41 h 90" name="T55"/>
                <a:gd fmla="*/ 5 w 41" name="T56"/>
                <a:gd fmla="*/ 39 h 90" name="T57"/>
                <a:gd fmla="*/ 6 w 41" name="T58"/>
                <a:gd fmla="*/ 38 h 90" name="T59"/>
                <a:gd fmla="*/ 8 w 41" name="T60"/>
                <a:gd fmla="*/ 38 h 90" name="T61"/>
                <a:gd fmla="*/ 8 w 41" name="T62"/>
                <a:gd fmla="*/ 37 h 90" name="T63"/>
                <a:gd fmla="*/ 9 w 41" name="T64"/>
                <a:gd fmla="*/ 35 h 90" name="T65"/>
                <a:gd fmla="*/ 9 w 41" name="T66"/>
                <a:gd fmla="*/ 33 h 90" name="T67"/>
                <a:gd fmla="*/ 10 w 41" name="T68"/>
                <a:gd fmla="*/ 29 h 90" name="T69"/>
                <a:gd fmla="*/ 12 w 41" name="T70"/>
                <a:gd fmla="*/ 25 h 90" name="T71"/>
                <a:gd fmla="*/ 13 w 41" name="T72"/>
                <a:gd fmla="*/ 21 h 90" name="T73"/>
                <a:gd fmla="*/ 16 w 41" name="T74"/>
                <a:gd fmla="*/ 16 h 90" name="T75"/>
                <a:gd fmla="*/ 20 w 41" name="T76"/>
                <a:gd fmla="*/ 10 h 90" name="T77"/>
                <a:gd fmla="*/ 20 w 41" name="T78"/>
                <a:gd fmla="*/ 4 h 90" name="T79"/>
                <a:gd fmla="*/ 17 w 41" name="T80"/>
                <a:gd fmla="*/ 0 h 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0" w="41">
                  <a:moveTo>
                    <a:pt x="17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39" y="43"/>
                  </a:lnTo>
                  <a:lnTo>
                    <a:pt x="38" y="50"/>
                  </a:lnTo>
                  <a:lnTo>
                    <a:pt x="35" y="57"/>
                  </a:lnTo>
                  <a:lnTo>
                    <a:pt x="34" y="61"/>
                  </a:lnTo>
                  <a:lnTo>
                    <a:pt x="26" y="75"/>
                  </a:lnTo>
                  <a:lnTo>
                    <a:pt x="16" y="90"/>
                  </a:lnTo>
                  <a:lnTo>
                    <a:pt x="14" y="86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7640"/>
            <p:cNvSpPr/>
            <p:nvPr/>
          </p:nvSpPr>
          <p:spPr bwMode="auto">
            <a:xfrm>
              <a:off x="5912494" y="2778536"/>
              <a:ext cx="75240" cy="292601"/>
            </a:xfrm>
            <a:custGeom>
              <a:gdLst>
                <a:gd fmla="*/ 5 w 9" name="T0"/>
                <a:gd fmla="*/ 0 h 35" name="T1"/>
                <a:gd fmla="*/ 8 w 9" name="T2"/>
                <a:gd fmla="*/ 11 h 35" name="T3"/>
                <a:gd fmla="*/ 9 w 9" name="T4"/>
                <a:gd fmla="*/ 21 h 35" name="T5"/>
                <a:gd fmla="*/ 9 w 9" name="T6"/>
                <a:gd fmla="*/ 28 h 35" name="T7"/>
                <a:gd fmla="*/ 8 w 9" name="T8"/>
                <a:gd fmla="*/ 33 h 35" name="T9"/>
                <a:gd fmla="*/ 7 w 9" name="T10"/>
                <a:gd fmla="*/ 35 h 35" name="T11"/>
                <a:gd fmla="*/ 3 w 9" name="T12"/>
                <a:gd fmla="*/ 27 h 35" name="T13"/>
                <a:gd fmla="*/ 0 w 9" name="T14"/>
                <a:gd fmla="*/ 17 h 35" name="T15"/>
                <a:gd fmla="*/ 1 w 9" name="T16"/>
                <a:gd fmla="*/ 7 h 35" name="T17"/>
                <a:gd fmla="*/ 5 w 9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9">
                  <a:moveTo>
                    <a:pt x="5" y="0"/>
                  </a:moveTo>
                  <a:lnTo>
                    <a:pt x="8" y="1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7641"/>
            <p:cNvSpPr/>
            <p:nvPr/>
          </p:nvSpPr>
          <p:spPr bwMode="auto">
            <a:xfrm>
              <a:off x="5979374" y="2636416"/>
              <a:ext cx="41800" cy="284241"/>
            </a:xfrm>
            <a:custGeom>
              <a:gdLst>
                <a:gd fmla="*/ 4 w 5" name="T0"/>
                <a:gd fmla="*/ 0 h 34" name="T1"/>
                <a:gd fmla="*/ 5 w 5" name="T2"/>
                <a:gd fmla="*/ 4 h 34" name="T3"/>
                <a:gd fmla="*/ 5 w 5" name="T4"/>
                <a:gd fmla="*/ 8 h 34" name="T5"/>
                <a:gd fmla="*/ 5 w 5" name="T6"/>
                <a:gd fmla="*/ 12 h 34" name="T7"/>
                <a:gd fmla="*/ 4 w 5" name="T8"/>
                <a:gd fmla="*/ 15 h 34" name="T9"/>
                <a:gd fmla="*/ 4 w 5" name="T10"/>
                <a:gd fmla="*/ 19 h 34" name="T11"/>
                <a:gd fmla="*/ 4 w 5" name="T12"/>
                <a:gd fmla="*/ 21 h 34" name="T13"/>
                <a:gd fmla="*/ 5 w 5" name="T14"/>
                <a:gd fmla="*/ 24 h 34" name="T15"/>
                <a:gd fmla="*/ 5 w 5" name="T16"/>
                <a:gd fmla="*/ 26 h 34" name="T17"/>
                <a:gd fmla="*/ 5 w 5" name="T18"/>
                <a:gd fmla="*/ 30 h 34" name="T19"/>
                <a:gd fmla="*/ 5 w 5" name="T20"/>
                <a:gd fmla="*/ 33 h 34" name="T21"/>
                <a:gd fmla="*/ 4 w 5" name="T22"/>
                <a:gd fmla="*/ 34 h 34" name="T23"/>
                <a:gd fmla="*/ 0 w 5" name="T24"/>
                <a:gd fmla="*/ 24 h 34" name="T25"/>
                <a:gd fmla="*/ 0 w 5" name="T26"/>
                <a:gd fmla="*/ 12 h 34" name="T27"/>
                <a:gd fmla="*/ 4 w 5" name="T28"/>
                <a:gd fmla="*/ 0 h 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4" w="5">
                  <a:moveTo>
                    <a:pt x="4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7642"/>
            <p:cNvSpPr/>
            <p:nvPr/>
          </p:nvSpPr>
          <p:spPr bwMode="auto">
            <a:xfrm>
              <a:off x="5987734" y="2837056"/>
              <a:ext cx="175561" cy="242441"/>
            </a:xfrm>
            <a:custGeom>
              <a:gdLst>
                <a:gd fmla="*/ 19 w 21" name="T0"/>
                <a:gd fmla="*/ 0 h 29" name="T1"/>
                <a:gd fmla="*/ 21 w 21" name="T2"/>
                <a:gd fmla="*/ 4 h 29" name="T3"/>
                <a:gd fmla="*/ 21 w 21" name="T4"/>
                <a:gd fmla="*/ 6 h 29" name="T5"/>
                <a:gd fmla="*/ 20 w 21" name="T6"/>
                <a:gd fmla="*/ 9 h 29" name="T7"/>
                <a:gd fmla="*/ 19 w 21" name="T8"/>
                <a:gd fmla="*/ 12 h 29" name="T9"/>
                <a:gd fmla="*/ 15 w 21" name="T10"/>
                <a:gd fmla="*/ 16 h 29" name="T11"/>
                <a:gd fmla="*/ 11 w 21" name="T12"/>
                <a:gd fmla="*/ 18 h 29" name="T13"/>
                <a:gd fmla="*/ 8 w 21" name="T14"/>
                <a:gd fmla="*/ 20 h 29" name="T15"/>
                <a:gd fmla="*/ 6 w 21" name="T16"/>
                <a:gd fmla="*/ 22 h 29" name="T17"/>
                <a:gd fmla="*/ 3 w 21" name="T18"/>
                <a:gd fmla="*/ 24 h 29" name="T19"/>
                <a:gd fmla="*/ 2 w 21" name="T20"/>
                <a:gd fmla="*/ 25 h 29" name="T21"/>
                <a:gd fmla="*/ 0 w 21" name="T22"/>
                <a:gd fmla="*/ 29 h 29" name="T23"/>
                <a:gd fmla="*/ 0 w 21" name="T24"/>
                <a:gd fmla="*/ 29 h 29" name="T25"/>
                <a:gd fmla="*/ 0 w 21" name="T26"/>
                <a:gd fmla="*/ 28 h 29" name="T27"/>
                <a:gd fmla="*/ 0 w 21" name="T28"/>
                <a:gd fmla="*/ 26 h 29" name="T29"/>
                <a:gd fmla="*/ 2 w 21" name="T30"/>
                <a:gd fmla="*/ 24 h 29" name="T31"/>
                <a:gd fmla="*/ 2 w 21" name="T32"/>
                <a:gd fmla="*/ 20 h 29" name="T33"/>
                <a:gd fmla="*/ 3 w 21" name="T34"/>
                <a:gd fmla="*/ 17 h 29" name="T35"/>
                <a:gd fmla="*/ 6 w 21" name="T36"/>
                <a:gd fmla="*/ 14 h 29" name="T37"/>
                <a:gd fmla="*/ 8 w 21" name="T38"/>
                <a:gd fmla="*/ 12 h 29" name="T39"/>
                <a:gd fmla="*/ 11 w 21" name="T40"/>
                <a:gd fmla="*/ 9 h 29" name="T41"/>
                <a:gd fmla="*/ 13 w 21" name="T42"/>
                <a:gd fmla="*/ 8 h 29" name="T43"/>
                <a:gd fmla="*/ 16 w 21" name="T44"/>
                <a:gd fmla="*/ 6 h 29" name="T45"/>
                <a:gd fmla="*/ 19 w 21" name="T46"/>
                <a:gd fmla="*/ 5 h 29" name="T47"/>
                <a:gd fmla="*/ 20 w 21" name="T48"/>
                <a:gd fmla="*/ 2 h 29" name="T49"/>
                <a:gd fmla="*/ 19 w 21" name="T50"/>
                <a:gd fmla="*/ 0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21">
                  <a:moveTo>
                    <a:pt x="19" y="0"/>
                  </a:moveTo>
                  <a:lnTo>
                    <a:pt x="21" y="4"/>
                  </a:lnTo>
                  <a:lnTo>
                    <a:pt x="21" y="6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7643"/>
            <p:cNvSpPr/>
            <p:nvPr/>
          </p:nvSpPr>
          <p:spPr bwMode="auto">
            <a:xfrm>
              <a:off x="6021174" y="2602976"/>
              <a:ext cx="108680" cy="334401"/>
            </a:xfrm>
            <a:custGeom>
              <a:gdLst>
                <a:gd fmla="*/ 0 w 13" name="T0"/>
                <a:gd fmla="*/ 0 h 40" name="T1"/>
                <a:gd fmla="*/ 3 w 13" name="T2"/>
                <a:gd fmla="*/ 4 h 40" name="T3"/>
                <a:gd fmla="*/ 7 w 13" name="T4"/>
                <a:gd fmla="*/ 9 h 40" name="T5"/>
                <a:gd fmla="*/ 11 w 13" name="T6"/>
                <a:gd fmla="*/ 15 h 40" name="T7"/>
                <a:gd fmla="*/ 13 w 13" name="T8"/>
                <a:gd fmla="*/ 17 h 40" name="T9"/>
                <a:gd fmla="*/ 13 w 13" name="T10"/>
                <a:gd fmla="*/ 21 h 40" name="T11"/>
                <a:gd fmla="*/ 13 w 13" name="T12"/>
                <a:gd fmla="*/ 24 h 40" name="T13"/>
                <a:gd fmla="*/ 13 w 13" name="T14"/>
                <a:gd fmla="*/ 27 h 40" name="T15"/>
                <a:gd fmla="*/ 11 w 13" name="T16"/>
                <a:gd fmla="*/ 30 h 40" name="T17"/>
                <a:gd fmla="*/ 7 w 13" name="T18"/>
                <a:gd fmla="*/ 33 h 40" name="T19"/>
                <a:gd fmla="*/ 4 w 13" name="T20"/>
                <a:gd fmla="*/ 37 h 40" name="T21"/>
                <a:gd fmla="*/ 0 w 13" name="T22"/>
                <a:gd fmla="*/ 40 h 40" name="T23"/>
                <a:gd fmla="*/ 2 w 13" name="T24"/>
                <a:gd fmla="*/ 37 h 40" name="T25"/>
                <a:gd fmla="*/ 3 w 13" name="T26"/>
                <a:gd fmla="*/ 32 h 40" name="T27"/>
                <a:gd fmla="*/ 4 w 13" name="T28"/>
                <a:gd fmla="*/ 27 h 40" name="T29"/>
                <a:gd fmla="*/ 6 w 13" name="T30"/>
                <a:gd fmla="*/ 23 h 40" name="T31"/>
                <a:gd fmla="*/ 4 w 13" name="T32"/>
                <a:gd fmla="*/ 15 h 40" name="T33"/>
                <a:gd fmla="*/ 3 w 13" name="T34"/>
                <a:gd fmla="*/ 7 h 40" name="T35"/>
                <a:gd fmla="*/ 0 w 13" name="T36"/>
                <a:gd fmla="*/ 0 h 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" w="13">
                  <a:moveTo>
                    <a:pt x="0" y="0"/>
                  </a:moveTo>
                  <a:lnTo>
                    <a:pt x="3" y="4"/>
                  </a:lnTo>
                  <a:lnTo>
                    <a:pt x="7" y="9"/>
                  </a:lnTo>
                  <a:lnTo>
                    <a:pt x="11" y="15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4" y="15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7644"/>
            <p:cNvSpPr/>
            <p:nvPr/>
          </p:nvSpPr>
          <p:spPr bwMode="auto">
            <a:xfrm>
              <a:off x="5845614" y="2887217"/>
              <a:ext cx="108680" cy="392921"/>
            </a:xfrm>
            <a:custGeom>
              <a:gdLst>
                <a:gd fmla="*/ 5 w 13" name="T0"/>
                <a:gd fmla="*/ 0 h 47" name="T1"/>
                <a:gd fmla="*/ 5 w 13" name="T2"/>
                <a:gd fmla="*/ 3 h 47" name="T3"/>
                <a:gd fmla="*/ 7 w 13" name="T4"/>
                <a:gd fmla="*/ 7 h 47" name="T5"/>
                <a:gd fmla="*/ 8 w 13" name="T6"/>
                <a:gd fmla="*/ 11 h 47" name="T7"/>
                <a:gd fmla="*/ 11 w 13" name="T8"/>
                <a:gd fmla="*/ 15 h 47" name="T9"/>
                <a:gd fmla="*/ 11 w 13" name="T10"/>
                <a:gd fmla="*/ 19 h 47" name="T11"/>
                <a:gd fmla="*/ 12 w 13" name="T12"/>
                <a:gd fmla="*/ 23 h 47" name="T13"/>
                <a:gd fmla="*/ 13 w 13" name="T14"/>
                <a:gd fmla="*/ 27 h 47" name="T15"/>
                <a:gd fmla="*/ 12 w 13" name="T16"/>
                <a:gd fmla="*/ 32 h 47" name="T17"/>
                <a:gd fmla="*/ 12 w 13" name="T18"/>
                <a:gd fmla="*/ 36 h 47" name="T19"/>
                <a:gd fmla="*/ 12 w 13" name="T20"/>
                <a:gd fmla="*/ 42 h 47" name="T21"/>
                <a:gd fmla="*/ 13 w 13" name="T22"/>
                <a:gd fmla="*/ 47 h 47" name="T23"/>
                <a:gd fmla="*/ 13 w 13" name="T24"/>
                <a:gd fmla="*/ 47 h 47" name="T25"/>
                <a:gd fmla="*/ 8 w 13" name="T26"/>
                <a:gd fmla="*/ 40 h 47" name="T27"/>
                <a:gd fmla="*/ 4 w 13" name="T28"/>
                <a:gd fmla="*/ 31 h 47" name="T29"/>
                <a:gd fmla="*/ 1 w 13" name="T30"/>
                <a:gd fmla="*/ 24 h 47" name="T31"/>
                <a:gd fmla="*/ 1 w 13" name="T32"/>
                <a:gd fmla="*/ 18 h 47" name="T33"/>
                <a:gd fmla="*/ 0 w 13" name="T34"/>
                <a:gd fmla="*/ 11 h 47" name="T35"/>
                <a:gd fmla="*/ 1 w 13" name="T36"/>
                <a:gd fmla="*/ 4 h 47" name="T37"/>
                <a:gd fmla="*/ 5 w 13" name="T38"/>
                <a:gd fmla="*/ 0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3">
                  <a:moveTo>
                    <a:pt x="5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0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7645"/>
            <p:cNvSpPr/>
            <p:nvPr/>
          </p:nvSpPr>
          <p:spPr bwMode="auto">
            <a:xfrm>
              <a:off x="5971014" y="2937377"/>
              <a:ext cx="183921" cy="342761"/>
            </a:xfrm>
            <a:custGeom>
              <a:gdLst>
                <a:gd fmla="*/ 22 w 22" name="T0"/>
                <a:gd fmla="*/ 0 h 41" name="T1"/>
                <a:gd fmla="*/ 19 w 22" name="T2"/>
                <a:gd fmla="*/ 12 h 41" name="T3"/>
                <a:gd fmla="*/ 13 w 22" name="T4"/>
                <a:gd fmla="*/ 22 h 41" name="T5"/>
                <a:gd fmla="*/ 6 w 22" name="T6"/>
                <a:gd fmla="*/ 32 h 41" name="T7"/>
                <a:gd fmla="*/ 1 w 22" name="T8"/>
                <a:gd fmla="*/ 41 h 41" name="T9"/>
                <a:gd fmla="*/ 1 w 22" name="T10"/>
                <a:gd fmla="*/ 41 h 41" name="T11"/>
                <a:gd fmla="*/ 0 w 22" name="T12"/>
                <a:gd fmla="*/ 36 h 41" name="T13"/>
                <a:gd fmla="*/ 0 w 22" name="T14"/>
                <a:gd fmla="*/ 32 h 41" name="T15"/>
                <a:gd fmla="*/ 0 w 22" name="T16"/>
                <a:gd fmla="*/ 26 h 41" name="T17"/>
                <a:gd fmla="*/ 1 w 22" name="T18"/>
                <a:gd fmla="*/ 22 h 41" name="T19"/>
                <a:gd fmla="*/ 5 w 22" name="T20"/>
                <a:gd fmla="*/ 16 h 41" name="T21"/>
                <a:gd fmla="*/ 12 w 22" name="T22"/>
                <a:gd fmla="*/ 10 h 41" name="T23"/>
                <a:gd fmla="*/ 17 w 22" name="T24"/>
                <a:gd fmla="*/ 6 h 41" name="T25"/>
                <a:gd fmla="*/ 22 w 22" name="T26"/>
                <a:gd fmla="*/ 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22">
                  <a:moveTo>
                    <a:pt x="22" y="0"/>
                  </a:moveTo>
                  <a:lnTo>
                    <a:pt x="19" y="12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7646"/>
            <p:cNvSpPr/>
            <p:nvPr/>
          </p:nvSpPr>
          <p:spPr bwMode="auto">
            <a:xfrm>
              <a:off x="5469413" y="3455699"/>
              <a:ext cx="409641" cy="409641"/>
            </a:xfrm>
            <a:custGeom>
              <a:gdLst>
                <a:gd fmla="*/ 29 w 49" name="T0"/>
                <a:gd fmla="*/ 0 h 49" name="T1"/>
                <a:gd fmla="*/ 33 w 49" name="T2"/>
                <a:gd fmla="*/ 2 h 49" name="T3"/>
                <a:gd fmla="*/ 37 w 49" name="T4"/>
                <a:gd fmla="*/ 2 h 49" name="T5"/>
                <a:gd fmla="*/ 41 w 49" name="T6"/>
                <a:gd fmla="*/ 3 h 49" name="T7"/>
                <a:gd fmla="*/ 45 w 49" name="T8"/>
                <a:gd fmla="*/ 3 h 49" name="T9"/>
                <a:gd fmla="*/ 49 w 49" name="T10"/>
                <a:gd fmla="*/ 2 h 49" name="T11"/>
                <a:gd fmla="*/ 48 w 49" name="T12"/>
                <a:gd fmla="*/ 3 h 49" name="T13"/>
                <a:gd fmla="*/ 46 w 49" name="T14"/>
                <a:gd fmla="*/ 6 h 49" name="T15"/>
                <a:gd fmla="*/ 45 w 49" name="T16"/>
                <a:gd fmla="*/ 7 h 49" name="T17"/>
                <a:gd fmla="*/ 42 w 49" name="T18"/>
                <a:gd fmla="*/ 8 h 49" name="T19"/>
                <a:gd fmla="*/ 41 w 49" name="T20"/>
                <a:gd fmla="*/ 13 h 49" name="T21"/>
                <a:gd fmla="*/ 40 w 49" name="T22"/>
                <a:gd fmla="*/ 19 h 49" name="T23"/>
                <a:gd fmla="*/ 40 w 49" name="T24"/>
                <a:gd fmla="*/ 21 h 49" name="T25"/>
                <a:gd fmla="*/ 38 w 49" name="T26"/>
                <a:gd fmla="*/ 25 h 49" name="T27"/>
                <a:gd fmla="*/ 37 w 49" name="T28"/>
                <a:gd fmla="*/ 29 h 49" name="T29"/>
                <a:gd fmla="*/ 34 w 49" name="T30"/>
                <a:gd fmla="*/ 33 h 49" name="T31"/>
                <a:gd fmla="*/ 32 w 49" name="T32"/>
                <a:gd fmla="*/ 35 h 49" name="T33"/>
                <a:gd fmla="*/ 29 w 49" name="T34"/>
                <a:gd fmla="*/ 36 h 49" name="T35"/>
                <a:gd fmla="*/ 26 w 49" name="T36"/>
                <a:gd fmla="*/ 36 h 49" name="T37"/>
                <a:gd fmla="*/ 22 w 49" name="T38"/>
                <a:gd fmla="*/ 36 h 49" name="T39"/>
                <a:gd fmla="*/ 20 w 49" name="T40"/>
                <a:gd fmla="*/ 37 h 49" name="T41"/>
                <a:gd fmla="*/ 18 w 49" name="T42"/>
                <a:gd fmla="*/ 37 h 49" name="T43"/>
                <a:gd fmla="*/ 17 w 49" name="T44"/>
                <a:gd fmla="*/ 39 h 49" name="T45"/>
                <a:gd fmla="*/ 14 w 49" name="T46"/>
                <a:gd fmla="*/ 41 h 49" name="T47"/>
                <a:gd fmla="*/ 10 w 49" name="T48"/>
                <a:gd fmla="*/ 44 h 49" name="T49"/>
                <a:gd fmla="*/ 5 w 49" name="T50"/>
                <a:gd fmla="*/ 47 h 49" name="T51"/>
                <a:gd fmla="*/ 0 w 49" name="T52"/>
                <a:gd fmla="*/ 49 h 49" name="T53"/>
                <a:gd fmla="*/ 0 w 49" name="T54"/>
                <a:gd fmla="*/ 49 h 49" name="T55"/>
                <a:gd fmla="*/ 1 w 49" name="T56"/>
                <a:gd fmla="*/ 48 h 49" name="T57"/>
                <a:gd fmla="*/ 2 w 49" name="T58"/>
                <a:gd fmla="*/ 45 h 49" name="T59"/>
                <a:gd fmla="*/ 4 w 49" name="T60"/>
                <a:gd fmla="*/ 43 h 49" name="T61"/>
                <a:gd fmla="*/ 4 w 49" name="T62"/>
                <a:gd fmla="*/ 40 h 49" name="T63"/>
                <a:gd fmla="*/ 4 w 49" name="T64"/>
                <a:gd fmla="*/ 39 h 49" name="T65"/>
                <a:gd fmla="*/ 2 w 49" name="T66"/>
                <a:gd fmla="*/ 36 h 49" name="T67"/>
                <a:gd fmla="*/ 2 w 49" name="T68"/>
                <a:gd fmla="*/ 33 h 49" name="T69"/>
                <a:gd fmla="*/ 2 w 49" name="T70"/>
                <a:gd fmla="*/ 29 h 49" name="T71"/>
                <a:gd fmla="*/ 5 w 49" name="T72"/>
                <a:gd fmla="*/ 27 h 49" name="T73"/>
                <a:gd fmla="*/ 6 w 49" name="T74"/>
                <a:gd fmla="*/ 24 h 49" name="T75"/>
                <a:gd fmla="*/ 9 w 49" name="T76"/>
                <a:gd fmla="*/ 21 h 49" name="T77"/>
                <a:gd fmla="*/ 9 w 49" name="T78"/>
                <a:gd fmla="*/ 19 h 49" name="T79"/>
                <a:gd fmla="*/ 10 w 49" name="T80"/>
                <a:gd fmla="*/ 16 h 49" name="T81"/>
                <a:gd fmla="*/ 10 w 49" name="T82"/>
                <a:gd fmla="*/ 13 h 49" name="T83"/>
                <a:gd fmla="*/ 12 w 49" name="T84"/>
                <a:gd fmla="*/ 9 h 49" name="T85"/>
                <a:gd fmla="*/ 16 w 49" name="T86"/>
                <a:gd fmla="*/ 6 h 49" name="T87"/>
                <a:gd fmla="*/ 20 w 49" name="T88"/>
                <a:gd fmla="*/ 3 h 49" name="T89"/>
                <a:gd fmla="*/ 24 w 49" name="T90"/>
                <a:gd fmla="*/ 0 h 49" name="T91"/>
                <a:gd fmla="*/ 29 w 49" name="T92"/>
                <a:gd fmla="*/ 0 h 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9" w="49">
                  <a:moveTo>
                    <a:pt x="29" y="0"/>
                  </a:moveTo>
                  <a:lnTo>
                    <a:pt x="33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13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8" y="25"/>
                  </a:lnTo>
                  <a:lnTo>
                    <a:pt x="37" y="29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4" y="41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7647"/>
            <p:cNvSpPr/>
            <p:nvPr/>
          </p:nvSpPr>
          <p:spPr bwMode="auto">
            <a:xfrm>
              <a:off x="5636613" y="3505859"/>
              <a:ext cx="200641" cy="250801"/>
            </a:xfrm>
            <a:custGeom>
              <a:gdLst>
                <a:gd fmla="*/ 24 w 24" name="T0"/>
                <a:gd fmla="*/ 0 h 30" name="T1"/>
                <a:gd fmla="*/ 21 w 24" name="T2"/>
                <a:gd fmla="*/ 2 h 30" name="T3"/>
                <a:gd fmla="*/ 20 w 24" name="T4"/>
                <a:gd fmla="*/ 5 h 30" name="T5"/>
                <a:gd fmla="*/ 18 w 24" name="T6"/>
                <a:gd fmla="*/ 7 h 30" name="T7"/>
                <a:gd fmla="*/ 18 w 24" name="T8"/>
                <a:gd fmla="*/ 11 h 30" name="T9"/>
                <a:gd fmla="*/ 17 w 24" name="T10"/>
                <a:gd fmla="*/ 14 h 30" name="T11"/>
                <a:gd fmla="*/ 17 w 24" name="T12"/>
                <a:gd fmla="*/ 17 h 30" name="T13"/>
                <a:gd fmla="*/ 16 w 24" name="T14"/>
                <a:gd fmla="*/ 21 h 30" name="T15"/>
                <a:gd fmla="*/ 14 w 24" name="T16"/>
                <a:gd fmla="*/ 23 h 30" name="T17"/>
                <a:gd fmla="*/ 12 w 24" name="T18"/>
                <a:gd fmla="*/ 26 h 30" name="T19"/>
                <a:gd fmla="*/ 9 w 24" name="T20"/>
                <a:gd fmla="*/ 27 h 30" name="T21"/>
                <a:gd fmla="*/ 6 w 24" name="T22"/>
                <a:gd fmla="*/ 29 h 30" name="T23"/>
                <a:gd fmla="*/ 4 w 24" name="T24"/>
                <a:gd fmla="*/ 29 h 30" name="T25"/>
                <a:gd fmla="*/ 1 w 24" name="T26"/>
                <a:gd fmla="*/ 29 h 30" name="T27"/>
                <a:gd fmla="*/ 0 w 24" name="T28"/>
                <a:gd fmla="*/ 30 h 30" name="T29"/>
                <a:gd fmla="*/ 1 w 24" name="T30"/>
                <a:gd fmla="*/ 27 h 30" name="T31"/>
                <a:gd fmla="*/ 2 w 24" name="T32"/>
                <a:gd fmla="*/ 23 h 30" name="T33"/>
                <a:gd fmla="*/ 4 w 24" name="T34"/>
                <a:gd fmla="*/ 21 h 30" name="T35"/>
                <a:gd fmla="*/ 5 w 24" name="T36"/>
                <a:gd fmla="*/ 17 h 30" name="T37"/>
                <a:gd fmla="*/ 6 w 24" name="T38"/>
                <a:gd fmla="*/ 14 h 30" name="T39"/>
                <a:gd fmla="*/ 8 w 24" name="T40"/>
                <a:gd fmla="*/ 10 h 30" name="T41"/>
                <a:gd fmla="*/ 12 w 24" name="T42"/>
                <a:gd fmla="*/ 6 h 30" name="T43"/>
                <a:gd fmla="*/ 16 w 24" name="T44"/>
                <a:gd fmla="*/ 3 h 30" name="T45"/>
                <a:gd fmla="*/ 20 w 24" name="T46"/>
                <a:gd fmla="*/ 1 h 30" name="T47"/>
                <a:gd fmla="*/ 24 w 24" name="T48"/>
                <a:gd fmla="*/ 0 h 3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" w="24">
                  <a:moveTo>
                    <a:pt x="24" y="0"/>
                  </a:moveTo>
                  <a:lnTo>
                    <a:pt x="21" y="2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Rectangle 7648"/>
            <p:cNvSpPr>
              <a:spLocks noChangeArrowheads="1"/>
            </p:cNvSpPr>
            <p:nvPr/>
          </p:nvSpPr>
          <p:spPr bwMode="auto">
            <a:xfrm>
              <a:off x="5837254" y="3505859"/>
              <a:ext cx="8360" cy="8360"/>
            </a:xfrm>
            <a:prstGeom prst="rect">
              <a:avLst/>
            </a:pr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7649"/>
            <p:cNvSpPr/>
            <p:nvPr/>
          </p:nvSpPr>
          <p:spPr bwMode="auto">
            <a:xfrm>
              <a:off x="5536293" y="3647979"/>
              <a:ext cx="133760" cy="175561"/>
            </a:xfrm>
            <a:custGeom>
              <a:gdLst>
                <a:gd fmla="*/ 16 w 16" name="T0"/>
                <a:gd fmla="*/ 0 h 21" name="T1"/>
                <a:gd fmla="*/ 14 w 16" name="T2"/>
                <a:gd fmla="*/ 4 h 21" name="T3"/>
                <a:gd fmla="*/ 13 w 16" name="T4"/>
                <a:gd fmla="*/ 9 h 21" name="T5"/>
                <a:gd fmla="*/ 10 w 16" name="T6"/>
                <a:gd fmla="*/ 13 h 21" name="T7"/>
                <a:gd fmla="*/ 8 w 16" name="T8"/>
                <a:gd fmla="*/ 16 h 21" name="T9"/>
                <a:gd fmla="*/ 5 w 16" name="T10"/>
                <a:gd fmla="*/ 18 h 21" name="T11"/>
                <a:gd fmla="*/ 0 w 16" name="T12"/>
                <a:gd fmla="*/ 21 h 21" name="T13"/>
                <a:gd fmla="*/ 2 w 16" name="T14"/>
                <a:gd fmla="*/ 17 h 21" name="T15"/>
                <a:gd fmla="*/ 5 w 16" name="T16"/>
                <a:gd fmla="*/ 13 h 21" name="T17"/>
                <a:gd fmla="*/ 8 w 16" name="T18"/>
                <a:gd fmla="*/ 9 h 21" name="T19"/>
                <a:gd fmla="*/ 12 w 16" name="T20"/>
                <a:gd fmla="*/ 4 h 21" name="T21"/>
                <a:gd fmla="*/ 16 w 16" name="T22"/>
                <a:gd fmla="*/ 0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6">
                  <a:moveTo>
                    <a:pt x="16" y="0"/>
                  </a:moveTo>
                  <a:lnTo>
                    <a:pt x="14" y="4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650"/>
            <p:cNvSpPr/>
            <p:nvPr/>
          </p:nvSpPr>
          <p:spPr bwMode="auto">
            <a:xfrm>
              <a:off x="5502853" y="3664699"/>
              <a:ext cx="117040" cy="158841"/>
            </a:xfrm>
            <a:custGeom>
              <a:gdLst>
                <a:gd fmla="*/ 14 w 14" name="T0"/>
                <a:gd fmla="*/ 0 h 19" name="T1"/>
                <a:gd fmla="*/ 14 w 14" name="T2"/>
                <a:gd fmla="*/ 0 h 19" name="T3"/>
                <a:gd fmla="*/ 10 w 14" name="T4"/>
                <a:gd fmla="*/ 4 h 19" name="T5"/>
                <a:gd fmla="*/ 8 w 14" name="T6"/>
                <a:gd fmla="*/ 8 h 19" name="T7"/>
                <a:gd fmla="*/ 5 w 14" name="T8"/>
                <a:gd fmla="*/ 12 h 19" name="T9"/>
                <a:gd fmla="*/ 2 w 14" name="T10"/>
                <a:gd fmla="*/ 16 h 19" name="T11"/>
                <a:gd fmla="*/ 0 w 14" name="T12"/>
                <a:gd fmla="*/ 19 h 19" name="T13"/>
                <a:gd fmla="*/ 1 w 14" name="T14"/>
                <a:gd fmla="*/ 15 h 19" name="T15"/>
                <a:gd fmla="*/ 4 w 14" name="T16"/>
                <a:gd fmla="*/ 10 h 19" name="T17"/>
                <a:gd fmla="*/ 8 w 14" name="T18"/>
                <a:gd fmla="*/ 6 h 19" name="T19"/>
                <a:gd fmla="*/ 10 w 14" name="T20"/>
                <a:gd fmla="*/ 2 h 19" name="T21"/>
                <a:gd fmla="*/ 14 w 14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4">
                  <a:moveTo>
                    <a:pt x="14" y="0"/>
                  </a:moveTo>
                  <a:lnTo>
                    <a:pt x="14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7651"/>
            <p:cNvSpPr/>
            <p:nvPr/>
          </p:nvSpPr>
          <p:spPr bwMode="auto">
            <a:xfrm>
              <a:off x="5502853" y="3597819"/>
              <a:ext cx="167201" cy="167201"/>
            </a:xfrm>
            <a:custGeom>
              <a:gdLst>
                <a:gd fmla="*/ 20 w 20" name="T0"/>
                <a:gd fmla="*/ 0 h 20" name="T1"/>
                <a:gd fmla="*/ 17 w 20" name="T2"/>
                <a:gd fmla="*/ 3 h 20" name="T3"/>
                <a:gd fmla="*/ 13 w 20" name="T4"/>
                <a:gd fmla="*/ 6 h 20" name="T5"/>
                <a:gd fmla="*/ 10 w 20" name="T6"/>
                <a:gd fmla="*/ 8 h 20" name="T7"/>
                <a:gd fmla="*/ 8 w 20" name="T8"/>
                <a:gd fmla="*/ 11 h 20" name="T9"/>
                <a:gd fmla="*/ 6 w 20" name="T10"/>
                <a:gd fmla="*/ 14 h 20" name="T11"/>
                <a:gd fmla="*/ 5 w 20" name="T12"/>
                <a:gd fmla="*/ 16 h 20" name="T13"/>
                <a:gd fmla="*/ 2 w 20" name="T14"/>
                <a:gd fmla="*/ 18 h 20" name="T15"/>
                <a:gd fmla="*/ 1 w 20" name="T16"/>
                <a:gd fmla="*/ 20 h 20" name="T17"/>
                <a:gd fmla="*/ 0 w 20" name="T18"/>
                <a:gd fmla="*/ 20 h 20" name="T19"/>
                <a:gd fmla="*/ 1 w 20" name="T20"/>
                <a:gd fmla="*/ 18 h 20" name="T21"/>
                <a:gd fmla="*/ 2 w 20" name="T22"/>
                <a:gd fmla="*/ 15 h 20" name="T23"/>
                <a:gd fmla="*/ 4 w 20" name="T24"/>
                <a:gd fmla="*/ 11 h 20" name="T25"/>
                <a:gd fmla="*/ 5 w 20" name="T26"/>
                <a:gd fmla="*/ 8 h 20" name="T27"/>
                <a:gd fmla="*/ 6 w 20" name="T28"/>
                <a:gd fmla="*/ 6 h 20" name="T29"/>
                <a:gd fmla="*/ 10 w 20" name="T30"/>
                <a:gd fmla="*/ 3 h 20" name="T31"/>
                <a:gd fmla="*/ 14 w 20" name="T32"/>
                <a:gd fmla="*/ 2 h 20" name="T33"/>
                <a:gd fmla="*/ 20 w 20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0">
                  <a:moveTo>
                    <a:pt x="20" y="0"/>
                  </a:moveTo>
                  <a:lnTo>
                    <a:pt x="17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7652"/>
            <p:cNvSpPr/>
            <p:nvPr/>
          </p:nvSpPr>
          <p:spPr bwMode="auto">
            <a:xfrm>
              <a:off x="5544653" y="3530939"/>
              <a:ext cx="192281" cy="117040"/>
            </a:xfrm>
            <a:custGeom>
              <a:gdLst>
                <a:gd fmla="*/ 23 w 23" name="T0"/>
                <a:gd fmla="*/ 0 h 14" name="T1"/>
                <a:gd fmla="*/ 16 w 23" name="T2"/>
                <a:gd fmla="*/ 6 h 14" name="T3"/>
                <a:gd fmla="*/ 11 w 23" name="T4"/>
                <a:gd fmla="*/ 8 h 14" name="T5"/>
                <a:gd fmla="*/ 4 w 23" name="T6"/>
                <a:gd fmla="*/ 11 h 14" name="T7"/>
                <a:gd fmla="*/ 0 w 23" name="T8"/>
                <a:gd fmla="*/ 14 h 14" name="T9"/>
                <a:gd fmla="*/ 0 w 23" name="T10"/>
                <a:gd fmla="*/ 14 h 14" name="T11"/>
                <a:gd fmla="*/ 1 w 23" name="T12"/>
                <a:gd fmla="*/ 11 h 14" name="T13"/>
                <a:gd fmla="*/ 3 w 23" name="T14"/>
                <a:gd fmla="*/ 8 h 14" name="T15"/>
                <a:gd fmla="*/ 4 w 23" name="T16"/>
                <a:gd fmla="*/ 7 h 14" name="T17"/>
                <a:gd fmla="*/ 7 w 23" name="T18"/>
                <a:gd fmla="*/ 6 h 14" name="T19"/>
                <a:gd fmla="*/ 8 w 23" name="T20"/>
                <a:gd fmla="*/ 4 h 14" name="T21"/>
                <a:gd fmla="*/ 12 w 23" name="T22"/>
                <a:gd fmla="*/ 3 h 14" name="T23"/>
                <a:gd fmla="*/ 16 w 23" name="T24"/>
                <a:gd fmla="*/ 3 h 14" name="T25"/>
                <a:gd fmla="*/ 20 w 23" name="T26"/>
                <a:gd fmla="*/ 2 h 14" name="T27"/>
                <a:gd fmla="*/ 23 w 23" name="T28"/>
                <a:gd fmla="*/ 0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23">
                  <a:moveTo>
                    <a:pt x="23" y="0"/>
                  </a:moveTo>
                  <a:lnTo>
                    <a:pt x="16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7653"/>
            <p:cNvSpPr/>
            <p:nvPr/>
          </p:nvSpPr>
          <p:spPr bwMode="auto">
            <a:xfrm>
              <a:off x="5569733" y="3472419"/>
              <a:ext cx="234081" cy="117040"/>
            </a:xfrm>
            <a:custGeom>
              <a:gdLst>
                <a:gd fmla="*/ 20 w 28" name="T0"/>
                <a:gd fmla="*/ 0 h 14" name="T1"/>
                <a:gd fmla="*/ 28 w 28" name="T2"/>
                <a:gd fmla="*/ 4 h 14" name="T3"/>
                <a:gd fmla="*/ 24 w 28" name="T4"/>
                <a:gd fmla="*/ 5 h 14" name="T5"/>
                <a:gd fmla="*/ 20 w 28" name="T6"/>
                <a:gd fmla="*/ 6 h 14" name="T7"/>
                <a:gd fmla="*/ 16 w 28" name="T8"/>
                <a:gd fmla="*/ 7 h 14" name="T9"/>
                <a:gd fmla="*/ 12 w 28" name="T10"/>
                <a:gd fmla="*/ 7 h 14" name="T11"/>
                <a:gd fmla="*/ 8 w 28" name="T12"/>
                <a:gd fmla="*/ 9 h 14" name="T13"/>
                <a:gd fmla="*/ 4 w 28" name="T14"/>
                <a:gd fmla="*/ 11 h 14" name="T15"/>
                <a:gd fmla="*/ 0 w 28" name="T16"/>
                <a:gd fmla="*/ 14 h 14" name="T17"/>
                <a:gd fmla="*/ 1 w 28" name="T18"/>
                <a:gd fmla="*/ 11 h 14" name="T19"/>
                <a:gd fmla="*/ 5 w 28" name="T20"/>
                <a:gd fmla="*/ 5 h 14" name="T21"/>
                <a:gd fmla="*/ 12 w 28" name="T22"/>
                <a:gd fmla="*/ 1 h 14" name="T23"/>
                <a:gd fmla="*/ 20 w 28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8">
                  <a:moveTo>
                    <a:pt x="20" y="0"/>
                  </a:moveTo>
                  <a:lnTo>
                    <a:pt x="28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8" y="9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7654"/>
            <p:cNvSpPr/>
            <p:nvPr/>
          </p:nvSpPr>
          <p:spPr bwMode="auto">
            <a:xfrm>
              <a:off x="5410892" y="3154738"/>
              <a:ext cx="459802" cy="284241"/>
            </a:xfrm>
            <a:custGeom>
              <a:gdLst>
                <a:gd fmla="*/ 3 w 55" name="T0"/>
                <a:gd fmla="*/ 0 h 34" name="T1"/>
                <a:gd fmla="*/ 5 w 55" name="T2"/>
                <a:gd fmla="*/ 0 h 34" name="T3"/>
                <a:gd fmla="*/ 8 w 55" name="T4"/>
                <a:gd fmla="*/ 2 h 34" name="T5"/>
                <a:gd fmla="*/ 11 w 55" name="T6"/>
                <a:gd fmla="*/ 3 h 34" name="T7"/>
                <a:gd fmla="*/ 13 w 55" name="T8"/>
                <a:gd fmla="*/ 4 h 34" name="T9"/>
                <a:gd fmla="*/ 20 w 55" name="T10"/>
                <a:gd fmla="*/ 4 h 34" name="T11"/>
                <a:gd fmla="*/ 25 w 55" name="T12"/>
                <a:gd fmla="*/ 4 h 34" name="T13"/>
                <a:gd fmla="*/ 31 w 55" name="T14"/>
                <a:gd fmla="*/ 6 h 34" name="T15"/>
                <a:gd fmla="*/ 40 w 55" name="T16"/>
                <a:gd fmla="*/ 10 h 34" name="T17"/>
                <a:gd fmla="*/ 45 w 55" name="T18"/>
                <a:gd fmla="*/ 16 h 34" name="T19"/>
                <a:gd fmla="*/ 49 w 55" name="T20"/>
                <a:gd fmla="*/ 24 h 34" name="T21"/>
                <a:gd fmla="*/ 55 w 55" name="T22"/>
                <a:gd fmla="*/ 31 h 34" name="T23"/>
                <a:gd fmla="*/ 55 w 55" name="T24"/>
                <a:gd fmla="*/ 31 h 34" name="T25"/>
                <a:gd fmla="*/ 55 w 55" name="T26"/>
                <a:gd fmla="*/ 31 h 34" name="T27"/>
                <a:gd fmla="*/ 53 w 55" name="T28"/>
                <a:gd fmla="*/ 31 h 34" name="T29"/>
                <a:gd fmla="*/ 47 w 55" name="T30"/>
                <a:gd fmla="*/ 34 h 34" name="T31"/>
                <a:gd fmla="*/ 39 w 55" name="T32"/>
                <a:gd fmla="*/ 32 h 34" name="T33"/>
                <a:gd fmla="*/ 29 w 55" name="T34"/>
                <a:gd fmla="*/ 30 h 34" name="T35"/>
                <a:gd fmla="*/ 24 w 55" name="T36"/>
                <a:gd fmla="*/ 26 h 34" name="T37"/>
                <a:gd fmla="*/ 20 w 55" name="T38"/>
                <a:gd fmla="*/ 23 h 34" name="T39"/>
                <a:gd fmla="*/ 17 w 55" name="T40"/>
                <a:gd fmla="*/ 19 h 34" name="T41"/>
                <a:gd fmla="*/ 16 w 55" name="T42"/>
                <a:gd fmla="*/ 15 h 34" name="T43"/>
                <a:gd fmla="*/ 13 w 55" name="T44"/>
                <a:gd fmla="*/ 11 h 34" name="T45"/>
                <a:gd fmla="*/ 11 w 55" name="T46"/>
                <a:gd fmla="*/ 7 h 34" name="T47"/>
                <a:gd fmla="*/ 7 w 55" name="T48"/>
                <a:gd fmla="*/ 4 h 34" name="T49"/>
                <a:gd fmla="*/ 4 w 55" name="T50"/>
                <a:gd fmla="*/ 2 h 34" name="T51"/>
                <a:gd fmla="*/ 0 w 55" name="T52"/>
                <a:gd fmla="*/ 0 h 34" name="T53"/>
                <a:gd fmla="*/ 3 w 55" name="T54"/>
                <a:gd fmla="*/ 0 h 3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4" w="55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40" y="10"/>
                  </a:lnTo>
                  <a:lnTo>
                    <a:pt x="45" y="16"/>
                  </a:lnTo>
                  <a:lnTo>
                    <a:pt x="49" y="24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47" y="34"/>
                  </a:lnTo>
                  <a:lnTo>
                    <a:pt x="39" y="32"/>
                  </a:lnTo>
                  <a:lnTo>
                    <a:pt x="29" y="30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7" y="19"/>
                  </a:lnTo>
                  <a:lnTo>
                    <a:pt x="16" y="15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7655"/>
            <p:cNvSpPr/>
            <p:nvPr/>
          </p:nvSpPr>
          <p:spPr bwMode="auto">
            <a:xfrm>
              <a:off x="5653333" y="3213258"/>
              <a:ext cx="183921" cy="167201"/>
            </a:xfrm>
            <a:custGeom>
              <a:gdLst>
                <a:gd fmla="*/ 0 w 22" name="T0"/>
                <a:gd fmla="*/ 0 h 20" name="T1"/>
                <a:gd fmla="*/ 4 w 22" name="T2"/>
                <a:gd fmla="*/ 0 h 20" name="T3"/>
                <a:gd fmla="*/ 8 w 22" name="T4"/>
                <a:gd fmla="*/ 1 h 20" name="T5"/>
                <a:gd fmla="*/ 11 w 22" name="T6"/>
                <a:gd fmla="*/ 4 h 20" name="T7"/>
                <a:gd fmla="*/ 12 w 22" name="T8"/>
                <a:gd fmla="*/ 7 h 20" name="T9"/>
                <a:gd fmla="*/ 15 w 22" name="T10"/>
                <a:gd fmla="*/ 9 h 20" name="T11"/>
                <a:gd fmla="*/ 16 w 22" name="T12"/>
                <a:gd fmla="*/ 12 h 20" name="T13"/>
                <a:gd fmla="*/ 18 w 22" name="T14"/>
                <a:gd fmla="*/ 16 h 20" name="T15"/>
                <a:gd fmla="*/ 19 w 22" name="T16"/>
                <a:gd fmla="*/ 19 h 20" name="T17"/>
                <a:gd fmla="*/ 22 w 22" name="T18"/>
                <a:gd fmla="*/ 20 h 20" name="T19"/>
                <a:gd fmla="*/ 18 w 22" name="T20"/>
                <a:gd fmla="*/ 19 h 20" name="T21"/>
                <a:gd fmla="*/ 14 w 22" name="T22"/>
                <a:gd fmla="*/ 16 h 20" name="T23"/>
                <a:gd fmla="*/ 11 w 22" name="T24"/>
                <a:gd fmla="*/ 13 h 20" name="T25"/>
                <a:gd fmla="*/ 8 w 22" name="T26"/>
                <a:gd fmla="*/ 11 h 20" name="T27"/>
                <a:gd fmla="*/ 7 w 22" name="T28"/>
                <a:gd fmla="*/ 7 h 20" name="T29"/>
                <a:gd fmla="*/ 6 w 22" name="T30"/>
                <a:gd fmla="*/ 4 h 20" name="T31"/>
                <a:gd fmla="*/ 3 w 22" name="T32"/>
                <a:gd fmla="*/ 1 h 20" name="T33"/>
                <a:gd fmla="*/ 0 w 22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2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1"/>
                  </a:lnTo>
                  <a:lnTo>
                    <a:pt x="7" y="7"/>
                  </a:lnTo>
                  <a:lnTo>
                    <a:pt x="6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7656"/>
            <p:cNvSpPr/>
            <p:nvPr/>
          </p:nvSpPr>
          <p:spPr bwMode="auto">
            <a:xfrm>
              <a:off x="5644973" y="3372098"/>
              <a:ext cx="175561" cy="50160"/>
            </a:xfrm>
            <a:custGeom>
              <a:gdLst>
                <a:gd fmla="*/ 15 w 21" name="T0"/>
                <a:gd fmla="*/ 0 h 6" name="T1"/>
                <a:gd fmla="*/ 19 w 21" name="T2"/>
                <a:gd fmla="*/ 1 h 6" name="T3"/>
                <a:gd fmla="*/ 20 w 21" name="T4"/>
                <a:gd fmla="*/ 1 h 6" name="T5"/>
                <a:gd fmla="*/ 20 w 21" name="T6"/>
                <a:gd fmla="*/ 1 h 6" name="T7"/>
                <a:gd fmla="*/ 21 w 21" name="T8"/>
                <a:gd fmla="*/ 2 h 6" name="T9"/>
                <a:gd fmla="*/ 19 w 21" name="T10"/>
                <a:gd fmla="*/ 4 h 6" name="T11"/>
                <a:gd fmla="*/ 17 w 21" name="T12"/>
                <a:gd fmla="*/ 6 h 6" name="T13"/>
                <a:gd fmla="*/ 15 w 21" name="T14"/>
                <a:gd fmla="*/ 6 h 6" name="T15"/>
                <a:gd fmla="*/ 11 w 21" name="T16"/>
                <a:gd fmla="*/ 6 h 6" name="T17"/>
                <a:gd fmla="*/ 8 w 21" name="T18"/>
                <a:gd fmla="*/ 5 h 6" name="T19"/>
                <a:gd fmla="*/ 5 w 21" name="T20"/>
                <a:gd fmla="*/ 4 h 6" name="T21"/>
                <a:gd fmla="*/ 3 w 21" name="T22"/>
                <a:gd fmla="*/ 2 h 6" name="T23"/>
                <a:gd fmla="*/ 0 w 21" name="T24"/>
                <a:gd fmla="*/ 1 h 6" name="T25"/>
                <a:gd fmla="*/ 4 w 21" name="T26"/>
                <a:gd fmla="*/ 1 h 6" name="T27"/>
                <a:gd fmla="*/ 8 w 21" name="T28"/>
                <a:gd fmla="*/ 1 h 6" name="T29"/>
                <a:gd fmla="*/ 12 w 21" name="T30"/>
                <a:gd fmla="*/ 0 h 6" name="T31"/>
                <a:gd fmla="*/ 15 w 21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21">
                  <a:moveTo>
                    <a:pt x="15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7657"/>
            <p:cNvSpPr/>
            <p:nvPr/>
          </p:nvSpPr>
          <p:spPr bwMode="auto">
            <a:xfrm>
              <a:off x="5578093" y="3313578"/>
              <a:ext cx="175561" cy="41800"/>
            </a:xfrm>
            <a:custGeom>
              <a:gdLst>
                <a:gd fmla="*/ 5 w 21" name="T0"/>
                <a:gd fmla="*/ 0 h 5" name="T1"/>
                <a:gd fmla="*/ 11 w 21" name="T2"/>
                <a:gd fmla="*/ 1 h 5" name="T3"/>
                <a:gd fmla="*/ 17 w 21" name="T4"/>
                <a:gd fmla="*/ 3 h 5" name="T5"/>
                <a:gd fmla="*/ 21 w 21" name="T6"/>
                <a:gd fmla="*/ 5 h 5" name="T7"/>
                <a:gd fmla="*/ 20 w 21" name="T8"/>
                <a:gd fmla="*/ 5 h 5" name="T9"/>
                <a:gd fmla="*/ 16 w 21" name="T10"/>
                <a:gd fmla="*/ 5 h 5" name="T11"/>
                <a:gd fmla="*/ 12 w 21" name="T12"/>
                <a:gd fmla="*/ 5 h 5" name="T13"/>
                <a:gd fmla="*/ 8 w 21" name="T14"/>
                <a:gd fmla="*/ 5 h 5" name="T15"/>
                <a:gd fmla="*/ 4 w 21" name="T16"/>
                <a:gd fmla="*/ 4 h 5" name="T17"/>
                <a:gd fmla="*/ 0 w 21" name="T18"/>
                <a:gd fmla="*/ 1 h 5" name="T19"/>
                <a:gd fmla="*/ 5 w 21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21">
                  <a:moveTo>
                    <a:pt x="5" y="0"/>
                  </a:moveTo>
                  <a:lnTo>
                    <a:pt x="11" y="1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7658"/>
            <p:cNvSpPr/>
            <p:nvPr/>
          </p:nvSpPr>
          <p:spPr bwMode="auto">
            <a:xfrm>
              <a:off x="5569733" y="3213258"/>
              <a:ext cx="150481" cy="100320"/>
            </a:xfrm>
            <a:custGeom>
              <a:gdLst>
                <a:gd fmla="*/ 4 w 18" name="T0"/>
                <a:gd fmla="*/ 0 h 12" name="T1"/>
                <a:gd fmla="*/ 6 w 18" name="T2"/>
                <a:gd fmla="*/ 0 h 12" name="T3"/>
                <a:gd fmla="*/ 9 w 18" name="T4"/>
                <a:gd fmla="*/ 1 h 12" name="T5"/>
                <a:gd fmla="*/ 12 w 18" name="T6"/>
                <a:gd fmla="*/ 3 h 12" name="T7"/>
                <a:gd fmla="*/ 13 w 18" name="T8"/>
                <a:gd fmla="*/ 5 h 12" name="T9"/>
                <a:gd fmla="*/ 16 w 18" name="T10"/>
                <a:gd fmla="*/ 8 h 12" name="T11"/>
                <a:gd fmla="*/ 17 w 18" name="T12"/>
                <a:gd fmla="*/ 11 h 12" name="T13"/>
                <a:gd fmla="*/ 18 w 18" name="T14"/>
                <a:gd fmla="*/ 12 h 12" name="T15"/>
                <a:gd fmla="*/ 14 w 18" name="T16"/>
                <a:gd fmla="*/ 9 h 12" name="T17"/>
                <a:gd fmla="*/ 9 w 18" name="T18"/>
                <a:gd fmla="*/ 7 h 12" name="T19"/>
                <a:gd fmla="*/ 4 w 18" name="T20"/>
                <a:gd fmla="*/ 4 h 12" name="T21"/>
                <a:gd fmla="*/ 0 w 18" name="T22"/>
                <a:gd fmla="*/ 1 h 12" name="T23"/>
                <a:gd fmla="*/ 4 w 18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8">
                  <a:moveTo>
                    <a:pt x="4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9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Rectangle 7659"/>
            <p:cNvSpPr>
              <a:spLocks noChangeArrowheads="1"/>
            </p:cNvSpPr>
            <p:nvPr/>
          </p:nvSpPr>
          <p:spPr bwMode="auto">
            <a:xfrm>
              <a:off x="5711853" y="3313578"/>
              <a:ext cx="8360" cy="8360"/>
            </a:xfrm>
            <a:prstGeom prst="rect">
              <a:avLst/>
            </a:pr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7660"/>
            <p:cNvSpPr/>
            <p:nvPr/>
          </p:nvSpPr>
          <p:spPr bwMode="auto">
            <a:xfrm>
              <a:off x="5502853" y="3213258"/>
              <a:ext cx="167201" cy="91960"/>
            </a:xfrm>
            <a:custGeom>
              <a:gdLst>
                <a:gd fmla="*/ 0 w 20" name="T0"/>
                <a:gd fmla="*/ 0 h 11" name="T1"/>
                <a:gd fmla="*/ 5 w 20" name="T2"/>
                <a:gd fmla="*/ 1 h 11" name="T3"/>
                <a:gd fmla="*/ 10 w 20" name="T4"/>
                <a:gd fmla="*/ 5 h 11" name="T5"/>
                <a:gd fmla="*/ 14 w 20" name="T6"/>
                <a:gd fmla="*/ 8 h 11" name="T7"/>
                <a:gd fmla="*/ 18 w 20" name="T8"/>
                <a:gd fmla="*/ 11 h 11" name="T9"/>
                <a:gd fmla="*/ 20 w 20" name="T10"/>
                <a:gd fmla="*/ 11 h 11" name="T11"/>
                <a:gd fmla="*/ 17 w 20" name="T12"/>
                <a:gd fmla="*/ 11 h 11" name="T13"/>
                <a:gd fmla="*/ 13 w 20" name="T14"/>
                <a:gd fmla="*/ 11 h 11" name="T15"/>
                <a:gd fmla="*/ 10 w 20" name="T16"/>
                <a:gd fmla="*/ 11 h 11" name="T17"/>
                <a:gd fmla="*/ 9 w 20" name="T18"/>
                <a:gd fmla="*/ 8 h 11" name="T19"/>
                <a:gd fmla="*/ 6 w 20" name="T20"/>
                <a:gd fmla="*/ 7 h 11" name="T21"/>
                <a:gd fmla="*/ 5 w 20" name="T22"/>
                <a:gd fmla="*/ 4 h 11" name="T23"/>
                <a:gd fmla="*/ 2 w 20" name="T24"/>
                <a:gd fmla="*/ 1 h 11" name="T25"/>
                <a:gd fmla="*/ 0 w 20" name="T26"/>
                <a:gd fmla="*/ 0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20">
                  <a:moveTo>
                    <a:pt x="0" y="0"/>
                  </a:moveTo>
                  <a:lnTo>
                    <a:pt x="5" y="1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661"/>
            <p:cNvSpPr/>
            <p:nvPr/>
          </p:nvSpPr>
          <p:spPr bwMode="auto">
            <a:xfrm>
              <a:off x="5736933" y="3472419"/>
              <a:ext cx="217361" cy="459802"/>
            </a:xfrm>
            <a:custGeom>
              <a:gdLst>
                <a:gd fmla="*/ 18 w 26" name="T0"/>
                <a:gd fmla="*/ 0 h 55" name="T1"/>
                <a:gd fmla="*/ 24 w 26" name="T2"/>
                <a:gd fmla="*/ 9 h 55" name="T3"/>
                <a:gd fmla="*/ 26 w 26" name="T4"/>
                <a:gd fmla="*/ 18 h 55" name="T5"/>
                <a:gd fmla="*/ 24 w 26" name="T6"/>
                <a:gd fmla="*/ 30 h 55" name="T7"/>
                <a:gd fmla="*/ 22 w 26" name="T8"/>
                <a:gd fmla="*/ 35 h 55" name="T9"/>
                <a:gd fmla="*/ 20 w 26" name="T10"/>
                <a:gd fmla="*/ 39 h 55" name="T11"/>
                <a:gd fmla="*/ 17 w 26" name="T12"/>
                <a:gd fmla="*/ 43 h 55" name="T13"/>
                <a:gd fmla="*/ 13 w 26" name="T14"/>
                <a:gd fmla="*/ 46 h 55" name="T15"/>
                <a:gd fmla="*/ 9 w 26" name="T16"/>
                <a:gd fmla="*/ 49 h 55" name="T17"/>
                <a:gd fmla="*/ 6 w 26" name="T18"/>
                <a:gd fmla="*/ 50 h 55" name="T19"/>
                <a:gd fmla="*/ 4 w 26" name="T20"/>
                <a:gd fmla="*/ 51 h 55" name="T21"/>
                <a:gd fmla="*/ 1 w 26" name="T22"/>
                <a:gd fmla="*/ 53 h 55" name="T23"/>
                <a:gd fmla="*/ 0 w 26" name="T24"/>
                <a:gd fmla="*/ 55 h 55" name="T25"/>
                <a:gd fmla="*/ 0 w 26" name="T26"/>
                <a:gd fmla="*/ 45 h 55" name="T27"/>
                <a:gd fmla="*/ 0 w 26" name="T28"/>
                <a:gd fmla="*/ 34 h 55" name="T29"/>
                <a:gd fmla="*/ 2 w 26" name="T30"/>
                <a:gd fmla="*/ 22 h 55" name="T31"/>
                <a:gd fmla="*/ 6 w 26" name="T32"/>
                <a:gd fmla="*/ 17 h 55" name="T33"/>
                <a:gd fmla="*/ 12 w 26" name="T34"/>
                <a:gd fmla="*/ 11 h 55" name="T35"/>
                <a:gd fmla="*/ 16 w 26" name="T36"/>
                <a:gd fmla="*/ 6 h 55" name="T37"/>
                <a:gd fmla="*/ 18 w 26" name="T38"/>
                <a:gd fmla="*/ 0 h 5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5" w="26">
                  <a:moveTo>
                    <a:pt x="18" y="0"/>
                  </a:moveTo>
                  <a:lnTo>
                    <a:pt x="24" y="9"/>
                  </a:lnTo>
                  <a:lnTo>
                    <a:pt x="26" y="18"/>
                  </a:lnTo>
                  <a:lnTo>
                    <a:pt x="24" y="30"/>
                  </a:lnTo>
                  <a:lnTo>
                    <a:pt x="22" y="35"/>
                  </a:lnTo>
                  <a:lnTo>
                    <a:pt x="20" y="39"/>
                  </a:lnTo>
                  <a:lnTo>
                    <a:pt x="17" y="43"/>
                  </a:lnTo>
                  <a:lnTo>
                    <a:pt x="13" y="46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662"/>
            <p:cNvSpPr/>
            <p:nvPr/>
          </p:nvSpPr>
          <p:spPr bwMode="auto">
            <a:xfrm>
              <a:off x="5845614" y="3664699"/>
              <a:ext cx="41800" cy="183921"/>
            </a:xfrm>
            <a:custGeom>
              <a:gdLst>
                <a:gd fmla="*/ 1 w 5" name="T0"/>
                <a:gd fmla="*/ 0 h 22" name="T1"/>
                <a:gd fmla="*/ 5 w 5" name="T2"/>
                <a:gd fmla="*/ 3 h 22" name="T3"/>
                <a:gd fmla="*/ 5 w 5" name="T4"/>
                <a:gd fmla="*/ 7 h 22" name="T5"/>
                <a:gd fmla="*/ 5 w 5" name="T6"/>
                <a:gd fmla="*/ 14 h 22" name="T7"/>
                <a:gd fmla="*/ 3 w 5" name="T8"/>
                <a:gd fmla="*/ 19 h 22" name="T9"/>
                <a:gd fmla="*/ 1 w 5" name="T10"/>
                <a:gd fmla="*/ 22 h 22" name="T11"/>
                <a:gd fmla="*/ 3 w 5" name="T12"/>
                <a:gd fmla="*/ 19 h 22" name="T13"/>
                <a:gd fmla="*/ 3 w 5" name="T14"/>
                <a:gd fmla="*/ 16 h 22" name="T15"/>
                <a:gd fmla="*/ 1 w 5" name="T16"/>
                <a:gd fmla="*/ 12 h 22" name="T17"/>
                <a:gd fmla="*/ 0 w 5" name="T18"/>
                <a:gd fmla="*/ 10 h 22" name="T19"/>
                <a:gd fmla="*/ 1 w 5" name="T20"/>
                <a:gd fmla="*/ 6 h 22" name="T21"/>
                <a:gd fmla="*/ 1 w 5" name="T22"/>
                <a:gd fmla="*/ 0 h 22" name="T23"/>
                <a:gd fmla="*/ 1 w 5" name="T24"/>
                <a:gd fmla="*/ 2 h 22" name="T25"/>
                <a:gd fmla="*/ 1 w 5" name="T26"/>
                <a:gd fmla="*/ 0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5">
                  <a:moveTo>
                    <a:pt x="1" y="0"/>
                  </a:moveTo>
                  <a:lnTo>
                    <a:pt x="5" y="3"/>
                  </a:lnTo>
                  <a:lnTo>
                    <a:pt x="5" y="7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663"/>
            <p:cNvSpPr/>
            <p:nvPr/>
          </p:nvSpPr>
          <p:spPr bwMode="auto">
            <a:xfrm>
              <a:off x="5879054" y="3597819"/>
              <a:ext cx="58520" cy="158841"/>
            </a:xfrm>
            <a:custGeom>
              <a:gdLst>
                <a:gd fmla="*/ 3 w 7" name="T0"/>
                <a:gd fmla="*/ 0 h 19" name="T1"/>
                <a:gd fmla="*/ 4 w 7" name="T2"/>
                <a:gd fmla="*/ 0 h 19" name="T3"/>
                <a:gd fmla="*/ 4 w 7" name="T4"/>
                <a:gd fmla="*/ 2 h 19" name="T5"/>
                <a:gd fmla="*/ 5 w 7" name="T6"/>
                <a:gd fmla="*/ 3 h 19" name="T7"/>
                <a:gd fmla="*/ 7 w 7" name="T8"/>
                <a:gd fmla="*/ 4 h 19" name="T9"/>
                <a:gd fmla="*/ 7 w 7" name="T10"/>
                <a:gd fmla="*/ 6 h 19" name="T11"/>
                <a:gd fmla="*/ 7 w 7" name="T12"/>
                <a:gd fmla="*/ 10 h 19" name="T13"/>
                <a:gd fmla="*/ 7 w 7" name="T14"/>
                <a:gd fmla="*/ 12 h 19" name="T15"/>
                <a:gd fmla="*/ 5 w 7" name="T16"/>
                <a:gd fmla="*/ 16 h 19" name="T17"/>
                <a:gd fmla="*/ 4 w 7" name="T18"/>
                <a:gd fmla="*/ 19 h 19" name="T19"/>
                <a:gd fmla="*/ 3 w 7" name="T20"/>
                <a:gd fmla="*/ 16 h 19" name="T21"/>
                <a:gd fmla="*/ 3 w 7" name="T22"/>
                <a:gd fmla="*/ 14 h 19" name="T23"/>
                <a:gd fmla="*/ 3 w 7" name="T24"/>
                <a:gd fmla="*/ 11 h 19" name="T25"/>
                <a:gd fmla="*/ 1 w 7" name="T26"/>
                <a:gd fmla="*/ 8 h 19" name="T27"/>
                <a:gd fmla="*/ 1 w 7" name="T28"/>
                <a:gd fmla="*/ 7 h 19" name="T29"/>
                <a:gd fmla="*/ 0 w 7" name="T30"/>
                <a:gd fmla="*/ 4 h 19" name="T31"/>
                <a:gd fmla="*/ 1 w 7" name="T32"/>
                <a:gd fmla="*/ 2 h 19" name="T33"/>
                <a:gd fmla="*/ 1 w 7" name="T34"/>
                <a:gd fmla="*/ 2 h 19" name="T35"/>
                <a:gd fmla="*/ 1 w 7" name="T36"/>
                <a:gd fmla="*/ 0 h 19" name="T37"/>
                <a:gd fmla="*/ 3 w 7" name="T38"/>
                <a:gd fmla="*/ 0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664"/>
            <p:cNvSpPr/>
            <p:nvPr/>
          </p:nvSpPr>
          <p:spPr bwMode="auto">
            <a:xfrm>
              <a:off x="5745294" y="3622899"/>
              <a:ext cx="100320" cy="242441"/>
            </a:xfrm>
            <a:custGeom>
              <a:gdLst>
                <a:gd fmla="*/ 12 w 12" name="T0"/>
                <a:gd fmla="*/ 0 h 29" name="T1"/>
                <a:gd fmla="*/ 12 w 12" name="T2"/>
                <a:gd fmla="*/ 0 h 29" name="T3"/>
                <a:gd fmla="*/ 11 w 12" name="T4"/>
                <a:gd fmla="*/ 11 h 29" name="T5"/>
                <a:gd fmla="*/ 5 w 12" name="T6"/>
                <a:gd fmla="*/ 20 h 29" name="T7"/>
                <a:gd fmla="*/ 0 w 12" name="T8"/>
                <a:gd fmla="*/ 29 h 29" name="T9"/>
                <a:gd fmla="*/ 0 w 12" name="T10"/>
                <a:gd fmla="*/ 17 h 29" name="T11"/>
                <a:gd fmla="*/ 3 w 12" name="T12"/>
                <a:gd fmla="*/ 8 h 29" name="T13"/>
                <a:gd fmla="*/ 12 w 12" name="T14"/>
                <a:gd fmla="*/ 0 h 2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2">
                  <a:moveTo>
                    <a:pt x="12" y="0"/>
                  </a:moveTo>
                  <a:lnTo>
                    <a:pt x="12" y="0"/>
                  </a:lnTo>
                  <a:lnTo>
                    <a:pt x="11" y="11"/>
                  </a:lnTo>
                  <a:lnTo>
                    <a:pt x="5" y="20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665"/>
            <p:cNvSpPr/>
            <p:nvPr/>
          </p:nvSpPr>
          <p:spPr bwMode="auto">
            <a:xfrm>
              <a:off x="5753654" y="3748300"/>
              <a:ext cx="91960" cy="150481"/>
            </a:xfrm>
            <a:custGeom>
              <a:gdLst>
                <a:gd fmla="*/ 10 w 11" name="T0"/>
                <a:gd fmla="*/ 0 h 18" name="T1"/>
                <a:gd fmla="*/ 10 w 11" name="T2"/>
                <a:gd fmla="*/ 1 h 18" name="T3"/>
                <a:gd fmla="*/ 10 w 11" name="T4"/>
                <a:gd fmla="*/ 2 h 18" name="T5"/>
                <a:gd fmla="*/ 11 w 11" name="T6"/>
                <a:gd fmla="*/ 5 h 18" name="T7"/>
                <a:gd fmla="*/ 11 w 11" name="T8"/>
                <a:gd fmla="*/ 8 h 18" name="T9"/>
                <a:gd fmla="*/ 11 w 11" name="T10"/>
                <a:gd fmla="*/ 10 h 18" name="T11"/>
                <a:gd fmla="*/ 10 w 11" name="T12"/>
                <a:gd fmla="*/ 13 h 18" name="T13"/>
                <a:gd fmla="*/ 8 w 11" name="T14"/>
                <a:gd fmla="*/ 13 h 18" name="T15"/>
                <a:gd fmla="*/ 6 w 11" name="T16"/>
                <a:gd fmla="*/ 14 h 18" name="T17"/>
                <a:gd fmla="*/ 4 w 11" name="T18"/>
                <a:gd fmla="*/ 16 h 18" name="T19"/>
                <a:gd fmla="*/ 2 w 11" name="T20"/>
                <a:gd fmla="*/ 17 h 18" name="T21"/>
                <a:gd fmla="*/ 0 w 11" name="T22"/>
                <a:gd fmla="*/ 18 h 18" name="T23"/>
                <a:gd fmla="*/ 2 w 11" name="T24"/>
                <a:gd fmla="*/ 14 h 18" name="T25"/>
                <a:gd fmla="*/ 4 w 11" name="T26"/>
                <a:gd fmla="*/ 10 h 18" name="T27"/>
                <a:gd fmla="*/ 7 w 11" name="T28"/>
                <a:gd fmla="*/ 8 h 18" name="T29"/>
                <a:gd fmla="*/ 8 w 11" name="T30"/>
                <a:gd fmla="*/ 4 h 18" name="T31"/>
                <a:gd fmla="*/ 10 w 11" name="T32"/>
                <a:gd fmla="*/ 0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1">
                  <a:moveTo>
                    <a:pt x="10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666"/>
            <p:cNvSpPr/>
            <p:nvPr/>
          </p:nvSpPr>
          <p:spPr bwMode="auto">
            <a:xfrm>
              <a:off x="5778734" y="3547659"/>
              <a:ext cx="108680" cy="108680"/>
            </a:xfrm>
            <a:custGeom>
              <a:gdLst>
                <a:gd fmla="*/ 13 w 13" name="T0"/>
                <a:gd fmla="*/ 0 h 13" name="T1"/>
                <a:gd fmla="*/ 13 w 13" name="T2"/>
                <a:gd fmla="*/ 2 h 13" name="T3"/>
                <a:gd fmla="*/ 12 w 13" name="T4"/>
                <a:gd fmla="*/ 5 h 13" name="T5"/>
                <a:gd fmla="*/ 9 w 13" name="T6"/>
                <a:gd fmla="*/ 8 h 13" name="T7"/>
                <a:gd fmla="*/ 5 w 13" name="T8"/>
                <a:gd fmla="*/ 9 h 13" name="T9"/>
                <a:gd fmla="*/ 3 w 13" name="T10"/>
                <a:gd fmla="*/ 12 h 13" name="T11"/>
                <a:gd fmla="*/ 0 w 13" name="T12"/>
                <a:gd fmla="*/ 13 h 13" name="T13"/>
                <a:gd fmla="*/ 1 w 13" name="T14"/>
                <a:gd fmla="*/ 9 h 13" name="T15"/>
                <a:gd fmla="*/ 4 w 13" name="T16"/>
                <a:gd fmla="*/ 6 h 13" name="T17"/>
                <a:gd fmla="*/ 7 w 13" name="T18"/>
                <a:gd fmla="*/ 4 h 13" name="T19"/>
                <a:gd fmla="*/ 11 w 13" name="T20"/>
                <a:gd fmla="*/ 1 h 13" name="T21"/>
                <a:gd fmla="*/ 13 w 13" name="T22"/>
                <a:gd fmla="*/ 0 h 13" name="T23"/>
                <a:gd fmla="*/ 13 w 13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3">
                  <a:moveTo>
                    <a:pt x="13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9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67"/>
            <p:cNvSpPr/>
            <p:nvPr/>
          </p:nvSpPr>
          <p:spPr bwMode="auto">
            <a:xfrm>
              <a:off x="5904134" y="3547659"/>
              <a:ext cx="41800" cy="117040"/>
            </a:xfrm>
            <a:custGeom>
              <a:gdLst>
                <a:gd fmla="*/ 0 w 5" name="T0"/>
                <a:gd fmla="*/ 0 h 14" name="T1"/>
                <a:gd fmla="*/ 2 w 5" name="T2"/>
                <a:gd fmla="*/ 1 h 14" name="T3"/>
                <a:gd fmla="*/ 4 w 5" name="T4"/>
                <a:gd fmla="*/ 4 h 14" name="T5"/>
                <a:gd fmla="*/ 5 w 5" name="T6"/>
                <a:gd fmla="*/ 6 h 14" name="T7"/>
                <a:gd fmla="*/ 5 w 5" name="T8"/>
                <a:gd fmla="*/ 10 h 14" name="T9"/>
                <a:gd fmla="*/ 5 w 5" name="T10"/>
                <a:gd fmla="*/ 14 h 14" name="T11"/>
                <a:gd fmla="*/ 4 w 5" name="T12"/>
                <a:gd fmla="*/ 10 h 14" name="T13"/>
                <a:gd fmla="*/ 4 w 5" name="T14"/>
                <a:gd fmla="*/ 8 h 14" name="T15"/>
                <a:gd fmla="*/ 1 w 5" name="T16"/>
                <a:gd fmla="*/ 5 h 14" name="T17"/>
                <a:gd fmla="*/ 1 w 5" name="T18"/>
                <a:gd fmla="*/ 2 h 14" name="T19"/>
                <a:gd fmla="*/ 0 w 5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668"/>
            <p:cNvSpPr/>
            <p:nvPr/>
          </p:nvSpPr>
          <p:spPr bwMode="auto">
            <a:xfrm>
              <a:off x="5611533" y="3112937"/>
              <a:ext cx="300961" cy="242441"/>
            </a:xfrm>
            <a:custGeom>
              <a:gdLst>
                <a:gd fmla="*/ 0 w 36" name="T0"/>
                <a:gd fmla="*/ 0 h 29" name="T1"/>
                <a:gd fmla="*/ 3 w 36" name="T2"/>
                <a:gd fmla="*/ 3 h 29" name="T3"/>
                <a:gd fmla="*/ 5 w 36" name="T4"/>
                <a:gd fmla="*/ 3 h 29" name="T5"/>
                <a:gd fmla="*/ 9 w 36" name="T6"/>
                <a:gd fmla="*/ 1 h 29" name="T7"/>
                <a:gd fmla="*/ 12 w 36" name="T8"/>
                <a:gd fmla="*/ 1 h 29" name="T9"/>
                <a:gd fmla="*/ 16 w 36" name="T10"/>
                <a:gd fmla="*/ 1 h 29" name="T11"/>
                <a:gd fmla="*/ 20 w 36" name="T12"/>
                <a:gd fmla="*/ 3 h 29" name="T13"/>
                <a:gd fmla="*/ 23 w 36" name="T14"/>
                <a:gd fmla="*/ 5 h 29" name="T15"/>
                <a:gd fmla="*/ 27 w 36" name="T16"/>
                <a:gd fmla="*/ 8 h 29" name="T17"/>
                <a:gd fmla="*/ 32 w 36" name="T18"/>
                <a:gd fmla="*/ 15 h 29" name="T19"/>
                <a:gd fmla="*/ 35 w 36" name="T20"/>
                <a:gd fmla="*/ 21 h 29" name="T21"/>
                <a:gd fmla="*/ 36 w 36" name="T22"/>
                <a:gd fmla="*/ 29 h 29" name="T23"/>
                <a:gd fmla="*/ 32 w 36" name="T24"/>
                <a:gd fmla="*/ 27 h 29" name="T25"/>
                <a:gd fmla="*/ 29 w 36" name="T26"/>
                <a:gd fmla="*/ 25 h 29" name="T27"/>
                <a:gd fmla="*/ 25 w 36" name="T28"/>
                <a:gd fmla="*/ 24 h 29" name="T29"/>
                <a:gd fmla="*/ 23 w 36" name="T30"/>
                <a:gd fmla="*/ 24 h 29" name="T31"/>
                <a:gd fmla="*/ 19 w 36" name="T32"/>
                <a:gd fmla="*/ 23 h 29" name="T33"/>
                <a:gd fmla="*/ 16 w 36" name="T34"/>
                <a:gd fmla="*/ 21 h 29" name="T35"/>
                <a:gd fmla="*/ 12 w 36" name="T36"/>
                <a:gd fmla="*/ 17 h 29" name="T37"/>
                <a:gd fmla="*/ 8 w 36" name="T38"/>
                <a:gd fmla="*/ 13 h 29" name="T39"/>
                <a:gd fmla="*/ 7 w 36" name="T40"/>
                <a:gd fmla="*/ 9 h 29" name="T41"/>
                <a:gd fmla="*/ 4 w 36" name="T42"/>
                <a:gd fmla="*/ 5 h 29" name="T43"/>
                <a:gd fmla="*/ 0 w 36" name="T44"/>
                <a:gd fmla="*/ 0 h 2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36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32" y="15"/>
                  </a:lnTo>
                  <a:lnTo>
                    <a:pt x="35" y="21"/>
                  </a:lnTo>
                  <a:lnTo>
                    <a:pt x="36" y="29"/>
                  </a:lnTo>
                  <a:lnTo>
                    <a:pt x="32" y="27"/>
                  </a:lnTo>
                  <a:lnTo>
                    <a:pt x="29" y="25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3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669"/>
            <p:cNvSpPr/>
            <p:nvPr/>
          </p:nvSpPr>
          <p:spPr bwMode="auto">
            <a:xfrm>
              <a:off x="5720213" y="3121297"/>
              <a:ext cx="91960" cy="125400"/>
            </a:xfrm>
            <a:custGeom>
              <a:gdLst>
                <a:gd fmla="*/ 0 w 11" name="T0"/>
                <a:gd fmla="*/ 0 h 15" name="T1"/>
                <a:gd fmla="*/ 3 w 11" name="T2"/>
                <a:gd fmla="*/ 2 h 15" name="T3"/>
                <a:gd fmla="*/ 6 w 11" name="T4"/>
                <a:gd fmla="*/ 3 h 15" name="T5"/>
                <a:gd fmla="*/ 7 w 11" name="T6"/>
                <a:gd fmla="*/ 6 h 15" name="T7"/>
                <a:gd fmla="*/ 10 w 11" name="T8"/>
                <a:gd fmla="*/ 8 h 15" name="T9"/>
                <a:gd fmla="*/ 11 w 11" name="T10"/>
                <a:gd fmla="*/ 10 h 15" name="T11"/>
                <a:gd fmla="*/ 11 w 11" name="T12"/>
                <a:gd fmla="*/ 12 h 15" name="T13"/>
                <a:gd fmla="*/ 11 w 11" name="T14"/>
                <a:gd fmla="*/ 15 h 15" name="T15"/>
                <a:gd fmla="*/ 10 w 11" name="T16"/>
                <a:gd fmla="*/ 14 h 15" name="T17"/>
                <a:gd fmla="*/ 10 w 11" name="T18"/>
                <a:gd fmla="*/ 14 h 15" name="T19"/>
                <a:gd fmla="*/ 8 w 11" name="T20"/>
                <a:gd fmla="*/ 12 h 15" name="T21"/>
                <a:gd fmla="*/ 6 w 11" name="T22"/>
                <a:gd fmla="*/ 10 h 15" name="T23"/>
                <a:gd fmla="*/ 4 w 11" name="T24"/>
                <a:gd fmla="*/ 7 h 15" name="T25"/>
                <a:gd fmla="*/ 4 w 11" name="T26"/>
                <a:gd fmla="*/ 4 h 15" name="T27"/>
                <a:gd fmla="*/ 3 w 11" name="T28"/>
                <a:gd fmla="*/ 2 h 15" name="T29"/>
                <a:gd fmla="*/ 0 w 11" name="T30"/>
                <a:gd fmla="*/ 0 h 1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" w="11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670"/>
            <p:cNvSpPr/>
            <p:nvPr/>
          </p:nvSpPr>
          <p:spPr bwMode="auto">
            <a:xfrm>
              <a:off x="5803814" y="3171458"/>
              <a:ext cx="66880" cy="100320"/>
            </a:xfrm>
            <a:custGeom>
              <a:gdLst>
                <a:gd fmla="*/ 0 w 8" name="T0"/>
                <a:gd fmla="*/ 0 h 12" name="T1"/>
                <a:gd fmla="*/ 4 w 8" name="T2"/>
                <a:gd fmla="*/ 1 h 12" name="T3"/>
                <a:gd fmla="*/ 5 w 8" name="T4"/>
                <a:gd fmla="*/ 4 h 12" name="T5"/>
                <a:gd fmla="*/ 8 w 8" name="T6"/>
                <a:gd fmla="*/ 6 h 12" name="T7"/>
                <a:gd fmla="*/ 8 w 8" name="T8"/>
                <a:gd fmla="*/ 8 h 12" name="T9"/>
                <a:gd fmla="*/ 8 w 8" name="T10"/>
                <a:gd fmla="*/ 9 h 12" name="T11"/>
                <a:gd fmla="*/ 8 w 8" name="T12"/>
                <a:gd fmla="*/ 10 h 12" name="T13"/>
                <a:gd fmla="*/ 6 w 8" name="T14"/>
                <a:gd fmla="*/ 12 h 12" name="T15"/>
                <a:gd fmla="*/ 6 w 8" name="T16"/>
                <a:gd fmla="*/ 12 h 12" name="T17"/>
                <a:gd fmla="*/ 5 w 8" name="T18"/>
                <a:gd fmla="*/ 12 h 12" name="T19"/>
                <a:gd fmla="*/ 5 w 8" name="T20"/>
                <a:gd fmla="*/ 12 h 12" name="T21"/>
                <a:gd fmla="*/ 4 w 8" name="T22"/>
                <a:gd fmla="*/ 10 h 12" name="T23"/>
                <a:gd fmla="*/ 4 w 8" name="T24"/>
                <a:gd fmla="*/ 9 h 12" name="T25"/>
                <a:gd fmla="*/ 2 w 8" name="T26"/>
                <a:gd fmla="*/ 8 h 12" name="T27"/>
                <a:gd fmla="*/ 2 w 8" name="T28"/>
                <a:gd fmla="*/ 5 h 12" name="T29"/>
                <a:gd fmla="*/ 1 w 8" name="T30"/>
                <a:gd fmla="*/ 2 h 12" name="T31"/>
                <a:gd fmla="*/ 1 w 8" name="T32"/>
                <a:gd fmla="*/ 1 h 12" name="T33"/>
                <a:gd fmla="*/ 0 w 8" name="T34"/>
                <a:gd fmla="*/ 0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8">
                  <a:moveTo>
                    <a:pt x="0" y="0"/>
                  </a:moveTo>
                  <a:lnTo>
                    <a:pt x="4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671"/>
            <p:cNvSpPr/>
            <p:nvPr/>
          </p:nvSpPr>
          <p:spPr bwMode="auto">
            <a:xfrm>
              <a:off x="5653333" y="3154738"/>
              <a:ext cx="167201" cy="125400"/>
            </a:xfrm>
            <a:custGeom>
              <a:gdLst>
                <a:gd fmla="*/ 0 w 20" name="T0"/>
                <a:gd fmla="*/ 0 h 15" name="T1"/>
                <a:gd fmla="*/ 3 w 20" name="T2"/>
                <a:gd fmla="*/ 2 h 15" name="T3"/>
                <a:gd fmla="*/ 7 w 20" name="T4"/>
                <a:gd fmla="*/ 4 h 15" name="T5"/>
                <a:gd fmla="*/ 11 w 20" name="T6"/>
                <a:gd fmla="*/ 6 h 15" name="T7"/>
                <a:gd fmla="*/ 14 w 20" name="T8"/>
                <a:gd fmla="*/ 8 h 15" name="T9"/>
                <a:gd fmla="*/ 18 w 20" name="T10"/>
                <a:gd fmla="*/ 11 h 15" name="T11"/>
                <a:gd fmla="*/ 19 w 20" name="T12"/>
                <a:gd fmla="*/ 15 h 15" name="T13"/>
                <a:gd fmla="*/ 20 w 20" name="T14"/>
                <a:gd fmla="*/ 15 h 15" name="T15"/>
                <a:gd fmla="*/ 15 w 20" name="T16"/>
                <a:gd fmla="*/ 15 h 15" name="T17"/>
                <a:gd fmla="*/ 11 w 20" name="T18"/>
                <a:gd fmla="*/ 14 h 15" name="T19"/>
                <a:gd fmla="*/ 7 w 20" name="T20"/>
                <a:gd fmla="*/ 11 h 15" name="T21"/>
                <a:gd fmla="*/ 4 w 20" name="T22"/>
                <a:gd fmla="*/ 8 h 15" name="T23"/>
                <a:gd fmla="*/ 2 w 20" name="T24"/>
                <a:gd fmla="*/ 4 h 15" name="T25"/>
                <a:gd fmla="*/ 0 w 20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20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1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7672"/>
            <p:cNvSpPr/>
            <p:nvPr/>
          </p:nvSpPr>
          <p:spPr bwMode="auto">
            <a:xfrm>
              <a:off x="5644973" y="3138017"/>
              <a:ext cx="108680" cy="66880"/>
            </a:xfrm>
            <a:custGeom>
              <a:gdLst>
                <a:gd fmla="*/ 8 w 13" name="T0"/>
                <a:gd fmla="*/ 0 h 8" name="T1"/>
                <a:gd fmla="*/ 11 w 13" name="T2"/>
                <a:gd fmla="*/ 0 h 8" name="T3"/>
                <a:gd fmla="*/ 11 w 13" name="T4"/>
                <a:gd fmla="*/ 2 h 8" name="T5"/>
                <a:gd fmla="*/ 12 w 13" name="T6"/>
                <a:gd fmla="*/ 5 h 8" name="T7"/>
                <a:gd fmla="*/ 13 w 13" name="T8"/>
                <a:gd fmla="*/ 8 h 8" name="T9"/>
                <a:gd fmla="*/ 13 w 13" name="T10"/>
                <a:gd fmla="*/ 8 h 8" name="T11"/>
                <a:gd fmla="*/ 11 w 13" name="T12"/>
                <a:gd fmla="*/ 5 h 8" name="T13"/>
                <a:gd fmla="*/ 8 w 13" name="T14"/>
                <a:gd fmla="*/ 4 h 8" name="T15"/>
                <a:gd fmla="*/ 5 w 13" name="T16"/>
                <a:gd fmla="*/ 2 h 8" name="T17"/>
                <a:gd fmla="*/ 3 w 13" name="T18"/>
                <a:gd fmla="*/ 1 h 8" name="T19"/>
                <a:gd fmla="*/ 0 w 13" name="T20"/>
                <a:gd fmla="*/ 0 h 8" name="T21"/>
                <a:gd fmla="*/ 1 w 13" name="T22"/>
                <a:gd fmla="*/ 0 h 8" name="T23"/>
                <a:gd fmla="*/ 4 w 13" name="T24"/>
                <a:gd fmla="*/ 0 h 8" name="T25"/>
                <a:gd fmla="*/ 7 w 13" name="T26"/>
                <a:gd fmla="*/ 0 h 8" name="T27"/>
                <a:gd fmla="*/ 8 w 13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7673"/>
            <p:cNvSpPr/>
            <p:nvPr/>
          </p:nvSpPr>
          <p:spPr bwMode="auto">
            <a:xfrm>
              <a:off x="5753654" y="3280138"/>
              <a:ext cx="125400" cy="33440"/>
            </a:xfrm>
            <a:custGeom>
              <a:gdLst>
                <a:gd fmla="*/ 8 w 15" name="T0"/>
                <a:gd fmla="*/ 0 h 4" name="T1"/>
                <a:gd fmla="*/ 11 w 15" name="T2"/>
                <a:gd fmla="*/ 1 h 4" name="T3"/>
                <a:gd fmla="*/ 14 w 15" name="T4"/>
                <a:gd fmla="*/ 1 h 4" name="T5"/>
                <a:gd fmla="*/ 15 w 15" name="T6"/>
                <a:gd fmla="*/ 4 h 4" name="T7"/>
                <a:gd fmla="*/ 15 w 15" name="T8"/>
                <a:gd fmla="*/ 4 h 4" name="T9"/>
                <a:gd fmla="*/ 12 w 15" name="T10"/>
                <a:gd fmla="*/ 4 h 4" name="T11"/>
                <a:gd fmla="*/ 8 w 15" name="T12"/>
                <a:gd fmla="*/ 4 h 4" name="T13"/>
                <a:gd fmla="*/ 6 w 15" name="T14"/>
                <a:gd fmla="*/ 3 h 4" name="T15"/>
                <a:gd fmla="*/ 3 w 15" name="T16"/>
                <a:gd fmla="*/ 3 h 4" name="T17"/>
                <a:gd fmla="*/ 0 w 15" name="T18"/>
                <a:gd fmla="*/ 1 h 4" name="T19"/>
                <a:gd fmla="*/ 3 w 15" name="T20"/>
                <a:gd fmla="*/ 0 h 4" name="T21"/>
                <a:gd fmla="*/ 6 w 15" name="T22"/>
                <a:gd fmla="*/ 0 h 4" name="T23"/>
                <a:gd fmla="*/ 8 w 15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15">
                  <a:moveTo>
                    <a:pt x="8" y="0"/>
                  </a:moveTo>
                  <a:lnTo>
                    <a:pt x="11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7674"/>
            <p:cNvSpPr/>
            <p:nvPr/>
          </p:nvSpPr>
          <p:spPr bwMode="auto">
            <a:xfrm>
              <a:off x="5870694" y="3213258"/>
              <a:ext cx="16720" cy="91960"/>
            </a:xfrm>
            <a:custGeom>
              <a:gdLst>
                <a:gd fmla="*/ 0 w 2" name="T0"/>
                <a:gd fmla="*/ 0 h 11" name="T1"/>
                <a:gd fmla="*/ 1 w 2" name="T2"/>
                <a:gd fmla="*/ 1 h 11" name="T3"/>
                <a:gd fmla="*/ 2 w 2" name="T4"/>
                <a:gd fmla="*/ 4 h 11" name="T5"/>
                <a:gd fmla="*/ 2 w 2" name="T6"/>
                <a:gd fmla="*/ 7 h 11" name="T7"/>
                <a:gd fmla="*/ 2 w 2" name="T8"/>
                <a:gd fmla="*/ 9 h 11" name="T9"/>
                <a:gd fmla="*/ 2 w 2" name="T10"/>
                <a:gd fmla="*/ 11 h 11" name="T11"/>
                <a:gd fmla="*/ 1 w 2" name="T12"/>
                <a:gd fmla="*/ 8 h 11" name="T13"/>
                <a:gd fmla="*/ 1 w 2" name="T14"/>
                <a:gd fmla="*/ 5 h 11" name="T15"/>
                <a:gd fmla="*/ 0 w 2" name="T16"/>
                <a:gd fmla="*/ 3 h 11" name="T17"/>
                <a:gd fmla="*/ 0 w 2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2">
                  <a:moveTo>
                    <a:pt x="0" y="0"/>
                  </a:moveTo>
                  <a:lnTo>
                    <a:pt x="1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7675"/>
            <p:cNvSpPr/>
            <p:nvPr/>
          </p:nvSpPr>
          <p:spPr bwMode="auto">
            <a:xfrm>
              <a:off x="5971014" y="3422258"/>
              <a:ext cx="752403" cy="376201"/>
            </a:xfrm>
            <a:custGeom>
              <a:gdLst>
                <a:gd fmla="*/ 22 w 90" name="T0"/>
                <a:gd fmla="*/ 0 h 45" name="T1"/>
                <a:gd fmla="*/ 29 w 90" name="T2"/>
                <a:gd fmla="*/ 0 h 45" name="T3"/>
                <a:gd fmla="*/ 35 w 90" name="T4"/>
                <a:gd fmla="*/ 2 h 45" name="T5"/>
                <a:gd fmla="*/ 42 w 90" name="T6"/>
                <a:gd fmla="*/ 3 h 45" name="T7"/>
                <a:gd fmla="*/ 50 w 90" name="T8"/>
                <a:gd fmla="*/ 6 h 45" name="T9"/>
                <a:gd fmla="*/ 59 w 90" name="T10"/>
                <a:gd fmla="*/ 8 h 45" name="T11"/>
                <a:gd fmla="*/ 69 w 90" name="T12"/>
                <a:gd fmla="*/ 12 h 45" name="T13"/>
                <a:gd fmla="*/ 75 w 90" name="T14"/>
                <a:gd fmla="*/ 17 h 45" name="T15"/>
                <a:gd fmla="*/ 79 w 90" name="T16"/>
                <a:gd fmla="*/ 25 h 45" name="T17"/>
                <a:gd fmla="*/ 78 w 90" name="T18"/>
                <a:gd fmla="*/ 25 h 45" name="T19"/>
                <a:gd fmla="*/ 77 w 90" name="T20"/>
                <a:gd fmla="*/ 27 h 45" name="T21"/>
                <a:gd fmla="*/ 78 w 90" name="T22"/>
                <a:gd fmla="*/ 28 h 45" name="T23"/>
                <a:gd fmla="*/ 78 w 90" name="T24"/>
                <a:gd fmla="*/ 31 h 45" name="T25"/>
                <a:gd fmla="*/ 79 w 90" name="T26"/>
                <a:gd fmla="*/ 32 h 45" name="T27"/>
                <a:gd fmla="*/ 81 w 90" name="T28"/>
                <a:gd fmla="*/ 33 h 45" name="T29"/>
                <a:gd fmla="*/ 82 w 90" name="T30"/>
                <a:gd fmla="*/ 35 h 45" name="T31"/>
                <a:gd fmla="*/ 86 w 90" name="T32"/>
                <a:gd fmla="*/ 40 h 45" name="T33"/>
                <a:gd fmla="*/ 90 w 90" name="T34"/>
                <a:gd fmla="*/ 45 h 45" name="T35"/>
                <a:gd fmla="*/ 86 w 90" name="T36"/>
                <a:gd fmla="*/ 43 h 45" name="T37"/>
                <a:gd fmla="*/ 82 w 90" name="T38"/>
                <a:gd fmla="*/ 43 h 45" name="T39"/>
                <a:gd fmla="*/ 78 w 90" name="T40"/>
                <a:gd fmla="*/ 41 h 45" name="T41"/>
                <a:gd fmla="*/ 74 w 90" name="T42"/>
                <a:gd fmla="*/ 41 h 45" name="T43"/>
                <a:gd fmla="*/ 69 w 90" name="T44"/>
                <a:gd fmla="*/ 43 h 45" name="T45"/>
                <a:gd fmla="*/ 62 w 90" name="T46"/>
                <a:gd fmla="*/ 45 h 45" name="T47"/>
                <a:gd fmla="*/ 57 w 90" name="T48"/>
                <a:gd fmla="*/ 45 h 45" name="T49"/>
                <a:gd fmla="*/ 43 w 90" name="T50"/>
                <a:gd fmla="*/ 43 h 45" name="T51"/>
                <a:gd fmla="*/ 33 w 90" name="T52"/>
                <a:gd fmla="*/ 35 h 45" name="T53"/>
                <a:gd fmla="*/ 23 w 90" name="T54"/>
                <a:gd fmla="*/ 25 h 45" name="T55"/>
                <a:gd fmla="*/ 17 w 90" name="T56"/>
                <a:gd fmla="*/ 17 h 45" name="T57"/>
                <a:gd fmla="*/ 10 w 90" name="T58"/>
                <a:gd fmla="*/ 10 h 45" name="T59"/>
                <a:gd fmla="*/ 8 w 90" name="T60"/>
                <a:gd fmla="*/ 7 h 45" name="T61"/>
                <a:gd fmla="*/ 4 w 90" name="T62"/>
                <a:gd fmla="*/ 4 h 45" name="T63"/>
                <a:gd fmla="*/ 0 w 90" name="T64"/>
                <a:gd fmla="*/ 2 h 45" name="T65"/>
                <a:gd fmla="*/ 0 w 90" name="T66"/>
                <a:gd fmla="*/ 2 h 45" name="T67"/>
                <a:gd fmla="*/ 0 w 90" name="T68"/>
                <a:gd fmla="*/ 2 h 45" name="T69"/>
                <a:gd fmla="*/ 1 w 90" name="T70"/>
                <a:gd fmla="*/ 2 h 45" name="T71"/>
                <a:gd fmla="*/ 8 w 90" name="T72"/>
                <a:gd fmla="*/ 2 h 45" name="T73"/>
                <a:gd fmla="*/ 15 w 90" name="T74"/>
                <a:gd fmla="*/ 0 h 45" name="T75"/>
                <a:gd fmla="*/ 22 w 90" name="T76"/>
                <a:gd fmla="*/ 0 h 4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5" w="90">
                  <a:moveTo>
                    <a:pt x="22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42" y="3"/>
                  </a:lnTo>
                  <a:lnTo>
                    <a:pt x="50" y="6"/>
                  </a:lnTo>
                  <a:lnTo>
                    <a:pt x="59" y="8"/>
                  </a:lnTo>
                  <a:lnTo>
                    <a:pt x="69" y="12"/>
                  </a:lnTo>
                  <a:lnTo>
                    <a:pt x="75" y="17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69" y="43"/>
                  </a:lnTo>
                  <a:lnTo>
                    <a:pt x="62" y="45"/>
                  </a:lnTo>
                  <a:lnTo>
                    <a:pt x="57" y="45"/>
                  </a:lnTo>
                  <a:lnTo>
                    <a:pt x="43" y="43"/>
                  </a:lnTo>
                  <a:lnTo>
                    <a:pt x="33" y="35"/>
                  </a:lnTo>
                  <a:lnTo>
                    <a:pt x="23" y="25"/>
                  </a:lnTo>
                  <a:lnTo>
                    <a:pt x="17" y="17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7676"/>
            <p:cNvSpPr/>
            <p:nvPr/>
          </p:nvSpPr>
          <p:spPr bwMode="auto">
            <a:xfrm>
              <a:off x="6380656" y="3556019"/>
              <a:ext cx="242441" cy="125400"/>
            </a:xfrm>
            <a:custGeom>
              <a:gdLst>
                <a:gd fmla="*/ 13 w 29" name="T0"/>
                <a:gd fmla="*/ 0 h 15" name="T1"/>
                <a:gd fmla="*/ 18 w 29" name="T2"/>
                <a:gd fmla="*/ 0 h 15" name="T3"/>
                <a:gd fmla="*/ 20 w 29" name="T4"/>
                <a:gd fmla="*/ 0 h 15" name="T5"/>
                <a:gd fmla="*/ 22 w 29" name="T6"/>
                <a:gd fmla="*/ 1 h 15" name="T7"/>
                <a:gd fmla="*/ 25 w 29" name="T8"/>
                <a:gd fmla="*/ 3 h 15" name="T9"/>
                <a:gd fmla="*/ 26 w 29" name="T10"/>
                <a:gd fmla="*/ 5 h 15" name="T11"/>
                <a:gd fmla="*/ 26 w 29" name="T12"/>
                <a:gd fmla="*/ 7 h 15" name="T13"/>
                <a:gd fmla="*/ 26 w 29" name="T14"/>
                <a:gd fmla="*/ 8 h 15" name="T15"/>
                <a:gd fmla="*/ 26 w 29" name="T16"/>
                <a:gd fmla="*/ 11 h 15" name="T17"/>
                <a:gd fmla="*/ 28 w 29" name="T18"/>
                <a:gd fmla="*/ 12 h 15" name="T19"/>
                <a:gd fmla="*/ 29 w 29" name="T20"/>
                <a:gd fmla="*/ 15 h 15" name="T21"/>
                <a:gd fmla="*/ 26 w 29" name="T22"/>
                <a:gd fmla="*/ 12 h 15" name="T23"/>
                <a:gd fmla="*/ 24 w 29" name="T24"/>
                <a:gd fmla="*/ 11 h 15" name="T25"/>
                <a:gd fmla="*/ 21 w 29" name="T26"/>
                <a:gd fmla="*/ 11 h 15" name="T27"/>
                <a:gd fmla="*/ 18 w 29" name="T28"/>
                <a:gd fmla="*/ 11 h 15" name="T29"/>
                <a:gd fmla="*/ 14 w 29" name="T30"/>
                <a:gd fmla="*/ 11 h 15" name="T31"/>
                <a:gd fmla="*/ 12 w 29" name="T32"/>
                <a:gd fmla="*/ 11 h 15" name="T33"/>
                <a:gd fmla="*/ 8 w 29" name="T34"/>
                <a:gd fmla="*/ 9 h 15" name="T35"/>
                <a:gd fmla="*/ 4 w 29" name="T36"/>
                <a:gd fmla="*/ 8 h 15" name="T37"/>
                <a:gd fmla="*/ 0 w 29" name="T38"/>
                <a:gd fmla="*/ 5 h 15" name="T39"/>
                <a:gd fmla="*/ 0 w 29" name="T40"/>
                <a:gd fmla="*/ 5 h 15" name="T41"/>
                <a:gd fmla="*/ 4 w 29" name="T42"/>
                <a:gd fmla="*/ 3 h 15" name="T43"/>
                <a:gd fmla="*/ 9 w 29" name="T44"/>
                <a:gd fmla="*/ 1 h 15" name="T45"/>
                <a:gd fmla="*/ 13 w 29" name="T46"/>
                <a:gd fmla="*/ 0 h 1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" w="28">
                  <a:moveTo>
                    <a:pt x="13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7677"/>
            <p:cNvSpPr/>
            <p:nvPr/>
          </p:nvSpPr>
          <p:spPr bwMode="auto">
            <a:xfrm>
              <a:off x="6263615" y="3489139"/>
              <a:ext cx="300961" cy="91960"/>
            </a:xfrm>
            <a:custGeom>
              <a:gdLst>
                <a:gd fmla="*/ 14 w 36" name="T0"/>
                <a:gd fmla="*/ 0 h 11" name="T1"/>
                <a:gd fmla="*/ 23 w 36" name="T2"/>
                <a:gd fmla="*/ 0 h 11" name="T3"/>
                <a:gd fmla="*/ 31 w 36" name="T4"/>
                <a:gd fmla="*/ 3 h 11" name="T5"/>
                <a:gd fmla="*/ 36 w 36" name="T6"/>
                <a:gd fmla="*/ 7 h 11" name="T7"/>
                <a:gd fmla="*/ 34 w 36" name="T8"/>
                <a:gd fmla="*/ 8 h 11" name="T9"/>
                <a:gd fmla="*/ 31 w 36" name="T10"/>
                <a:gd fmla="*/ 7 h 11" name="T11"/>
                <a:gd fmla="*/ 27 w 36" name="T12"/>
                <a:gd fmla="*/ 7 h 11" name="T13"/>
                <a:gd fmla="*/ 24 w 36" name="T14"/>
                <a:gd fmla="*/ 7 h 11" name="T15"/>
                <a:gd fmla="*/ 22 w 36" name="T16"/>
                <a:gd fmla="*/ 8 h 11" name="T17"/>
                <a:gd fmla="*/ 18 w 36" name="T18"/>
                <a:gd fmla="*/ 9 h 11" name="T19"/>
                <a:gd fmla="*/ 15 w 36" name="T20"/>
                <a:gd fmla="*/ 11 h 11" name="T21"/>
                <a:gd fmla="*/ 12 w 36" name="T22"/>
                <a:gd fmla="*/ 11 h 11" name="T23"/>
                <a:gd fmla="*/ 11 w 36" name="T24"/>
                <a:gd fmla="*/ 11 h 11" name="T25"/>
                <a:gd fmla="*/ 8 w 36" name="T26"/>
                <a:gd fmla="*/ 9 h 11" name="T27"/>
                <a:gd fmla="*/ 6 w 36" name="T28"/>
                <a:gd fmla="*/ 8 h 11" name="T29"/>
                <a:gd fmla="*/ 3 w 36" name="T30"/>
                <a:gd fmla="*/ 7 h 11" name="T31"/>
                <a:gd fmla="*/ 2 w 36" name="T32"/>
                <a:gd fmla="*/ 7 h 11" name="T33"/>
                <a:gd fmla="*/ 0 w 36" name="T34"/>
                <a:gd fmla="*/ 5 h 11" name="T35"/>
                <a:gd fmla="*/ 0 w 36" name="T36"/>
                <a:gd fmla="*/ 5 h 11" name="T37"/>
                <a:gd fmla="*/ 6 w 36" name="T38"/>
                <a:gd fmla="*/ 2 h 11" name="T39"/>
                <a:gd fmla="*/ 14 w 36" name="T40"/>
                <a:gd fmla="*/ 0 h 1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" w="36">
                  <a:moveTo>
                    <a:pt x="14" y="0"/>
                  </a:moveTo>
                  <a:lnTo>
                    <a:pt x="23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7678"/>
            <p:cNvSpPr/>
            <p:nvPr/>
          </p:nvSpPr>
          <p:spPr bwMode="auto">
            <a:xfrm>
              <a:off x="6188375" y="3547659"/>
              <a:ext cx="367841" cy="242441"/>
            </a:xfrm>
            <a:custGeom>
              <a:gdLst>
                <a:gd fmla="*/ 4 w 44" name="T0"/>
                <a:gd fmla="*/ 0 h 29" name="T1"/>
                <a:gd fmla="*/ 8 w 44" name="T2"/>
                <a:gd fmla="*/ 0 h 29" name="T3"/>
                <a:gd fmla="*/ 11 w 44" name="T4"/>
                <a:gd fmla="*/ 2 h 29" name="T5"/>
                <a:gd fmla="*/ 15 w 44" name="T6"/>
                <a:gd fmla="*/ 5 h 29" name="T7"/>
                <a:gd fmla="*/ 19 w 44" name="T8"/>
                <a:gd fmla="*/ 8 h 29" name="T9"/>
                <a:gd fmla="*/ 21 w 44" name="T10"/>
                <a:gd fmla="*/ 10 h 29" name="T11"/>
                <a:gd fmla="*/ 27 w 44" name="T12"/>
                <a:gd fmla="*/ 14 h 29" name="T13"/>
                <a:gd fmla="*/ 32 w 44" name="T14"/>
                <a:gd fmla="*/ 20 h 29" name="T15"/>
                <a:gd fmla="*/ 36 w 44" name="T16"/>
                <a:gd fmla="*/ 22 h 29" name="T17"/>
                <a:gd fmla="*/ 40 w 44" name="T18"/>
                <a:gd fmla="*/ 25 h 29" name="T19"/>
                <a:gd fmla="*/ 44 w 44" name="T20"/>
                <a:gd fmla="*/ 26 h 29" name="T21"/>
                <a:gd fmla="*/ 36 w 44" name="T22"/>
                <a:gd fmla="*/ 29 h 29" name="T23"/>
                <a:gd fmla="*/ 27 w 44" name="T24"/>
                <a:gd fmla="*/ 29 h 29" name="T25"/>
                <a:gd fmla="*/ 17 w 44" name="T26"/>
                <a:gd fmla="*/ 25 h 29" name="T27"/>
                <a:gd fmla="*/ 13 w 44" name="T28"/>
                <a:gd fmla="*/ 20 h 29" name="T29"/>
                <a:gd fmla="*/ 9 w 44" name="T30"/>
                <a:gd fmla="*/ 13 h 29" name="T31"/>
                <a:gd fmla="*/ 5 w 44" name="T32"/>
                <a:gd fmla="*/ 5 h 29" name="T33"/>
                <a:gd fmla="*/ 0 w 44" name="T34"/>
                <a:gd fmla="*/ 0 h 29" name="T35"/>
                <a:gd fmla="*/ 0 w 44" name="T36"/>
                <a:gd fmla="*/ 0 h 29" name="T37"/>
                <a:gd fmla="*/ 4 w 44" name="T38"/>
                <a:gd fmla="*/ 0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44">
                  <a:moveTo>
                    <a:pt x="4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36" y="29"/>
                  </a:lnTo>
                  <a:lnTo>
                    <a:pt x="27" y="29"/>
                  </a:lnTo>
                  <a:lnTo>
                    <a:pt x="17" y="25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7679"/>
            <p:cNvSpPr/>
            <p:nvPr/>
          </p:nvSpPr>
          <p:spPr bwMode="auto">
            <a:xfrm>
              <a:off x="6071335" y="3505859"/>
              <a:ext cx="225721" cy="242441"/>
            </a:xfrm>
            <a:custGeom>
              <a:gdLst>
                <a:gd fmla="*/ 0 w 27" name="T0"/>
                <a:gd fmla="*/ 0 h 29" name="T1"/>
                <a:gd fmla="*/ 9 w 27" name="T2"/>
                <a:gd fmla="*/ 2 h 29" name="T3"/>
                <a:gd fmla="*/ 17 w 27" name="T4"/>
                <a:gd fmla="*/ 10 h 29" name="T5"/>
                <a:gd fmla="*/ 22 w 27" name="T6"/>
                <a:gd fmla="*/ 19 h 29" name="T7"/>
                <a:gd fmla="*/ 27 w 27" name="T8"/>
                <a:gd fmla="*/ 29 h 29" name="T9"/>
                <a:gd fmla="*/ 23 w 27" name="T10"/>
                <a:gd fmla="*/ 26 h 29" name="T11"/>
                <a:gd fmla="*/ 19 w 27" name="T12"/>
                <a:gd fmla="*/ 23 h 29" name="T13"/>
                <a:gd fmla="*/ 17 w 27" name="T14"/>
                <a:gd fmla="*/ 19 h 29" name="T15"/>
                <a:gd fmla="*/ 14 w 27" name="T16"/>
                <a:gd fmla="*/ 17 h 29" name="T17"/>
                <a:gd fmla="*/ 10 w 27" name="T18"/>
                <a:gd fmla="*/ 13 h 29" name="T19"/>
                <a:gd fmla="*/ 6 w 27" name="T20"/>
                <a:gd fmla="*/ 9 h 29" name="T21"/>
                <a:gd fmla="*/ 3 w 27" name="T22"/>
                <a:gd fmla="*/ 5 h 29" name="T23"/>
                <a:gd fmla="*/ 0 w 27" name="T24"/>
                <a:gd fmla="*/ 1 h 29" name="T25"/>
                <a:gd fmla="*/ 0 w 27" name="T26"/>
                <a:gd fmla="*/ 0 h 29" name="T27"/>
                <a:gd fmla="*/ 0 w 27" name="T28"/>
                <a:gd fmla="*/ 0 h 29" name="T29"/>
                <a:gd fmla="*/ 0 w 27" name="T30"/>
                <a:gd fmla="*/ 0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lnTo>
                    <a:pt x="9" y="2"/>
                  </a:lnTo>
                  <a:lnTo>
                    <a:pt x="17" y="10"/>
                  </a:lnTo>
                  <a:lnTo>
                    <a:pt x="22" y="19"/>
                  </a:lnTo>
                  <a:lnTo>
                    <a:pt x="27" y="29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7680"/>
            <p:cNvSpPr/>
            <p:nvPr/>
          </p:nvSpPr>
          <p:spPr bwMode="auto">
            <a:xfrm>
              <a:off x="6079695" y="3438979"/>
              <a:ext cx="309321" cy="83600"/>
            </a:xfrm>
            <a:custGeom>
              <a:gdLst>
                <a:gd fmla="*/ 9 w 37" name="T0"/>
                <a:gd fmla="*/ 0 h 10" name="T1"/>
                <a:gd fmla="*/ 14 w 37" name="T2"/>
                <a:gd fmla="*/ 0 h 10" name="T3"/>
                <a:gd fmla="*/ 18 w 37" name="T4"/>
                <a:gd fmla="*/ 1 h 10" name="T5"/>
                <a:gd fmla="*/ 22 w 37" name="T6"/>
                <a:gd fmla="*/ 1 h 10" name="T7"/>
                <a:gd fmla="*/ 26 w 37" name="T8"/>
                <a:gd fmla="*/ 2 h 10" name="T9"/>
                <a:gd fmla="*/ 30 w 37" name="T10"/>
                <a:gd fmla="*/ 2 h 10" name="T11"/>
                <a:gd fmla="*/ 34 w 37" name="T12"/>
                <a:gd fmla="*/ 4 h 10" name="T13"/>
                <a:gd fmla="*/ 37 w 37" name="T14"/>
                <a:gd fmla="*/ 5 h 10" name="T15"/>
                <a:gd fmla="*/ 33 w 37" name="T16"/>
                <a:gd fmla="*/ 5 h 10" name="T17"/>
                <a:gd fmla="*/ 29 w 37" name="T18"/>
                <a:gd fmla="*/ 5 h 10" name="T19"/>
                <a:gd fmla="*/ 25 w 37" name="T20"/>
                <a:gd fmla="*/ 8 h 10" name="T21"/>
                <a:gd fmla="*/ 21 w 37" name="T22"/>
                <a:gd fmla="*/ 9 h 10" name="T23"/>
                <a:gd fmla="*/ 17 w 37" name="T24"/>
                <a:gd fmla="*/ 10 h 10" name="T25"/>
                <a:gd fmla="*/ 12 w 37" name="T26"/>
                <a:gd fmla="*/ 9 h 10" name="T27"/>
                <a:gd fmla="*/ 9 w 37" name="T28"/>
                <a:gd fmla="*/ 8 h 10" name="T29"/>
                <a:gd fmla="*/ 5 w 37" name="T30"/>
                <a:gd fmla="*/ 6 h 10" name="T31"/>
                <a:gd fmla="*/ 2 w 37" name="T32"/>
                <a:gd fmla="*/ 4 h 10" name="T33"/>
                <a:gd fmla="*/ 0 w 37" name="T34"/>
                <a:gd fmla="*/ 1 h 10" name="T35"/>
                <a:gd fmla="*/ 0 w 37" name="T36"/>
                <a:gd fmla="*/ 1 h 10" name="T37"/>
                <a:gd fmla="*/ 4 w 37" name="T38"/>
                <a:gd fmla="*/ 0 h 10" name="T39"/>
                <a:gd fmla="*/ 9 w 37" name="T40"/>
                <a:gd fmla="*/ 0 h 1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" w="37">
                  <a:moveTo>
                    <a:pt x="9" y="0"/>
                  </a:move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7681"/>
            <p:cNvSpPr/>
            <p:nvPr/>
          </p:nvSpPr>
          <p:spPr bwMode="auto">
            <a:xfrm>
              <a:off x="5979374" y="3489139"/>
              <a:ext cx="300961" cy="443082"/>
            </a:xfrm>
            <a:custGeom>
              <a:gdLst>
                <a:gd fmla="*/ 0 w 36" name="T0"/>
                <a:gd fmla="*/ 0 h 53" name="T1"/>
                <a:gd fmla="*/ 11 w 36" name="T2"/>
                <a:gd fmla="*/ 2 h 53" name="T3"/>
                <a:gd fmla="*/ 21 w 36" name="T4"/>
                <a:gd fmla="*/ 7 h 53" name="T5"/>
                <a:gd fmla="*/ 29 w 36" name="T6"/>
                <a:gd fmla="*/ 15 h 53" name="T7"/>
                <a:gd fmla="*/ 32 w 36" name="T8"/>
                <a:gd fmla="*/ 20 h 53" name="T9"/>
                <a:gd fmla="*/ 34 w 36" name="T10"/>
                <a:gd fmla="*/ 25 h 53" name="T11"/>
                <a:gd fmla="*/ 36 w 36" name="T12"/>
                <a:gd fmla="*/ 31 h 53" name="T13"/>
                <a:gd fmla="*/ 36 w 36" name="T14"/>
                <a:gd fmla="*/ 36 h 53" name="T15"/>
                <a:gd fmla="*/ 34 w 36" name="T16"/>
                <a:gd fmla="*/ 40 h 53" name="T17"/>
                <a:gd fmla="*/ 34 w 36" name="T18"/>
                <a:gd fmla="*/ 44 h 53" name="T19"/>
                <a:gd fmla="*/ 33 w 36" name="T20"/>
                <a:gd fmla="*/ 47 h 53" name="T21"/>
                <a:gd fmla="*/ 33 w 36" name="T22"/>
                <a:gd fmla="*/ 49 h 53" name="T23"/>
                <a:gd fmla="*/ 34 w 36" name="T24"/>
                <a:gd fmla="*/ 53 h 53" name="T25"/>
                <a:gd fmla="*/ 25 w 36" name="T26"/>
                <a:gd fmla="*/ 44 h 53" name="T27"/>
                <a:gd fmla="*/ 16 w 36" name="T28"/>
                <a:gd fmla="*/ 37 h 53" name="T29"/>
                <a:gd fmla="*/ 8 w 36" name="T30"/>
                <a:gd fmla="*/ 28 h 53" name="T31"/>
                <a:gd fmla="*/ 5 w 36" name="T32"/>
                <a:gd fmla="*/ 19 h 53" name="T33"/>
                <a:gd fmla="*/ 5 w 36" name="T34"/>
                <a:gd fmla="*/ 9 h 53" name="T35"/>
                <a:gd fmla="*/ 0 w 36" name="T36"/>
                <a:gd fmla="*/ 0 h 5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2" w="36">
                  <a:moveTo>
                    <a:pt x="0" y="0"/>
                  </a:moveTo>
                  <a:lnTo>
                    <a:pt x="11" y="2"/>
                  </a:lnTo>
                  <a:lnTo>
                    <a:pt x="21" y="7"/>
                  </a:lnTo>
                  <a:lnTo>
                    <a:pt x="29" y="15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4" y="53"/>
                  </a:lnTo>
                  <a:lnTo>
                    <a:pt x="25" y="44"/>
                  </a:lnTo>
                  <a:lnTo>
                    <a:pt x="16" y="37"/>
                  </a:lnTo>
                  <a:lnTo>
                    <a:pt x="8" y="28"/>
                  </a:lnTo>
                  <a:lnTo>
                    <a:pt x="5" y="19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7682"/>
            <p:cNvSpPr/>
            <p:nvPr/>
          </p:nvSpPr>
          <p:spPr bwMode="auto">
            <a:xfrm>
              <a:off x="6121495" y="3631259"/>
              <a:ext cx="158841" cy="133760"/>
            </a:xfrm>
            <a:custGeom>
              <a:gdLst>
                <a:gd fmla="*/ 3 w 19" name="T0"/>
                <a:gd fmla="*/ 0 h 16" name="T1"/>
                <a:gd fmla="*/ 5 w 19" name="T2"/>
                <a:gd fmla="*/ 0 h 16" name="T3"/>
                <a:gd fmla="*/ 8 w 19" name="T4"/>
                <a:gd fmla="*/ 3 h 16" name="T5"/>
                <a:gd fmla="*/ 11 w 19" name="T6"/>
                <a:gd fmla="*/ 6 h 16" name="T7"/>
                <a:gd fmla="*/ 13 w 19" name="T8"/>
                <a:gd fmla="*/ 8 h 16" name="T9"/>
                <a:gd fmla="*/ 16 w 19" name="T10"/>
                <a:gd fmla="*/ 11 h 16" name="T11"/>
                <a:gd fmla="*/ 17 w 19" name="T12"/>
                <a:gd fmla="*/ 15 h 16" name="T13"/>
                <a:gd fmla="*/ 19 w 19" name="T14"/>
                <a:gd fmla="*/ 16 h 16" name="T15"/>
                <a:gd fmla="*/ 17 w 19" name="T16"/>
                <a:gd fmla="*/ 14 h 16" name="T17"/>
                <a:gd fmla="*/ 15 w 19" name="T18"/>
                <a:gd fmla="*/ 12 h 16" name="T19"/>
                <a:gd fmla="*/ 12 w 19" name="T20"/>
                <a:gd fmla="*/ 11 h 16" name="T21"/>
                <a:gd fmla="*/ 9 w 19" name="T22"/>
                <a:gd fmla="*/ 10 h 16" name="T23"/>
                <a:gd fmla="*/ 7 w 19" name="T24"/>
                <a:gd fmla="*/ 8 h 16" name="T25"/>
                <a:gd fmla="*/ 4 w 19" name="T26"/>
                <a:gd fmla="*/ 6 h 16" name="T27"/>
                <a:gd fmla="*/ 0 w 19" name="T28"/>
                <a:gd fmla="*/ 2 h 16" name="T29"/>
                <a:gd fmla="*/ 0 w 19" name="T30"/>
                <a:gd fmla="*/ 2 h 16" name="T31"/>
                <a:gd fmla="*/ 0 w 19" name="T32"/>
                <a:gd fmla="*/ 2 h 16" name="T33"/>
                <a:gd fmla="*/ 3 w 19" name="T34"/>
                <a:gd fmla="*/ 0 h 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" w="19">
                  <a:moveTo>
                    <a:pt x="3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7683"/>
            <p:cNvSpPr/>
            <p:nvPr/>
          </p:nvSpPr>
          <p:spPr bwMode="auto">
            <a:xfrm>
              <a:off x="6088055" y="3556019"/>
              <a:ext cx="142121" cy="100320"/>
            </a:xfrm>
            <a:custGeom>
              <a:gdLst>
                <a:gd fmla="*/ 3 w 17" name="T0"/>
                <a:gd fmla="*/ 0 h 12" name="T1"/>
                <a:gd fmla="*/ 5 w 17" name="T2"/>
                <a:gd fmla="*/ 1 h 12" name="T3"/>
                <a:gd fmla="*/ 7 w 17" name="T4"/>
                <a:gd fmla="*/ 1 h 12" name="T5"/>
                <a:gd fmla="*/ 8 w 17" name="T6"/>
                <a:gd fmla="*/ 1 h 12" name="T7"/>
                <a:gd fmla="*/ 12 w 17" name="T8"/>
                <a:gd fmla="*/ 4 h 12" name="T9"/>
                <a:gd fmla="*/ 15 w 17" name="T10"/>
                <a:gd fmla="*/ 8 h 12" name="T11"/>
                <a:gd fmla="*/ 17 w 17" name="T12"/>
                <a:gd fmla="*/ 12 h 12" name="T13"/>
                <a:gd fmla="*/ 15 w 17" name="T14"/>
                <a:gd fmla="*/ 12 h 12" name="T15"/>
                <a:gd fmla="*/ 12 w 17" name="T16"/>
                <a:gd fmla="*/ 11 h 12" name="T17"/>
                <a:gd fmla="*/ 9 w 17" name="T18"/>
                <a:gd fmla="*/ 8 h 12" name="T19"/>
                <a:gd fmla="*/ 7 w 17" name="T20"/>
                <a:gd fmla="*/ 8 h 12" name="T21"/>
                <a:gd fmla="*/ 4 w 17" name="T22"/>
                <a:gd fmla="*/ 7 h 12" name="T23"/>
                <a:gd fmla="*/ 3 w 17" name="T24"/>
                <a:gd fmla="*/ 5 h 12" name="T25"/>
                <a:gd fmla="*/ 1 w 17" name="T26"/>
                <a:gd fmla="*/ 4 h 12" name="T27"/>
                <a:gd fmla="*/ 1 w 17" name="T28"/>
                <a:gd fmla="*/ 4 h 12" name="T29"/>
                <a:gd fmla="*/ 0 w 17" name="T30"/>
                <a:gd fmla="*/ 3 h 12" name="T31"/>
                <a:gd fmla="*/ 0 w 17" name="T32"/>
                <a:gd fmla="*/ 1 h 12" name="T33"/>
                <a:gd fmla="*/ 1 w 17" name="T34"/>
                <a:gd fmla="*/ 0 h 12" name="T35"/>
                <a:gd fmla="*/ 3 w 17" name="T36"/>
                <a:gd fmla="*/ 0 h 1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" w="17">
                  <a:moveTo>
                    <a:pt x="3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7684"/>
            <p:cNvSpPr/>
            <p:nvPr/>
          </p:nvSpPr>
          <p:spPr bwMode="auto">
            <a:xfrm>
              <a:off x="6079695" y="3622899"/>
              <a:ext cx="142121" cy="259161"/>
            </a:xfrm>
            <a:custGeom>
              <a:gdLst>
                <a:gd fmla="*/ 0 w 17" name="T0"/>
                <a:gd fmla="*/ 0 h 31" name="T1"/>
                <a:gd fmla="*/ 0 w 17" name="T2"/>
                <a:gd fmla="*/ 0 h 31" name="T3"/>
                <a:gd fmla="*/ 6 w 17" name="T4"/>
                <a:gd fmla="*/ 7 h 31" name="T5"/>
                <a:gd fmla="*/ 10 w 17" name="T6"/>
                <a:gd fmla="*/ 13 h 31" name="T7"/>
                <a:gd fmla="*/ 13 w 17" name="T8"/>
                <a:gd fmla="*/ 23 h 31" name="T9"/>
                <a:gd fmla="*/ 17 w 17" name="T10"/>
                <a:gd fmla="*/ 31 h 31" name="T11"/>
                <a:gd fmla="*/ 9 w 17" name="T12"/>
                <a:gd fmla="*/ 25 h 31" name="T13"/>
                <a:gd fmla="*/ 2 w 17" name="T14"/>
                <a:gd fmla="*/ 19 h 31" name="T15"/>
                <a:gd fmla="*/ 0 w 17" name="T16"/>
                <a:gd fmla="*/ 11 h 31" name="T17"/>
                <a:gd fmla="*/ 0 w 17" name="T18"/>
                <a:gd fmla="*/ 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17">
                  <a:moveTo>
                    <a:pt x="0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0" y="13"/>
                  </a:lnTo>
                  <a:lnTo>
                    <a:pt x="13" y="23"/>
                  </a:ln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7685"/>
            <p:cNvSpPr/>
            <p:nvPr/>
          </p:nvSpPr>
          <p:spPr bwMode="auto">
            <a:xfrm>
              <a:off x="6180015" y="3723219"/>
              <a:ext cx="83600" cy="167201"/>
            </a:xfrm>
            <a:custGeom>
              <a:gdLst>
                <a:gd fmla="*/ 0 w 10" name="T0"/>
                <a:gd fmla="*/ 0 h 20" name="T1"/>
                <a:gd fmla="*/ 0 w 10" name="T2"/>
                <a:gd fmla="*/ 0 h 20" name="T3"/>
                <a:gd fmla="*/ 2 w 10" name="T4"/>
                <a:gd fmla="*/ 1 h 20" name="T5"/>
                <a:gd fmla="*/ 6 w 10" name="T6"/>
                <a:gd fmla="*/ 4 h 20" name="T7"/>
                <a:gd fmla="*/ 9 w 10" name="T8"/>
                <a:gd fmla="*/ 5 h 20" name="T9"/>
                <a:gd fmla="*/ 10 w 10" name="T10"/>
                <a:gd fmla="*/ 8 h 20" name="T11"/>
                <a:gd fmla="*/ 10 w 10" name="T12"/>
                <a:gd fmla="*/ 11 h 20" name="T13"/>
                <a:gd fmla="*/ 9 w 10" name="T14"/>
                <a:gd fmla="*/ 13 h 20" name="T15"/>
                <a:gd fmla="*/ 9 w 10" name="T16"/>
                <a:gd fmla="*/ 16 h 20" name="T17"/>
                <a:gd fmla="*/ 9 w 10" name="T18"/>
                <a:gd fmla="*/ 20 h 20" name="T19"/>
                <a:gd fmla="*/ 6 w 10" name="T20"/>
                <a:gd fmla="*/ 16 h 20" name="T21"/>
                <a:gd fmla="*/ 5 w 10" name="T22"/>
                <a:gd fmla="*/ 13 h 20" name="T23"/>
                <a:gd fmla="*/ 4 w 10" name="T24"/>
                <a:gd fmla="*/ 9 h 20" name="T25"/>
                <a:gd fmla="*/ 2 w 10" name="T26"/>
                <a:gd fmla="*/ 5 h 20" name="T27"/>
                <a:gd fmla="*/ 1 w 10" name="T28"/>
                <a:gd fmla="*/ 3 h 20" name="T29"/>
                <a:gd fmla="*/ 0 w 1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1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7686"/>
            <p:cNvSpPr/>
            <p:nvPr/>
          </p:nvSpPr>
          <p:spPr bwMode="auto">
            <a:xfrm>
              <a:off x="6037895" y="3530939"/>
              <a:ext cx="33440" cy="183921"/>
            </a:xfrm>
            <a:custGeom>
              <a:gdLst>
                <a:gd fmla="*/ 1 w 4" name="T0"/>
                <a:gd fmla="*/ 0 h 22" name="T1"/>
                <a:gd fmla="*/ 2 w 4" name="T2"/>
                <a:gd fmla="*/ 3 h 22" name="T3"/>
                <a:gd fmla="*/ 4 w 4" name="T4"/>
                <a:gd fmla="*/ 6 h 22" name="T5"/>
                <a:gd fmla="*/ 4 w 4" name="T6"/>
                <a:gd fmla="*/ 8 h 22" name="T7"/>
                <a:gd fmla="*/ 4 w 4" name="T8"/>
                <a:gd fmla="*/ 12 h 22" name="T9"/>
                <a:gd fmla="*/ 4 w 4" name="T10"/>
                <a:gd fmla="*/ 15 h 22" name="T11"/>
                <a:gd fmla="*/ 2 w 4" name="T12"/>
                <a:gd fmla="*/ 19 h 22" name="T13"/>
                <a:gd fmla="*/ 2 w 4" name="T14"/>
                <a:gd fmla="*/ 22 h 22" name="T15"/>
                <a:gd fmla="*/ 1 w 4" name="T16"/>
                <a:gd fmla="*/ 19 h 22" name="T17"/>
                <a:gd fmla="*/ 0 w 4" name="T18"/>
                <a:gd fmla="*/ 15 h 22" name="T19"/>
                <a:gd fmla="*/ 0 w 4" name="T20"/>
                <a:gd fmla="*/ 11 h 22" name="T21"/>
                <a:gd fmla="*/ 0 w 4" name="T22"/>
                <a:gd fmla="*/ 7 h 22" name="T23"/>
                <a:gd fmla="*/ 0 w 4" name="T24"/>
                <a:gd fmla="*/ 4 h 22" name="T25"/>
                <a:gd fmla="*/ 1 w 4" name="T26"/>
                <a:gd fmla="*/ 0 h 22" name="T27"/>
                <a:gd fmla="*/ 1 w 4" name="T28"/>
                <a:gd fmla="*/ 0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4">
                  <a:moveTo>
                    <a:pt x="1" y="0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7687"/>
            <p:cNvSpPr/>
            <p:nvPr/>
          </p:nvSpPr>
          <p:spPr bwMode="auto">
            <a:xfrm>
              <a:off x="6046255" y="3514219"/>
              <a:ext cx="133760" cy="50160"/>
            </a:xfrm>
            <a:custGeom>
              <a:gdLst>
                <a:gd fmla="*/ 3 w 16" name="T0"/>
                <a:gd fmla="*/ 0 h 6" name="T1"/>
                <a:gd fmla="*/ 5 w 16" name="T2"/>
                <a:gd fmla="*/ 0 h 6" name="T3"/>
                <a:gd fmla="*/ 8 w 16" name="T4"/>
                <a:gd fmla="*/ 1 h 6" name="T5"/>
                <a:gd fmla="*/ 10 w 16" name="T6"/>
                <a:gd fmla="*/ 2 h 6" name="T7"/>
                <a:gd fmla="*/ 13 w 16" name="T8"/>
                <a:gd fmla="*/ 5 h 6" name="T9"/>
                <a:gd fmla="*/ 16 w 16" name="T10"/>
                <a:gd fmla="*/ 6 h 6" name="T11"/>
                <a:gd fmla="*/ 12 w 16" name="T12"/>
                <a:gd fmla="*/ 5 h 6" name="T13"/>
                <a:gd fmla="*/ 9 w 16" name="T14"/>
                <a:gd fmla="*/ 4 h 6" name="T15"/>
                <a:gd fmla="*/ 6 w 16" name="T16"/>
                <a:gd fmla="*/ 4 h 6" name="T17"/>
                <a:gd fmla="*/ 4 w 16" name="T18"/>
                <a:gd fmla="*/ 2 h 6" name="T19"/>
                <a:gd fmla="*/ 0 w 16" name="T20"/>
                <a:gd fmla="*/ 1 h 6" name="T21"/>
                <a:gd fmla="*/ 3 w 1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6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7688"/>
            <p:cNvSpPr/>
            <p:nvPr/>
          </p:nvSpPr>
          <p:spPr bwMode="auto">
            <a:xfrm>
              <a:off x="6054615" y="3012617"/>
              <a:ext cx="777483" cy="376201"/>
            </a:xfrm>
            <a:custGeom>
              <a:gdLst>
                <a:gd fmla="*/ 45 w 93" name="T0"/>
                <a:gd fmla="*/ 0 h 45" name="T1"/>
                <a:gd fmla="*/ 49 w 93" name="T2"/>
                <a:gd fmla="*/ 0 h 45" name="T3"/>
                <a:gd fmla="*/ 52 w 93" name="T4"/>
                <a:gd fmla="*/ 3 h 45" name="T5"/>
                <a:gd fmla="*/ 53 w 93" name="T6"/>
                <a:gd fmla="*/ 4 h 45" name="T7"/>
                <a:gd fmla="*/ 56 w 93" name="T8"/>
                <a:gd fmla="*/ 5 h 45" name="T9"/>
                <a:gd fmla="*/ 60 w 93" name="T10"/>
                <a:gd fmla="*/ 5 h 45" name="T11"/>
                <a:gd fmla="*/ 64 w 93" name="T12"/>
                <a:gd fmla="*/ 5 h 45" name="T13"/>
                <a:gd fmla="*/ 68 w 93" name="T14"/>
                <a:gd fmla="*/ 7 h 45" name="T15"/>
                <a:gd fmla="*/ 73 w 93" name="T16"/>
                <a:gd fmla="*/ 8 h 45" name="T17"/>
                <a:gd fmla="*/ 79 w 93" name="T18"/>
                <a:gd fmla="*/ 9 h 45" name="T19"/>
                <a:gd fmla="*/ 84 w 93" name="T20"/>
                <a:gd fmla="*/ 12 h 45" name="T21"/>
                <a:gd fmla="*/ 89 w 93" name="T22"/>
                <a:gd fmla="*/ 15 h 45" name="T23"/>
                <a:gd fmla="*/ 93 w 93" name="T24"/>
                <a:gd fmla="*/ 19 h 45" name="T25"/>
                <a:gd fmla="*/ 89 w 93" name="T26"/>
                <a:gd fmla="*/ 17 h 45" name="T27"/>
                <a:gd fmla="*/ 87 w 93" name="T28"/>
                <a:gd fmla="*/ 17 h 45" name="T29"/>
                <a:gd fmla="*/ 83 w 93" name="T30"/>
                <a:gd fmla="*/ 17 h 45" name="T31"/>
                <a:gd fmla="*/ 80 w 93" name="T32"/>
                <a:gd fmla="*/ 19 h 45" name="T33"/>
                <a:gd fmla="*/ 79 w 93" name="T34"/>
                <a:gd fmla="*/ 21 h 45" name="T35"/>
                <a:gd fmla="*/ 76 w 93" name="T36"/>
                <a:gd fmla="*/ 24 h 45" name="T37"/>
                <a:gd fmla="*/ 75 w 93" name="T38"/>
                <a:gd fmla="*/ 27 h 45" name="T39"/>
                <a:gd fmla="*/ 68 w 93" name="T40"/>
                <a:gd fmla="*/ 33 h 45" name="T41"/>
                <a:gd fmla="*/ 61 w 93" name="T42"/>
                <a:gd fmla="*/ 39 h 45" name="T43"/>
                <a:gd fmla="*/ 51 w 93" name="T44"/>
                <a:gd fmla="*/ 41 h 45" name="T45"/>
                <a:gd fmla="*/ 44 w 93" name="T46"/>
                <a:gd fmla="*/ 43 h 45" name="T47"/>
                <a:gd fmla="*/ 35 w 93" name="T48"/>
                <a:gd fmla="*/ 44 h 45" name="T49"/>
                <a:gd fmla="*/ 24 w 93" name="T50"/>
                <a:gd fmla="*/ 45 h 45" name="T51"/>
                <a:gd fmla="*/ 13 w 93" name="T52"/>
                <a:gd fmla="*/ 45 h 45" name="T53"/>
                <a:gd fmla="*/ 5 w 93" name="T54"/>
                <a:gd fmla="*/ 44 h 45" name="T55"/>
                <a:gd fmla="*/ 0 w 93" name="T56"/>
                <a:gd fmla="*/ 40 h 45" name="T57"/>
                <a:gd fmla="*/ 0 w 93" name="T58"/>
                <a:gd fmla="*/ 40 h 45" name="T59"/>
                <a:gd fmla="*/ 7 w 93" name="T60"/>
                <a:gd fmla="*/ 27 h 45" name="T61"/>
                <a:gd fmla="*/ 19 w 93" name="T62"/>
                <a:gd fmla="*/ 15 h 45" name="T63"/>
                <a:gd fmla="*/ 31 w 93" name="T64"/>
                <a:gd fmla="*/ 5 h 45" name="T65"/>
                <a:gd fmla="*/ 35 w 93" name="T66"/>
                <a:gd fmla="*/ 4 h 45" name="T67"/>
                <a:gd fmla="*/ 37 w 93" name="T68"/>
                <a:gd fmla="*/ 1 h 45" name="T69"/>
                <a:gd fmla="*/ 41 w 93" name="T70"/>
                <a:gd fmla="*/ 0 h 45" name="T71"/>
                <a:gd fmla="*/ 45 w 93" name="T72"/>
                <a:gd fmla="*/ 0 h 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5" w="93">
                  <a:moveTo>
                    <a:pt x="45" y="0"/>
                  </a:moveTo>
                  <a:lnTo>
                    <a:pt x="49" y="0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8"/>
                  </a:lnTo>
                  <a:lnTo>
                    <a:pt x="79" y="9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19"/>
                  </a:lnTo>
                  <a:lnTo>
                    <a:pt x="89" y="17"/>
                  </a:lnTo>
                  <a:lnTo>
                    <a:pt x="87" y="17"/>
                  </a:lnTo>
                  <a:lnTo>
                    <a:pt x="83" y="17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6" y="24"/>
                  </a:lnTo>
                  <a:lnTo>
                    <a:pt x="75" y="27"/>
                  </a:lnTo>
                  <a:lnTo>
                    <a:pt x="68" y="33"/>
                  </a:lnTo>
                  <a:lnTo>
                    <a:pt x="61" y="39"/>
                  </a:lnTo>
                  <a:lnTo>
                    <a:pt x="51" y="41"/>
                  </a:lnTo>
                  <a:lnTo>
                    <a:pt x="44" y="43"/>
                  </a:lnTo>
                  <a:lnTo>
                    <a:pt x="35" y="44"/>
                  </a:lnTo>
                  <a:lnTo>
                    <a:pt x="24" y="45"/>
                  </a:lnTo>
                  <a:lnTo>
                    <a:pt x="13" y="45"/>
                  </a:lnTo>
                  <a:lnTo>
                    <a:pt x="5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27"/>
                  </a:lnTo>
                  <a:lnTo>
                    <a:pt x="19" y="15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7689"/>
            <p:cNvSpPr/>
            <p:nvPr/>
          </p:nvSpPr>
          <p:spPr bwMode="auto">
            <a:xfrm>
              <a:off x="6230175" y="3221618"/>
              <a:ext cx="351121" cy="125400"/>
            </a:xfrm>
            <a:custGeom>
              <a:gdLst>
                <a:gd fmla="*/ 12 w 42" name="T0"/>
                <a:gd fmla="*/ 0 h 15" name="T1"/>
                <a:gd fmla="*/ 16 w 42" name="T2"/>
                <a:gd fmla="*/ 0 h 15" name="T3"/>
                <a:gd fmla="*/ 19 w 42" name="T4"/>
                <a:gd fmla="*/ 0 h 15" name="T5"/>
                <a:gd fmla="*/ 26 w 42" name="T6"/>
                <a:gd fmla="*/ 6 h 15" name="T7"/>
                <a:gd fmla="*/ 34 w 42" name="T8"/>
                <a:gd fmla="*/ 10 h 15" name="T9"/>
                <a:gd fmla="*/ 42 w 42" name="T10"/>
                <a:gd fmla="*/ 10 h 15" name="T11"/>
                <a:gd fmla="*/ 34 w 42" name="T12"/>
                <a:gd fmla="*/ 15 h 15" name="T13"/>
                <a:gd fmla="*/ 24 w 42" name="T14"/>
                <a:gd fmla="*/ 15 h 15" name="T15"/>
                <a:gd fmla="*/ 16 w 42" name="T16"/>
                <a:gd fmla="*/ 12 h 15" name="T17"/>
                <a:gd fmla="*/ 12 w 42" name="T18"/>
                <a:gd fmla="*/ 10 h 15" name="T19"/>
                <a:gd fmla="*/ 8 w 42" name="T20"/>
                <a:gd fmla="*/ 7 h 15" name="T21"/>
                <a:gd fmla="*/ 4 w 42" name="T22"/>
                <a:gd fmla="*/ 6 h 15" name="T23"/>
                <a:gd fmla="*/ 3 w 42" name="T24"/>
                <a:gd fmla="*/ 4 h 15" name="T25"/>
                <a:gd fmla="*/ 2 w 42" name="T26"/>
                <a:gd fmla="*/ 4 h 15" name="T27"/>
                <a:gd fmla="*/ 0 w 42" name="T28"/>
                <a:gd fmla="*/ 4 h 15" name="T29"/>
                <a:gd fmla="*/ 0 w 42" name="T30"/>
                <a:gd fmla="*/ 4 h 15" name="T31"/>
                <a:gd fmla="*/ 2 w 42" name="T32"/>
                <a:gd fmla="*/ 3 h 15" name="T33"/>
                <a:gd fmla="*/ 6 w 42" name="T34"/>
                <a:gd fmla="*/ 2 h 15" name="T35"/>
                <a:gd fmla="*/ 8 w 42" name="T36"/>
                <a:gd fmla="*/ 0 h 15" name="T37"/>
                <a:gd fmla="*/ 12 w 42" name="T38"/>
                <a:gd fmla="*/ 0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42">
                  <a:moveTo>
                    <a:pt x="12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7690"/>
            <p:cNvSpPr/>
            <p:nvPr/>
          </p:nvSpPr>
          <p:spPr bwMode="auto">
            <a:xfrm>
              <a:off x="6363936" y="3179818"/>
              <a:ext cx="300961" cy="108680"/>
            </a:xfrm>
            <a:custGeom>
              <a:gdLst>
                <a:gd fmla="*/ 14 w 36" name="T0"/>
                <a:gd fmla="*/ 0 h 13" name="T1"/>
                <a:gd fmla="*/ 19 w 36" name="T2"/>
                <a:gd fmla="*/ 1 h 13" name="T3"/>
                <a:gd fmla="*/ 22 w 36" name="T4"/>
                <a:gd fmla="*/ 3 h 13" name="T5"/>
                <a:gd fmla="*/ 24 w 36" name="T6"/>
                <a:gd fmla="*/ 4 h 13" name="T7"/>
                <a:gd fmla="*/ 27 w 36" name="T8"/>
                <a:gd fmla="*/ 5 h 13" name="T9"/>
                <a:gd fmla="*/ 30 w 36" name="T10"/>
                <a:gd fmla="*/ 7 h 13" name="T11"/>
                <a:gd fmla="*/ 32 w 36" name="T12"/>
                <a:gd fmla="*/ 7 h 13" name="T13"/>
                <a:gd fmla="*/ 36 w 36" name="T14"/>
                <a:gd fmla="*/ 5 h 13" name="T15"/>
                <a:gd fmla="*/ 34 w 36" name="T16"/>
                <a:gd fmla="*/ 9 h 13" name="T17"/>
                <a:gd fmla="*/ 30 w 36" name="T18"/>
                <a:gd fmla="*/ 12 h 13" name="T19"/>
                <a:gd fmla="*/ 26 w 36" name="T20"/>
                <a:gd fmla="*/ 13 h 13" name="T21"/>
                <a:gd fmla="*/ 22 w 36" name="T22"/>
                <a:gd fmla="*/ 13 h 13" name="T23"/>
                <a:gd fmla="*/ 16 w 36" name="T24"/>
                <a:gd fmla="*/ 12 h 13" name="T25"/>
                <a:gd fmla="*/ 10 w 36" name="T26"/>
                <a:gd fmla="*/ 8 h 13" name="T27"/>
                <a:gd fmla="*/ 3 w 36" name="T28"/>
                <a:gd fmla="*/ 3 h 13" name="T29"/>
                <a:gd fmla="*/ 0 w 36" name="T30"/>
                <a:gd fmla="*/ 3 h 13" name="T31"/>
                <a:gd fmla="*/ 4 w 36" name="T32"/>
                <a:gd fmla="*/ 1 h 13" name="T33"/>
                <a:gd fmla="*/ 10 w 36" name="T34"/>
                <a:gd fmla="*/ 0 h 13" name="T35"/>
                <a:gd fmla="*/ 14 w 36" name="T36"/>
                <a:gd fmla="*/ 0 h 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" w="36">
                  <a:moveTo>
                    <a:pt x="14" y="0"/>
                  </a:moveTo>
                  <a:lnTo>
                    <a:pt x="19" y="1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3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7691"/>
            <p:cNvSpPr/>
            <p:nvPr/>
          </p:nvSpPr>
          <p:spPr bwMode="auto">
            <a:xfrm>
              <a:off x="6088055" y="3271778"/>
              <a:ext cx="326041" cy="100320"/>
            </a:xfrm>
            <a:custGeom>
              <a:gdLst>
                <a:gd fmla="*/ 16 w 39" name="T0"/>
                <a:gd fmla="*/ 0 h 12" name="T1"/>
                <a:gd fmla="*/ 20 w 39" name="T2"/>
                <a:gd fmla="*/ 1 h 12" name="T3"/>
                <a:gd fmla="*/ 24 w 39" name="T4"/>
                <a:gd fmla="*/ 4 h 12" name="T5"/>
                <a:gd fmla="*/ 29 w 39" name="T6"/>
                <a:gd fmla="*/ 6 h 12" name="T7"/>
                <a:gd fmla="*/ 33 w 39" name="T8"/>
                <a:gd fmla="*/ 9 h 12" name="T9"/>
                <a:gd fmla="*/ 39 w 39" name="T10"/>
                <a:gd fmla="*/ 10 h 12" name="T11"/>
                <a:gd fmla="*/ 35 w 39" name="T12"/>
                <a:gd fmla="*/ 12 h 12" name="T13"/>
                <a:gd fmla="*/ 29 w 39" name="T14"/>
                <a:gd fmla="*/ 12 h 12" name="T15"/>
                <a:gd fmla="*/ 25 w 39" name="T16"/>
                <a:gd fmla="*/ 12 h 12" name="T17"/>
                <a:gd fmla="*/ 21 w 39" name="T18"/>
                <a:gd fmla="*/ 12 h 12" name="T19"/>
                <a:gd fmla="*/ 17 w 39" name="T20"/>
                <a:gd fmla="*/ 10 h 12" name="T21"/>
                <a:gd fmla="*/ 13 w 39" name="T22"/>
                <a:gd fmla="*/ 9 h 12" name="T23"/>
                <a:gd fmla="*/ 9 w 39" name="T24"/>
                <a:gd fmla="*/ 9 h 12" name="T25"/>
                <a:gd fmla="*/ 5 w 39" name="T26"/>
                <a:gd fmla="*/ 9 h 12" name="T27"/>
                <a:gd fmla="*/ 3 w 39" name="T28"/>
                <a:gd fmla="*/ 8 h 12" name="T29"/>
                <a:gd fmla="*/ 0 w 39" name="T30"/>
                <a:gd fmla="*/ 6 h 12" name="T31"/>
                <a:gd fmla="*/ 3 w 39" name="T32"/>
                <a:gd fmla="*/ 4 h 12" name="T33"/>
                <a:gd fmla="*/ 7 w 39" name="T34"/>
                <a:gd fmla="*/ 1 h 12" name="T35"/>
                <a:gd fmla="*/ 12 w 39" name="T36"/>
                <a:gd fmla="*/ 0 h 12" name="T37"/>
                <a:gd fmla="*/ 16 w 39" name="T38"/>
                <a:gd fmla="*/ 0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39">
                  <a:moveTo>
                    <a:pt x="16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9" y="10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7" y="10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7692"/>
            <p:cNvSpPr/>
            <p:nvPr/>
          </p:nvSpPr>
          <p:spPr bwMode="auto">
            <a:xfrm>
              <a:off x="6347216" y="3037697"/>
              <a:ext cx="150481" cy="142120"/>
            </a:xfrm>
            <a:custGeom>
              <a:gdLst>
                <a:gd fmla="*/ 16 w 18" name="T0"/>
                <a:gd fmla="*/ 0 h 17" name="T1"/>
                <a:gd fmla="*/ 18 w 18" name="T2"/>
                <a:gd fmla="*/ 2 h 17" name="T3"/>
                <a:gd fmla="*/ 16 w 18" name="T4"/>
                <a:gd fmla="*/ 5 h 17" name="T5"/>
                <a:gd fmla="*/ 13 w 18" name="T6"/>
                <a:gd fmla="*/ 9 h 17" name="T7"/>
                <a:gd fmla="*/ 10 w 18" name="T8"/>
                <a:gd fmla="*/ 12 h 17" name="T9"/>
                <a:gd fmla="*/ 8 w 18" name="T10"/>
                <a:gd fmla="*/ 14 h 17" name="T11"/>
                <a:gd fmla="*/ 4 w 18" name="T12"/>
                <a:gd fmla="*/ 16 h 17" name="T13"/>
                <a:gd fmla="*/ 0 w 18" name="T14"/>
                <a:gd fmla="*/ 17 h 17" name="T15"/>
                <a:gd fmla="*/ 0 w 18" name="T16"/>
                <a:gd fmla="*/ 17 h 17" name="T17"/>
                <a:gd fmla="*/ 1 w 18" name="T18"/>
                <a:gd fmla="*/ 16 h 17" name="T19"/>
                <a:gd fmla="*/ 2 w 18" name="T20"/>
                <a:gd fmla="*/ 12 h 17" name="T21"/>
                <a:gd fmla="*/ 4 w 18" name="T22"/>
                <a:gd fmla="*/ 8 h 17" name="T23"/>
                <a:gd fmla="*/ 6 w 18" name="T24"/>
                <a:gd fmla="*/ 5 h 17" name="T25"/>
                <a:gd fmla="*/ 9 w 18" name="T26"/>
                <a:gd fmla="*/ 2 h 17" name="T27"/>
                <a:gd fmla="*/ 13 w 18" name="T28"/>
                <a:gd fmla="*/ 1 h 17" name="T29"/>
                <a:gd fmla="*/ 16 w 18" name="T30"/>
                <a:gd fmla="*/ 0 h 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" w="18">
                  <a:moveTo>
                    <a:pt x="16" y="0"/>
                  </a:moveTo>
                  <a:lnTo>
                    <a:pt x="18" y="2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7693"/>
            <p:cNvSpPr/>
            <p:nvPr/>
          </p:nvSpPr>
          <p:spPr bwMode="auto">
            <a:xfrm>
              <a:off x="6121495" y="3020977"/>
              <a:ext cx="326041" cy="250801"/>
            </a:xfrm>
            <a:custGeom>
              <a:gdLst>
                <a:gd fmla="*/ 33 w 39" name="T0"/>
                <a:gd fmla="*/ 0 h 30" name="T1"/>
                <a:gd fmla="*/ 39 w 39" name="T2"/>
                <a:gd fmla="*/ 0 h 30" name="T3"/>
                <a:gd fmla="*/ 35 w 39" name="T4"/>
                <a:gd fmla="*/ 4 h 30" name="T5"/>
                <a:gd fmla="*/ 32 w 39" name="T6"/>
                <a:gd fmla="*/ 8 h 30" name="T7"/>
                <a:gd fmla="*/ 29 w 39" name="T8"/>
                <a:gd fmla="*/ 11 h 30" name="T9"/>
                <a:gd fmla="*/ 28 w 39" name="T10"/>
                <a:gd fmla="*/ 15 h 30" name="T11"/>
                <a:gd fmla="*/ 25 w 39" name="T12"/>
                <a:gd fmla="*/ 19 h 30" name="T13"/>
                <a:gd fmla="*/ 23 w 39" name="T14"/>
                <a:gd fmla="*/ 20 h 30" name="T15"/>
                <a:gd fmla="*/ 20 w 39" name="T16"/>
                <a:gd fmla="*/ 22 h 30" name="T17"/>
                <a:gd fmla="*/ 17 w 39" name="T18"/>
                <a:gd fmla="*/ 23 h 30" name="T19"/>
                <a:gd fmla="*/ 15 w 39" name="T20"/>
                <a:gd fmla="*/ 24 h 30" name="T21"/>
                <a:gd fmla="*/ 15 w 39" name="T22"/>
                <a:gd fmla="*/ 24 h 30" name="T23"/>
                <a:gd fmla="*/ 12 w 39" name="T24"/>
                <a:gd fmla="*/ 26 h 30" name="T25"/>
                <a:gd fmla="*/ 9 w 39" name="T26"/>
                <a:gd fmla="*/ 27 h 30" name="T27"/>
                <a:gd fmla="*/ 5 w 39" name="T28"/>
                <a:gd fmla="*/ 28 h 30" name="T29"/>
                <a:gd fmla="*/ 3 w 39" name="T30"/>
                <a:gd fmla="*/ 28 h 30" name="T31"/>
                <a:gd fmla="*/ 0 w 39" name="T32"/>
                <a:gd fmla="*/ 30 h 30" name="T33"/>
                <a:gd fmla="*/ 0 w 39" name="T34"/>
                <a:gd fmla="*/ 26 h 30" name="T35"/>
                <a:gd fmla="*/ 1 w 39" name="T36"/>
                <a:gd fmla="*/ 23 h 30" name="T37"/>
                <a:gd fmla="*/ 4 w 39" name="T38"/>
                <a:gd fmla="*/ 20 h 30" name="T39"/>
                <a:gd fmla="*/ 8 w 39" name="T40"/>
                <a:gd fmla="*/ 18 h 30" name="T41"/>
                <a:gd fmla="*/ 11 w 39" name="T42"/>
                <a:gd fmla="*/ 15 h 30" name="T43"/>
                <a:gd fmla="*/ 13 w 39" name="T44"/>
                <a:gd fmla="*/ 14 h 30" name="T45"/>
                <a:gd fmla="*/ 19 w 39" name="T46"/>
                <a:gd fmla="*/ 10 h 30" name="T47"/>
                <a:gd fmla="*/ 25 w 39" name="T48"/>
                <a:gd fmla="*/ 4 h 30" name="T49"/>
                <a:gd fmla="*/ 33 w 39" name="T50"/>
                <a:gd fmla="*/ 0 h 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0" w="39">
                  <a:moveTo>
                    <a:pt x="33" y="0"/>
                  </a:moveTo>
                  <a:lnTo>
                    <a:pt x="39" y="0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5" y="19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7694"/>
            <p:cNvSpPr/>
            <p:nvPr/>
          </p:nvSpPr>
          <p:spPr bwMode="auto">
            <a:xfrm>
              <a:off x="5979374" y="2878857"/>
              <a:ext cx="443082" cy="426361"/>
            </a:xfrm>
            <a:custGeom>
              <a:gdLst>
                <a:gd fmla="*/ 50 w 53" name="T0"/>
                <a:gd fmla="*/ 0 h 51" name="T1"/>
                <a:gd fmla="*/ 50 w 53" name="T2"/>
                <a:gd fmla="*/ 0 h 51" name="T3"/>
                <a:gd fmla="*/ 50 w 53" name="T4"/>
                <a:gd fmla="*/ 1 h 51" name="T5"/>
                <a:gd fmla="*/ 52 w 53" name="T6"/>
                <a:gd fmla="*/ 3 h 51" name="T7"/>
                <a:gd fmla="*/ 52 w 53" name="T8"/>
                <a:gd fmla="*/ 4 h 51" name="T9"/>
                <a:gd fmla="*/ 53 w 53" name="T10"/>
                <a:gd fmla="*/ 7 h 51" name="T11"/>
                <a:gd fmla="*/ 52 w 53" name="T12"/>
                <a:gd fmla="*/ 11 h 51" name="T13"/>
                <a:gd fmla="*/ 50 w 53" name="T14"/>
                <a:gd fmla="*/ 15 h 51" name="T15"/>
                <a:gd fmla="*/ 48 w 53" name="T16"/>
                <a:gd fmla="*/ 19 h 51" name="T17"/>
                <a:gd fmla="*/ 45 w 53" name="T18"/>
                <a:gd fmla="*/ 21 h 51" name="T19"/>
                <a:gd fmla="*/ 42 w 53" name="T20"/>
                <a:gd fmla="*/ 24 h 51" name="T21"/>
                <a:gd fmla="*/ 41 w 53" name="T22"/>
                <a:gd fmla="*/ 25 h 51" name="T23"/>
                <a:gd fmla="*/ 40 w 53" name="T24"/>
                <a:gd fmla="*/ 28 h 51" name="T25"/>
                <a:gd fmla="*/ 40 w 53" name="T26"/>
                <a:gd fmla="*/ 31 h 51" name="T27"/>
                <a:gd fmla="*/ 38 w 53" name="T28"/>
                <a:gd fmla="*/ 33 h 51" name="T29"/>
                <a:gd fmla="*/ 37 w 53" name="T30"/>
                <a:gd fmla="*/ 35 h 51" name="T31"/>
                <a:gd fmla="*/ 34 w 53" name="T32"/>
                <a:gd fmla="*/ 36 h 51" name="T33"/>
                <a:gd fmla="*/ 32 w 53" name="T34"/>
                <a:gd fmla="*/ 37 h 51" name="T35"/>
                <a:gd fmla="*/ 30 w 53" name="T36"/>
                <a:gd fmla="*/ 37 h 51" name="T37"/>
                <a:gd fmla="*/ 29 w 53" name="T38"/>
                <a:gd fmla="*/ 39 h 51" name="T39"/>
                <a:gd fmla="*/ 26 w 53" name="T40"/>
                <a:gd fmla="*/ 41 h 51" name="T41"/>
                <a:gd fmla="*/ 26 w 53" name="T42"/>
                <a:gd fmla="*/ 43 h 51" name="T43"/>
                <a:gd fmla="*/ 24 w 53" name="T44"/>
                <a:gd fmla="*/ 44 h 51" name="T45"/>
                <a:gd fmla="*/ 21 w 53" name="T46"/>
                <a:gd fmla="*/ 45 h 51" name="T47"/>
                <a:gd fmla="*/ 17 w 53" name="T48"/>
                <a:gd fmla="*/ 47 h 51" name="T49"/>
                <a:gd fmla="*/ 12 w 53" name="T50"/>
                <a:gd fmla="*/ 47 h 51" name="T51"/>
                <a:gd fmla="*/ 7 w 53" name="T52"/>
                <a:gd fmla="*/ 49 h 51" name="T53"/>
                <a:gd fmla="*/ 3 w 53" name="T54"/>
                <a:gd fmla="*/ 51 h 51" name="T55"/>
                <a:gd fmla="*/ 1 w 53" name="T56"/>
                <a:gd fmla="*/ 51 h 51" name="T57"/>
                <a:gd fmla="*/ 1 w 53" name="T58"/>
                <a:gd fmla="*/ 51 h 51" name="T59"/>
                <a:gd fmla="*/ 0 w 53" name="T60"/>
                <a:gd fmla="*/ 51 h 51" name="T61"/>
                <a:gd fmla="*/ 1 w 53" name="T62"/>
                <a:gd fmla="*/ 51 h 51" name="T63"/>
                <a:gd fmla="*/ 5 w 53" name="T64"/>
                <a:gd fmla="*/ 45 h 51" name="T65"/>
                <a:gd fmla="*/ 7 w 53" name="T66"/>
                <a:gd fmla="*/ 37 h 51" name="T67"/>
                <a:gd fmla="*/ 8 w 53" name="T68"/>
                <a:gd fmla="*/ 29 h 51" name="T69"/>
                <a:gd fmla="*/ 9 w 53" name="T70"/>
                <a:gd fmla="*/ 21 h 51" name="T71"/>
                <a:gd fmla="*/ 14 w 53" name="T72"/>
                <a:gd fmla="*/ 16 h 51" name="T73"/>
                <a:gd fmla="*/ 24 w 53" name="T74"/>
                <a:gd fmla="*/ 11 h 51" name="T75"/>
                <a:gd fmla="*/ 36 w 53" name="T76"/>
                <a:gd fmla="*/ 8 h 51" name="T77"/>
                <a:gd fmla="*/ 38 w 53" name="T78"/>
                <a:gd fmla="*/ 8 h 51" name="T79"/>
                <a:gd fmla="*/ 41 w 53" name="T80"/>
                <a:gd fmla="*/ 8 h 51" name="T81"/>
                <a:gd fmla="*/ 45 w 53" name="T82"/>
                <a:gd fmla="*/ 8 h 51" name="T83"/>
                <a:gd fmla="*/ 48 w 53" name="T84"/>
                <a:gd fmla="*/ 7 h 51" name="T85"/>
                <a:gd fmla="*/ 49 w 53" name="T86"/>
                <a:gd fmla="*/ 5 h 51" name="T87"/>
                <a:gd fmla="*/ 49 w 53" name="T88"/>
                <a:gd fmla="*/ 4 h 51" name="T89"/>
                <a:gd fmla="*/ 49 w 53" name="T90"/>
                <a:gd fmla="*/ 3 h 51" name="T91"/>
                <a:gd fmla="*/ 49 w 53" name="T92"/>
                <a:gd fmla="*/ 1 h 51" name="T93"/>
                <a:gd fmla="*/ 50 w 53" name="T94"/>
                <a:gd fmla="*/ 0 h 5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1" w="52">
                  <a:moveTo>
                    <a:pt x="5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7"/>
                  </a:lnTo>
                  <a:lnTo>
                    <a:pt x="52" y="11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7" y="35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7"/>
                  </a:lnTo>
                  <a:lnTo>
                    <a:pt x="12" y="47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5" y="45"/>
                  </a:lnTo>
                  <a:lnTo>
                    <a:pt x="7" y="37"/>
                  </a:lnTo>
                  <a:lnTo>
                    <a:pt x="8" y="29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4" y="11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7695"/>
            <p:cNvSpPr/>
            <p:nvPr/>
          </p:nvSpPr>
          <p:spPr bwMode="auto">
            <a:xfrm>
              <a:off x="6046255" y="3012617"/>
              <a:ext cx="75240" cy="209001"/>
            </a:xfrm>
            <a:custGeom>
              <a:gdLst>
                <a:gd fmla="*/ 9 w 9" name="T0"/>
                <a:gd fmla="*/ 0 h 25" name="T1"/>
                <a:gd fmla="*/ 8 w 9" name="T2"/>
                <a:gd fmla="*/ 4 h 25" name="T3"/>
                <a:gd fmla="*/ 8 w 9" name="T4"/>
                <a:gd fmla="*/ 7 h 25" name="T5"/>
                <a:gd fmla="*/ 8 w 9" name="T6"/>
                <a:gd fmla="*/ 11 h 25" name="T7"/>
                <a:gd fmla="*/ 8 w 9" name="T8"/>
                <a:gd fmla="*/ 15 h 25" name="T9"/>
                <a:gd fmla="*/ 6 w 9" name="T10"/>
                <a:gd fmla="*/ 17 h 25" name="T11"/>
                <a:gd fmla="*/ 5 w 9" name="T12"/>
                <a:gd fmla="*/ 19 h 25" name="T13"/>
                <a:gd fmla="*/ 4 w 9" name="T14"/>
                <a:gd fmla="*/ 21 h 25" name="T15"/>
                <a:gd fmla="*/ 1 w 9" name="T16"/>
                <a:gd fmla="*/ 23 h 25" name="T17"/>
                <a:gd fmla="*/ 0 w 9" name="T18"/>
                <a:gd fmla="*/ 25 h 25" name="T19"/>
                <a:gd fmla="*/ 0 w 9" name="T20"/>
                <a:gd fmla="*/ 25 h 25" name="T21"/>
                <a:gd fmla="*/ 0 w 9" name="T22"/>
                <a:gd fmla="*/ 19 h 25" name="T23"/>
                <a:gd fmla="*/ 1 w 9" name="T24"/>
                <a:gd fmla="*/ 11 h 25" name="T25"/>
                <a:gd fmla="*/ 4 w 9" name="T26"/>
                <a:gd fmla="*/ 4 h 25" name="T27"/>
                <a:gd fmla="*/ 9 w 9" name="T28"/>
                <a:gd fmla="*/ 0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9">
                  <a:moveTo>
                    <a:pt x="9" y="0"/>
                  </a:move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7696"/>
            <p:cNvSpPr/>
            <p:nvPr/>
          </p:nvSpPr>
          <p:spPr bwMode="auto">
            <a:xfrm>
              <a:off x="6121495" y="2979177"/>
              <a:ext cx="75240" cy="142120"/>
            </a:xfrm>
            <a:custGeom>
              <a:gdLst>
                <a:gd fmla="*/ 7 w 9" name="T0"/>
                <a:gd fmla="*/ 0 h 17" name="T1"/>
                <a:gd fmla="*/ 9 w 9" name="T2"/>
                <a:gd fmla="*/ 0 h 17" name="T3"/>
                <a:gd fmla="*/ 9 w 9" name="T4"/>
                <a:gd fmla="*/ 3 h 17" name="T5"/>
                <a:gd fmla="*/ 8 w 9" name="T6"/>
                <a:gd fmla="*/ 5 h 17" name="T7"/>
                <a:gd fmla="*/ 8 w 9" name="T8"/>
                <a:gd fmla="*/ 9 h 17" name="T9"/>
                <a:gd fmla="*/ 7 w 9" name="T10"/>
                <a:gd fmla="*/ 12 h 17" name="T11"/>
                <a:gd fmla="*/ 5 w 9" name="T12"/>
                <a:gd fmla="*/ 15 h 17" name="T13"/>
                <a:gd fmla="*/ 3 w 9" name="T14"/>
                <a:gd fmla="*/ 16 h 17" name="T15"/>
                <a:gd fmla="*/ 0 w 9" name="T16"/>
                <a:gd fmla="*/ 17 h 17" name="T17"/>
                <a:gd fmla="*/ 0 w 9" name="T18"/>
                <a:gd fmla="*/ 17 h 17" name="T19"/>
                <a:gd fmla="*/ 0 w 9" name="T20"/>
                <a:gd fmla="*/ 15 h 17" name="T21"/>
                <a:gd fmla="*/ 0 w 9" name="T22"/>
                <a:gd fmla="*/ 12 h 17" name="T23"/>
                <a:gd fmla="*/ 0 w 9" name="T24"/>
                <a:gd fmla="*/ 8 h 17" name="T25"/>
                <a:gd fmla="*/ 1 w 9" name="T26"/>
                <a:gd fmla="*/ 5 h 17" name="T27"/>
                <a:gd fmla="*/ 3 w 9" name="T28"/>
                <a:gd fmla="*/ 3 h 17" name="T29"/>
                <a:gd fmla="*/ 4 w 9" name="T30"/>
                <a:gd fmla="*/ 0 h 17" name="T31"/>
                <a:gd fmla="*/ 7 w 9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9">
                  <a:moveTo>
                    <a:pt x="7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7697"/>
            <p:cNvSpPr/>
            <p:nvPr/>
          </p:nvSpPr>
          <p:spPr bwMode="auto">
            <a:xfrm>
              <a:off x="6196735" y="2945737"/>
              <a:ext cx="167201" cy="133760"/>
            </a:xfrm>
            <a:custGeom>
              <a:gdLst>
                <a:gd fmla="*/ 20 w 20" name="T0"/>
                <a:gd fmla="*/ 0 h 16" name="T1"/>
                <a:gd fmla="*/ 19 w 20" name="T2"/>
                <a:gd fmla="*/ 3 h 16" name="T3"/>
                <a:gd fmla="*/ 16 w 20" name="T4"/>
                <a:gd fmla="*/ 5 h 16" name="T5"/>
                <a:gd fmla="*/ 14 w 20" name="T6"/>
                <a:gd fmla="*/ 7 h 16" name="T7"/>
                <a:gd fmla="*/ 10 w 20" name="T8"/>
                <a:gd fmla="*/ 8 h 16" name="T9"/>
                <a:gd fmla="*/ 7 w 20" name="T10"/>
                <a:gd fmla="*/ 11 h 16" name="T11"/>
                <a:gd fmla="*/ 4 w 20" name="T12"/>
                <a:gd fmla="*/ 12 h 16" name="T13"/>
                <a:gd fmla="*/ 2 w 20" name="T14"/>
                <a:gd fmla="*/ 13 h 16" name="T15"/>
                <a:gd fmla="*/ 0 w 20" name="T16"/>
                <a:gd fmla="*/ 16 h 16" name="T17"/>
                <a:gd fmla="*/ 0 w 20" name="T18"/>
                <a:gd fmla="*/ 15 h 16" name="T19"/>
                <a:gd fmla="*/ 0 w 20" name="T20"/>
                <a:gd fmla="*/ 12 h 16" name="T21"/>
                <a:gd fmla="*/ 2 w 20" name="T22"/>
                <a:gd fmla="*/ 9 h 16" name="T23"/>
                <a:gd fmla="*/ 2 w 20" name="T24"/>
                <a:gd fmla="*/ 7 h 16" name="T25"/>
                <a:gd fmla="*/ 3 w 20" name="T26"/>
                <a:gd fmla="*/ 5 h 16" name="T27"/>
                <a:gd fmla="*/ 6 w 20" name="T28"/>
                <a:gd fmla="*/ 4 h 16" name="T29"/>
                <a:gd fmla="*/ 8 w 20" name="T30"/>
                <a:gd fmla="*/ 3 h 16" name="T31"/>
                <a:gd fmla="*/ 11 w 20" name="T32"/>
                <a:gd fmla="*/ 3 h 16" name="T33"/>
                <a:gd fmla="*/ 15 w 20" name="T34"/>
                <a:gd fmla="*/ 1 h 16" name="T35"/>
                <a:gd fmla="*/ 18 w 20" name="T36"/>
                <a:gd fmla="*/ 1 h 16" name="T37"/>
                <a:gd fmla="*/ 20 w 20" name="T38"/>
                <a:gd fmla="*/ 0 h 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" w="20">
                  <a:moveTo>
                    <a:pt x="20" y="0"/>
                  </a:moveTo>
                  <a:lnTo>
                    <a:pt x="19" y="3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7698"/>
            <p:cNvSpPr>
              <a:spLocks noEditPoints="1"/>
            </p:cNvSpPr>
            <p:nvPr/>
          </p:nvSpPr>
          <p:spPr bwMode="auto">
            <a:xfrm>
              <a:off x="6046255" y="3154738"/>
              <a:ext cx="183921" cy="117040"/>
            </a:xfrm>
            <a:custGeom>
              <a:gdLst>
                <a:gd fmla="*/ 0 w 22" name="T0"/>
                <a:gd fmla="*/ 14 h 14" name="T1"/>
                <a:gd fmla="*/ 0 w 22" name="T2"/>
                <a:gd fmla="*/ 14 h 14" name="T3"/>
                <a:gd fmla="*/ 0 w 22" name="T4"/>
                <a:gd fmla="*/ 14 h 14" name="T5"/>
                <a:gd fmla="*/ 0 w 22" name="T6"/>
                <a:gd fmla="*/ 14 h 14" name="T7"/>
                <a:gd fmla="*/ 22 w 22" name="T8"/>
                <a:gd fmla="*/ 0 h 14" name="T9"/>
                <a:gd fmla="*/ 18 w 22" name="T10"/>
                <a:gd fmla="*/ 7 h 14" name="T11"/>
                <a:gd fmla="*/ 12 w 22" name="T12"/>
                <a:gd fmla="*/ 11 h 14" name="T13"/>
                <a:gd fmla="*/ 5 w 22" name="T14"/>
                <a:gd fmla="*/ 11 h 14" name="T15"/>
                <a:gd fmla="*/ 0 w 22" name="T16"/>
                <a:gd fmla="*/ 14 h 14" name="T17"/>
                <a:gd fmla="*/ 3 w 22" name="T18"/>
                <a:gd fmla="*/ 8 h 14" name="T19"/>
                <a:gd fmla="*/ 9 w 22" name="T20"/>
                <a:gd fmla="*/ 4 h 14" name="T21"/>
                <a:gd fmla="*/ 17 w 22" name="T22"/>
                <a:gd fmla="*/ 0 h 14" name="T23"/>
                <a:gd fmla="*/ 22 w 22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2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2" y="0"/>
                  </a:moveTo>
                  <a:lnTo>
                    <a:pt x="18" y="7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3" y="8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7699"/>
            <p:cNvSpPr/>
            <p:nvPr/>
          </p:nvSpPr>
          <p:spPr bwMode="auto">
            <a:xfrm>
              <a:off x="6129855" y="3079497"/>
              <a:ext cx="183921" cy="75240"/>
            </a:xfrm>
            <a:custGeom>
              <a:gdLst>
                <a:gd fmla="*/ 22 w 22" name="T0"/>
                <a:gd fmla="*/ 0 h 9" name="T1"/>
                <a:gd fmla="*/ 20 w 22" name="T2"/>
                <a:gd fmla="*/ 3 h 9" name="T3"/>
                <a:gd fmla="*/ 19 w 22" name="T4"/>
                <a:gd fmla="*/ 5 h 9" name="T5"/>
                <a:gd fmla="*/ 16 w 22" name="T6"/>
                <a:gd fmla="*/ 7 h 9" name="T7"/>
                <a:gd fmla="*/ 12 w 22" name="T8"/>
                <a:gd fmla="*/ 8 h 9" name="T9"/>
                <a:gd fmla="*/ 10 w 22" name="T10"/>
                <a:gd fmla="*/ 8 h 9" name="T11"/>
                <a:gd fmla="*/ 6 w 22" name="T12"/>
                <a:gd fmla="*/ 8 h 9" name="T13"/>
                <a:gd fmla="*/ 3 w 22" name="T14"/>
                <a:gd fmla="*/ 8 h 9" name="T15"/>
                <a:gd fmla="*/ 0 w 22" name="T16"/>
                <a:gd fmla="*/ 9 h 9" name="T17"/>
                <a:gd fmla="*/ 3 w 22" name="T18"/>
                <a:gd fmla="*/ 7 h 9" name="T19"/>
                <a:gd fmla="*/ 6 w 22" name="T20"/>
                <a:gd fmla="*/ 4 h 9" name="T21"/>
                <a:gd fmla="*/ 10 w 22" name="T22"/>
                <a:gd fmla="*/ 3 h 9" name="T23"/>
                <a:gd fmla="*/ 14 w 22" name="T24"/>
                <a:gd fmla="*/ 1 h 9" name="T25"/>
                <a:gd fmla="*/ 18 w 22" name="T26"/>
                <a:gd fmla="*/ 0 h 9" name="T27"/>
                <a:gd fmla="*/ 22 w 22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22">
                  <a:moveTo>
                    <a:pt x="22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7700"/>
            <p:cNvSpPr/>
            <p:nvPr/>
          </p:nvSpPr>
          <p:spPr bwMode="auto">
            <a:xfrm>
              <a:off x="6230175" y="2945737"/>
              <a:ext cx="183921" cy="142120"/>
            </a:xfrm>
            <a:custGeom>
              <a:gdLst>
                <a:gd fmla="*/ 22 w 22" name="T0"/>
                <a:gd fmla="*/ 0 h 17" name="T1"/>
                <a:gd fmla="*/ 20 w 22" name="T2"/>
                <a:gd fmla="*/ 5 h 17" name="T3"/>
                <a:gd fmla="*/ 18 w 22" name="T4"/>
                <a:gd fmla="*/ 8 h 17" name="T5"/>
                <a:gd fmla="*/ 15 w 22" name="T6"/>
                <a:gd fmla="*/ 11 h 17" name="T7"/>
                <a:gd fmla="*/ 12 w 22" name="T8"/>
                <a:gd fmla="*/ 12 h 17" name="T9"/>
                <a:gd fmla="*/ 10 w 22" name="T10"/>
                <a:gd fmla="*/ 13 h 17" name="T11"/>
                <a:gd fmla="*/ 7 w 22" name="T12"/>
                <a:gd fmla="*/ 13 h 17" name="T13"/>
                <a:gd fmla="*/ 4 w 22" name="T14"/>
                <a:gd fmla="*/ 15 h 17" name="T15"/>
                <a:gd fmla="*/ 2 w 22" name="T16"/>
                <a:gd fmla="*/ 16 h 17" name="T17"/>
                <a:gd fmla="*/ 0 w 22" name="T18"/>
                <a:gd fmla="*/ 17 h 17" name="T19"/>
                <a:gd fmla="*/ 3 w 22" name="T20"/>
                <a:gd fmla="*/ 13 h 17" name="T21"/>
                <a:gd fmla="*/ 7 w 22" name="T22"/>
                <a:gd fmla="*/ 12 h 17" name="T23"/>
                <a:gd fmla="*/ 11 w 22" name="T24"/>
                <a:gd fmla="*/ 9 h 17" name="T25"/>
                <a:gd fmla="*/ 14 w 22" name="T26"/>
                <a:gd fmla="*/ 7 h 17" name="T27"/>
                <a:gd fmla="*/ 16 w 22" name="T28"/>
                <a:gd fmla="*/ 4 h 17" name="T29"/>
                <a:gd fmla="*/ 19 w 22" name="T30"/>
                <a:gd fmla="*/ 3 h 17" name="T31"/>
                <a:gd fmla="*/ 22 w 22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22">
                  <a:moveTo>
                    <a:pt x="22" y="0"/>
                  </a:moveTo>
                  <a:lnTo>
                    <a:pt x="20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7701"/>
            <p:cNvSpPr/>
            <p:nvPr/>
          </p:nvSpPr>
          <p:spPr bwMode="auto">
            <a:xfrm>
              <a:off x="585397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5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7702"/>
            <p:cNvSpPr/>
            <p:nvPr/>
          </p:nvSpPr>
          <p:spPr bwMode="auto">
            <a:xfrm>
              <a:off x="5853974" y="3422258"/>
              <a:ext cx="50160" cy="50160"/>
            </a:xfrm>
            <a:custGeom>
              <a:gdLst>
                <a:gd fmla="*/ 3 w 6" name="T0"/>
                <a:gd fmla="*/ 0 h 6" name="T1"/>
                <a:gd fmla="*/ 4 w 6" name="T2"/>
                <a:gd fmla="*/ 0 h 6" name="T3"/>
                <a:gd fmla="*/ 6 w 6" name="T4"/>
                <a:gd fmla="*/ 2 h 6" name="T5"/>
                <a:gd fmla="*/ 6 w 6" name="T6"/>
                <a:gd fmla="*/ 4 h 6" name="T7"/>
                <a:gd fmla="*/ 4 w 6" name="T8"/>
                <a:gd fmla="*/ 6 h 6" name="T9"/>
                <a:gd fmla="*/ 3 w 6" name="T10"/>
                <a:gd fmla="*/ 6 h 6" name="T11"/>
                <a:gd fmla="*/ 2 w 6" name="T12"/>
                <a:gd fmla="*/ 6 h 6" name="T13"/>
                <a:gd fmla="*/ 0 w 6" name="T14"/>
                <a:gd fmla="*/ 4 h 6" name="T15"/>
                <a:gd fmla="*/ 0 w 6" name="T16"/>
                <a:gd fmla="*/ 2 h 6" name="T17"/>
                <a:gd fmla="*/ 2 w 6" name="T18"/>
                <a:gd fmla="*/ 0 h 6" name="T19"/>
                <a:gd fmla="*/ 3 w 6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3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7703"/>
            <p:cNvSpPr/>
            <p:nvPr/>
          </p:nvSpPr>
          <p:spPr bwMode="auto">
            <a:xfrm>
              <a:off x="588741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4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7704"/>
            <p:cNvSpPr/>
            <p:nvPr/>
          </p:nvSpPr>
          <p:spPr bwMode="auto">
            <a:xfrm>
              <a:off x="5887414" y="3405538"/>
              <a:ext cx="66880" cy="50160"/>
            </a:xfrm>
            <a:custGeom>
              <a:gdLst>
                <a:gd fmla="*/ 4 w 8" name="T0"/>
                <a:gd fmla="*/ 0 h 6" name="T1"/>
                <a:gd fmla="*/ 6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7 w 8" name="T8"/>
                <a:gd fmla="*/ 5 h 6" name="T9"/>
                <a:gd fmla="*/ 7 w 8" name="T10"/>
                <a:gd fmla="*/ 5 h 6" name="T11"/>
                <a:gd fmla="*/ 4 w 8" name="T12"/>
                <a:gd fmla="*/ 6 h 6" name="T13"/>
                <a:gd fmla="*/ 3 w 8" name="T14"/>
                <a:gd fmla="*/ 6 h 6" name="T15"/>
                <a:gd fmla="*/ 2 w 8" name="T16"/>
                <a:gd fmla="*/ 5 h 6" name="T17"/>
                <a:gd fmla="*/ 0 w 8" name="T18"/>
                <a:gd fmla="*/ 4 h 6" name="T19"/>
                <a:gd fmla="*/ 2 w 8" name="T20"/>
                <a:gd fmla="*/ 2 h 6" name="T21"/>
                <a:gd fmla="*/ 3 w 8" name="T22"/>
                <a:gd fmla="*/ 1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7705"/>
            <p:cNvSpPr/>
            <p:nvPr/>
          </p:nvSpPr>
          <p:spPr bwMode="auto">
            <a:xfrm>
              <a:off x="5879054" y="333865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0 h 5" name="T3"/>
                <a:gd fmla="*/ 5 w 5" name="T4"/>
                <a:gd fmla="*/ 1 h 5" name="T5"/>
                <a:gd fmla="*/ 5 w 5" name="T6"/>
                <a:gd fmla="*/ 4 h 5" name="T7"/>
                <a:gd fmla="*/ 5 w 5" name="T8"/>
                <a:gd fmla="*/ 5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4 h 5" name="T15"/>
                <a:gd fmla="*/ 0 w 5" name="T16"/>
                <a:gd fmla="*/ 1 h 5" name="T17"/>
                <a:gd fmla="*/ 1 w 5" name="T18"/>
                <a:gd fmla="*/ 0 h 5" name="T19"/>
                <a:gd fmla="*/ 3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7706"/>
            <p:cNvSpPr/>
            <p:nvPr/>
          </p:nvSpPr>
          <p:spPr bwMode="auto">
            <a:xfrm>
              <a:off x="5920854" y="3288498"/>
              <a:ext cx="50160" cy="50160"/>
            </a:xfrm>
            <a:custGeom>
              <a:gdLst>
                <a:gd fmla="*/ 4 w 6" name="T0"/>
                <a:gd fmla="*/ 0 h 6" name="T1"/>
                <a:gd fmla="*/ 6 w 6" name="T2"/>
                <a:gd fmla="*/ 2 h 6" name="T3"/>
                <a:gd fmla="*/ 6 w 6" name="T4"/>
                <a:gd fmla="*/ 3 h 6" name="T5"/>
                <a:gd fmla="*/ 6 w 6" name="T6"/>
                <a:gd fmla="*/ 4 h 6" name="T7"/>
                <a:gd fmla="*/ 6 w 6" name="T8"/>
                <a:gd fmla="*/ 6 h 6" name="T9"/>
                <a:gd fmla="*/ 4 w 6" name="T10"/>
                <a:gd fmla="*/ 6 h 6" name="T11"/>
                <a:gd fmla="*/ 3 w 6" name="T12"/>
                <a:gd fmla="*/ 6 h 6" name="T13"/>
                <a:gd fmla="*/ 2 w 6" name="T14"/>
                <a:gd fmla="*/ 6 h 6" name="T15"/>
                <a:gd fmla="*/ 0 w 6" name="T16"/>
                <a:gd fmla="*/ 3 h 6" name="T17"/>
                <a:gd fmla="*/ 2 w 6" name="T18"/>
                <a:gd fmla="*/ 2 h 6" name="T19"/>
                <a:gd fmla="*/ 3 w 6" name="T20"/>
                <a:gd fmla="*/ 0 h 6" name="T21"/>
                <a:gd fmla="*/ 4 w 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6">
                  <a:moveTo>
                    <a:pt x="4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7707"/>
            <p:cNvSpPr/>
            <p:nvPr/>
          </p:nvSpPr>
          <p:spPr bwMode="auto">
            <a:xfrm>
              <a:off x="5937574" y="3455699"/>
              <a:ext cx="41800" cy="50160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5 w 5" name="T4"/>
                <a:gd fmla="*/ 3 h 6" name="T5"/>
                <a:gd fmla="*/ 5 w 5" name="T6"/>
                <a:gd fmla="*/ 6 h 6" name="T7"/>
                <a:gd fmla="*/ 2 w 5" name="T8"/>
                <a:gd fmla="*/ 6 h 6" name="T9"/>
                <a:gd fmla="*/ 1 w 5" name="T10"/>
                <a:gd fmla="*/ 6 h 6" name="T11"/>
                <a:gd fmla="*/ 0 w 5" name="T12"/>
                <a:gd fmla="*/ 3 h 6" name="T13"/>
                <a:gd fmla="*/ 1 w 5" name="T14"/>
                <a:gd fmla="*/ 2 h 6" name="T15"/>
                <a:gd fmla="*/ 2 w 5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7708"/>
            <p:cNvSpPr/>
            <p:nvPr/>
          </p:nvSpPr>
          <p:spPr bwMode="auto">
            <a:xfrm>
              <a:off x="5879054" y="3472419"/>
              <a:ext cx="58520" cy="41800"/>
            </a:xfrm>
            <a:custGeom>
              <a:gdLst>
                <a:gd fmla="*/ 3 w 7" name="T0"/>
                <a:gd fmla="*/ 0 h 5" name="T1"/>
                <a:gd fmla="*/ 5 w 7" name="T2"/>
                <a:gd fmla="*/ 1 h 5" name="T3"/>
                <a:gd fmla="*/ 7 w 7" name="T4"/>
                <a:gd fmla="*/ 2 h 5" name="T5"/>
                <a:gd fmla="*/ 5 w 7" name="T6"/>
                <a:gd fmla="*/ 4 h 5" name="T7"/>
                <a:gd fmla="*/ 4 w 7" name="T8"/>
                <a:gd fmla="*/ 5 h 5" name="T9"/>
                <a:gd fmla="*/ 1 w 7" name="T10"/>
                <a:gd fmla="*/ 5 h 5" name="T11"/>
                <a:gd fmla="*/ 0 w 7" name="T12"/>
                <a:gd fmla="*/ 2 h 5" name="T13"/>
                <a:gd fmla="*/ 1 w 7" name="T14"/>
                <a:gd fmla="*/ 1 h 5" name="T15"/>
                <a:gd fmla="*/ 3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3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7709"/>
            <p:cNvSpPr/>
            <p:nvPr/>
          </p:nvSpPr>
          <p:spPr bwMode="auto">
            <a:xfrm>
              <a:off x="5912494" y="3372098"/>
              <a:ext cx="66880" cy="50160"/>
            </a:xfrm>
            <a:custGeom>
              <a:gdLst>
                <a:gd fmla="*/ 4 w 8" name="T0"/>
                <a:gd fmla="*/ 0 h 6" name="T1"/>
                <a:gd fmla="*/ 5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8 w 8" name="T8"/>
                <a:gd fmla="*/ 4 h 6" name="T9"/>
                <a:gd fmla="*/ 7 w 8" name="T10"/>
                <a:gd fmla="*/ 5 h 6" name="T11"/>
                <a:gd fmla="*/ 5 w 8" name="T12"/>
                <a:gd fmla="*/ 6 h 6" name="T13"/>
                <a:gd fmla="*/ 3 w 8" name="T14"/>
                <a:gd fmla="*/ 5 h 6" name="T15"/>
                <a:gd fmla="*/ 1 w 8" name="T16"/>
                <a:gd fmla="*/ 5 h 6" name="T17"/>
                <a:gd fmla="*/ 0 w 8" name="T18"/>
                <a:gd fmla="*/ 2 h 6" name="T19"/>
                <a:gd fmla="*/ 1 w 8" name="T20"/>
                <a:gd fmla="*/ 1 h 6" name="T21"/>
                <a:gd fmla="*/ 1 w 8" name="T22"/>
                <a:gd fmla="*/ 0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7710"/>
            <p:cNvSpPr/>
            <p:nvPr/>
          </p:nvSpPr>
          <p:spPr bwMode="auto">
            <a:xfrm>
              <a:off x="5954294" y="3305218"/>
              <a:ext cx="58520" cy="50160"/>
            </a:xfrm>
            <a:custGeom>
              <a:gdLst>
                <a:gd fmla="*/ 4 w 7" name="T0"/>
                <a:gd fmla="*/ 0 h 6" name="T1"/>
                <a:gd fmla="*/ 6 w 7" name="T2"/>
                <a:gd fmla="*/ 0 h 6" name="T3"/>
                <a:gd fmla="*/ 7 w 7" name="T4"/>
                <a:gd fmla="*/ 1 h 6" name="T5"/>
                <a:gd fmla="*/ 7 w 7" name="T6"/>
                <a:gd fmla="*/ 2 h 6" name="T7"/>
                <a:gd fmla="*/ 7 w 7" name="T8"/>
                <a:gd fmla="*/ 4 h 6" name="T9"/>
                <a:gd fmla="*/ 6 w 7" name="T10"/>
                <a:gd fmla="*/ 6 h 6" name="T11"/>
                <a:gd fmla="*/ 4 w 7" name="T12"/>
                <a:gd fmla="*/ 6 h 6" name="T13"/>
                <a:gd fmla="*/ 3 w 7" name="T14"/>
                <a:gd fmla="*/ 6 h 6" name="T15"/>
                <a:gd fmla="*/ 2 w 7" name="T16"/>
                <a:gd fmla="*/ 5 h 6" name="T17"/>
                <a:gd fmla="*/ 0 w 7" name="T18"/>
                <a:gd fmla="*/ 4 h 6" name="T19"/>
                <a:gd fmla="*/ 0 w 7" name="T20"/>
                <a:gd fmla="*/ 1 h 6" name="T21"/>
                <a:gd fmla="*/ 2 w 7" name="T22"/>
                <a:gd fmla="*/ 0 h 6" name="T23"/>
                <a:gd fmla="*/ 4 w 7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7711"/>
            <p:cNvSpPr/>
            <p:nvPr/>
          </p:nvSpPr>
          <p:spPr bwMode="auto">
            <a:xfrm>
              <a:off x="5954294" y="3422258"/>
              <a:ext cx="58520" cy="50160"/>
            </a:xfrm>
            <a:custGeom>
              <a:gdLst>
                <a:gd fmla="*/ 3 w 7" name="T0"/>
                <a:gd fmla="*/ 0 h 6" name="T1"/>
                <a:gd fmla="*/ 6 w 7" name="T2"/>
                <a:gd fmla="*/ 0 h 6" name="T3"/>
                <a:gd fmla="*/ 7 w 7" name="T4"/>
                <a:gd fmla="*/ 3 h 6" name="T5"/>
                <a:gd fmla="*/ 6 w 7" name="T6"/>
                <a:gd fmla="*/ 4 h 6" name="T7"/>
                <a:gd fmla="*/ 3 w 7" name="T8"/>
                <a:gd fmla="*/ 6 h 6" name="T9"/>
                <a:gd fmla="*/ 2 w 7" name="T10"/>
                <a:gd fmla="*/ 4 h 6" name="T11"/>
                <a:gd fmla="*/ 0 w 7" name="T12"/>
                <a:gd fmla="*/ 3 h 6" name="T13"/>
                <a:gd fmla="*/ 2 w 7" name="T14"/>
                <a:gd fmla="*/ 0 h 6" name="T15"/>
                <a:gd fmla="*/ 3 w 7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7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7712"/>
            <p:cNvSpPr/>
            <p:nvPr/>
          </p:nvSpPr>
          <p:spPr bwMode="auto">
            <a:xfrm>
              <a:off x="5979374" y="334701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1 h 5" name="T3"/>
                <a:gd fmla="*/ 5 w 5" name="T4"/>
                <a:gd fmla="*/ 1 h 5" name="T5"/>
                <a:gd fmla="*/ 5 w 5" name="T6"/>
                <a:gd fmla="*/ 3 h 5" name="T7"/>
                <a:gd fmla="*/ 5 w 5" name="T8"/>
                <a:gd fmla="*/ 4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5 h 5" name="T15"/>
                <a:gd fmla="*/ 0 w 5" name="T16"/>
                <a:gd fmla="*/ 4 h 5" name="T17"/>
                <a:gd fmla="*/ 0 w 5" name="T18"/>
                <a:gd fmla="*/ 1 h 5" name="T19"/>
                <a:gd fmla="*/ 1 w 5" name="T20"/>
                <a:gd fmla="*/ 1 h 5" name="T21"/>
                <a:gd fmla="*/ 3 w 5" name="T22"/>
                <a:gd fmla="*/ 0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7713"/>
            <p:cNvSpPr/>
            <p:nvPr/>
          </p:nvSpPr>
          <p:spPr bwMode="auto">
            <a:xfrm>
              <a:off x="5920854" y="3321938"/>
              <a:ext cx="50160" cy="58520"/>
            </a:xfrm>
            <a:custGeom>
              <a:gdLst>
                <a:gd fmla="*/ 3 w 6" name="T0"/>
                <a:gd fmla="*/ 0 h 7" name="T1"/>
                <a:gd fmla="*/ 4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6 w 6" name="T8"/>
                <a:gd fmla="*/ 6 h 7" name="T9"/>
                <a:gd fmla="*/ 4 w 6" name="T10"/>
                <a:gd fmla="*/ 7 h 7" name="T11"/>
                <a:gd fmla="*/ 3 w 6" name="T12"/>
                <a:gd fmla="*/ 7 h 7" name="T13"/>
                <a:gd fmla="*/ 2 w 6" name="T14"/>
                <a:gd fmla="*/ 6 h 7" name="T15"/>
                <a:gd fmla="*/ 0 w 6" name="T16"/>
                <a:gd fmla="*/ 4 h 7" name="T17"/>
                <a:gd fmla="*/ 0 w 6" name="T18"/>
                <a:gd fmla="*/ 3 h 7" name="T19"/>
                <a:gd fmla="*/ 0 w 6" name="T20"/>
                <a:gd fmla="*/ 2 h 7" name="T21"/>
                <a:gd fmla="*/ 2 w 6" name="T22"/>
                <a:gd fmla="*/ 2 h 7" name="T23"/>
                <a:gd fmla="*/ 3 w 6" name="T24"/>
                <a:gd fmla="*/ 0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6" name="PA_库_矩形 215"/>
          <p:cNvSpPr/>
          <p:nvPr>
            <p:custDataLst>
              <p:tags r:id="rId3"/>
            </p:custDataLst>
          </p:nvPr>
        </p:nvSpPr>
        <p:spPr>
          <a:xfrm>
            <a:off x="4361062" y="2821819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第二部分</a:t>
            </a:r>
          </a:p>
        </p:txBody>
      </p:sp>
      <p:sp>
        <p:nvSpPr>
          <p:cNvPr id="214" name="PA_库_文本框 213"/>
          <p:cNvSpPr txBox="1"/>
          <p:nvPr>
            <p:custDataLst>
              <p:tags r:id="rId4"/>
            </p:custDataLst>
          </p:nvPr>
        </p:nvSpPr>
        <p:spPr>
          <a:xfrm>
            <a:off x="4140312" y="4395970"/>
            <a:ext cx="385826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cxnSp>
        <p:nvCxnSpPr>
          <p:cNvPr id="12" name="PA_库_直接连接符 11"/>
          <p:cNvCxnSpPr/>
          <p:nvPr>
            <p:custDataLst>
              <p:tags r:id="rId5"/>
            </p:custDataLst>
          </p:nvPr>
        </p:nvCxnSpPr>
        <p:spPr>
          <a:xfrm>
            <a:off x="4475747" y="4106733"/>
            <a:ext cx="3224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346479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6"/>
      <p:bldP grpId="0" spid="2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5247490" y="5231790"/>
            <a:ext cx="1093304" cy="1093304"/>
            <a:chOff x="5295616" y="4270311"/>
            <a:chExt cx="1093304" cy="1093304"/>
          </a:xfrm>
          <a:solidFill>
            <a:schemeClr val="bg1"/>
          </a:solidFill>
        </p:grpSpPr>
        <p:sp>
          <p:nvSpPr>
            <p:cNvPr id="18" name="椭圆 17"/>
            <p:cNvSpPr/>
            <p:nvPr/>
          </p:nvSpPr>
          <p:spPr>
            <a:xfrm>
              <a:off x="5295616" y="4270311"/>
              <a:ext cx="1093304" cy="1093304"/>
            </a:xfrm>
            <a:prstGeom prst="ellipse">
              <a:avLst/>
            </a:prstGeom>
            <a:grp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5601308" y="4394938"/>
              <a:ext cx="494124" cy="776652"/>
            </a:xfrm>
            <a:custGeom>
              <a:gdLst>
                <a:gd fmla="*/ 322 w 363" name="T0"/>
                <a:gd fmla="*/ 276 h 570" name="T1"/>
                <a:gd fmla="*/ 247 w 363" name="T2"/>
                <a:gd fmla="*/ 331 h 570" name="T3"/>
                <a:gd fmla="*/ 186 w 363" name="T4"/>
                <a:gd fmla="*/ 270 h 570" name="T5"/>
                <a:gd fmla="*/ 102 w 363" name="T6"/>
                <a:gd fmla="*/ 329 h 570" name="T7"/>
                <a:gd fmla="*/ 52 w 363" name="T8"/>
                <a:gd fmla="*/ 260 h 570" name="T9"/>
                <a:gd fmla="*/ 336 w 363" name="T10"/>
                <a:gd fmla="*/ 290 h 570" name="T11"/>
                <a:gd fmla="*/ 357 w 363" name="T12"/>
                <a:gd fmla="*/ 369 h 570" name="T13"/>
                <a:gd fmla="*/ 319 w 363" name="T14"/>
                <a:gd fmla="*/ 339 h 570" name="T15"/>
                <a:gd fmla="*/ 234 w 363" name="T16"/>
                <a:gd fmla="*/ 402 h 570" name="T17"/>
                <a:gd fmla="*/ 173 w 363" name="T18"/>
                <a:gd fmla="*/ 342 h 570" name="T19"/>
                <a:gd fmla="*/ 89 w 363" name="T20"/>
                <a:gd fmla="*/ 400 h 570" name="T21"/>
                <a:gd fmla="*/ 31 w 363" name="T22"/>
                <a:gd fmla="*/ 337 h 570" name="T23"/>
                <a:gd fmla="*/ 4 w 363" name="T24"/>
                <a:gd fmla="*/ 350 h 570" name="T25"/>
                <a:gd fmla="*/ 51 w 363" name="T26"/>
                <a:gd fmla="*/ 289 h 570" name="T27"/>
                <a:gd fmla="*/ 110 w 363" name="T28"/>
                <a:gd fmla="*/ 353 h 570" name="T29"/>
                <a:gd fmla="*/ 194 w 363" name="T30"/>
                <a:gd fmla="*/ 294 h 570" name="T31"/>
                <a:gd fmla="*/ 255 w 363" name="T32"/>
                <a:gd fmla="*/ 355 h 570" name="T33"/>
                <a:gd fmla="*/ 336 w 363" name="T34"/>
                <a:gd fmla="*/ 290 h 570" name="T35"/>
                <a:gd fmla="*/ 351 w 363" name="T36"/>
                <a:gd fmla="*/ 457 h 570" name="T37"/>
                <a:gd fmla="*/ 326 w 363" name="T38"/>
                <a:gd fmla="*/ 437 h 570" name="T39"/>
                <a:gd fmla="*/ 240 w 363" name="T40"/>
                <a:gd fmla="*/ 501 h 570" name="T41"/>
                <a:gd fmla="*/ 180 w 363" name="T42"/>
                <a:gd fmla="*/ 440 h 570" name="T43"/>
                <a:gd fmla="*/ 96 w 363" name="T44"/>
                <a:gd fmla="*/ 499 h 570" name="T45"/>
                <a:gd fmla="*/ 37 w 363" name="T46"/>
                <a:gd fmla="*/ 435 h 570" name="T47"/>
                <a:gd fmla="*/ 13 w 363" name="T48"/>
                <a:gd fmla="*/ 444 h 570" name="T49"/>
                <a:gd fmla="*/ 1 w 363" name="T50"/>
                <a:gd fmla="*/ 403 h 570" name="T51"/>
                <a:gd fmla="*/ 25 w 363" name="T52"/>
                <a:gd fmla="*/ 383 h 570" name="T53"/>
                <a:gd fmla="*/ 84 w 363" name="T54"/>
                <a:gd fmla="*/ 446 h 570" name="T55"/>
                <a:gd fmla="*/ 169 w 363" name="T56"/>
                <a:gd fmla="*/ 388 h 570" name="T57"/>
                <a:gd fmla="*/ 230 w 363" name="T58"/>
                <a:gd fmla="*/ 448 h 570" name="T59"/>
                <a:gd fmla="*/ 316 w 363" name="T60"/>
                <a:gd fmla="*/ 385 h 570" name="T61"/>
                <a:gd fmla="*/ 360 w 363" name="T62"/>
                <a:gd fmla="*/ 421 h 570" name="T63"/>
                <a:gd fmla="*/ 340 w 363" name="T64"/>
                <a:gd fmla="*/ 480 h 570" name="T65"/>
                <a:gd fmla="*/ 17 w 363" name="T66"/>
                <a:gd fmla="*/ 465 h 570" name="T67"/>
                <a:gd fmla="*/ 23 w 363" name="T68"/>
                <a:gd fmla="*/ 456 h 570" name="T69"/>
                <a:gd fmla="*/ 82 w 363" name="T70"/>
                <a:gd fmla="*/ 521 h 570" name="T71"/>
                <a:gd fmla="*/ 167 w 363" name="T72"/>
                <a:gd fmla="*/ 462 h 570" name="T73"/>
                <a:gd fmla="*/ 228 w 363" name="T74"/>
                <a:gd fmla="*/ 523 h 570" name="T75"/>
                <a:gd fmla="*/ 314 w 363" name="T76"/>
                <a:gd fmla="*/ 459 h 570" name="T77"/>
                <a:gd fmla="*/ 339 w 363" name="T78"/>
                <a:gd fmla="*/ 476 h 570" name="T79"/>
                <a:gd fmla="*/ 196 w 363" name="T80"/>
                <a:gd fmla="*/ 180 h 570" name="T81"/>
                <a:gd fmla="*/ 312 w 363" name="T82"/>
                <a:gd fmla="*/ 178 h 570" name="T83"/>
                <a:gd fmla="*/ 154 w 363" name="T84"/>
                <a:gd fmla="*/ 203 h 570" name="T85"/>
                <a:gd fmla="*/ 75 w 363" name="T86"/>
                <a:gd fmla="*/ 130 h 570" name="T87"/>
                <a:gd fmla="*/ 169 w 363" name="T88"/>
                <a:gd fmla="*/ 187 h 570" name="T89"/>
                <a:gd fmla="*/ 175 w 363" name="T90"/>
                <a:gd fmla="*/ 182 h 570" name="T91"/>
                <a:gd fmla="*/ 182 w 363" name="T92"/>
                <a:gd fmla="*/ 4 h 570" name="T93"/>
                <a:gd fmla="*/ 184 w 363" name="T94"/>
                <a:gd fmla="*/ 185 h 570" name="T95"/>
                <a:gd fmla="*/ 196 w 363" name="T96"/>
                <a:gd fmla="*/ 180 h 570" name="T97"/>
                <a:gd fmla="*/ 77 w 363" name="T98"/>
                <a:gd fmla="*/ 135 h 570" name="T99"/>
                <a:gd fmla="*/ 153 w 363" name="T100"/>
                <a:gd fmla="*/ 198 h 570" name="T101"/>
                <a:gd fmla="*/ 206 w 363" name="T102"/>
                <a:gd fmla="*/ 196 h 570" name="T103"/>
                <a:gd fmla="*/ 289 w 363" name="T104"/>
                <a:gd fmla="*/ 128 h 570" name="T105"/>
                <a:gd fmla="*/ 206 w 363" name="T106"/>
                <a:gd fmla="*/ 196 h 57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70" w="363">
                  <a:moveTo>
                    <a:pt x="322" y="271"/>
                  </a:moveTo>
                  <a:cubicBezTo>
                    <a:pt x="323" y="273"/>
                    <a:pt x="323" y="275"/>
                    <a:pt x="322" y="27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4" y="335"/>
                    <a:pt x="249" y="334"/>
                    <a:pt x="247" y="331"/>
                  </a:cubicBezTo>
                  <a:cubicBezTo>
                    <a:pt x="197" y="271"/>
                    <a:pt x="197" y="271"/>
                    <a:pt x="197" y="271"/>
                  </a:cubicBezTo>
                  <a:cubicBezTo>
                    <a:pt x="194" y="268"/>
                    <a:pt x="189" y="268"/>
                    <a:pt x="186" y="270"/>
                  </a:cubicBezTo>
                  <a:cubicBezTo>
                    <a:pt x="112" y="330"/>
                    <a:pt x="112" y="330"/>
                    <a:pt x="112" y="330"/>
                  </a:cubicBezTo>
                  <a:cubicBezTo>
                    <a:pt x="109" y="333"/>
                    <a:pt x="104" y="332"/>
                    <a:pt x="102" y="329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2" y="264"/>
                    <a:pt x="51" y="262"/>
                    <a:pt x="52" y="260"/>
                  </a:cubicBezTo>
                  <a:cubicBezTo>
                    <a:pt x="128" y="184"/>
                    <a:pt x="254" y="189"/>
                    <a:pt x="322" y="271"/>
                  </a:cubicBezTo>
                  <a:close/>
                  <a:moveTo>
                    <a:pt x="336" y="290"/>
                  </a:moveTo>
                  <a:cubicBezTo>
                    <a:pt x="350" y="313"/>
                    <a:pt x="360" y="339"/>
                    <a:pt x="363" y="367"/>
                  </a:cubicBezTo>
                  <a:cubicBezTo>
                    <a:pt x="363" y="370"/>
                    <a:pt x="359" y="372"/>
                    <a:pt x="357" y="369"/>
                  </a:cubicBezTo>
                  <a:cubicBezTo>
                    <a:pt x="331" y="340"/>
                    <a:pt x="331" y="340"/>
                    <a:pt x="331" y="340"/>
                  </a:cubicBezTo>
                  <a:cubicBezTo>
                    <a:pt x="328" y="337"/>
                    <a:pt x="323" y="336"/>
                    <a:pt x="319" y="339"/>
                  </a:cubicBezTo>
                  <a:cubicBezTo>
                    <a:pt x="245" y="403"/>
                    <a:pt x="245" y="403"/>
                    <a:pt x="245" y="403"/>
                  </a:cubicBezTo>
                  <a:cubicBezTo>
                    <a:pt x="242" y="406"/>
                    <a:pt x="237" y="405"/>
                    <a:pt x="234" y="402"/>
                  </a:cubicBezTo>
                  <a:cubicBezTo>
                    <a:pt x="185" y="343"/>
                    <a:pt x="185" y="343"/>
                    <a:pt x="185" y="343"/>
                  </a:cubicBezTo>
                  <a:cubicBezTo>
                    <a:pt x="182" y="340"/>
                    <a:pt x="177" y="339"/>
                    <a:pt x="173" y="342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97" y="404"/>
                    <a:pt x="92" y="403"/>
                    <a:pt x="89" y="400"/>
                  </a:cubicBezTo>
                  <a:cubicBezTo>
                    <a:pt x="42" y="338"/>
                    <a:pt x="42" y="338"/>
                    <a:pt x="42" y="338"/>
                  </a:cubicBezTo>
                  <a:cubicBezTo>
                    <a:pt x="40" y="335"/>
                    <a:pt x="34" y="334"/>
                    <a:pt x="31" y="337"/>
                  </a:cubicBezTo>
                  <a:cubicBezTo>
                    <a:pt x="9" y="353"/>
                    <a:pt x="9" y="353"/>
                    <a:pt x="9" y="353"/>
                  </a:cubicBezTo>
                  <a:cubicBezTo>
                    <a:pt x="7" y="355"/>
                    <a:pt x="3" y="353"/>
                    <a:pt x="4" y="350"/>
                  </a:cubicBezTo>
                  <a:cubicBezTo>
                    <a:pt x="11" y="317"/>
                    <a:pt x="15" y="307"/>
                    <a:pt x="40" y="288"/>
                  </a:cubicBezTo>
                  <a:cubicBezTo>
                    <a:pt x="44" y="285"/>
                    <a:pt x="48" y="286"/>
                    <a:pt x="51" y="289"/>
                  </a:cubicBezTo>
                  <a:cubicBezTo>
                    <a:pt x="99" y="352"/>
                    <a:pt x="99" y="352"/>
                    <a:pt x="99" y="352"/>
                  </a:cubicBezTo>
                  <a:cubicBezTo>
                    <a:pt x="102" y="355"/>
                    <a:pt x="106" y="356"/>
                    <a:pt x="110" y="353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87" y="290"/>
                    <a:pt x="192" y="291"/>
                    <a:pt x="194" y="294"/>
                  </a:cubicBezTo>
                  <a:cubicBezTo>
                    <a:pt x="245" y="354"/>
                    <a:pt x="245" y="354"/>
                    <a:pt x="245" y="354"/>
                  </a:cubicBezTo>
                  <a:cubicBezTo>
                    <a:pt x="247" y="358"/>
                    <a:pt x="252" y="358"/>
                    <a:pt x="255" y="35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33" y="288"/>
                    <a:pt x="335" y="289"/>
                    <a:pt x="336" y="290"/>
                  </a:cubicBezTo>
                  <a:close/>
                  <a:moveTo>
                    <a:pt x="361" y="424"/>
                  </a:moveTo>
                  <a:cubicBezTo>
                    <a:pt x="359" y="436"/>
                    <a:pt x="355" y="447"/>
                    <a:pt x="351" y="457"/>
                  </a:cubicBezTo>
                  <a:cubicBezTo>
                    <a:pt x="350" y="459"/>
                    <a:pt x="347" y="460"/>
                    <a:pt x="345" y="458"/>
                  </a:cubicBezTo>
                  <a:cubicBezTo>
                    <a:pt x="326" y="437"/>
                    <a:pt x="326" y="437"/>
                    <a:pt x="326" y="437"/>
                  </a:cubicBezTo>
                  <a:cubicBezTo>
                    <a:pt x="323" y="434"/>
                    <a:pt x="319" y="433"/>
                    <a:pt x="316" y="436"/>
                  </a:cubicBezTo>
                  <a:cubicBezTo>
                    <a:pt x="240" y="501"/>
                    <a:pt x="240" y="501"/>
                    <a:pt x="240" y="501"/>
                  </a:cubicBezTo>
                  <a:cubicBezTo>
                    <a:pt x="237" y="504"/>
                    <a:pt x="232" y="503"/>
                    <a:pt x="230" y="500"/>
                  </a:cubicBezTo>
                  <a:cubicBezTo>
                    <a:pt x="180" y="440"/>
                    <a:pt x="180" y="440"/>
                    <a:pt x="180" y="440"/>
                  </a:cubicBezTo>
                  <a:cubicBezTo>
                    <a:pt x="177" y="437"/>
                    <a:pt x="173" y="437"/>
                    <a:pt x="170" y="439"/>
                  </a:cubicBezTo>
                  <a:cubicBezTo>
                    <a:pt x="96" y="499"/>
                    <a:pt x="96" y="499"/>
                    <a:pt x="96" y="499"/>
                  </a:cubicBezTo>
                  <a:cubicBezTo>
                    <a:pt x="93" y="502"/>
                    <a:pt x="88" y="501"/>
                    <a:pt x="85" y="498"/>
                  </a:cubicBezTo>
                  <a:cubicBezTo>
                    <a:pt x="37" y="435"/>
                    <a:pt x="37" y="435"/>
                    <a:pt x="37" y="435"/>
                  </a:cubicBezTo>
                  <a:cubicBezTo>
                    <a:pt x="34" y="431"/>
                    <a:pt x="30" y="431"/>
                    <a:pt x="26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1" y="445"/>
                    <a:pt x="9" y="444"/>
                    <a:pt x="8" y="442"/>
                  </a:cubicBezTo>
                  <a:cubicBezTo>
                    <a:pt x="4" y="430"/>
                    <a:pt x="2" y="417"/>
                    <a:pt x="1" y="403"/>
                  </a:cubicBezTo>
                  <a:cubicBezTo>
                    <a:pt x="0" y="402"/>
                    <a:pt x="1" y="401"/>
                    <a:pt x="2" y="400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28" y="380"/>
                    <a:pt x="33" y="380"/>
                    <a:pt x="36" y="384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7" y="450"/>
                    <a:pt x="92" y="450"/>
                    <a:pt x="95" y="447"/>
                  </a:cubicBezTo>
                  <a:cubicBezTo>
                    <a:pt x="169" y="388"/>
                    <a:pt x="169" y="388"/>
                    <a:pt x="169" y="388"/>
                  </a:cubicBezTo>
                  <a:cubicBezTo>
                    <a:pt x="173" y="385"/>
                    <a:pt x="178" y="386"/>
                    <a:pt x="180" y="389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3" y="452"/>
                    <a:pt x="238" y="452"/>
                    <a:pt x="242" y="449"/>
                  </a:cubicBezTo>
                  <a:cubicBezTo>
                    <a:pt x="316" y="385"/>
                    <a:pt x="316" y="385"/>
                    <a:pt x="316" y="385"/>
                  </a:cubicBezTo>
                  <a:cubicBezTo>
                    <a:pt x="320" y="382"/>
                    <a:pt x="325" y="382"/>
                    <a:pt x="328" y="386"/>
                  </a:cubicBezTo>
                  <a:cubicBezTo>
                    <a:pt x="360" y="421"/>
                    <a:pt x="360" y="421"/>
                    <a:pt x="360" y="421"/>
                  </a:cubicBezTo>
                  <a:cubicBezTo>
                    <a:pt x="361" y="422"/>
                    <a:pt x="361" y="423"/>
                    <a:pt x="361" y="424"/>
                  </a:cubicBezTo>
                  <a:close/>
                  <a:moveTo>
                    <a:pt x="340" y="480"/>
                  </a:moveTo>
                  <a:cubicBezTo>
                    <a:pt x="308" y="534"/>
                    <a:pt x="249" y="570"/>
                    <a:pt x="182" y="570"/>
                  </a:cubicBezTo>
                  <a:cubicBezTo>
                    <a:pt x="109" y="570"/>
                    <a:pt x="46" y="527"/>
                    <a:pt x="17" y="465"/>
                  </a:cubicBezTo>
                  <a:cubicBezTo>
                    <a:pt x="16" y="463"/>
                    <a:pt x="16" y="462"/>
                    <a:pt x="18" y="461"/>
                  </a:cubicBezTo>
                  <a:cubicBezTo>
                    <a:pt x="23" y="456"/>
                    <a:pt x="23" y="456"/>
                    <a:pt x="23" y="456"/>
                  </a:cubicBezTo>
                  <a:cubicBezTo>
                    <a:pt x="27" y="454"/>
                    <a:pt x="32" y="455"/>
                    <a:pt x="34" y="458"/>
                  </a:cubicBezTo>
                  <a:cubicBezTo>
                    <a:pt x="82" y="521"/>
                    <a:pt x="82" y="521"/>
                    <a:pt x="82" y="521"/>
                  </a:cubicBezTo>
                  <a:cubicBezTo>
                    <a:pt x="85" y="524"/>
                    <a:pt x="90" y="525"/>
                    <a:pt x="93" y="522"/>
                  </a:cubicBezTo>
                  <a:cubicBezTo>
                    <a:pt x="167" y="462"/>
                    <a:pt x="167" y="462"/>
                    <a:pt x="167" y="462"/>
                  </a:cubicBezTo>
                  <a:cubicBezTo>
                    <a:pt x="170" y="459"/>
                    <a:pt x="175" y="460"/>
                    <a:pt x="178" y="463"/>
                  </a:cubicBezTo>
                  <a:cubicBezTo>
                    <a:pt x="228" y="523"/>
                    <a:pt x="228" y="523"/>
                    <a:pt x="228" y="523"/>
                  </a:cubicBezTo>
                  <a:cubicBezTo>
                    <a:pt x="231" y="527"/>
                    <a:pt x="235" y="527"/>
                    <a:pt x="238" y="524"/>
                  </a:cubicBezTo>
                  <a:cubicBezTo>
                    <a:pt x="314" y="459"/>
                    <a:pt x="314" y="459"/>
                    <a:pt x="314" y="459"/>
                  </a:cubicBezTo>
                  <a:cubicBezTo>
                    <a:pt x="317" y="456"/>
                    <a:pt x="322" y="456"/>
                    <a:pt x="325" y="459"/>
                  </a:cubicBezTo>
                  <a:cubicBezTo>
                    <a:pt x="339" y="476"/>
                    <a:pt x="339" y="476"/>
                    <a:pt x="339" y="476"/>
                  </a:cubicBezTo>
                  <a:cubicBezTo>
                    <a:pt x="340" y="477"/>
                    <a:pt x="340" y="478"/>
                    <a:pt x="340" y="480"/>
                  </a:cubicBezTo>
                  <a:close/>
                  <a:moveTo>
                    <a:pt x="196" y="180"/>
                  </a:moveTo>
                  <a:cubicBezTo>
                    <a:pt x="217" y="155"/>
                    <a:pt x="256" y="120"/>
                    <a:pt x="290" y="122"/>
                  </a:cubicBezTo>
                  <a:cubicBezTo>
                    <a:pt x="323" y="124"/>
                    <a:pt x="333" y="154"/>
                    <a:pt x="312" y="178"/>
                  </a:cubicBezTo>
                  <a:cubicBezTo>
                    <a:pt x="285" y="209"/>
                    <a:pt x="242" y="213"/>
                    <a:pt x="204" y="202"/>
                  </a:cubicBezTo>
                  <a:cubicBezTo>
                    <a:pt x="187" y="198"/>
                    <a:pt x="171" y="198"/>
                    <a:pt x="154" y="203"/>
                  </a:cubicBezTo>
                  <a:cubicBezTo>
                    <a:pt x="120" y="213"/>
                    <a:pt x="80" y="208"/>
                    <a:pt x="56" y="180"/>
                  </a:cubicBezTo>
                  <a:cubicBezTo>
                    <a:pt x="37" y="159"/>
                    <a:pt x="45" y="131"/>
                    <a:pt x="75" y="130"/>
                  </a:cubicBezTo>
                  <a:cubicBezTo>
                    <a:pt x="107" y="128"/>
                    <a:pt x="142" y="160"/>
                    <a:pt x="161" y="182"/>
                  </a:cubicBezTo>
                  <a:cubicBezTo>
                    <a:pt x="165" y="187"/>
                    <a:pt x="166" y="188"/>
                    <a:pt x="169" y="187"/>
                  </a:cubicBezTo>
                  <a:cubicBezTo>
                    <a:pt x="170" y="186"/>
                    <a:pt x="172" y="185"/>
                    <a:pt x="174" y="185"/>
                  </a:cubicBezTo>
                  <a:cubicBezTo>
                    <a:pt x="175" y="184"/>
                    <a:pt x="175" y="184"/>
                    <a:pt x="175" y="182"/>
                  </a:cubicBezTo>
                  <a:cubicBezTo>
                    <a:pt x="175" y="123"/>
                    <a:pt x="175" y="64"/>
                    <a:pt x="175" y="4"/>
                  </a:cubicBezTo>
                  <a:cubicBezTo>
                    <a:pt x="175" y="0"/>
                    <a:pt x="182" y="0"/>
                    <a:pt x="182" y="4"/>
                  </a:cubicBezTo>
                  <a:cubicBezTo>
                    <a:pt x="182" y="64"/>
                    <a:pt x="182" y="123"/>
                    <a:pt x="182" y="183"/>
                  </a:cubicBezTo>
                  <a:cubicBezTo>
                    <a:pt x="182" y="184"/>
                    <a:pt x="182" y="184"/>
                    <a:pt x="184" y="185"/>
                  </a:cubicBezTo>
                  <a:cubicBezTo>
                    <a:pt x="185" y="185"/>
                    <a:pt x="187" y="186"/>
                    <a:pt x="188" y="187"/>
                  </a:cubicBezTo>
                  <a:cubicBezTo>
                    <a:pt x="190" y="188"/>
                    <a:pt x="193" y="183"/>
                    <a:pt x="196" y="180"/>
                  </a:cubicBezTo>
                  <a:close/>
                  <a:moveTo>
                    <a:pt x="160" y="185"/>
                  </a:moveTo>
                  <a:cubicBezTo>
                    <a:pt x="143" y="165"/>
                    <a:pt x="106" y="129"/>
                    <a:pt x="77" y="135"/>
                  </a:cubicBezTo>
                  <a:cubicBezTo>
                    <a:pt x="56" y="140"/>
                    <a:pt x="48" y="159"/>
                    <a:pt x="62" y="176"/>
                  </a:cubicBezTo>
                  <a:cubicBezTo>
                    <a:pt x="83" y="199"/>
                    <a:pt x="124" y="206"/>
                    <a:pt x="153" y="198"/>
                  </a:cubicBezTo>
                  <a:cubicBezTo>
                    <a:pt x="162" y="195"/>
                    <a:pt x="168" y="194"/>
                    <a:pt x="160" y="185"/>
                  </a:cubicBezTo>
                  <a:close/>
                  <a:moveTo>
                    <a:pt x="206" y="196"/>
                  </a:moveTo>
                  <a:cubicBezTo>
                    <a:pt x="237" y="206"/>
                    <a:pt x="282" y="199"/>
                    <a:pt x="304" y="173"/>
                  </a:cubicBezTo>
                  <a:cubicBezTo>
                    <a:pt x="320" y="155"/>
                    <a:pt x="311" y="133"/>
                    <a:pt x="289" y="128"/>
                  </a:cubicBezTo>
                  <a:cubicBezTo>
                    <a:pt x="257" y="121"/>
                    <a:pt x="216" y="161"/>
                    <a:pt x="198" y="183"/>
                  </a:cubicBezTo>
                  <a:cubicBezTo>
                    <a:pt x="188" y="194"/>
                    <a:pt x="194" y="193"/>
                    <a:pt x="206" y="196"/>
                  </a:cubicBezTo>
                  <a:close/>
                </a:path>
              </a:pathLst>
            </a:custGeom>
            <a:grpFill/>
            <a:ln>
              <a:solidFill>
                <a:srgbClr val="C80808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4743403" y="455912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23269" y="2185802"/>
            <a:ext cx="1093304" cy="1093304"/>
            <a:chOff x="671395" y="1224323"/>
            <a:chExt cx="1093304" cy="1093304"/>
          </a:xfrm>
          <a:solidFill>
            <a:schemeClr val="bg1"/>
          </a:solidFill>
        </p:grpSpPr>
        <p:sp>
          <p:nvSpPr>
            <p:cNvPr id="5" name="椭圆 4"/>
            <p:cNvSpPr/>
            <p:nvPr/>
          </p:nvSpPr>
          <p:spPr>
            <a:xfrm>
              <a:off x="671395" y="1224323"/>
              <a:ext cx="1093304" cy="1093304"/>
            </a:xfrm>
            <a:prstGeom prst="ellipse">
              <a:avLst/>
            </a:prstGeom>
            <a:grp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953324" y="1419849"/>
              <a:ext cx="473751" cy="622740"/>
            </a:xfrm>
            <a:custGeom>
              <a:gdLst>
                <a:gd fmla="*/ 164687 w 1387475" name="T0"/>
                <a:gd fmla="*/ 1575829 h 1866900" name="T1"/>
                <a:gd fmla="*/ 306033 w 1387475" name="T2"/>
                <a:gd fmla="*/ 1609457 h 1866900" name="T3"/>
                <a:gd fmla="*/ 573163 w 1387475" name="T4"/>
                <a:gd fmla="*/ 1642762 h 1866900" name="T5"/>
                <a:gd fmla="*/ 792313 w 1387475" name="T6"/>
                <a:gd fmla="*/ 1645672 h 1866900" name="T7"/>
                <a:gd fmla="*/ 988447 w 1387475" name="T8"/>
                <a:gd fmla="*/ 1628535 h 1866900" name="T9"/>
                <a:gd fmla="*/ 1198520 w 1387475" name="T10"/>
                <a:gd fmla="*/ 1589409 h 1866900" name="T11"/>
                <a:gd fmla="*/ 1281512 w 1387475" name="T12"/>
                <a:gd fmla="*/ 1571301 h 1866900" name="T13"/>
                <a:gd fmla="*/ 1328195 w 1387475" name="T14"/>
                <a:gd fmla="*/ 1578092 h 1866900" name="T15"/>
                <a:gd fmla="*/ 1369367 w 1387475" name="T16"/>
                <a:gd fmla="*/ 1600403 h 1866900" name="T17"/>
                <a:gd fmla="*/ 1399841 w 1387475" name="T18"/>
                <a:gd fmla="*/ 1636295 h 1866900" name="T19"/>
                <a:gd fmla="*/ 1415402 w 1387475" name="T20"/>
                <a:gd fmla="*/ 1684474 h 1866900" name="T21"/>
                <a:gd fmla="*/ 1411187 w 1387475" name="T22"/>
                <a:gd fmla="*/ 1734270 h 1866900" name="T23"/>
                <a:gd fmla="*/ 1389142 w 1387475" name="T24"/>
                <a:gd fmla="*/ 1778246 h 1866900" name="T25"/>
                <a:gd fmla="*/ 1351537 w 1387475" name="T26"/>
                <a:gd fmla="*/ 1810582 h 1866900" name="T27"/>
                <a:gd fmla="*/ 1229642 w 1387475" name="T28"/>
                <a:gd fmla="*/ 1846473 h 1866900" name="T29"/>
                <a:gd fmla="*/ 994607 w 1387475" name="T30"/>
                <a:gd fmla="*/ 1887862 h 1866900" name="T31"/>
                <a:gd fmla="*/ 775132 w 1387475" name="T32"/>
                <a:gd fmla="*/ 1904353 h 1866900" name="T33"/>
                <a:gd fmla="*/ 577702 w 1387475" name="T34"/>
                <a:gd fmla="*/ 1901766 h 1866900" name="T35"/>
                <a:gd fmla="*/ 283340 w 1387475" name="T36"/>
                <a:gd fmla="*/ 1867492 h 1866900" name="T37"/>
                <a:gd fmla="*/ 99525 w 1387475" name="T38"/>
                <a:gd fmla="*/ 1824809 h 1866900" name="T39"/>
                <a:gd fmla="*/ 49276 w 1387475" name="T40"/>
                <a:gd fmla="*/ 1800881 h 1866900" name="T41"/>
                <a:gd fmla="*/ 17182 w 1387475" name="T42"/>
                <a:gd fmla="*/ 1763049 h 1866900" name="T43"/>
                <a:gd fmla="*/ 973 w 1387475" name="T44"/>
                <a:gd fmla="*/ 1716486 h 1866900" name="T45"/>
                <a:gd fmla="*/ 4539 w 1387475" name="T46"/>
                <a:gd fmla="*/ 1666043 h 1866900" name="T47"/>
                <a:gd fmla="*/ 25611 w 1387475" name="T48"/>
                <a:gd fmla="*/ 1622714 h 1866900" name="T49"/>
                <a:gd fmla="*/ 59002 w 1387475" name="T50"/>
                <a:gd fmla="*/ 1591672 h 1866900" name="T51"/>
                <a:gd fmla="*/ 101146 w 1387475" name="T52"/>
                <a:gd fmla="*/ 1574211 h 1866900" name="T53"/>
                <a:gd fmla="*/ 894023 w 1387475" name="T54"/>
                <a:gd fmla="*/ 1465359 h 1866900" name="T55"/>
                <a:gd fmla="*/ 498071 w 1387475" name="T56"/>
                <a:gd fmla="*/ 1136520 h 1866900" name="T57"/>
                <a:gd fmla="*/ 586455 w 1387475" name="T58"/>
                <a:gd fmla="*/ 1253153 h 1866900" name="T59"/>
                <a:gd fmla="*/ 997624 w 1387475" name="T60"/>
                <a:gd fmla="*/ 1112869 h 1866900" name="T61"/>
                <a:gd fmla="*/ 611384 w 1387475" name="T62"/>
                <a:gd fmla="*/ 827767 h 1866900" name="T63"/>
                <a:gd fmla="*/ 721785 w 1387475" name="T64"/>
                <a:gd fmla="*/ 789538 h 1866900" name="T65"/>
                <a:gd fmla="*/ 851935 w 1387475" name="T66"/>
                <a:gd fmla="*/ 678413 h 1866900" name="T67"/>
                <a:gd fmla="*/ 658329 w 1387475" name="T68"/>
                <a:gd fmla="*/ 441259 h 1866900" name="T69"/>
                <a:gd fmla="*/ 1262132 w 1387475" name="T70"/>
                <a:gd fmla="*/ 1520436 h 1866900" name="T71"/>
                <a:gd fmla="*/ 1091513 w 1387475" name="T72"/>
                <a:gd fmla="*/ 1558990 h 1866900" name="T73"/>
                <a:gd fmla="*/ 888195 w 1387475" name="T74"/>
                <a:gd fmla="*/ 1586529 h 1866900" name="T75"/>
                <a:gd fmla="*/ 700741 w 1387475" name="T76"/>
                <a:gd fmla="*/ 1593980 h 1866900" name="T77"/>
                <a:gd fmla="*/ 425226 w 1387475" name="T78"/>
                <a:gd fmla="*/ 1575189 h 1866900" name="T79"/>
                <a:gd fmla="*/ 221583 w 1387475" name="T80"/>
                <a:gd fmla="*/ 1537931 h 1866900" name="T81"/>
                <a:gd fmla="*/ 681639 w 1387475" name="T82"/>
                <a:gd fmla="*/ 229701 h 1866900" name="T83"/>
                <a:gd fmla="*/ 726318 w 1387475" name="T84"/>
                <a:gd fmla="*/ 232293 h 1866900" name="T85"/>
                <a:gd fmla="*/ 715648 w 1387475" name="T86"/>
                <a:gd fmla="*/ 0 h 1866900" name="T87"/>
                <a:gd fmla="*/ 756541 w 1387475" name="T88"/>
                <a:gd fmla="*/ 10304 h 1866900" name="T89"/>
                <a:gd fmla="*/ 789318 w 1387475" name="T90"/>
                <a:gd fmla="*/ 34776 h 1866900" name="T91"/>
                <a:gd fmla="*/ 810413 w 1387475" name="T92"/>
                <a:gd fmla="*/ 69230 h 1866900" name="T93"/>
                <a:gd fmla="*/ 816255 w 1387475" name="T94"/>
                <a:gd fmla="*/ 113343 h 1866900" name="T95"/>
                <a:gd fmla="*/ 793862 w 1387475" name="T96"/>
                <a:gd fmla="*/ 170337 h 1866900" name="T97"/>
                <a:gd fmla="*/ 746804 w 1387475" name="T98"/>
                <a:gd fmla="*/ 204147 h 1866900" name="T99"/>
                <a:gd fmla="*/ 705264 w 1387475" name="T100"/>
                <a:gd fmla="*/ 210587 h 1866900" name="T101"/>
                <a:gd fmla="*/ 651715 w 1387475" name="T102"/>
                <a:gd fmla="*/ 192877 h 1866900" name="T103"/>
                <a:gd fmla="*/ 612122 w 1387475" name="T104"/>
                <a:gd fmla="*/ 144899 h 1866900" name="T105"/>
                <a:gd fmla="*/ 605307 w 1387475" name="T106"/>
                <a:gd fmla="*/ 89515 h 1866900" name="T107"/>
                <a:gd fmla="*/ 619261 w 1387475" name="T108"/>
                <a:gd fmla="*/ 50876 h 1866900" name="T109"/>
                <a:gd fmla="*/ 646847 w 1387475" name="T110"/>
                <a:gd fmla="*/ 20930 h 1866900" name="T111"/>
                <a:gd fmla="*/ 683845 w 1387475" name="T112"/>
                <a:gd fmla="*/ 3542 h 186690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1866900" w="1387475">
                  <a:moveTo>
                    <a:pt x="121658" y="1539875"/>
                  </a:moveTo>
                  <a:lnTo>
                    <a:pt x="127058" y="1539875"/>
                  </a:lnTo>
                  <a:lnTo>
                    <a:pt x="132776" y="1540192"/>
                  </a:lnTo>
                  <a:lnTo>
                    <a:pt x="138493" y="1540509"/>
                  </a:lnTo>
                  <a:lnTo>
                    <a:pt x="144529" y="1541460"/>
                  </a:lnTo>
                  <a:lnTo>
                    <a:pt x="150246" y="1542093"/>
                  </a:lnTo>
                  <a:lnTo>
                    <a:pt x="157870" y="1543361"/>
                  </a:lnTo>
                  <a:lnTo>
                    <a:pt x="161364" y="1544312"/>
                  </a:lnTo>
                  <a:lnTo>
                    <a:pt x="165493" y="1545262"/>
                  </a:lnTo>
                  <a:lnTo>
                    <a:pt x="171528" y="1547163"/>
                  </a:lnTo>
                  <a:lnTo>
                    <a:pt x="188999" y="1552234"/>
                  </a:lnTo>
                  <a:lnTo>
                    <a:pt x="216634" y="1559205"/>
                  </a:lnTo>
                  <a:lnTo>
                    <a:pt x="234105" y="1563325"/>
                  </a:lnTo>
                  <a:lnTo>
                    <a:pt x="253799" y="1567761"/>
                  </a:lnTo>
                  <a:lnTo>
                    <a:pt x="275399" y="1572514"/>
                  </a:lnTo>
                  <a:lnTo>
                    <a:pt x="299857" y="1577268"/>
                  </a:lnTo>
                  <a:lnTo>
                    <a:pt x="325904" y="1582021"/>
                  </a:lnTo>
                  <a:lnTo>
                    <a:pt x="354175" y="1586457"/>
                  </a:lnTo>
                  <a:lnTo>
                    <a:pt x="384351" y="1591210"/>
                  </a:lnTo>
                  <a:lnTo>
                    <a:pt x="416433" y="1595964"/>
                  </a:lnTo>
                  <a:lnTo>
                    <a:pt x="450104" y="1600083"/>
                  </a:lnTo>
                  <a:lnTo>
                    <a:pt x="485680" y="1603569"/>
                  </a:lnTo>
                  <a:lnTo>
                    <a:pt x="522527" y="1607372"/>
                  </a:lnTo>
                  <a:lnTo>
                    <a:pt x="561597" y="1609907"/>
                  </a:lnTo>
                  <a:lnTo>
                    <a:pt x="601620" y="1611808"/>
                  </a:lnTo>
                  <a:lnTo>
                    <a:pt x="643550" y="1613392"/>
                  </a:lnTo>
                  <a:lnTo>
                    <a:pt x="664832" y="1613709"/>
                  </a:lnTo>
                  <a:lnTo>
                    <a:pt x="686749" y="1614026"/>
                  </a:lnTo>
                  <a:lnTo>
                    <a:pt x="708349" y="1614026"/>
                  </a:lnTo>
                  <a:lnTo>
                    <a:pt x="730902" y="1613709"/>
                  </a:lnTo>
                  <a:lnTo>
                    <a:pt x="753455" y="1613392"/>
                  </a:lnTo>
                  <a:lnTo>
                    <a:pt x="776325" y="1612759"/>
                  </a:lnTo>
                  <a:lnTo>
                    <a:pt x="799513" y="1611491"/>
                  </a:lnTo>
                  <a:lnTo>
                    <a:pt x="823019" y="1610224"/>
                  </a:lnTo>
                  <a:lnTo>
                    <a:pt x="846843" y="1608639"/>
                  </a:lnTo>
                  <a:lnTo>
                    <a:pt x="870666" y="1606738"/>
                  </a:lnTo>
                  <a:lnTo>
                    <a:pt x="895125" y="1604836"/>
                  </a:lnTo>
                  <a:lnTo>
                    <a:pt x="919266" y="1602301"/>
                  </a:lnTo>
                  <a:lnTo>
                    <a:pt x="944042" y="1599133"/>
                  </a:lnTo>
                  <a:lnTo>
                    <a:pt x="968501" y="1595964"/>
                  </a:lnTo>
                  <a:lnTo>
                    <a:pt x="993912" y="1592795"/>
                  </a:lnTo>
                  <a:lnTo>
                    <a:pt x="1019006" y="1588675"/>
                  </a:lnTo>
                  <a:lnTo>
                    <a:pt x="1044418" y="1584556"/>
                  </a:lnTo>
                  <a:lnTo>
                    <a:pt x="1070147" y="1580119"/>
                  </a:lnTo>
                  <a:lnTo>
                    <a:pt x="1095876" y="1575049"/>
                  </a:lnTo>
                  <a:lnTo>
                    <a:pt x="1122241" y="1569662"/>
                  </a:lnTo>
                  <a:lnTo>
                    <a:pt x="1148288" y="1563641"/>
                  </a:lnTo>
                  <a:lnTo>
                    <a:pt x="1174335" y="1557621"/>
                  </a:lnTo>
                  <a:lnTo>
                    <a:pt x="1201017" y="1550649"/>
                  </a:lnTo>
                  <a:lnTo>
                    <a:pt x="1227382" y="1543995"/>
                  </a:lnTo>
                  <a:lnTo>
                    <a:pt x="1229923" y="1543044"/>
                  </a:lnTo>
                  <a:lnTo>
                    <a:pt x="1232464" y="1542727"/>
                  </a:lnTo>
                  <a:lnTo>
                    <a:pt x="1237546" y="1542093"/>
                  </a:lnTo>
                  <a:lnTo>
                    <a:pt x="1243582" y="1540826"/>
                  </a:lnTo>
                  <a:lnTo>
                    <a:pt x="1249617" y="1540192"/>
                  </a:lnTo>
                  <a:lnTo>
                    <a:pt x="1255652" y="1539875"/>
                  </a:lnTo>
                  <a:lnTo>
                    <a:pt x="1261370" y="1539875"/>
                  </a:lnTo>
                  <a:lnTo>
                    <a:pt x="1267405" y="1539875"/>
                  </a:lnTo>
                  <a:lnTo>
                    <a:pt x="1273123" y="1540192"/>
                  </a:lnTo>
                  <a:lnTo>
                    <a:pt x="1278840" y="1540826"/>
                  </a:lnTo>
                  <a:lnTo>
                    <a:pt x="1284876" y="1542093"/>
                  </a:lnTo>
                  <a:lnTo>
                    <a:pt x="1290593" y="1543044"/>
                  </a:lnTo>
                  <a:lnTo>
                    <a:pt x="1295993" y="1544628"/>
                  </a:lnTo>
                  <a:lnTo>
                    <a:pt x="1301393" y="1546530"/>
                  </a:lnTo>
                  <a:lnTo>
                    <a:pt x="1306793" y="1548114"/>
                  </a:lnTo>
                  <a:lnTo>
                    <a:pt x="1312193" y="1550332"/>
                  </a:lnTo>
                  <a:lnTo>
                    <a:pt x="1317275" y="1552867"/>
                  </a:lnTo>
                  <a:lnTo>
                    <a:pt x="1322358" y="1555402"/>
                  </a:lnTo>
                  <a:lnTo>
                    <a:pt x="1327440" y="1558254"/>
                  </a:lnTo>
                  <a:lnTo>
                    <a:pt x="1332205" y="1561740"/>
                  </a:lnTo>
                  <a:lnTo>
                    <a:pt x="1336969" y="1564909"/>
                  </a:lnTo>
                  <a:lnTo>
                    <a:pt x="1341734" y="1568395"/>
                  </a:lnTo>
                  <a:lnTo>
                    <a:pt x="1346181" y="1572197"/>
                  </a:lnTo>
                  <a:lnTo>
                    <a:pt x="1350310" y="1576000"/>
                  </a:lnTo>
                  <a:lnTo>
                    <a:pt x="1354440" y="1580119"/>
                  </a:lnTo>
                  <a:lnTo>
                    <a:pt x="1357934" y="1584556"/>
                  </a:lnTo>
                  <a:lnTo>
                    <a:pt x="1361746" y="1588992"/>
                  </a:lnTo>
                  <a:lnTo>
                    <a:pt x="1365240" y="1593746"/>
                  </a:lnTo>
                  <a:lnTo>
                    <a:pt x="1368734" y="1598499"/>
                  </a:lnTo>
                  <a:lnTo>
                    <a:pt x="1371593" y="1603569"/>
                  </a:lnTo>
                  <a:lnTo>
                    <a:pt x="1374452" y="1608956"/>
                  </a:lnTo>
                  <a:lnTo>
                    <a:pt x="1376993" y="1614343"/>
                  </a:lnTo>
                  <a:lnTo>
                    <a:pt x="1379216" y="1620047"/>
                  </a:lnTo>
                  <a:lnTo>
                    <a:pt x="1381440" y="1625751"/>
                  </a:lnTo>
                  <a:lnTo>
                    <a:pt x="1383028" y="1631455"/>
                  </a:lnTo>
                  <a:lnTo>
                    <a:pt x="1384616" y="1638109"/>
                  </a:lnTo>
                  <a:lnTo>
                    <a:pt x="1385569" y="1644130"/>
                  </a:lnTo>
                  <a:lnTo>
                    <a:pt x="1386840" y="1650785"/>
                  </a:lnTo>
                  <a:lnTo>
                    <a:pt x="1387157" y="1656806"/>
                  </a:lnTo>
                  <a:lnTo>
                    <a:pt x="1387475" y="1663143"/>
                  </a:lnTo>
                  <a:lnTo>
                    <a:pt x="1387475" y="1669164"/>
                  </a:lnTo>
                  <a:lnTo>
                    <a:pt x="1387157" y="1675819"/>
                  </a:lnTo>
                  <a:lnTo>
                    <a:pt x="1386522" y="1681523"/>
                  </a:lnTo>
                  <a:lnTo>
                    <a:pt x="1385569" y="1687544"/>
                  </a:lnTo>
                  <a:lnTo>
                    <a:pt x="1384298" y="1693881"/>
                  </a:lnTo>
                  <a:lnTo>
                    <a:pt x="1382710" y="1699585"/>
                  </a:lnTo>
                  <a:lnTo>
                    <a:pt x="1380804" y="1705289"/>
                  </a:lnTo>
                  <a:lnTo>
                    <a:pt x="1378899" y="1711310"/>
                  </a:lnTo>
                  <a:lnTo>
                    <a:pt x="1376675" y="1716697"/>
                  </a:lnTo>
                  <a:lnTo>
                    <a:pt x="1374134" y="1722084"/>
                  </a:lnTo>
                  <a:lnTo>
                    <a:pt x="1371275" y="1727471"/>
                  </a:lnTo>
                  <a:lnTo>
                    <a:pt x="1367781" y="1732541"/>
                  </a:lnTo>
                  <a:lnTo>
                    <a:pt x="1364604" y="1737611"/>
                  </a:lnTo>
                  <a:lnTo>
                    <a:pt x="1361110" y="1742681"/>
                  </a:lnTo>
                  <a:lnTo>
                    <a:pt x="1357299" y="1747435"/>
                  </a:lnTo>
                  <a:lnTo>
                    <a:pt x="1352852" y="1751871"/>
                  </a:lnTo>
                  <a:lnTo>
                    <a:pt x="1349040" y="1755991"/>
                  </a:lnTo>
                  <a:lnTo>
                    <a:pt x="1344275" y="1760427"/>
                  </a:lnTo>
                  <a:lnTo>
                    <a:pt x="1339510" y="1764230"/>
                  </a:lnTo>
                  <a:lnTo>
                    <a:pt x="1334746" y="1768032"/>
                  </a:lnTo>
                  <a:lnTo>
                    <a:pt x="1329346" y="1771201"/>
                  </a:lnTo>
                  <a:lnTo>
                    <a:pt x="1324264" y="1774370"/>
                  </a:lnTo>
                  <a:lnTo>
                    <a:pt x="1318546" y="1777856"/>
                  </a:lnTo>
                  <a:lnTo>
                    <a:pt x="1313146" y="1780391"/>
                  </a:lnTo>
                  <a:lnTo>
                    <a:pt x="1307111" y="1782926"/>
                  </a:lnTo>
                  <a:lnTo>
                    <a:pt x="1301076" y="1785144"/>
                  </a:lnTo>
                  <a:lnTo>
                    <a:pt x="1295040" y="1786728"/>
                  </a:lnTo>
                  <a:lnTo>
                    <a:pt x="1264864" y="1794651"/>
                  </a:lnTo>
                  <a:lnTo>
                    <a:pt x="1234688" y="1802256"/>
                  </a:lnTo>
                  <a:lnTo>
                    <a:pt x="1204829" y="1809544"/>
                  </a:lnTo>
                  <a:lnTo>
                    <a:pt x="1175606" y="1816199"/>
                  </a:lnTo>
                  <a:lnTo>
                    <a:pt x="1146064" y="1822219"/>
                  </a:lnTo>
                  <a:lnTo>
                    <a:pt x="1117159" y="1828240"/>
                  </a:lnTo>
                  <a:lnTo>
                    <a:pt x="1087935" y="1833310"/>
                  </a:lnTo>
                  <a:lnTo>
                    <a:pt x="1059030" y="1838381"/>
                  </a:lnTo>
                  <a:lnTo>
                    <a:pt x="1030759" y="1842500"/>
                  </a:lnTo>
                  <a:lnTo>
                    <a:pt x="1002489" y="1846620"/>
                  </a:lnTo>
                  <a:lnTo>
                    <a:pt x="974536" y="1850105"/>
                  </a:lnTo>
                  <a:lnTo>
                    <a:pt x="946583" y="1853591"/>
                  </a:lnTo>
                  <a:lnTo>
                    <a:pt x="918948" y="1856126"/>
                  </a:lnTo>
                  <a:lnTo>
                    <a:pt x="891631" y="1858661"/>
                  </a:lnTo>
                  <a:lnTo>
                    <a:pt x="864948" y="1860563"/>
                  </a:lnTo>
                  <a:lnTo>
                    <a:pt x="837948" y="1862464"/>
                  </a:lnTo>
                  <a:lnTo>
                    <a:pt x="811584" y="1864048"/>
                  </a:lnTo>
                  <a:lnTo>
                    <a:pt x="785219" y="1865316"/>
                  </a:lnTo>
                  <a:lnTo>
                    <a:pt x="759490" y="1866266"/>
                  </a:lnTo>
                  <a:lnTo>
                    <a:pt x="734078" y="1866900"/>
                  </a:lnTo>
                  <a:lnTo>
                    <a:pt x="709302" y="1866900"/>
                  </a:lnTo>
                  <a:lnTo>
                    <a:pt x="684526" y="1866900"/>
                  </a:lnTo>
                  <a:lnTo>
                    <a:pt x="660067" y="1866900"/>
                  </a:lnTo>
                  <a:lnTo>
                    <a:pt x="636244" y="1866583"/>
                  </a:lnTo>
                  <a:lnTo>
                    <a:pt x="612103" y="1865633"/>
                  </a:lnTo>
                  <a:lnTo>
                    <a:pt x="588914" y="1864682"/>
                  </a:lnTo>
                  <a:lnTo>
                    <a:pt x="566044" y="1863731"/>
                  </a:lnTo>
                  <a:lnTo>
                    <a:pt x="544126" y="1862464"/>
                  </a:lnTo>
                  <a:lnTo>
                    <a:pt x="499974" y="1859295"/>
                  </a:lnTo>
                  <a:lnTo>
                    <a:pt x="458362" y="1855176"/>
                  </a:lnTo>
                  <a:lnTo>
                    <a:pt x="418339" y="1851373"/>
                  </a:lnTo>
                  <a:lnTo>
                    <a:pt x="379904" y="1846303"/>
                  </a:lnTo>
                  <a:lnTo>
                    <a:pt x="344010" y="1841233"/>
                  </a:lnTo>
                  <a:lnTo>
                    <a:pt x="309704" y="1835846"/>
                  </a:lnTo>
                  <a:lnTo>
                    <a:pt x="277622" y="1830142"/>
                  </a:lnTo>
                  <a:lnTo>
                    <a:pt x="247763" y="1824755"/>
                  </a:lnTo>
                  <a:lnTo>
                    <a:pt x="220446" y="1819051"/>
                  </a:lnTo>
                  <a:lnTo>
                    <a:pt x="195034" y="1813664"/>
                  </a:lnTo>
                  <a:lnTo>
                    <a:pt x="172481" y="1808277"/>
                  </a:lnTo>
                  <a:lnTo>
                    <a:pt x="152152" y="1803523"/>
                  </a:lnTo>
                  <a:lnTo>
                    <a:pt x="134364" y="1798770"/>
                  </a:lnTo>
                  <a:lnTo>
                    <a:pt x="119435" y="1794651"/>
                  </a:lnTo>
                  <a:lnTo>
                    <a:pt x="97517" y="1788313"/>
                  </a:lnTo>
                  <a:lnTo>
                    <a:pt x="87035" y="1785461"/>
                  </a:lnTo>
                  <a:lnTo>
                    <a:pt x="81000" y="1783243"/>
                  </a:lnTo>
                  <a:lnTo>
                    <a:pt x="75282" y="1780708"/>
                  </a:lnTo>
                  <a:lnTo>
                    <a:pt x="69247" y="1777856"/>
                  </a:lnTo>
                  <a:lnTo>
                    <a:pt x="63847" y="1775004"/>
                  </a:lnTo>
                  <a:lnTo>
                    <a:pt x="58447" y="1771518"/>
                  </a:lnTo>
                  <a:lnTo>
                    <a:pt x="53364" y="1768349"/>
                  </a:lnTo>
                  <a:lnTo>
                    <a:pt x="48282" y="1764863"/>
                  </a:lnTo>
                  <a:lnTo>
                    <a:pt x="43517" y="1760744"/>
                  </a:lnTo>
                  <a:lnTo>
                    <a:pt x="39070" y="1756307"/>
                  </a:lnTo>
                  <a:lnTo>
                    <a:pt x="34941" y="1752188"/>
                  </a:lnTo>
                  <a:lnTo>
                    <a:pt x="30812" y="1747752"/>
                  </a:lnTo>
                  <a:lnTo>
                    <a:pt x="27000" y="1742998"/>
                  </a:lnTo>
                  <a:lnTo>
                    <a:pt x="23188" y="1737928"/>
                  </a:lnTo>
                  <a:lnTo>
                    <a:pt x="20012" y="1733175"/>
                  </a:lnTo>
                  <a:lnTo>
                    <a:pt x="16835" y="1727788"/>
                  </a:lnTo>
                  <a:lnTo>
                    <a:pt x="13659" y="1722718"/>
                  </a:lnTo>
                  <a:lnTo>
                    <a:pt x="11118" y="1717014"/>
                  </a:lnTo>
                  <a:lnTo>
                    <a:pt x="8576" y="1711627"/>
                  </a:lnTo>
                  <a:lnTo>
                    <a:pt x="6988" y="1705606"/>
                  </a:lnTo>
                  <a:lnTo>
                    <a:pt x="5082" y="1699902"/>
                  </a:lnTo>
                  <a:lnTo>
                    <a:pt x="3176" y="1694198"/>
                  </a:lnTo>
                  <a:lnTo>
                    <a:pt x="2224" y="1688494"/>
                  </a:lnTo>
                  <a:lnTo>
                    <a:pt x="953" y="1682156"/>
                  </a:lnTo>
                  <a:lnTo>
                    <a:pt x="318" y="1676136"/>
                  </a:lnTo>
                  <a:lnTo>
                    <a:pt x="0" y="1669798"/>
                  </a:lnTo>
                  <a:lnTo>
                    <a:pt x="0" y="1663777"/>
                  </a:lnTo>
                  <a:lnTo>
                    <a:pt x="318" y="1657439"/>
                  </a:lnTo>
                  <a:lnTo>
                    <a:pt x="635" y="1651419"/>
                  </a:lnTo>
                  <a:lnTo>
                    <a:pt x="1906" y="1645398"/>
                  </a:lnTo>
                  <a:lnTo>
                    <a:pt x="2859" y="1638743"/>
                  </a:lnTo>
                  <a:lnTo>
                    <a:pt x="4447" y="1632722"/>
                  </a:lnTo>
                  <a:lnTo>
                    <a:pt x="6035" y="1626385"/>
                  </a:lnTo>
                  <a:lnTo>
                    <a:pt x="8259" y="1620998"/>
                  </a:lnTo>
                  <a:lnTo>
                    <a:pt x="10482" y="1615294"/>
                  </a:lnTo>
                  <a:lnTo>
                    <a:pt x="13023" y="1610224"/>
                  </a:lnTo>
                  <a:lnTo>
                    <a:pt x="15565" y="1604836"/>
                  </a:lnTo>
                  <a:lnTo>
                    <a:pt x="18423" y="1599766"/>
                  </a:lnTo>
                  <a:lnTo>
                    <a:pt x="21918" y="1595013"/>
                  </a:lnTo>
                  <a:lnTo>
                    <a:pt x="25094" y="1590260"/>
                  </a:lnTo>
                  <a:lnTo>
                    <a:pt x="28270" y="1585823"/>
                  </a:lnTo>
                  <a:lnTo>
                    <a:pt x="32400" y="1581387"/>
                  </a:lnTo>
                  <a:lnTo>
                    <a:pt x="35894" y="1577584"/>
                  </a:lnTo>
                  <a:lnTo>
                    <a:pt x="40023" y="1573465"/>
                  </a:lnTo>
                  <a:lnTo>
                    <a:pt x="44153" y="1569979"/>
                  </a:lnTo>
                  <a:lnTo>
                    <a:pt x="48600" y="1566177"/>
                  </a:lnTo>
                  <a:lnTo>
                    <a:pt x="53047" y="1563008"/>
                  </a:lnTo>
                  <a:lnTo>
                    <a:pt x="57811" y="1559839"/>
                  </a:lnTo>
                  <a:lnTo>
                    <a:pt x="62576" y="1556987"/>
                  </a:lnTo>
                  <a:lnTo>
                    <a:pt x="67658" y="1554452"/>
                  </a:lnTo>
                  <a:lnTo>
                    <a:pt x="72741" y="1551917"/>
                  </a:lnTo>
                  <a:lnTo>
                    <a:pt x="77823" y="1549699"/>
                  </a:lnTo>
                  <a:lnTo>
                    <a:pt x="82905" y="1547480"/>
                  </a:lnTo>
                  <a:lnTo>
                    <a:pt x="88305" y="1545579"/>
                  </a:lnTo>
                  <a:lnTo>
                    <a:pt x="93705" y="1544312"/>
                  </a:lnTo>
                  <a:lnTo>
                    <a:pt x="99105" y="1542727"/>
                  </a:lnTo>
                  <a:lnTo>
                    <a:pt x="104505" y="1541776"/>
                  </a:lnTo>
                  <a:lnTo>
                    <a:pt x="109905" y="1540826"/>
                  </a:lnTo>
                  <a:lnTo>
                    <a:pt x="115941" y="1540192"/>
                  </a:lnTo>
                  <a:lnTo>
                    <a:pt x="121658" y="1539875"/>
                  </a:lnTo>
                  <a:close/>
                  <a:moveTo>
                    <a:pt x="889940" y="1255077"/>
                  </a:moveTo>
                  <a:lnTo>
                    <a:pt x="880106" y="1362392"/>
                  </a:lnTo>
                  <a:lnTo>
                    <a:pt x="777009" y="1393507"/>
                  </a:lnTo>
                  <a:lnTo>
                    <a:pt x="875982" y="1436052"/>
                  </a:lnTo>
                  <a:lnTo>
                    <a:pt x="874396" y="1544320"/>
                  </a:lnTo>
                  <a:lnTo>
                    <a:pt x="944819" y="1462722"/>
                  </a:lnTo>
                  <a:lnTo>
                    <a:pt x="1046647" y="1497965"/>
                  </a:lnTo>
                  <a:lnTo>
                    <a:pt x="991768" y="1405255"/>
                  </a:lnTo>
                  <a:lnTo>
                    <a:pt x="1056481" y="1319212"/>
                  </a:lnTo>
                  <a:lnTo>
                    <a:pt x="951481" y="1343342"/>
                  </a:lnTo>
                  <a:lnTo>
                    <a:pt x="889940" y="1255077"/>
                  </a:lnTo>
                  <a:close/>
                  <a:moveTo>
                    <a:pt x="488020" y="1113790"/>
                  </a:moveTo>
                  <a:lnTo>
                    <a:pt x="436313" y="1183322"/>
                  </a:lnTo>
                  <a:lnTo>
                    <a:pt x="352566" y="1161415"/>
                  </a:lnTo>
                  <a:lnTo>
                    <a:pt x="402687" y="1231900"/>
                  </a:lnTo>
                  <a:lnTo>
                    <a:pt x="356055" y="1304607"/>
                  </a:lnTo>
                  <a:lnTo>
                    <a:pt x="438533" y="1278890"/>
                  </a:lnTo>
                  <a:lnTo>
                    <a:pt x="493412" y="1346200"/>
                  </a:lnTo>
                  <a:lnTo>
                    <a:pt x="494364" y="1259522"/>
                  </a:lnTo>
                  <a:lnTo>
                    <a:pt x="574621" y="1228090"/>
                  </a:lnTo>
                  <a:lnTo>
                    <a:pt x="493095" y="1200150"/>
                  </a:lnTo>
                  <a:lnTo>
                    <a:pt x="488020" y="1113790"/>
                  </a:lnTo>
                  <a:close/>
                  <a:moveTo>
                    <a:pt x="995892" y="1029017"/>
                  </a:moveTo>
                  <a:lnTo>
                    <a:pt x="976541" y="1054735"/>
                  </a:lnTo>
                  <a:lnTo>
                    <a:pt x="945136" y="1046480"/>
                  </a:lnTo>
                  <a:lnTo>
                    <a:pt x="964170" y="1073150"/>
                  </a:lnTo>
                  <a:lnTo>
                    <a:pt x="946405" y="1100455"/>
                  </a:lnTo>
                  <a:lnTo>
                    <a:pt x="977493" y="1090612"/>
                  </a:lnTo>
                  <a:lnTo>
                    <a:pt x="997795" y="1115695"/>
                  </a:lnTo>
                  <a:lnTo>
                    <a:pt x="998112" y="1083310"/>
                  </a:lnTo>
                  <a:lnTo>
                    <a:pt x="1028566" y="1071562"/>
                  </a:lnTo>
                  <a:lnTo>
                    <a:pt x="997795" y="1061402"/>
                  </a:lnTo>
                  <a:lnTo>
                    <a:pt x="995892" y="1029017"/>
                  </a:lnTo>
                  <a:close/>
                  <a:moveTo>
                    <a:pt x="707220" y="773747"/>
                  </a:moveTo>
                  <a:lnTo>
                    <a:pt x="666298" y="828675"/>
                  </a:lnTo>
                  <a:lnTo>
                    <a:pt x="599047" y="811212"/>
                  </a:lnTo>
                  <a:lnTo>
                    <a:pt x="639017" y="868045"/>
                  </a:lnTo>
                  <a:lnTo>
                    <a:pt x="601585" y="925830"/>
                  </a:lnTo>
                  <a:lnTo>
                    <a:pt x="667567" y="905510"/>
                  </a:lnTo>
                  <a:lnTo>
                    <a:pt x="711661" y="958850"/>
                  </a:lnTo>
                  <a:lnTo>
                    <a:pt x="712296" y="889952"/>
                  </a:lnTo>
                  <a:lnTo>
                    <a:pt x="776692" y="864552"/>
                  </a:lnTo>
                  <a:lnTo>
                    <a:pt x="711661" y="842645"/>
                  </a:lnTo>
                  <a:lnTo>
                    <a:pt x="707220" y="773747"/>
                  </a:lnTo>
                  <a:close/>
                  <a:moveTo>
                    <a:pt x="831571" y="594359"/>
                  </a:moveTo>
                  <a:lnTo>
                    <a:pt x="806510" y="627697"/>
                  </a:lnTo>
                  <a:lnTo>
                    <a:pt x="766223" y="617537"/>
                  </a:lnTo>
                  <a:lnTo>
                    <a:pt x="790649" y="651192"/>
                  </a:lnTo>
                  <a:lnTo>
                    <a:pt x="767809" y="686435"/>
                  </a:lnTo>
                  <a:lnTo>
                    <a:pt x="807462" y="674052"/>
                  </a:lnTo>
                  <a:lnTo>
                    <a:pt x="834109" y="706437"/>
                  </a:lnTo>
                  <a:lnTo>
                    <a:pt x="834743" y="664845"/>
                  </a:lnTo>
                  <a:lnTo>
                    <a:pt x="873444" y="649605"/>
                  </a:lnTo>
                  <a:lnTo>
                    <a:pt x="834109" y="635952"/>
                  </a:lnTo>
                  <a:lnTo>
                    <a:pt x="831571" y="594359"/>
                  </a:lnTo>
                  <a:close/>
                  <a:moveTo>
                    <a:pt x="694531" y="361314"/>
                  </a:moveTo>
                  <a:lnTo>
                    <a:pt x="675180" y="387349"/>
                  </a:lnTo>
                  <a:lnTo>
                    <a:pt x="644093" y="379094"/>
                  </a:lnTo>
                  <a:lnTo>
                    <a:pt x="662492" y="405447"/>
                  </a:lnTo>
                  <a:lnTo>
                    <a:pt x="645044" y="432434"/>
                  </a:lnTo>
                  <a:lnTo>
                    <a:pt x="676132" y="423227"/>
                  </a:lnTo>
                  <a:lnTo>
                    <a:pt x="696752" y="448309"/>
                  </a:lnTo>
                  <a:lnTo>
                    <a:pt x="697069" y="415924"/>
                  </a:lnTo>
                  <a:lnTo>
                    <a:pt x="726888" y="403859"/>
                  </a:lnTo>
                  <a:lnTo>
                    <a:pt x="696434" y="393699"/>
                  </a:lnTo>
                  <a:lnTo>
                    <a:pt x="694531" y="361314"/>
                  </a:lnTo>
                  <a:close/>
                  <a:moveTo>
                    <a:pt x="736087" y="220662"/>
                  </a:moveTo>
                  <a:lnTo>
                    <a:pt x="1236663" y="1490027"/>
                  </a:lnTo>
                  <a:lnTo>
                    <a:pt x="1231588" y="1490980"/>
                  </a:lnTo>
                  <a:lnTo>
                    <a:pt x="1226512" y="1491615"/>
                  </a:lnTo>
                  <a:lnTo>
                    <a:pt x="1200182" y="1498917"/>
                  </a:lnTo>
                  <a:lnTo>
                    <a:pt x="1173536" y="1505267"/>
                  </a:lnTo>
                  <a:lnTo>
                    <a:pt x="1147524" y="1511617"/>
                  </a:lnTo>
                  <a:lnTo>
                    <a:pt x="1121512" y="1517332"/>
                  </a:lnTo>
                  <a:lnTo>
                    <a:pt x="1095182" y="1522730"/>
                  </a:lnTo>
                  <a:lnTo>
                    <a:pt x="1069487" y="1527810"/>
                  </a:lnTo>
                  <a:lnTo>
                    <a:pt x="1043792" y="1532572"/>
                  </a:lnTo>
                  <a:lnTo>
                    <a:pt x="1018414" y="1537017"/>
                  </a:lnTo>
                  <a:lnTo>
                    <a:pt x="993354" y="1540510"/>
                  </a:lnTo>
                  <a:lnTo>
                    <a:pt x="967976" y="1544320"/>
                  </a:lnTo>
                  <a:lnTo>
                    <a:pt x="943550" y="1547495"/>
                  </a:lnTo>
                  <a:lnTo>
                    <a:pt x="918807" y="1550035"/>
                  </a:lnTo>
                  <a:lnTo>
                    <a:pt x="894698" y="1552575"/>
                  </a:lnTo>
                  <a:lnTo>
                    <a:pt x="870272" y="1554798"/>
                  </a:lnTo>
                  <a:lnTo>
                    <a:pt x="846480" y="1556385"/>
                  </a:lnTo>
                  <a:lnTo>
                    <a:pt x="822689" y="1558290"/>
                  </a:lnTo>
                  <a:lnTo>
                    <a:pt x="799214" y="1559560"/>
                  </a:lnTo>
                  <a:lnTo>
                    <a:pt x="776057" y="1560513"/>
                  </a:lnTo>
                  <a:lnTo>
                    <a:pt x="753217" y="1561148"/>
                  </a:lnTo>
                  <a:lnTo>
                    <a:pt x="730694" y="1562100"/>
                  </a:lnTo>
                  <a:lnTo>
                    <a:pt x="708172" y="1562100"/>
                  </a:lnTo>
                  <a:lnTo>
                    <a:pt x="686600" y="1562100"/>
                  </a:lnTo>
                  <a:lnTo>
                    <a:pt x="664712" y="1562100"/>
                  </a:lnTo>
                  <a:lnTo>
                    <a:pt x="643458" y="1561465"/>
                  </a:lnTo>
                  <a:lnTo>
                    <a:pt x="601585" y="1560195"/>
                  </a:lnTo>
                  <a:lnTo>
                    <a:pt x="561615" y="1557973"/>
                  </a:lnTo>
                  <a:lnTo>
                    <a:pt x="522597" y="1555115"/>
                  </a:lnTo>
                  <a:lnTo>
                    <a:pt x="485799" y="1551940"/>
                  </a:lnTo>
                  <a:lnTo>
                    <a:pt x="450270" y="1548130"/>
                  </a:lnTo>
                  <a:lnTo>
                    <a:pt x="416645" y="1543685"/>
                  </a:lnTo>
                  <a:lnTo>
                    <a:pt x="384605" y="1539557"/>
                  </a:lnTo>
                  <a:lnTo>
                    <a:pt x="354469" y="1534795"/>
                  </a:lnTo>
                  <a:lnTo>
                    <a:pt x="326237" y="1530032"/>
                  </a:lnTo>
                  <a:lnTo>
                    <a:pt x="300224" y="1524952"/>
                  </a:lnTo>
                  <a:lnTo>
                    <a:pt x="275798" y="1520190"/>
                  </a:lnTo>
                  <a:lnTo>
                    <a:pt x="254227" y="1515427"/>
                  </a:lnTo>
                  <a:lnTo>
                    <a:pt x="234560" y="1511300"/>
                  </a:lnTo>
                  <a:lnTo>
                    <a:pt x="217112" y="1507172"/>
                  </a:lnTo>
                  <a:lnTo>
                    <a:pt x="189514" y="1499870"/>
                  </a:lnTo>
                  <a:lnTo>
                    <a:pt x="172067" y="1495107"/>
                  </a:lnTo>
                  <a:lnTo>
                    <a:pt x="166040" y="1492885"/>
                  </a:lnTo>
                  <a:lnTo>
                    <a:pt x="161916" y="1491932"/>
                  </a:lnTo>
                  <a:lnTo>
                    <a:pt x="158426" y="1491297"/>
                  </a:lnTo>
                  <a:lnTo>
                    <a:pt x="150813" y="1490027"/>
                  </a:lnTo>
                  <a:lnTo>
                    <a:pt x="659319" y="222249"/>
                  </a:lnTo>
                  <a:lnTo>
                    <a:pt x="667884" y="225107"/>
                  </a:lnTo>
                  <a:lnTo>
                    <a:pt x="677084" y="227329"/>
                  </a:lnTo>
                  <a:lnTo>
                    <a:pt x="681525" y="227964"/>
                  </a:lnTo>
                  <a:lnTo>
                    <a:pt x="686283" y="228282"/>
                  </a:lnTo>
                  <a:lnTo>
                    <a:pt x="690724" y="228599"/>
                  </a:lnTo>
                  <a:lnTo>
                    <a:pt x="695483" y="228917"/>
                  </a:lnTo>
                  <a:lnTo>
                    <a:pt x="700876" y="228599"/>
                  </a:lnTo>
                  <a:lnTo>
                    <a:pt x="706586" y="228282"/>
                  </a:lnTo>
                  <a:lnTo>
                    <a:pt x="711661" y="227647"/>
                  </a:lnTo>
                  <a:lnTo>
                    <a:pt x="716737" y="227012"/>
                  </a:lnTo>
                  <a:lnTo>
                    <a:pt x="721812" y="225742"/>
                  </a:lnTo>
                  <a:lnTo>
                    <a:pt x="726888" y="224472"/>
                  </a:lnTo>
                  <a:lnTo>
                    <a:pt x="731329" y="222884"/>
                  </a:lnTo>
                  <a:lnTo>
                    <a:pt x="736087" y="220662"/>
                  </a:lnTo>
                  <a:close/>
                  <a:moveTo>
                    <a:pt x="690714" y="0"/>
                  </a:moveTo>
                  <a:lnTo>
                    <a:pt x="695802" y="0"/>
                  </a:lnTo>
                  <a:lnTo>
                    <a:pt x="701207" y="0"/>
                  </a:lnTo>
                  <a:lnTo>
                    <a:pt x="706931" y="315"/>
                  </a:lnTo>
                  <a:lnTo>
                    <a:pt x="712019" y="1262"/>
                  </a:lnTo>
                  <a:lnTo>
                    <a:pt x="717107" y="2209"/>
                  </a:lnTo>
                  <a:lnTo>
                    <a:pt x="722194" y="3471"/>
                  </a:lnTo>
                  <a:lnTo>
                    <a:pt x="727282" y="4733"/>
                  </a:lnTo>
                  <a:lnTo>
                    <a:pt x="731734" y="6311"/>
                  </a:lnTo>
                  <a:lnTo>
                    <a:pt x="736504" y="7889"/>
                  </a:lnTo>
                  <a:lnTo>
                    <a:pt x="741274" y="10098"/>
                  </a:lnTo>
                  <a:lnTo>
                    <a:pt x="745725" y="12307"/>
                  </a:lnTo>
                  <a:lnTo>
                    <a:pt x="750177" y="14831"/>
                  </a:lnTo>
                  <a:lnTo>
                    <a:pt x="754311" y="17671"/>
                  </a:lnTo>
                  <a:lnTo>
                    <a:pt x="758445" y="20511"/>
                  </a:lnTo>
                  <a:lnTo>
                    <a:pt x="762261" y="23667"/>
                  </a:lnTo>
                  <a:lnTo>
                    <a:pt x="766076" y="26822"/>
                  </a:lnTo>
                  <a:lnTo>
                    <a:pt x="769574" y="30293"/>
                  </a:lnTo>
                  <a:lnTo>
                    <a:pt x="773390" y="34080"/>
                  </a:lnTo>
                  <a:lnTo>
                    <a:pt x="776570" y="37551"/>
                  </a:lnTo>
                  <a:lnTo>
                    <a:pt x="779432" y="41654"/>
                  </a:lnTo>
                  <a:lnTo>
                    <a:pt x="782294" y="45440"/>
                  </a:lnTo>
                  <a:lnTo>
                    <a:pt x="784838" y="49858"/>
                  </a:lnTo>
                  <a:lnTo>
                    <a:pt x="787382" y="54276"/>
                  </a:lnTo>
                  <a:lnTo>
                    <a:pt x="789925" y="58378"/>
                  </a:lnTo>
                  <a:lnTo>
                    <a:pt x="791833" y="63111"/>
                  </a:lnTo>
                  <a:lnTo>
                    <a:pt x="794059" y="67845"/>
                  </a:lnTo>
                  <a:lnTo>
                    <a:pt x="795331" y="72578"/>
                  </a:lnTo>
                  <a:lnTo>
                    <a:pt x="796921" y="77627"/>
                  </a:lnTo>
                  <a:lnTo>
                    <a:pt x="797875" y="82361"/>
                  </a:lnTo>
                  <a:lnTo>
                    <a:pt x="799147" y="87725"/>
                  </a:lnTo>
                  <a:lnTo>
                    <a:pt x="799465" y="92774"/>
                  </a:lnTo>
                  <a:lnTo>
                    <a:pt x="800101" y="98138"/>
                  </a:lnTo>
                  <a:lnTo>
                    <a:pt x="800101" y="103187"/>
                  </a:lnTo>
                  <a:lnTo>
                    <a:pt x="799783" y="111076"/>
                  </a:lnTo>
                  <a:lnTo>
                    <a:pt x="799147" y="118965"/>
                  </a:lnTo>
                  <a:lnTo>
                    <a:pt x="797557" y="126539"/>
                  </a:lnTo>
                  <a:lnTo>
                    <a:pt x="795331" y="133797"/>
                  </a:lnTo>
                  <a:lnTo>
                    <a:pt x="792787" y="141054"/>
                  </a:lnTo>
                  <a:lnTo>
                    <a:pt x="789925" y="147997"/>
                  </a:lnTo>
                  <a:lnTo>
                    <a:pt x="786428" y="154623"/>
                  </a:lnTo>
                  <a:lnTo>
                    <a:pt x="782294" y="160935"/>
                  </a:lnTo>
                  <a:lnTo>
                    <a:pt x="777842" y="166930"/>
                  </a:lnTo>
                  <a:lnTo>
                    <a:pt x="773390" y="172926"/>
                  </a:lnTo>
                  <a:lnTo>
                    <a:pt x="767666" y="177975"/>
                  </a:lnTo>
                  <a:lnTo>
                    <a:pt x="762261" y="183024"/>
                  </a:lnTo>
                  <a:lnTo>
                    <a:pt x="756219" y="187441"/>
                  </a:lnTo>
                  <a:lnTo>
                    <a:pt x="750177" y="191544"/>
                  </a:lnTo>
                  <a:lnTo>
                    <a:pt x="743499" y="195015"/>
                  </a:lnTo>
                  <a:lnTo>
                    <a:pt x="736504" y="198486"/>
                  </a:lnTo>
                  <a:lnTo>
                    <a:pt x="731734" y="200064"/>
                  </a:lnTo>
                  <a:lnTo>
                    <a:pt x="727282" y="201641"/>
                  </a:lnTo>
                  <a:lnTo>
                    <a:pt x="722194" y="203219"/>
                  </a:lnTo>
                  <a:lnTo>
                    <a:pt x="717107" y="204482"/>
                  </a:lnTo>
                  <a:lnTo>
                    <a:pt x="712019" y="205113"/>
                  </a:lnTo>
                  <a:lnTo>
                    <a:pt x="706931" y="206059"/>
                  </a:lnTo>
                  <a:lnTo>
                    <a:pt x="701207" y="206375"/>
                  </a:lnTo>
                  <a:lnTo>
                    <a:pt x="695802" y="206375"/>
                  </a:lnTo>
                  <a:lnTo>
                    <a:pt x="691032" y="206375"/>
                  </a:lnTo>
                  <a:lnTo>
                    <a:pt x="686580" y="206059"/>
                  </a:lnTo>
                  <a:lnTo>
                    <a:pt x="681810" y="205744"/>
                  </a:lnTo>
                  <a:lnTo>
                    <a:pt x="677358" y="204482"/>
                  </a:lnTo>
                  <a:lnTo>
                    <a:pt x="668137" y="202273"/>
                  </a:lnTo>
                  <a:lnTo>
                    <a:pt x="659551" y="199433"/>
                  </a:lnTo>
                  <a:lnTo>
                    <a:pt x="652237" y="196593"/>
                  </a:lnTo>
                  <a:lnTo>
                    <a:pt x="645242" y="193121"/>
                  </a:lnTo>
                  <a:lnTo>
                    <a:pt x="638564" y="189019"/>
                  </a:lnTo>
                  <a:lnTo>
                    <a:pt x="632204" y="184601"/>
                  </a:lnTo>
                  <a:lnTo>
                    <a:pt x="626481" y="179552"/>
                  </a:lnTo>
                  <a:lnTo>
                    <a:pt x="620757" y="174188"/>
                  </a:lnTo>
                  <a:lnTo>
                    <a:pt x="615669" y="168508"/>
                  </a:lnTo>
                  <a:lnTo>
                    <a:pt x="610899" y="162197"/>
                  </a:lnTo>
                  <a:lnTo>
                    <a:pt x="606447" y="156201"/>
                  </a:lnTo>
                  <a:lnTo>
                    <a:pt x="602950" y="149259"/>
                  </a:lnTo>
                  <a:lnTo>
                    <a:pt x="599770" y="142001"/>
                  </a:lnTo>
                  <a:lnTo>
                    <a:pt x="597226" y="135059"/>
                  </a:lnTo>
                  <a:lnTo>
                    <a:pt x="595000" y="127485"/>
                  </a:lnTo>
                  <a:lnTo>
                    <a:pt x="593092" y="119281"/>
                  </a:lnTo>
                  <a:lnTo>
                    <a:pt x="592456" y="111392"/>
                  </a:lnTo>
                  <a:lnTo>
                    <a:pt x="592138" y="103187"/>
                  </a:lnTo>
                  <a:lnTo>
                    <a:pt x="592138" y="98138"/>
                  </a:lnTo>
                  <a:lnTo>
                    <a:pt x="592456" y="92774"/>
                  </a:lnTo>
                  <a:lnTo>
                    <a:pt x="593092" y="87725"/>
                  </a:lnTo>
                  <a:lnTo>
                    <a:pt x="594046" y="82361"/>
                  </a:lnTo>
                  <a:lnTo>
                    <a:pt x="595318" y="77627"/>
                  </a:lnTo>
                  <a:lnTo>
                    <a:pt x="596590" y="72578"/>
                  </a:lnTo>
                  <a:lnTo>
                    <a:pt x="598180" y="67845"/>
                  </a:lnTo>
                  <a:lnTo>
                    <a:pt x="600088" y="63111"/>
                  </a:lnTo>
                  <a:lnTo>
                    <a:pt x="602314" y="58378"/>
                  </a:lnTo>
                  <a:lnTo>
                    <a:pt x="604221" y="54276"/>
                  </a:lnTo>
                  <a:lnTo>
                    <a:pt x="606765" y="49858"/>
                  </a:lnTo>
                  <a:lnTo>
                    <a:pt x="609627" y="45440"/>
                  </a:lnTo>
                  <a:lnTo>
                    <a:pt x="612807" y="41654"/>
                  </a:lnTo>
                  <a:lnTo>
                    <a:pt x="615669" y="37551"/>
                  </a:lnTo>
                  <a:lnTo>
                    <a:pt x="618849" y="34080"/>
                  </a:lnTo>
                  <a:lnTo>
                    <a:pt x="622347" y="30293"/>
                  </a:lnTo>
                  <a:lnTo>
                    <a:pt x="626163" y="26822"/>
                  </a:lnTo>
                  <a:lnTo>
                    <a:pt x="629660" y="23667"/>
                  </a:lnTo>
                  <a:lnTo>
                    <a:pt x="633794" y="20511"/>
                  </a:lnTo>
                  <a:lnTo>
                    <a:pt x="637610" y="17671"/>
                  </a:lnTo>
                  <a:lnTo>
                    <a:pt x="642062" y="14831"/>
                  </a:lnTo>
                  <a:lnTo>
                    <a:pt x="646514" y="12307"/>
                  </a:lnTo>
                  <a:lnTo>
                    <a:pt x="650965" y="10098"/>
                  </a:lnTo>
                  <a:lnTo>
                    <a:pt x="655417" y="7889"/>
                  </a:lnTo>
                  <a:lnTo>
                    <a:pt x="660187" y="6311"/>
                  </a:lnTo>
                  <a:lnTo>
                    <a:pt x="664957" y="4733"/>
                  </a:lnTo>
                  <a:lnTo>
                    <a:pt x="670045" y="3471"/>
                  </a:lnTo>
                  <a:lnTo>
                    <a:pt x="675132" y="2209"/>
                  </a:lnTo>
                  <a:lnTo>
                    <a:pt x="680220" y="1262"/>
                  </a:lnTo>
                  <a:lnTo>
                    <a:pt x="685308" y="315"/>
                  </a:lnTo>
                  <a:lnTo>
                    <a:pt x="690714" y="0"/>
                  </a:lnTo>
                  <a:close/>
                </a:path>
              </a:pathLst>
            </a:custGeom>
            <a:grpFill/>
            <a:ln>
              <a:solidFill>
                <a:srgbClr val="AA0E0F"/>
              </a:solidFill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sp>
        <p:nvSpPr>
          <p:cNvPr id="7" name="Freeform 30"/>
          <p:cNvSpPr>
            <a:spLocks noEditPoints="1"/>
          </p:cNvSpPr>
          <p:nvPr/>
        </p:nvSpPr>
        <p:spPr bwMode="auto">
          <a:xfrm>
            <a:off x="4164140" y="3951247"/>
            <a:ext cx="398463" cy="1042988"/>
          </a:xfrm>
          <a:custGeom>
            <a:gdLst>
              <a:gd fmla="*/ 213 w 222" name="T0"/>
              <a:gd fmla="*/ 538 h 580" name="T1"/>
              <a:gd fmla="*/ 143 w 222" name="T2"/>
              <a:gd fmla="*/ 538 h 580" name="T3"/>
              <a:gd fmla="*/ 143 w 222" name="T4"/>
              <a:gd fmla="*/ 526 h 580" name="T5"/>
              <a:gd fmla="*/ 213 w 222" name="T6"/>
              <a:gd fmla="*/ 509 h 580" name="T7"/>
              <a:gd fmla="*/ 213 w 222" name="T8"/>
              <a:gd fmla="*/ 538 h 580" name="T9"/>
              <a:gd fmla="*/ 144 w 222" name="T10"/>
              <a:gd fmla="*/ 506 h 580" name="T11"/>
              <a:gd fmla="*/ 145 w 222" name="T12"/>
              <a:gd fmla="*/ 456 h 580" name="T13"/>
              <a:gd fmla="*/ 215 w 222" name="T14"/>
              <a:gd fmla="*/ 434 h 580" name="T15"/>
              <a:gd fmla="*/ 214 w 222" name="T16"/>
              <a:gd fmla="*/ 473 h 580" name="T17"/>
              <a:gd fmla="*/ 144 w 222" name="T18"/>
              <a:gd fmla="*/ 506 h 580" name="T19"/>
              <a:gd fmla="*/ 146 w 222" name="T20"/>
              <a:gd fmla="*/ 433 h 580" name="T21"/>
              <a:gd fmla="*/ 149 w 222" name="T22"/>
              <a:gd fmla="*/ 373 h 580" name="T23"/>
              <a:gd fmla="*/ 219 w 222" name="T24"/>
              <a:gd fmla="*/ 346 h 580" name="T25"/>
              <a:gd fmla="*/ 217 w 222" name="T26"/>
              <a:gd fmla="*/ 395 h 580" name="T27"/>
              <a:gd fmla="*/ 146 w 222" name="T28"/>
              <a:gd fmla="*/ 433 h 580" name="T29"/>
              <a:gd fmla="*/ 149 w 222" name="T30"/>
              <a:gd fmla="*/ 348 h 580" name="T31"/>
              <a:gd fmla="*/ 151 w 222" name="T32"/>
              <a:gd fmla="*/ 278 h 580" name="T33"/>
              <a:gd fmla="*/ 221 w 222" name="T34"/>
              <a:gd fmla="*/ 254 h 580" name="T35"/>
              <a:gd fmla="*/ 220 w 222" name="T36"/>
              <a:gd fmla="*/ 302 h 580" name="T37"/>
              <a:gd fmla="*/ 220 w 222" name="T38"/>
              <a:gd fmla="*/ 303 h 580" name="T39"/>
              <a:gd fmla="*/ 217 w 222" name="T40"/>
              <a:gd fmla="*/ 307 h 580" name="T41"/>
              <a:gd fmla="*/ 149 w 222" name="T42"/>
              <a:gd fmla="*/ 348 h 580" name="T43"/>
              <a:gd fmla="*/ 152 w 222" name="T44"/>
              <a:gd fmla="*/ 254 h 580" name="T45"/>
              <a:gd fmla="*/ 152 w 222" name="T46"/>
              <a:gd fmla="*/ 203 h 580" name="T47"/>
              <a:gd fmla="*/ 221 w 222" name="T48"/>
              <a:gd fmla="*/ 177 h 580" name="T49"/>
              <a:gd fmla="*/ 222 w 222" name="T50"/>
              <a:gd fmla="*/ 216 h 580" name="T51"/>
              <a:gd fmla="*/ 152 w 222" name="T52"/>
              <a:gd fmla="*/ 254 h 580" name="T53"/>
              <a:gd fmla="*/ 151 w 222" name="T54"/>
              <a:gd fmla="*/ 178 h 580" name="T55"/>
              <a:gd fmla="*/ 148 w 222" name="T56"/>
              <a:gd fmla="*/ 124 h 580" name="T57"/>
              <a:gd fmla="*/ 210 w 222" name="T58"/>
              <a:gd fmla="*/ 68 h 580" name="T59"/>
              <a:gd fmla="*/ 217 w 222" name="T60"/>
              <a:gd fmla="*/ 102 h 580" name="T61"/>
              <a:gd fmla="*/ 220 w 222" name="T62"/>
              <a:gd fmla="*/ 138 h 580" name="T63"/>
              <a:gd fmla="*/ 151 w 222" name="T64"/>
              <a:gd fmla="*/ 178 h 580" name="T65"/>
              <a:gd fmla="*/ 145 w 222" name="T66"/>
              <a:gd fmla="*/ 102 h 580" name="T67"/>
              <a:gd fmla="*/ 128 w 222" name="T68"/>
              <a:gd fmla="*/ 70 h 580" name="T69"/>
              <a:gd fmla="*/ 114 w 222" name="T70"/>
              <a:gd fmla="*/ 0 h 580" name="T71"/>
              <a:gd fmla="*/ 134 w 222" name="T72"/>
              <a:gd fmla="*/ 0 h 580" name="T73"/>
              <a:gd fmla="*/ 192 w 222" name="T74"/>
              <a:gd fmla="*/ 33 h 580" name="T75"/>
              <a:gd fmla="*/ 145 w 222" name="T76"/>
              <a:gd fmla="*/ 102 h 580" name="T77"/>
              <a:gd fmla="*/ 103 w 222" name="T78"/>
              <a:gd fmla="*/ 65 h 580" name="T79"/>
              <a:gd fmla="*/ 72 w 222" name="T80"/>
              <a:gd fmla="*/ 87 h 580" name="T81"/>
              <a:gd fmla="*/ 25 w 222" name="T82"/>
              <a:gd fmla="*/ 43 h 580" name="T83"/>
              <a:gd fmla="*/ 84 w 222" name="T84"/>
              <a:gd fmla="*/ 5 h 580" name="T85"/>
              <a:gd fmla="*/ 103 w 222" name="T86"/>
              <a:gd fmla="*/ 65 h 580" name="T87"/>
              <a:gd fmla="*/ 64 w 222" name="T88"/>
              <a:gd fmla="*/ 121 h 580" name="T89"/>
              <a:gd fmla="*/ 1 w 222" name="T90"/>
              <a:gd fmla="*/ 112 h 580" name="T91"/>
              <a:gd fmla="*/ 10 w 222" name="T92"/>
              <a:gd fmla="*/ 69 h 580" name="T93"/>
              <a:gd fmla="*/ 64 w 222" name="T94"/>
              <a:gd fmla="*/ 121 h 58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580" w="221">
                <a:moveTo>
                  <a:pt x="213" y="538"/>
                </a:moveTo>
                <a:cubicBezTo>
                  <a:pt x="213" y="580"/>
                  <a:pt x="143" y="580"/>
                  <a:pt x="143" y="538"/>
                </a:cubicBezTo>
                <a:cubicBezTo>
                  <a:pt x="143" y="534"/>
                  <a:pt x="143" y="530"/>
                  <a:pt x="143" y="526"/>
                </a:cubicBezTo>
                <a:cubicBezTo>
                  <a:pt x="158" y="533"/>
                  <a:pt x="189" y="522"/>
                  <a:pt x="213" y="509"/>
                </a:cubicBezTo>
                <a:cubicBezTo>
                  <a:pt x="213" y="519"/>
                  <a:pt x="213" y="528"/>
                  <a:pt x="213" y="538"/>
                </a:cubicBezTo>
                <a:close/>
                <a:moveTo>
                  <a:pt x="144" y="506"/>
                </a:moveTo>
                <a:cubicBezTo>
                  <a:pt x="144" y="492"/>
                  <a:pt x="145" y="475"/>
                  <a:pt x="145" y="456"/>
                </a:cubicBezTo>
                <a:cubicBezTo>
                  <a:pt x="163" y="460"/>
                  <a:pt x="193" y="448"/>
                  <a:pt x="215" y="434"/>
                </a:cubicBezTo>
                <a:cubicBezTo>
                  <a:pt x="215" y="447"/>
                  <a:pt x="214" y="460"/>
                  <a:pt x="214" y="473"/>
                </a:cubicBezTo>
                <a:cubicBezTo>
                  <a:pt x="193" y="494"/>
                  <a:pt x="168" y="501"/>
                  <a:pt x="144" y="506"/>
                </a:cubicBezTo>
                <a:close/>
                <a:moveTo>
                  <a:pt x="146" y="433"/>
                </a:moveTo>
                <a:cubicBezTo>
                  <a:pt x="147" y="414"/>
                  <a:pt x="148" y="394"/>
                  <a:pt x="149" y="373"/>
                </a:cubicBezTo>
                <a:cubicBezTo>
                  <a:pt x="168" y="373"/>
                  <a:pt x="199" y="360"/>
                  <a:pt x="219" y="346"/>
                </a:cubicBezTo>
                <a:cubicBezTo>
                  <a:pt x="218" y="363"/>
                  <a:pt x="217" y="379"/>
                  <a:pt x="217" y="395"/>
                </a:cubicBezTo>
                <a:cubicBezTo>
                  <a:pt x="196" y="419"/>
                  <a:pt x="171" y="428"/>
                  <a:pt x="146" y="433"/>
                </a:cubicBezTo>
                <a:close/>
                <a:moveTo>
                  <a:pt x="149" y="348"/>
                </a:moveTo>
                <a:cubicBezTo>
                  <a:pt x="150" y="325"/>
                  <a:pt x="151" y="301"/>
                  <a:pt x="151" y="278"/>
                </a:cubicBezTo>
                <a:cubicBezTo>
                  <a:pt x="169" y="281"/>
                  <a:pt x="199" y="268"/>
                  <a:pt x="221" y="254"/>
                </a:cubicBezTo>
                <a:cubicBezTo>
                  <a:pt x="221" y="270"/>
                  <a:pt x="221" y="286"/>
                  <a:pt x="220" y="302"/>
                </a:cubicBezTo>
                <a:cubicBezTo>
                  <a:pt x="220" y="302"/>
                  <a:pt x="220" y="303"/>
                  <a:pt x="220" y="303"/>
                </a:cubicBezTo>
                <a:cubicBezTo>
                  <a:pt x="219" y="305"/>
                  <a:pt x="218" y="306"/>
                  <a:pt x="217" y="307"/>
                </a:cubicBezTo>
                <a:cubicBezTo>
                  <a:pt x="198" y="332"/>
                  <a:pt x="173" y="342"/>
                  <a:pt x="149" y="348"/>
                </a:cubicBezTo>
                <a:close/>
                <a:moveTo>
                  <a:pt x="152" y="254"/>
                </a:moveTo>
                <a:cubicBezTo>
                  <a:pt x="152" y="237"/>
                  <a:pt x="152" y="219"/>
                  <a:pt x="152" y="203"/>
                </a:cubicBezTo>
                <a:cubicBezTo>
                  <a:pt x="171" y="204"/>
                  <a:pt x="201" y="190"/>
                  <a:pt x="221" y="177"/>
                </a:cubicBezTo>
                <a:cubicBezTo>
                  <a:pt x="222" y="189"/>
                  <a:pt x="222" y="202"/>
                  <a:pt x="222" y="216"/>
                </a:cubicBezTo>
                <a:cubicBezTo>
                  <a:pt x="201" y="240"/>
                  <a:pt x="176" y="249"/>
                  <a:pt x="152" y="254"/>
                </a:cubicBezTo>
                <a:close/>
                <a:moveTo>
                  <a:pt x="151" y="178"/>
                </a:moveTo>
                <a:cubicBezTo>
                  <a:pt x="151" y="158"/>
                  <a:pt x="150" y="139"/>
                  <a:pt x="148" y="124"/>
                </a:cubicBezTo>
                <a:cubicBezTo>
                  <a:pt x="167" y="125"/>
                  <a:pt x="195" y="93"/>
                  <a:pt x="210" y="68"/>
                </a:cubicBezTo>
                <a:cubicBezTo>
                  <a:pt x="214" y="78"/>
                  <a:pt x="216" y="89"/>
                  <a:pt x="217" y="102"/>
                </a:cubicBezTo>
                <a:cubicBezTo>
                  <a:pt x="219" y="113"/>
                  <a:pt x="220" y="125"/>
                  <a:pt x="220" y="138"/>
                </a:cubicBezTo>
                <a:cubicBezTo>
                  <a:pt x="200" y="163"/>
                  <a:pt x="176" y="173"/>
                  <a:pt x="151" y="178"/>
                </a:cubicBezTo>
                <a:close/>
                <a:moveTo>
                  <a:pt x="145" y="102"/>
                </a:moveTo>
                <a:cubicBezTo>
                  <a:pt x="142" y="86"/>
                  <a:pt x="136" y="76"/>
                  <a:pt x="128" y="70"/>
                </a:cubicBezTo>
                <a:cubicBezTo>
                  <a:pt x="131" y="51"/>
                  <a:pt x="123" y="21"/>
                  <a:pt x="114" y="0"/>
                </a:cubicBezTo>
                <a:cubicBezTo>
                  <a:pt x="121" y="0"/>
                  <a:pt x="127" y="0"/>
                  <a:pt x="134" y="0"/>
                </a:cubicBezTo>
                <a:cubicBezTo>
                  <a:pt x="155" y="2"/>
                  <a:pt x="176" y="12"/>
                  <a:pt x="192" y="33"/>
                </a:cubicBezTo>
                <a:cubicBezTo>
                  <a:pt x="185" y="66"/>
                  <a:pt x="165" y="86"/>
                  <a:pt x="145" y="102"/>
                </a:cubicBezTo>
                <a:close/>
                <a:moveTo>
                  <a:pt x="103" y="65"/>
                </a:moveTo>
                <a:cubicBezTo>
                  <a:pt x="91" y="68"/>
                  <a:pt x="79" y="76"/>
                  <a:pt x="72" y="87"/>
                </a:cubicBezTo>
                <a:cubicBezTo>
                  <a:pt x="60" y="70"/>
                  <a:pt x="40" y="53"/>
                  <a:pt x="25" y="43"/>
                </a:cubicBezTo>
                <a:cubicBezTo>
                  <a:pt x="40" y="24"/>
                  <a:pt x="61" y="12"/>
                  <a:pt x="84" y="5"/>
                </a:cubicBezTo>
                <a:cubicBezTo>
                  <a:pt x="97" y="25"/>
                  <a:pt x="102" y="45"/>
                  <a:pt x="103" y="65"/>
                </a:cubicBezTo>
                <a:close/>
                <a:moveTo>
                  <a:pt x="64" y="121"/>
                </a:moveTo>
                <a:cubicBezTo>
                  <a:pt x="54" y="165"/>
                  <a:pt x="0" y="153"/>
                  <a:pt x="1" y="112"/>
                </a:cubicBezTo>
                <a:cubicBezTo>
                  <a:pt x="2" y="96"/>
                  <a:pt x="4" y="81"/>
                  <a:pt x="10" y="69"/>
                </a:cubicBezTo>
                <a:cubicBezTo>
                  <a:pt x="35" y="81"/>
                  <a:pt x="51" y="101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743611" y="5458717"/>
            <a:ext cx="681360" cy="882239"/>
          </a:xfrm>
          <a:custGeom>
            <a:gdLst>
              <a:gd fmla="*/ 278 w 442" name="T0"/>
              <a:gd fmla="*/ 14 h 573" name="T1"/>
              <a:gd fmla="*/ 270 w 442" name="T2"/>
              <a:gd fmla="*/ 82 h 573" name="T3"/>
              <a:gd fmla="*/ 226 w 442" name="T4"/>
              <a:gd fmla="*/ 86 h 573" name="T5"/>
              <a:gd fmla="*/ 159 w 442" name="T6"/>
              <a:gd fmla="*/ 80 h 573" name="T7"/>
              <a:gd fmla="*/ 139 w 442" name="T8"/>
              <a:gd fmla="*/ 14 h 573" name="T9"/>
              <a:gd fmla="*/ 297 w 442" name="T10"/>
              <a:gd fmla="*/ 160 h 573" name="T11"/>
              <a:gd fmla="*/ 141 w 442" name="T12"/>
              <a:gd fmla="*/ 160 h 573" name="T13"/>
              <a:gd fmla="*/ 142 w 442" name="T14"/>
              <a:gd fmla="*/ 129 h 573" name="T15"/>
              <a:gd fmla="*/ 219 w 442" name="T16"/>
              <a:gd fmla="*/ 92 h 573" name="T17"/>
              <a:gd fmla="*/ 295 w 442" name="T18"/>
              <a:gd fmla="*/ 130 h 573" name="T19"/>
              <a:gd fmla="*/ 105 w 442" name="T20"/>
              <a:gd fmla="*/ 273 h 573" name="T21"/>
              <a:gd fmla="*/ 93 w 442" name="T22"/>
              <a:gd fmla="*/ 274 h 573" name="T23"/>
              <a:gd fmla="*/ 56 w 442" name="T24"/>
              <a:gd fmla="*/ 261 h 573" name="T25"/>
              <a:gd fmla="*/ 75 w 442" name="T26"/>
              <a:gd fmla="*/ 278 h 573" name="T27"/>
              <a:gd fmla="*/ 47 w 442" name="T28"/>
              <a:gd fmla="*/ 282 h 573" name="T29"/>
              <a:gd fmla="*/ 23 w 442" name="T30"/>
              <a:gd fmla="*/ 279 h 573" name="T31"/>
              <a:gd fmla="*/ 29 w 442" name="T32"/>
              <a:gd fmla="*/ 286 h 573" name="T33"/>
              <a:gd fmla="*/ 9 w 442" name="T34"/>
              <a:gd fmla="*/ 301 h 573" name="T35"/>
              <a:gd fmla="*/ 32 w 442" name="T36"/>
              <a:gd fmla="*/ 300 h 573" name="T37"/>
              <a:gd fmla="*/ 37 w 442" name="T38"/>
              <a:gd fmla="*/ 312 h 573" name="T39"/>
              <a:gd fmla="*/ 52 w 442" name="T40"/>
              <a:gd fmla="*/ 293 h 573" name="T41"/>
              <a:gd fmla="*/ 78 w 442" name="T42"/>
              <a:gd fmla="*/ 292 h 573" name="T43"/>
              <a:gd fmla="*/ 74 w 442" name="T44"/>
              <a:gd fmla="*/ 318 h 573" name="T45"/>
              <a:gd fmla="*/ 98 w 442" name="T46"/>
              <a:gd fmla="*/ 285 h 573" name="T47"/>
              <a:gd fmla="*/ 105 w 442" name="T48"/>
              <a:gd fmla="*/ 287 h 573" name="T49"/>
              <a:gd fmla="*/ 219 w 442" name="T50"/>
              <a:gd fmla="*/ 390 h 573" name="T51"/>
              <a:gd fmla="*/ 336 w 442" name="T52"/>
              <a:gd fmla="*/ 292 h 573" name="T53"/>
              <a:gd fmla="*/ 347 w 442" name="T54"/>
              <a:gd fmla="*/ 295 h 573" name="T55"/>
              <a:gd fmla="*/ 378 w 442" name="T56"/>
              <a:gd fmla="*/ 319 h 573" name="T57"/>
              <a:gd fmla="*/ 366 w 442" name="T58"/>
              <a:gd fmla="*/ 297 h 573" name="T59"/>
              <a:gd fmla="*/ 393 w 442" name="T60"/>
              <a:gd fmla="*/ 303 h 573" name="T61"/>
              <a:gd fmla="*/ 414 w 442" name="T62"/>
              <a:gd fmla="*/ 313 h 573" name="T63"/>
              <a:gd fmla="*/ 412 w 442" name="T64"/>
              <a:gd fmla="*/ 305 h 573" name="T65"/>
              <a:gd fmla="*/ 435 w 442" name="T66"/>
              <a:gd fmla="*/ 297 h 573" name="T67"/>
              <a:gd fmla="*/ 413 w 442" name="T68"/>
              <a:gd fmla="*/ 290 h 573" name="T69"/>
              <a:gd fmla="*/ 412 w 442" name="T70"/>
              <a:gd fmla="*/ 277 h 573" name="T71"/>
              <a:gd fmla="*/ 392 w 442" name="T72"/>
              <a:gd fmla="*/ 290 h 573" name="T73"/>
              <a:gd fmla="*/ 367 w 442" name="T74"/>
              <a:gd fmla="*/ 282 h 573" name="T75"/>
              <a:gd fmla="*/ 380 w 442" name="T76"/>
              <a:gd fmla="*/ 260 h 573" name="T77"/>
              <a:gd fmla="*/ 346 w 442" name="T78"/>
              <a:gd fmla="*/ 282 h 573" name="T79"/>
              <a:gd fmla="*/ 331 w 442" name="T80"/>
              <a:gd fmla="*/ 275 h 573" name="T81"/>
              <a:gd fmla="*/ 277 w 442" name="T82"/>
              <a:gd fmla="*/ 213 h 573" name="T83"/>
              <a:gd fmla="*/ 151 w 442" name="T84"/>
              <a:gd fmla="*/ 212 h 573" name="T85"/>
              <a:gd fmla="*/ 105 w 442" name="T86"/>
              <a:gd fmla="*/ 273 h 573" name="T87"/>
              <a:gd fmla="*/ 213 w 442" name="T88"/>
              <a:gd fmla="*/ 259 h 573" name="T89"/>
              <a:gd fmla="*/ 253 w 442" name="T90"/>
              <a:gd fmla="*/ 495 h 573" name="T91"/>
              <a:gd fmla="*/ 253 w 442" name="T92"/>
              <a:gd fmla="*/ 495 h 573" name="T93"/>
              <a:gd fmla="*/ 206 w 442" name="T94"/>
              <a:gd fmla="*/ 436 h 573" name="T95"/>
              <a:gd fmla="*/ 255 w 442" name="T96"/>
              <a:gd fmla="*/ 357 h 573" name="T97"/>
              <a:gd fmla="*/ 255 w 442" name="T98"/>
              <a:gd fmla="*/ 357 h 573" name="T99"/>
              <a:gd fmla="*/ 218 w 442" name="T100"/>
              <a:gd fmla="*/ 305 h 573" name="T101"/>
              <a:gd fmla="*/ 318 w 442" name="T102"/>
              <a:gd fmla="*/ 360 h 573" name="T103"/>
              <a:gd fmla="*/ 219 w 442" name="T104"/>
              <a:gd fmla="*/ 573 h 573" name="T105"/>
              <a:gd fmla="*/ 120 w 442" name="T106"/>
              <a:gd fmla="*/ 360 h 573" name="T107"/>
              <a:gd fmla="*/ 307 w 442" name="T108"/>
              <a:gd fmla="*/ 360 h 573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73" w="442">
                <a:moveTo>
                  <a:pt x="139" y="14"/>
                </a:moveTo>
                <a:cubicBezTo>
                  <a:pt x="194" y="0"/>
                  <a:pt x="236" y="0"/>
                  <a:pt x="278" y="14"/>
                </a:cubicBezTo>
                <a:cubicBezTo>
                  <a:pt x="284" y="16"/>
                  <a:pt x="285" y="19"/>
                  <a:pt x="282" y="24"/>
                </a:cubicBezTo>
                <a:cubicBezTo>
                  <a:pt x="269" y="44"/>
                  <a:pt x="262" y="65"/>
                  <a:pt x="270" y="82"/>
                </a:cubicBezTo>
                <a:cubicBezTo>
                  <a:pt x="272" y="86"/>
                  <a:pt x="269" y="87"/>
                  <a:pt x="266" y="87"/>
                </a:cubicBezTo>
                <a:cubicBezTo>
                  <a:pt x="253" y="86"/>
                  <a:pt x="240" y="86"/>
                  <a:pt x="226" y="86"/>
                </a:cubicBezTo>
                <a:cubicBezTo>
                  <a:pt x="205" y="86"/>
                  <a:pt x="185" y="87"/>
                  <a:pt x="167" y="88"/>
                </a:cubicBezTo>
                <a:cubicBezTo>
                  <a:pt x="159" y="89"/>
                  <a:pt x="158" y="87"/>
                  <a:pt x="159" y="80"/>
                </a:cubicBezTo>
                <a:cubicBezTo>
                  <a:pt x="159" y="64"/>
                  <a:pt x="153" y="46"/>
                  <a:pt x="135" y="24"/>
                </a:cubicBezTo>
                <a:cubicBezTo>
                  <a:pt x="130" y="18"/>
                  <a:pt x="130" y="16"/>
                  <a:pt x="139" y="14"/>
                </a:cubicBezTo>
                <a:close/>
                <a:moveTo>
                  <a:pt x="291" y="135"/>
                </a:moveTo>
                <a:cubicBezTo>
                  <a:pt x="295" y="143"/>
                  <a:pt x="297" y="152"/>
                  <a:pt x="297" y="160"/>
                </a:cubicBezTo>
                <a:cubicBezTo>
                  <a:pt x="297" y="198"/>
                  <a:pt x="262" y="228"/>
                  <a:pt x="219" y="228"/>
                </a:cubicBezTo>
                <a:cubicBezTo>
                  <a:pt x="176" y="228"/>
                  <a:pt x="141" y="198"/>
                  <a:pt x="141" y="160"/>
                </a:cubicBezTo>
                <a:cubicBezTo>
                  <a:pt x="141" y="152"/>
                  <a:pt x="143" y="144"/>
                  <a:pt x="146" y="137"/>
                </a:cubicBezTo>
                <a:cubicBezTo>
                  <a:pt x="148" y="132"/>
                  <a:pt x="147" y="130"/>
                  <a:pt x="142" y="129"/>
                </a:cubicBezTo>
                <a:cubicBezTo>
                  <a:pt x="117" y="126"/>
                  <a:pt x="102" y="120"/>
                  <a:pt x="102" y="113"/>
                </a:cubicBezTo>
                <a:cubicBezTo>
                  <a:pt x="102" y="101"/>
                  <a:pt x="154" y="92"/>
                  <a:pt x="219" y="92"/>
                </a:cubicBezTo>
                <a:cubicBezTo>
                  <a:pt x="284" y="92"/>
                  <a:pt x="337" y="101"/>
                  <a:pt x="337" y="113"/>
                </a:cubicBezTo>
                <a:cubicBezTo>
                  <a:pt x="337" y="120"/>
                  <a:pt x="321" y="126"/>
                  <a:pt x="295" y="130"/>
                </a:cubicBezTo>
                <a:cubicBezTo>
                  <a:pt x="290" y="130"/>
                  <a:pt x="290" y="132"/>
                  <a:pt x="291" y="135"/>
                </a:cubicBezTo>
                <a:close/>
                <a:moveTo>
                  <a:pt x="105" y="273"/>
                </a:moveTo>
                <a:cubicBezTo>
                  <a:pt x="102" y="273"/>
                  <a:pt x="99" y="274"/>
                  <a:pt x="96" y="274"/>
                </a:cubicBezTo>
                <a:cubicBezTo>
                  <a:pt x="95" y="275"/>
                  <a:pt x="94" y="274"/>
                  <a:pt x="93" y="274"/>
                </a:cubicBezTo>
                <a:cubicBezTo>
                  <a:pt x="83" y="267"/>
                  <a:pt x="73" y="259"/>
                  <a:pt x="62" y="252"/>
                </a:cubicBezTo>
                <a:cubicBezTo>
                  <a:pt x="57" y="248"/>
                  <a:pt x="50" y="257"/>
                  <a:pt x="56" y="261"/>
                </a:cubicBezTo>
                <a:cubicBezTo>
                  <a:pt x="62" y="266"/>
                  <a:pt x="69" y="271"/>
                  <a:pt x="75" y="275"/>
                </a:cubicBezTo>
                <a:cubicBezTo>
                  <a:pt x="78" y="277"/>
                  <a:pt x="78" y="278"/>
                  <a:pt x="75" y="278"/>
                </a:cubicBezTo>
                <a:cubicBezTo>
                  <a:pt x="67" y="279"/>
                  <a:pt x="58" y="281"/>
                  <a:pt x="50" y="282"/>
                </a:cubicBezTo>
                <a:cubicBezTo>
                  <a:pt x="49" y="283"/>
                  <a:pt x="48" y="282"/>
                  <a:pt x="47" y="282"/>
                </a:cubicBezTo>
                <a:cubicBezTo>
                  <a:pt x="41" y="278"/>
                  <a:pt x="36" y="274"/>
                  <a:pt x="30" y="270"/>
                </a:cubicBezTo>
                <a:cubicBezTo>
                  <a:pt x="24" y="265"/>
                  <a:pt x="17" y="275"/>
                  <a:pt x="23" y="279"/>
                </a:cubicBezTo>
                <a:cubicBezTo>
                  <a:pt x="25" y="281"/>
                  <a:pt x="27" y="282"/>
                  <a:pt x="29" y="283"/>
                </a:cubicBezTo>
                <a:cubicBezTo>
                  <a:pt x="32" y="285"/>
                  <a:pt x="32" y="286"/>
                  <a:pt x="29" y="286"/>
                </a:cubicBezTo>
                <a:cubicBezTo>
                  <a:pt x="22" y="288"/>
                  <a:pt x="14" y="289"/>
                  <a:pt x="7" y="290"/>
                </a:cubicBezTo>
                <a:cubicBezTo>
                  <a:pt x="0" y="291"/>
                  <a:pt x="2" y="302"/>
                  <a:pt x="9" y="301"/>
                </a:cubicBezTo>
                <a:cubicBezTo>
                  <a:pt x="16" y="300"/>
                  <a:pt x="23" y="299"/>
                  <a:pt x="30" y="297"/>
                </a:cubicBezTo>
                <a:cubicBezTo>
                  <a:pt x="34" y="297"/>
                  <a:pt x="34" y="297"/>
                  <a:pt x="32" y="300"/>
                </a:cubicBezTo>
                <a:cubicBezTo>
                  <a:pt x="31" y="302"/>
                  <a:pt x="30" y="304"/>
                  <a:pt x="28" y="306"/>
                </a:cubicBezTo>
                <a:cubicBezTo>
                  <a:pt x="24" y="312"/>
                  <a:pt x="33" y="318"/>
                  <a:pt x="37" y="312"/>
                </a:cubicBezTo>
                <a:cubicBezTo>
                  <a:pt x="41" y="307"/>
                  <a:pt x="45" y="301"/>
                  <a:pt x="50" y="295"/>
                </a:cubicBezTo>
                <a:cubicBezTo>
                  <a:pt x="50" y="295"/>
                  <a:pt x="51" y="294"/>
                  <a:pt x="52" y="293"/>
                </a:cubicBezTo>
                <a:cubicBezTo>
                  <a:pt x="61" y="292"/>
                  <a:pt x="69" y="291"/>
                  <a:pt x="77" y="289"/>
                </a:cubicBezTo>
                <a:cubicBezTo>
                  <a:pt x="80" y="289"/>
                  <a:pt x="80" y="289"/>
                  <a:pt x="78" y="292"/>
                </a:cubicBezTo>
                <a:cubicBezTo>
                  <a:pt x="74" y="299"/>
                  <a:pt x="69" y="305"/>
                  <a:pt x="65" y="311"/>
                </a:cubicBezTo>
                <a:cubicBezTo>
                  <a:pt x="61" y="317"/>
                  <a:pt x="70" y="324"/>
                  <a:pt x="74" y="318"/>
                </a:cubicBezTo>
                <a:cubicBezTo>
                  <a:pt x="81" y="308"/>
                  <a:pt x="88" y="297"/>
                  <a:pt x="96" y="288"/>
                </a:cubicBezTo>
                <a:cubicBezTo>
                  <a:pt x="96" y="286"/>
                  <a:pt x="97" y="286"/>
                  <a:pt x="98" y="285"/>
                </a:cubicBezTo>
                <a:cubicBezTo>
                  <a:pt x="100" y="285"/>
                  <a:pt x="102" y="285"/>
                  <a:pt x="103" y="285"/>
                </a:cubicBezTo>
                <a:cubicBezTo>
                  <a:pt x="105" y="284"/>
                  <a:pt x="106" y="285"/>
                  <a:pt x="105" y="287"/>
                </a:cubicBezTo>
                <a:cubicBezTo>
                  <a:pt x="105" y="288"/>
                  <a:pt x="105" y="290"/>
                  <a:pt x="105" y="291"/>
                </a:cubicBezTo>
                <a:cubicBezTo>
                  <a:pt x="105" y="346"/>
                  <a:pt x="156" y="390"/>
                  <a:pt x="219" y="390"/>
                </a:cubicBezTo>
                <a:cubicBezTo>
                  <a:pt x="280" y="390"/>
                  <a:pt x="329" y="348"/>
                  <a:pt x="333" y="296"/>
                </a:cubicBezTo>
                <a:cubicBezTo>
                  <a:pt x="333" y="292"/>
                  <a:pt x="333" y="291"/>
                  <a:pt x="336" y="292"/>
                </a:cubicBezTo>
                <a:cubicBezTo>
                  <a:pt x="339" y="292"/>
                  <a:pt x="341" y="293"/>
                  <a:pt x="344" y="293"/>
                </a:cubicBezTo>
                <a:cubicBezTo>
                  <a:pt x="345" y="293"/>
                  <a:pt x="346" y="294"/>
                  <a:pt x="347" y="295"/>
                </a:cubicBezTo>
                <a:cubicBezTo>
                  <a:pt x="354" y="305"/>
                  <a:pt x="361" y="315"/>
                  <a:pt x="368" y="325"/>
                </a:cubicBezTo>
                <a:cubicBezTo>
                  <a:pt x="372" y="331"/>
                  <a:pt x="382" y="325"/>
                  <a:pt x="378" y="319"/>
                </a:cubicBezTo>
                <a:cubicBezTo>
                  <a:pt x="373" y="313"/>
                  <a:pt x="368" y="306"/>
                  <a:pt x="364" y="299"/>
                </a:cubicBezTo>
                <a:cubicBezTo>
                  <a:pt x="362" y="297"/>
                  <a:pt x="362" y="296"/>
                  <a:pt x="366" y="297"/>
                </a:cubicBezTo>
                <a:cubicBezTo>
                  <a:pt x="374" y="298"/>
                  <a:pt x="382" y="300"/>
                  <a:pt x="390" y="301"/>
                </a:cubicBezTo>
                <a:cubicBezTo>
                  <a:pt x="392" y="301"/>
                  <a:pt x="392" y="302"/>
                  <a:pt x="393" y="303"/>
                </a:cubicBezTo>
                <a:cubicBezTo>
                  <a:pt x="397" y="309"/>
                  <a:pt x="401" y="314"/>
                  <a:pt x="405" y="320"/>
                </a:cubicBezTo>
                <a:cubicBezTo>
                  <a:pt x="409" y="326"/>
                  <a:pt x="418" y="319"/>
                  <a:pt x="414" y="313"/>
                </a:cubicBezTo>
                <a:cubicBezTo>
                  <a:pt x="413" y="311"/>
                  <a:pt x="412" y="309"/>
                  <a:pt x="410" y="307"/>
                </a:cubicBezTo>
                <a:cubicBezTo>
                  <a:pt x="408" y="305"/>
                  <a:pt x="409" y="304"/>
                  <a:pt x="412" y="305"/>
                </a:cubicBezTo>
                <a:cubicBezTo>
                  <a:pt x="419" y="306"/>
                  <a:pt x="426" y="307"/>
                  <a:pt x="433" y="309"/>
                </a:cubicBezTo>
                <a:cubicBezTo>
                  <a:pt x="440" y="310"/>
                  <a:pt x="442" y="299"/>
                  <a:pt x="435" y="297"/>
                </a:cubicBezTo>
                <a:cubicBezTo>
                  <a:pt x="428" y="296"/>
                  <a:pt x="421" y="295"/>
                  <a:pt x="414" y="294"/>
                </a:cubicBezTo>
                <a:cubicBezTo>
                  <a:pt x="411" y="293"/>
                  <a:pt x="410" y="292"/>
                  <a:pt x="413" y="290"/>
                </a:cubicBezTo>
                <a:cubicBezTo>
                  <a:pt x="415" y="289"/>
                  <a:pt x="417" y="288"/>
                  <a:pt x="419" y="286"/>
                </a:cubicBezTo>
                <a:cubicBezTo>
                  <a:pt x="425" y="282"/>
                  <a:pt x="418" y="273"/>
                  <a:pt x="412" y="277"/>
                </a:cubicBezTo>
                <a:cubicBezTo>
                  <a:pt x="407" y="281"/>
                  <a:pt x="401" y="285"/>
                  <a:pt x="395" y="289"/>
                </a:cubicBezTo>
                <a:cubicBezTo>
                  <a:pt x="394" y="290"/>
                  <a:pt x="394" y="290"/>
                  <a:pt x="392" y="290"/>
                </a:cubicBezTo>
                <a:cubicBezTo>
                  <a:pt x="384" y="289"/>
                  <a:pt x="376" y="287"/>
                  <a:pt x="368" y="286"/>
                </a:cubicBezTo>
                <a:cubicBezTo>
                  <a:pt x="364" y="285"/>
                  <a:pt x="364" y="285"/>
                  <a:pt x="367" y="282"/>
                </a:cubicBezTo>
                <a:cubicBezTo>
                  <a:pt x="373" y="278"/>
                  <a:pt x="380" y="274"/>
                  <a:pt x="386" y="269"/>
                </a:cubicBezTo>
                <a:cubicBezTo>
                  <a:pt x="392" y="265"/>
                  <a:pt x="386" y="255"/>
                  <a:pt x="380" y="260"/>
                </a:cubicBezTo>
                <a:cubicBezTo>
                  <a:pt x="370" y="267"/>
                  <a:pt x="359" y="274"/>
                  <a:pt x="349" y="281"/>
                </a:cubicBezTo>
                <a:cubicBezTo>
                  <a:pt x="348" y="282"/>
                  <a:pt x="347" y="282"/>
                  <a:pt x="346" y="282"/>
                </a:cubicBezTo>
                <a:cubicBezTo>
                  <a:pt x="343" y="281"/>
                  <a:pt x="339" y="281"/>
                  <a:pt x="336" y="280"/>
                </a:cubicBezTo>
                <a:cubicBezTo>
                  <a:pt x="333" y="280"/>
                  <a:pt x="332" y="278"/>
                  <a:pt x="331" y="275"/>
                </a:cubicBezTo>
                <a:cubicBezTo>
                  <a:pt x="326" y="249"/>
                  <a:pt x="310" y="227"/>
                  <a:pt x="287" y="212"/>
                </a:cubicBezTo>
                <a:cubicBezTo>
                  <a:pt x="284" y="210"/>
                  <a:pt x="280" y="211"/>
                  <a:pt x="277" y="213"/>
                </a:cubicBezTo>
                <a:cubicBezTo>
                  <a:pt x="246" y="243"/>
                  <a:pt x="192" y="243"/>
                  <a:pt x="161" y="213"/>
                </a:cubicBezTo>
                <a:cubicBezTo>
                  <a:pt x="158" y="211"/>
                  <a:pt x="154" y="210"/>
                  <a:pt x="151" y="212"/>
                </a:cubicBezTo>
                <a:cubicBezTo>
                  <a:pt x="130" y="226"/>
                  <a:pt x="114" y="246"/>
                  <a:pt x="108" y="270"/>
                </a:cubicBezTo>
                <a:cubicBezTo>
                  <a:pt x="107" y="272"/>
                  <a:pt x="107" y="272"/>
                  <a:pt x="105" y="273"/>
                </a:cubicBezTo>
                <a:close/>
                <a:moveTo>
                  <a:pt x="236" y="259"/>
                </a:moveTo>
                <a:cubicBezTo>
                  <a:pt x="236" y="272"/>
                  <a:pt x="213" y="272"/>
                  <a:pt x="213" y="259"/>
                </a:cubicBezTo>
                <a:cubicBezTo>
                  <a:pt x="213" y="246"/>
                  <a:pt x="236" y="246"/>
                  <a:pt x="236" y="259"/>
                </a:cubicBezTo>
                <a:close/>
                <a:moveTo>
                  <a:pt x="253" y="495"/>
                </a:moveTo>
                <a:cubicBezTo>
                  <a:pt x="253" y="527"/>
                  <a:pt x="198" y="527"/>
                  <a:pt x="198" y="495"/>
                </a:cubicBezTo>
                <a:cubicBezTo>
                  <a:pt x="198" y="464"/>
                  <a:pt x="253" y="464"/>
                  <a:pt x="253" y="495"/>
                </a:cubicBezTo>
                <a:close/>
                <a:moveTo>
                  <a:pt x="251" y="436"/>
                </a:moveTo>
                <a:cubicBezTo>
                  <a:pt x="251" y="461"/>
                  <a:pt x="206" y="461"/>
                  <a:pt x="206" y="436"/>
                </a:cubicBezTo>
                <a:cubicBezTo>
                  <a:pt x="206" y="410"/>
                  <a:pt x="251" y="410"/>
                  <a:pt x="251" y="436"/>
                </a:cubicBezTo>
                <a:close/>
                <a:moveTo>
                  <a:pt x="255" y="357"/>
                </a:moveTo>
                <a:cubicBezTo>
                  <a:pt x="255" y="378"/>
                  <a:pt x="219" y="378"/>
                  <a:pt x="219" y="357"/>
                </a:cubicBezTo>
                <a:cubicBezTo>
                  <a:pt x="219" y="337"/>
                  <a:pt x="255" y="337"/>
                  <a:pt x="255" y="357"/>
                </a:cubicBezTo>
                <a:close/>
                <a:moveTo>
                  <a:pt x="248" y="305"/>
                </a:moveTo>
                <a:cubicBezTo>
                  <a:pt x="248" y="321"/>
                  <a:pt x="218" y="321"/>
                  <a:pt x="218" y="305"/>
                </a:cubicBezTo>
                <a:cubicBezTo>
                  <a:pt x="218" y="288"/>
                  <a:pt x="248" y="288"/>
                  <a:pt x="248" y="305"/>
                </a:cubicBezTo>
                <a:close/>
                <a:moveTo>
                  <a:pt x="318" y="360"/>
                </a:moveTo>
                <a:cubicBezTo>
                  <a:pt x="345" y="382"/>
                  <a:pt x="362" y="414"/>
                  <a:pt x="362" y="449"/>
                </a:cubicBezTo>
                <a:cubicBezTo>
                  <a:pt x="362" y="518"/>
                  <a:pt x="298" y="573"/>
                  <a:pt x="219" y="573"/>
                </a:cubicBezTo>
                <a:cubicBezTo>
                  <a:pt x="140" y="573"/>
                  <a:pt x="76" y="518"/>
                  <a:pt x="76" y="449"/>
                </a:cubicBezTo>
                <a:cubicBezTo>
                  <a:pt x="76" y="414"/>
                  <a:pt x="93" y="382"/>
                  <a:pt x="120" y="360"/>
                </a:cubicBezTo>
                <a:cubicBezTo>
                  <a:pt x="123" y="357"/>
                  <a:pt x="128" y="358"/>
                  <a:pt x="131" y="360"/>
                </a:cubicBezTo>
                <a:cubicBezTo>
                  <a:pt x="176" y="409"/>
                  <a:pt x="262" y="409"/>
                  <a:pt x="307" y="360"/>
                </a:cubicBezTo>
                <a:cubicBezTo>
                  <a:pt x="310" y="358"/>
                  <a:pt x="315" y="357"/>
                  <a:pt x="318" y="3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2356778" y="1725932"/>
            <a:ext cx="697817" cy="801771"/>
          </a:xfrm>
          <a:custGeom>
            <a:gdLst>
              <a:gd fmla="*/ 98 w 556" name="T0"/>
              <a:gd fmla="*/ 156 h 639" name="T1"/>
              <a:gd fmla="*/ 221 w 556" name="T2"/>
              <a:gd fmla="*/ 208 h 639" name="T3"/>
              <a:gd fmla="*/ 226 w 556" name="T4"/>
              <a:gd fmla="*/ 199 h 639" name="T5"/>
              <a:gd fmla="*/ 180 w 556" name="T6"/>
              <a:gd fmla="*/ 121 h 639" name="T7"/>
              <a:gd fmla="*/ 376 w 556" name="T8"/>
              <a:gd fmla="*/ 121 h 639" name="T9"/>
              <a:gd fmla="*/ 331 w 556" name="T10"/>
              <a:gd fmla="*/ 199 h 639" name="T11"/>
              <a:gd fmla="*/ 336 w 556" name="T12"/>
              <a:gd fmla="*/ 208 h 639" name="T13"/>
              <a:gd fmla="*/ 459 w 556" name="T14"/>
              <a:gd fmla="*/ 156 h 639" name="T15"/>
              <a:gd fmla="*/ 496 w 556" name="T16"/>
              <a:gd fmla="*/ 247 h 639" name="T17"/>
              <a:gd fmla="*/ 404 w 556" name="T18"/>
              <a:gd fmla="*/ 285 h 639" name="T19"/>
              <a:gd fmla="*/ 397 w 556" name="T20"/>
              <a:gd fmla="*/ 388 h 639" name="T21"/>
              <a:gd fmla="*/ 472 w 556" name="T22"/>
              <a:gd fmla="*/ 507 h 639" name="T23"/>
              <a:gd fmla="*/ 370 w 556" name="T24"/>
              <a:gd fmla="*/ 571 h 639" name="T25"/>
              <a:gd fmla="*/ 286 w 556" name="T26"/>
              <a:gd fmla="*/ 439 h 639" name="T27"/>
              <a:gd fmla="*/ 271 w 556" name="T28"/>
              <a:gd fmla="*/ 439 h 639" name="T29"/>
              <a:gd fmla="*/ 187 w 556" name="T30"/>
              <a:gd fmla="*/ 571 h 639" name="T31"/>
              <a:gd fmla="*/ 85 w 556" name="T32"/>
              <a:gd fmla="*/ 507 h 639" name="T33"/>
              <a:gd fmla="*/ 160 w 556" name="T34"/>
              <a:gd fmla="*/ 388 h 639" name="T35"/>
              <a:gd fmla="*/ 153 w 556" name="T36"/>
              <a:gd fmla="*/ 285 h 639" name="T37"/>
              <a:gd fmla="*/ 60 w 556" name="T38"/>
              <a:gd fmla="*/ 247 h 639" name="T39"/>
              <a:gd fmla="*/ 98 w 556" name="T40"/>
              <a:gd fmla="*/ 156 h 639" name="T41"/>
              <a:gd fmla="*/ 306 w 556" name="T42"/>
              <a:gd fmla="*/ 134 h 639" name="T43"/>
              <a:gd fmla="*/ 320 w 556" name="T44"/>
              <a:gd fmla="*/ 148 h 639" name="T45"/>
              <a:gd fmla="*/ 306 w 556" name="T46"/>
              <a:gd fmla="*/ 162 h 639" name="T47"/>
              <a:gd fmla="*/ 292 w 556" name="T48"/>
              <a:gd fmla="*/ 148 h 639" name="T49"/>
              <a:gd fmla="*/ 306 w 556" name="T50"/>
              <a:gd fmla="*/ 134 h 639" name="T51"/>
              <a:gd fmla="*/ 262 w 556" name="T52"/>
              <a:gd fmla="*/ 175 h 639" name="T53"/>
              <a:gd fmla="*/ 295 w 556" name="T54"/>
              <a:gd fmla="*/ 175 h 639" name="T55"/>
              <a:gd fmla="*/ 295 w 556" name="T56"/>
              <a:gd fmla="*/ 175 h 639" name="T57"/>
              <a:gd fmla="*/ 262 w 556" name="T58"/>
              <a:gd fmla="*/ 175 h 639" name="T59"/>
              <a:gd fmla="*/ 262 w 556" name="T60"/>
              <a:gd fmla="*/ 175 h 639" name="T61"/>
              <a:gd fmla="*/ 278 w 556" name="T62"/>
              <a:gd fmla="*/ 253 h 639" name="T63"/>
              <a:gd fmla="*/ 308 w 556" name="T64"/>
              <a:gd fmla="*/ 282 h 639" name="T65"/>
              <a:gd fmla="*/ 278 w 556" name="T66"/>
              <a:gd fmla="*/ 311 h 639" name="T67"/>
              <a:gd fmla="*/ 249 w 556" name="T68"/>
              <a:gd fmla="*/ 282 h 639" name="T69"/>
              <a:gd fmla="*/ 278 w 556" name="T70"/>
              <a:gd fmla="*/ 253 h 639" name="T71"/>
              <a:gd fmla="*/ 278 w 556" name="T72"/>
              <a:gd fmla="*/ 341 h 639" name="T73"/>
              <a:gd fmla="*/ 308 w 556" name="T74"/>
              <a:gd fmla="*/ 370 h 639" name="T75"/>
              <a:gd fmla="*/ 278 w 556" name="T76"/>
              <a:gd fmla="*/ 399 h 639" name="T77"/>
              <a:gd fmla="*/ 249 w 556" name="T78"/>
              <a:gd fmla="*/ 370 h 639" name="T79"/>
              <a:gd fmla="*/ 278 w 556" name="T80"/>
              <a:gd fmla="*/ 341 h 639" name="T81"/>
              <a:gd fmla="*/ 251 w 556" name="T82"/>
              <a:gd fmla="*/ 134 h 639" name="T83"/>
              <a:gd fmla="*/ 265 w 556" name="T84"/>
              <a:gd fmla="*/ 148 h 639" name="T85"/>
              <a:gd fmla="*/ 251 w 556" name="T86"/>
              <a:gd fmla="*/ 162 h 639" name="T87"/>
              <a:gd fmla="*/ 237 w 556" name="T88"/>
              <a:gd fmla="*/ 148 h 639" name="T89"/>
              <a:gd fmla="*/ 251 w 556" name="T90"/>
              <a:gd fmla="*/ 134 h 63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639" w="556">
                <a:moveTo>
                  <a:pt x="98" y="156"/>
                </a:moveTo>
                <a:cubicBezTo>
                  <a:pt x="133" y="171"/>
                  <a:pt x="190" y="190"/>
                  <a:pt x="221" y="208"/>
                </a:cubicBezTo>
                <a:cubicBezTo>
                  <a:pt x="238" y="217"/>
                  <a:pt x="244" y="210"/>
                  <a:pt x="226" y="199"/>
                </a:cubicBezTo>
                <a:cubicBezTo>
                  <a:pt x="199" y="183"/>
                  <a:pt x="180" y="154"/>
                  <a:pt x="180" y="121"/>
                </a:cubicBezTo>
                <a:cubicBezTo>
                  <a:pt x="180" y="0"/>
                  <a:pt x="376" y="0"/>
                  <a:pt x="376" y="121"/>
                </a:cubicBezTo>
                <a:cubicBezTo>
                  <a:pt x="376" y="154"/>
                  <a:pt x="358" y="183"/>
                  <a:pt x="331" y="199"/>
                </a:cubicBezTo>
                <a:cubicBezTo>
                  <a:pt x="313" y="210"/>
                  <a:pt x="319" y="217"/>
                  <a:pt x="336" y="208"/>
                </a:cubicBezTo>
                <a:cubicBezTo>
                  <a:pt x="367" y="190"/>
                  <a:pt x="424" y="171"/>
                  <a:pt x="459" y="156"/>
                </a:cubicBezTo>
                <a:cubicBezTo>
                  <a:pt x="518" y="131"/>
                  <a:pt x="556" y="222"/>
                  <a:pt x="496" y="247"/>
                </a:cubicBezTo>
                <a:cubicBezTo>
                  <a:pt x="466" y="260"/>
                  <a:pt x="435" y="273"/>
                  <a:pt x="404" y="285"/>
                </a:cubicBezTo>
                <a:cubicBezTo>
                  <a:pt x="363" y="303"/>
                  <a:pt x="377" y="356"/>
                  <a:pt x="397" y="388"/>
                </a:cubicBezTo>
                <a:cubicBezTo>
                  <a:pt x="422" y="427"/>
                  <a:pt x="447" y="467"/>
                  <a:pt x="472" y="507"/>
                </a:cubicBezTo>
                <a:cubicBezTo>
                  <a:pt x="514" y="574"/>
                  <a:pt x="412" y="639"/>
                  <a:pt x="370" y="571"/>
                </a:cubicBezTo>
                <a:cubicBezTo>
                  <a:pt x="342" y="527"/>
                  <a:pt x="314" y="483"/>
                  <a:pt x="286" y="439"/>
                </a:cubicBezTo>
                <a:cubicBezTo>
                  <a:pt x="281" y="430"/>
                  <a:pt x="276" y="430"/>
                  <a:pt x="271" y="439"/>
                </a:cubicBezTo>
                <a:cubicBezTo>
                  <a:pt x="243" y="483"/>
                  <a:pt x="215" y="527"/>
                  <a:pt x="187" y="571"/>
                </a:cubicBezTo>
                <a:cubicBezTo>
                  <a:pt x="145" y="639"/>
                  <a:pt x="43" y="574"/>
                  <a:pt x="85" y="507"/>
                </a:cubicBezTo>
                <a:cubicBezTo>
                  <a:pt x="110" y="467"/>
                  <a:pt x="135" y="427"/>
                  <a:pt x="160" y="388"/>
                </a:cubicBezTo>
                <a:cubicBezTo>
                  <a:pt x="180" y="356"/>
                  <a:pt x="194" y="303"/>
                  <a:pt x="153" y="285"/>
                </a:cubicBezTo>
                <a:cubicBezTo>
                  <a:pt x="122" y="273"/>
                  <a:pt x="91" y="260"/>
                  <a:pt x="60" y="247"/>
                </a:cubicBezTo>
                <a:cubicBezTo>
                  <a:pt x="0" y="222"/>
                  <a:pt x="38" y="131"/>
                  <a:pt x="98" y="156"/>
                </a:cubicBezTo>
                <a:close/>
                <a:moveTo>
                  <a:pt x="306" y="134"/>
                </a:moveTo>
                <a:cubicBezTo>
                  <a:pt x="314" y="134"/>
                  <a:pt x="320" y="141"/>
                  <a:pt x="320" y="148"/>
                </a:cubicBezTo>
                <a:cubicBezTo>
                  <a:pt x="320" y="156"/>
                  <a:pt x="314" y="162"/>
                  <a:pt x="306" y="162"/>
                </a:cubicBezTo>
                <a:cubicBezTo>
                  <a:pt x="298" y="162"/>
                  <a:pt x="292" y="156"/>
                  <a:pt x="292" y="148"/>
                </a:cubicBezTo>
                <a:cubicBezTo>
                  <a:pt x="292" y="141"/>
                  <a:pt x="298" y="134"/>
                  <a:pt x="306" y="134"/>
                </a:cubicBezTo>
                <a:close/>
                <a:moveTo>
                  <a:pt x="262" y="175"/>
                </a:moveTo>
                <a:cubicBezTo>
                  <a:pt x="277" y="184"/>
                  <a:pt x="280" y="184"/>
                  <a:pt x="295" y="175"/>
                </a:cubicBezTo>
                <a:cubicBezTo>
                  <a:pt x="295" y="174"/>
                  <a:pt x="295" y="175"/>
                  <a:pt x="295" y="175"/>
                </a:cubicBezTo>
                <a:cubicBezTo>
                  <a:pt x="286" y="194"/>
                  <a:pt x="271" y="194"/>
                  <a:pt x="262" y="175"/>
                </a:cubicBezTo>
                <a:cubicBezTo>
                  <a:pt x="261" y="175"/>
                  <a:pt x="262" y="174"/>
                  <a:pt x="262" y="175"/>
                </a:cubicBezTo>
                <a:close/>
                <a:moveTo>
                  <a:pt x="278" y="253"/>
                </a:moveTo>
                <a:cubicBezTo>
                  <a:pt x="295" y="253"/>
                  <a:pt x="308" y="266"/>
                  <a:pt x="308" y="282"/>
                </a:cubicBezTo>
                <a:cubicBezTo>
                  <a:pt x="308" y="298"/>
                  <a:pt x="295" y="311"/>
                  <a:pt x="278" y="311"/>
                </a:cubicBezTo>
                <a:cubicBezTo>
                  <a:pt x="262" y="311"/>
                  <a:pt x="249" y="298"/>
                  <a:pt x="249" y="282"/>
                </a:cubicBezTo>
                <a:cubicBezTo>
                  <a:pt x="249" y="266"/>
                  <a:pt x="262" y="253"/>
                  <a:pt x="278" y="253"/>
                </a:cubicBezTo>
                <a:close/>
                <a:moveTo>
                  <a:pt x="278" y="341"/>
                </a:moveTo>
                <a:cubicBezTo>
                  <a:pt x="295" y="341"/>
                  <a:pt x="308" y="354"/>
                  <a:pt x="308" y="370"/>
                </a:cubicBezTo>
                <a:cubicBezTo>
                  <a:pt x="308" y="386"/>
                  <a:pt x="295" y="399"/>
                  <a:pt x="278" y="399"/>
                </a:cubicBezTo>
                <a:cubicBezTo>
                  <a:pt x="262" y="399"/>
                  <a:pt x="249" y="386"/>
                  <a:pt x="249" y="370"/>
                </a:cubicBezTo>
                <a:cubicBezTo>
                  <a:pt x="249" y="354"/>
                  <a:pt x="262" y="341"/>
                  <a:pt x="278" y="341"/>
                </a:cubicBezTo>
                <a:close/>
                <a:moveTo>
                  <a:pt x="251" y="134"/>
                </a:moveTo>
                <a:cubicBezTo>
                  <a:pt x="259" y="134"/>
                  <a:pt x="265" y="141"/>
                  <a:pt x="265" y="148"/>
                </a:cubicBezTo>
                <a:cubicBezTo>
                  <a:pt x="265" y="156"/>
                  <a:pt x="259" y="162"/>
                  <a:pt x="251" y="162"/>
                </a:cubicBezTo>
                <a:cubicBezTo>
                  <a:pt x="243" y="162"/>
                  <a:pt x="237" y="156"/>
                  <a:pt x="237" y="148"/>
                </a:cubicBezTo>
                <a:cubicBezTo>
                  <a:pt x="237" y="141"/>
                  <a:pt x="243" y="134"/>
                  <a:pt x="251" y="1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0" typeface="Gill Sans"/>
              <a:ea charset="0" typeface="Gill San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15913" y="1267027"/>
            <a:ext cx="1093304" cy="1093304"/>
            <a:chOff x="3864039" y="305548"/>
            <a:chExt cx="1093304" cy="1093304"/>
          </a:xfrm>
        </p:grpSpPr>
        <p:sp>
          <p:nvSpPr>
            <p:cNvPr id="12" name="椭圆 11"/>
            <p:cNvSpPr/>
            <p:nvPr/>
          </p:nvSpPr>
          <p:spPr>
            <a:xfrm>
              <a:off x="3864039" y="305548"/>
              <a:ext cx="1093304" cy="1093304"/>
            </a:xfrm>
            <a:prstGeom prst="ellipse">
              <a:avLst/>
            </a:prstGeom>
            <a:solidFill>
              <a:schemeClr val="bg1"/>
            </a:solidFill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4067528" y="426031"/>
              <a:ext cx="621562" cy="798292"/>
            </a:xfrm>
            <a:custGeom>
              <a:gdLst>
                <a:gd fmla="*/ 228 w 456" name="T0"/>
                <a:gd fmla="*/ 56 h 585" name="T1"/>
                <a:gd fmla="*/ 265 w 456" name="T2"/>
                <a:gd fmla="*/ 92 h 585" name="T3"/>
                <a:gd fmla="*/ 228 w 456" name="T4"/>
                <a:gd fmla="*/ 128 h 585" name="T5"/>
                <a:gd fmla="*/ 190 w 456" name="T6"/>
                <a:gd fmla="*/ 92 h 585" name="T7"/>
                <a:gd fmla="*/ 228 w 456" name="T8"/>
                <a:gd fmla="*/ 56 h 585" name="T9"/>
                <a:gd fmla="*/ 228 w 456" name="T10"/>
                <a:gd fmla="*/ 159 h 585" name="T11"/>
                <a:gd fmla="*/ 374 w 456" name="T12"/>
                <a:gd fmla="*/ 373 h 585" name="T13"/>
                <a:gd fmla="*/ 388 w 456" name="T14"/>
                <a:gd fmla="*/ 411 h 585" name="T15"/>
                <a:gd fmla="*/ 450 w 456" name="T16"/>
                <a:gd fmla="*/ 483 h 585" name="T17"/>
                <a:gd fmla="*/ 444 w 456" name="T18"/>
                <a:gd fmla="*/ 503 h 585" name="T19"/>
                <a:gd fmla="*/ 281 w 456" name="T20"/>
                <a:gd fmla="*/ 537 h 585" name="T21"/>
                <a:gd fmla="*/ 278 w 456" name="T22"/>
                <a:gd fmla="*/ 541 h 585" name="T23"/>
                <a:gd fmla="*/ 228 w 456" name="T24"/>
                <a:gd fmla="*/ 585 h 585" name="T25"/>
                <a:gd fmla="*/ 179 w 456" name="T26"/>
                <a:gd fmla="*/ 542 h 585" name="T27"/>
                <a:gd fmla="*/ 175 w 456" name="T28"/>
                <a:gd fmla="*/ 538 h 585" name="T29"/>
                <a:gd fmla="*/ 12 w 456" name="T30"/>
                <a:gd fmla="*/ 504 h 585" name="T31"/>
                <a:gd fmla="*/ 6 w 456" name="T32"/>
                <a:gd fmla="*/ 484 h 585" name="T33"/>
                <a:gd fmla="*/ 68 w 456" name="T34"/>
                <a:gd fmla="*/ 411 h 585" name="T35"/>
                <a:gd fmla="*/ 83 w 456" name="T36"/>
                <a:gd fmla="*/ 373 h 585" name="T37"/>
                <a:gd fmla="*/ 228 w 456" name="T38"/>
                <a:gd fmla="*/ 159 h 585" name="T39"/>
                <a:gd fmla="*/ 110 w 456" name="T40"/>
                <a:gd fmla="*/ 21 h 585" name="T41"/>
                <a:gd fmla="*/ 188 w 456" name="T42"/>
                <a:gd fmla="*/ 68 h 585" name="T43"/>
                <a:gd fmla="*/ 184 w 456" name="T44"/>
                <a:gd fmla="*/ 76 h 585" name="T45"/>
                <a:gd fmla="*/ 184 w 456" name="T46"/>
                <a:gd fmla="*/ 108 h 585" name="T47"/>
                <a:gd fmla="*/ 188 w 456" name="T48"/>
                <a:gd fmla="*/ 116 h 585" name="T49"/>
                <a:gd fmla="*/ 110 w 456" name="T50"/>
                <a:gd fmla="*/ 163 h 585" name="T51"/>
                <a:gd fmla="*/ 108 w 456" name="T52"/>
                <a:gd fmla="*/ 91 h 585" name="T53"/>
                <a:gd fmla="*/ 110 w 456" name="T54"/>
                <a:gd fmla="*/ 21 h 585" name="T55"/>
                <a:gd fmla="*/ 347 w 456" name="T56"/>
                <a:gd fmla="*/ 21 h 585" name="T57"/>
                <a:gd fmla="*/ 268 w 456" name="T58"/>
                <a:gd fmla="*/ 68 h 585" name="T59"/>
                <a:gd fmla="*/ 272 w 456" name="T60"/>
                <a:gd fmla="*/ 76 h 585" name="T61"/>
                <a:gd fmla="*/ 272 w 456" name="T62"/>
                <a:gd fmla="*/ 108 h 585" name="T63"/>
                <a:gd fmla="*/ 268 w 456" name="T64"/>
                <a:gd fmla="*/ 116 h 585" name="T65"/>
                <a:gd fmla="*/ 347 w 456" name="T66"/>
                <a:gd fmla="*/ 163 h 585" name="T67"/>
                <a:gd fmla="*/ 349 w 456" name="T68"/>
                <a:gd fmla="*/ 91 h 585" name="T69"/>
                <a:gd fmla="*/ 347 w 456" name="T70"/>
                <a:gd fmla="*/ 21 h 58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85" w="456">
                  <a:moveTo>
                    <a:pt x="228" y="56"/>
                  </a:moveTo>
                  <a:cubicBezTo>
                    <a:pt x="248" y="56"/>
                    <a:pt x="265" y="72"/>
                    <a:pt x="265" y="92"/>
                  </a:cubicBezTo>
                  <a:cubicBezTo>
                    <a:pt x="265" y="112"/>
                    <a:pt x="248" y="128"/>
                    <a:pt x="228" y="128"/>
                  </a:cubicBezTo>
                  <a:cubicBezTo>
                    <a:pt x="207" y="128"/>
                    <a:pt x="190" y="112"/>
                    <a:pt x="190" y="92"/>
                  </a:cubicBezTo>
                  <a:cubicBezTo>
                    <a:pt x="190" y="72"/>
                    <a:pt x="207" y="56"/>
                    <a:pt x="228" y="56"/>
                  </a:cubicBezTo>
                  <a:close/>
                  <a:moveTo>
                    <a:pt x="228" y="159"/>
                  </a:moveTo>
                  <a:cubicBezTo>
                    <a:pt x="346" y="160"/>
                    <a:pt x="374" y="272"/>
                    <a:pt x="374" y="373"/>
                  </a:cubicBezTo>
                  <a:cubicBezTo>
                    <a:pt x="374" y="388"/>
                    <a:pt x="379" y="400"/>
                    <a:pt x="388" y="411"/>
                  </a:cubicBezTo>
                  <a:cubicBezTo>
                    <a:pt x="409" y="435"/>
                    <a:pt x="429" y="459"/>
                    <a:pt x="450" y="483"/>
                  </a:cubicBezTo>
                  <a:cubicBezTo>
                    <a:pt x="456" y="490"/>
                    <a:pt x="453" y="501"/>
                    <a:pt x="444" y="503"/>
                  </a:cubicBezTo>
                  <a:cubicBezTo>
                    <a:pt x="388" y="521"/>
                    <a:pt x="334" y="533"/>
                    <a:pt x="281" y="537"/>
                  </a:cubicBezTo>
                  <a:cubicBezTo>
                    <a:pt x="279" y="537"/>
                    <a:pt x="278" y="539"/>
                    <a:pt x="278" y="541"/>
                  </a:cubicBezTo>
                  <a:cubicBezTo>
                    <a:pt x="276" y="566"/>
                    <a:pt x="254" y="585"/>
                    <a:pt x="228" y="585"/>
                  </a:cubicBezTo>
                  <a:cubicBezTo>
                    <a:pt x="204" y="585"/>
                    <a:pt x="181" y="567"/>
                    <a:pt x="179" y="542"/>
                  </a:cubicBezTo>
                  <a:cubicBezTo>
                    <a:pt x="179" y="540"/>
                    <a:pt x="177" y="538"/>
                    <a:pt x="175" y="538"/>
                  </a:cubicBezTo>
                  <a:cubicBezTo>
                    <a:pt x="122" y="534"/>
                    <a:pt x="69" y="522"/>
                    <a:pt x="12" y="504"/>
                  </a:cubicBezTo>
                  <a:cubicBezTo>
                    <a:pt x="3" y="501"/>
                    <a:pt x="0" y="490"/>
                    <a:pt x="6" y="484"/>
                  </a:cubicBezTo>
                  <a:cubicBezTo>
                    <a:pt x="27" y="459"/>
                    <a:pt x="48" y="436"/>
                    <a:pt x="68" y="411"/>
                  </a:cubicBezTo>
                  <a:cubicBezTo>
                    <a:pt x="78" y="400"/>
                    <a:pt x="83" y="388"/>
                    <a:pt x="83" y="373"/>
                  </a:cubicBezTo>
                  <a:cubicBezTo>
                    <a:pt x="83" y="272"/>
                    <a:pt x="106" y="158"/>
                    <a:pt x="228" y="159"/>
                  </a:cubicBezTo>
                  <a:close/>
                  <a:moveTo>
                    <a:pt x="110" y="21"/>
                  </a:moveTo>
                  <a:cubicBezTo>
                    <a:pt x="146" y="0"/>
                    <a:pt x="174" y="40"/>
                    <a:pt x="188" y="68"/>
                  </a:cubicBezTo>
                  <a:cubicBezTo>
                    <a:pt x="190" y="72"/>
                    <a:pt x="187" y="73"/>
                    <a:pt x="184" y="76"/>
                  </a:cubicBezTo>
                  <a:cubicBezTo>
                    <a:pt x="176" y="85"/>
                    <a:pt x="176" y="99"/>
                    <a:pt x="184" y="108"/>
                  </a:cubicBezTo>
                  <a:cubicBezTo>
                    <a:pt x="188" y="111"/>
                    <a:pt x="190" y="112"/>
                    <a:pt x="188" y="116"/>
                  </a:cubicBezTo>
                  <a:cubicBezTo>
                    <a:pt x="174" y="144"/>
                    <a:pt x="146" y="184"/>
                    <a:pt x="110" y="163"/>
                  </a:cubicBezTo>
                  <a:cubicBezTo>
                    <a:pt x="75" y="143"/>
                    <a:pt x="108" y="109"/>
                    <a:pt x="108" y="91"/>
                  </a:cubicBezTo>
                  <a:cubicBezTo>
                    <a:pt x="108" y="75"/>
                    <a:pt x="74" y="42"/>
                    <a:pt x="110" y="21"/>
                  </a:cubicBezTo>
                  <a:close/>
                  <a:moveTo>
                    <a:pt x="347" y="21"/>
                  </a:moveTo>
                  <a:cubicBezTo>
                    <a:pt x="311" y="0"/>
                    <a:pt x="282" y="40"/>
                    <a:pt x="268" y="68"/>
                  </a:cubicBezTo>
                  <a:cubicBezTo>
                    <a:pt x="266" y="72"/>
                    <a:pt x="269" y="73"/>
                    <a:pt x="272" y="76"/>
                  </a:cubicBezTo>
                  <a:cubicBezTo>
                    <a:pt x="281" y="85"/>
                    <a:pt x="280" y="99"/>
                    <a:pt x="272" y="108"/>
                  </a:cubicBezTo>
                  <a:cubicBezTo>
                    <a:pt x="269" y="111"/>
                    <a:pt x="267" y="112"/>
                    <a:pt x="268" y="116"/>
                  </a:cubicBezTo>
                  <a:cubicBezTo>
                    <a:pt x="282" y="144"/>
                    <a:pt x="311" y="184"/>
                    <a:pt x="347" y="163"/>
                  </a:cubicBezTo>
                  <a:cubicBezTo>
                    <a:pt x="382" y="143"/>
                    <a:pt x="349" y="109"/>
                    <a:pt x="349" y="91"/>
                  </a:cubicBezTo>
                  <a:cubicBezTo>
                    <a:pt x="348" y="75"/>
                    <a:pt x="382" y="42"/>
                    <a:pt x="347" y="21"/>
                  </a:cubicBezTo>
                  <a:close/>
                </a:path>
              </a:pathLst>
            </a:custGeom>
            <a:noFill/>
            <a:ln>
              <a:solidFill>
                <a:srgbClr val="AA0E0F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54139" y="3997197"/>
            <a:ext cx="1093304" cy="1093304"/>
            <a:chOff x="2002265" y="3035718"/>
            <a:chExt cx="1093304" cy="1093304"/>
          </a:xfrm>
        </p:grpSpPr>
        <p:sp>
          <p:nvSpPr>
            <p:cNvPr id="15" name="椭圆 14"/>
            <p:cNvSpPr/>
            <p:nvPr/>
          </p:nvSpPr>
          <p:spPr>
            <a:xfrm>
              <a:off x="2002265" y="3035718"/>
              <a:ext cx="1093304" cy="1093304"/>
            </a:xfrm>
            <a:prstGeom prst="ellipse">
              <a:avLst/>
            </a:prstGeom>
            <a:solidFill>
              <a:schemeClr val="bg1"/>
            </a:solidFill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2152777" y="3172300"/>
              <a:ext cx="638480" cy="780998"/>
            </a:xfrm>
            <a:custGeom>
              <a:gdLst>
                <a:gd fmla="*/ 215 w 494" name="T0"/>
                <a:gd fmla="*/ 0 h 604" name="T1"/>
                <a:gd fmla="*/ 460 w 494" name="T2"/>
                <a:gd fmla="*/ 0 h 604" name="T3"/>
                <a:gd fmla="*/ 494 w 494" name="T4"/>
                <a:gd fmla="*/ 34 h 604" name="T5"/>
                <a:gd fmla="*/ 494 w 494" name="T6"/>
                <a:gd fmla="*/ 108 h 604" name="T7"/>
                <a:gd fmla="*/ 460 w 494" name="T8"/>
                <a:gd fmla="*/ 142 h 604" name="T9"/>
                <a:gd fmla="*/ 215 w 494" name="T10"/>
                <a:gd fmla="*/ 142 h 604" name="T11"/>
                <a:gd fmla="*/ 181 w 494" name="T12"/>
                <a:gd fmla="*/ 108 h 604" name="T13"/>
                <a:gd fmla="*/ 181 w 494" name="T14"/>
                <a:gd fmla="*/ 34 h 604" name="T15"/>
                <a:gd fmla="*/ 215 w 494" name="T16"/>
                <a:gd fmla="*/ 0 h 604" name="T17"/>
                <a:gd fmla="*/ 246 w 494" name="T18"/>
                <a:gd fmla="*/ 154 h 604" name="T19"/>
                <a:gd fmla="*/ 434 w 494" name="T20"/>
                <a:gd fmla="*/ 154 h 604" name="T21"/>
                <a:gd fmla="*/ 450 w 494" name="T22"/>
                <a:gd fmla="*/ 169 h 604" name="T23"/>
                <a:gd fmla="*/ 448 w 494" name="T24"/>
                <a:gd fmla="*/ 267 h 604" name="T25"/>
                <a:gd fmla="*/ 444 w 494" name="T26"/>
                <a:gd fmla="*/ 272 h 604" name="T27"/>
                <a:gd fmla="*/ 348 w 494" name="T28"/>
                <a:gd fmla="*/ 389 h 604" name="T29"/>
                <a:gd fmla="*/ 358 w 494" name="T30"/>
                <a:gd fmla="*/ 437 h 604" name="T31"/>
                <a:gd fmla="*/ 356 w 494" name="T32"/>
                <a:gd fmla="*/ 440 h 604" name="T33"/>
                <a:gd fmla="*/ 211 w 494" name="T34"/>
                <a:gd fmla="*/ 558 h 604" name="T35"/>
                <a:gd fmla="*/ 90 w 494" name="T36"/>
                <a:gd fmla="*/ 402 h 604" name="T37"/>
                <a:gd fmla="*/ 181 w 494" name="T38"/>
                <a:gd fmla="*/ 309 h 604" name="T39"/>
                <a:gd fmla="*/ 234 w 494" name="T40"/>
                <a:gd fmla="*/ 217 h 604" name="T41"/>
                <a:gd fmla="*/ 234 w 494" name="T42"/>
                <a:gd fmla="*/ 167 h 604" name="T43"/>
                <a:gd fmla="*/ 246 w 494" name="T44"/>
                <a:gd fmla="*/ 154 h 604" name="T45"/>
                <a:gd fmla="*/ 448 w 494" name="T46"/>
                <a:gd fmla="*/ 287 h 604" name="T47"/>
                <a:gd fmla="*/ 447 w 494" name="T48"/>
                <a:gd fmla="*/ 307 h 604" name="T49"/>
                <a:gd fmla="*/ 370 w 494" name="T50"/>
                <a:gd fmla="*/ 429 h 604" name="T51"/>
                <a:gd fmla="*/ 366 w 494" name="T52"/>
                <a:gd fmla="*/ 428 h 604" name="T53"/>
                <a:gd fmla="*/ 359 w 494" name="T54"/>
                <a:gd fmla="*/ 389 h 604" name="T55"/>
                <a:gd fmla="*/ 443 w 494" name="T56"/>
                <a:gd fmla="*/ 284 h 604" name="T57"/>
                <a:gd fmla="*/ 448 w 494" name="T58"/>
                <a:gd fmla="*/ 287 h 60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04" w="492">
                  <a:moveTo>
                    <a:pt x="215" y="0"/>
                  </a:moveTo>
                  <a:cubicBezTo>
                    <a:pt x="296" y="0"/>
                    <a:pt x="378" y="0"/>
                    <a:pt x="460" y="0"/>
                  </a:cubicBezTo>
                  <a:cubicBezTo>
                    <a:pt x="479" y="0"/>
                    <a:pt x="494" y="16"/>
                    <a:pt x="494" y="34"/>
                  </a:cubicBezTo>
                  <a:cubicBezTo>
                    <a:pt x="494" y="59"/>
                    <a:pt x="494" y="84"/>
                    <a:pt x="494" y="108"/>
                  </a:cubicBezTo>
                  <a:cubicBezTo>
                    <a:pt x="494" y="127"/>
                    <a:pt x="479" y="142"/>
                    <a:pt x="460" y="142"/>
                  </a:cubicBezTo>
                  <a:cubicBezTo>
                    <a:pt x="378" y="142"/>
                    <a:pt x="296" y="142"/>
                    <a:pt x="215" y="142"/>
                  </a:cubicBezTo>
                  <a:cubicBezTo>
                    <a:pt x="196" y="142"/>
                    <a:pt x="181" y="127"/>
                    <a:pt x="181" y="108"/>
                  </a:cubicBezTo>
                  <a:cubicBezTo>
                    <a:pt x="181" y="84"/>
                    <a:pt x="181" y="59"/>
                    <a:pt x="181" y="34"/>
                  </a:cubicBezTo>
                  <a:cubicBezTo>
                    <a:pt x="181" y="16"/>
                    <a:pt x="196" y="0"/>
                    <a:pt x="215" y="0"/>
                  </a:cubicBezTo>
                  <a:close/>
                  <a:moveTo>
                    <a:pt x="246" y="154"/>
                  </a:moveTo>
                  <a:cubicBezTo>
                    <a:pt x="309" y="154"/>
                    <a:pt x="371" y="154"/>
                    <a:pt x="434" y="154"/>
                  </a:cubicBezTo>
                  <a:cubicBezTo>
                    <a:pt x="449" y="154"/>
                    <a:pt x="450" y="155"/>
                    <a:pt x="450" y="169"/>
                  </a:cubicBezTo>
                  <a:cubicBezTo>
                    <a:pt x="450" y="204"/>
                    <a:pt x="449" y="236"/>
                    <a:pt x="448" y="267"/>
                  </a:cubicBezTo>
                  <a:cubicBezTo>
                    <a:pt x="448" y="271"/>
                    <a:pt x="447" y="272"/>
                    <a:pt x="444" y="272"/>
                  </a:cubicBezTo>
                  <a:cubicBezTo>
                    <a:pt x="389" y="283"/>
                    <a:pt x="348" y="331"/>
                    <a:pt x="348" y="389"/>
                  </a:cubicBezTo>
                  <a:cubicBezTo>
                    <a:pt x="348" y="406"/>
                    <a:pt x="351" y="422"/>
                    <a:pt x="358" y="437"/>
                  </a:cubicBezTo>
                  <a:cubicBezTo>
                    <a:pt x="358" y="438"/>
                    <a:pt x="358" y="439"/>
                    <a:pt x="356" y="440"/>
                  </a:cubicBezTo>
                  <a:cubicBezTo>
                    <a:pt x="311" y="477"/>
                    <a:pt x="257" y="525"/>
                    <a:pt x="211" y="558"/>
                  </a:cubicBezTo>
                  <a:cubicBezTo>
                    <a:pt x="145" y="604"/>
                    <a:pt x="0" y="512"/>
                    <a:pt x="90" y="402"/>
                  </a:cubicBezTo>
                  <a:cubicBezTo>
                    <a:pt x="121" y="364"/>
                    <a:pt x="164" y="327"/>
                    <a:pt x="181" y="309"/>
                  </a:cubicBezTo>
                  <a:cubicBezTo>
                    <a:pt x="221" y="268"/>
                    <a:pt x="234" y="250"/>
                    <a:pt x="234" y="217"/>
                  </a:cubicBezTo>
                  <a:cubicBezTo>
                    <a:pt x="234" y="200"/>
                    <a:pt x="234" y="183"/>
                    <a:pt x="234" y="167"/>
                  </a:cubicBezTo>
                  <a:cubicBezTo>
                    <a:pt x="234" y="155"/>
                    <a:pt x="235" y="154"/>
                    <a:pt x="246" y="154"/>
                  </a:cubicBezTo>
                  <a:close/>
                  <a:moveTo>
                    <a:pt x="448" y="287"/>
                  </a:moveTo>
                  <a:cubicBezTo>
                    <a:pt x="447" y="294"/>
                    <a:pt x="447" y="300"/>
                    <a:pt x="447" y="307"/>
                  </a:cubicBezTo>
                  <a:cubicBezTo>
                    <a:pt x="446" y="367"/>
                    <a:pt x="438" y="375"/>
                    <a:pt x="370" y="429"/>
                  </a:cubicBezTo>
                  <a:cubicBezTo>
                    <a:pt x="368" y="431"/>
                    <a:pt x="367" y="431"/>
                    <a:pt x="366" y="428"/>
                  </a:cubicBezTo>
                  <a:cubicBezTo>
                    <a:pt x="361" y="416"/>
                    <a:pt x="359" y="403"/>
                    <a:pt x="359" y="389"/>
                  </a:cubicBezTo>
                  <a:cubicBezTo>
                    <a:pt x="359" y="338"/>
                    <a:pt x="394" y="295"/>
                    <a:pt x="443" y="284"/>
                  </a:cubicBezTo>
                  <a:cubicBezTo>
                    <a:pt x="446" y="283"/>
                    <a:pt x="448" y="284"/>
                    <a:pt x="448" y="287"/>
                  </a:cubicBezTo>
                  <a:close/>
                </a:path>
              </a:pathLst>
            </a:custGeom>
            <a:noFill/>
            <a:ln>
              <a:solidFill>
                <a:srgbClr val="AA0E0F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cxnSp>
        <p:nvCxnSpPr>
          <p:cNvPr id="19" name="直接连接符 18"/>
          <p:cNvCxnSpPr>
            <a:endCxn id="15" idx="1"/>
          </p:cNvCxnSpPr>
          <p:nvPr/>
        </p:nvCxnSpPr>
        <p:spPr>
          <a:xfrm>
            <a:off x="1378949" y="3279106"/>
            <a:ext cx="735301" cy="8782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12" idx="3"/>
          </p:cNvCxnSpPr>
          <p:nvPr/>
        </p:nvCxnSpPr>
        <p:spPr>
          <a:xfrm flipV="1">
            <a:off x="2731013" y="2200220"/>
            <a:ext cx="1245011" cy="1762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5"/>
            <a:endCxn id="18" idx="0"/>
          </p:cNvCxnSpPr>
          <p:nvPr/>
        </p:nvCxnSpPr>
        <p:spPr>
          <a:xfrm>
            <a:off x="4749106" y="2200220"/>
            <a:ext cx="1045036" cy="30315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567223" y="1786656"/>
            <a:ext cx="430559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圣诞主题的目标定位</a:t>
            </a:r>
          </a:p>
        </p:txBody>
      </p:sp>
      <p:sp>
        <p:nvSpPr>
          <p:cNvPr id="23" name="矩形 22"/>
          <p:cNvSpPr/>
          <p:nvPr/>
        </p:nvSpPr>
        <p:spPr>
          <a:xfrm>
            <a:off x="6646486" y="3211948"/>
            <a:ext cx="4902982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saying. Choose six words from 1a and write a sentence for each one. Work in pairs. Read your sentences aloud to your partner but instead of saying</a:t>
            </a:r>
          </a:p>
          <a:p>
            <a:endParaRPr altLang="zh-CN" lang="en-US" sz="14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  <a:cs charset="0" panose="020b0604020202020204" pitchFamily="34" typeface="Arial"/>
            </a:endParaRPr>
          </a:p>
          <a:p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  <p:sp>
        <p:nvSpPr>
          <p:cNvPr id="24" name="矩形 23"/>
          <p:cNvSpPr/>
          <p:nvPr/>
        </p:nvSpPr>
        <p:spPr>
          <a:xfrm>
            <a:off x="6647548" y="2455463"/>
            <a:ext cx="1668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Work in pairs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8253159" y="2202055"/>
            <a:ext cx="473751" cy="622740"/>
          </a:xfrm>
          <a:custGeom>
            <a:gdLst>
              <a:gd fmla="*/ 164687 w 1387475" name="T0"/>
              <a:gd fmla="*/ 1575829 h 1866900" name="T1"/>
              <a:gd fmla="*/ 306033 w 1387475" name="T2"/>
              <a:gd fmla="*/ 1609457 h 1866900" name="T3"/>
              <a:gd fmla="*/ 573163 w 1387475" name="T4"/>
              <a:gd fmla="*/ 1642762 h 1866900" name="T5"/>
              <a:gd fmla="*/ 792313 w 1387475" name="T6"/>
              <a:gd fmla="*/ 1645672 h 1866900" name="T7"/>
              <a:gd fmla="*/ 988447 w 1387475" name="T8"/>
              <a:gd fmla="*/ 1628535 h 1866900" name="T9"/>
              <a:gd fmla="*/ 1198520 w 1387475" name="T10"/>
              <a:gd fmla="*/ 1589409 h 1866900" name="T11"/>
              <a:gd fmla="*/ 1281512 w 1387475" name="T12"/>
              <a:gd fmla="*/ 1571301 h 1866900" name="T13"/>
              <a:gd fmla="*/ 1328195 w 1387475" name="T14"/>
              <a:gd fmla="*/ 1578092 h 1866900" name="T15"/>
              <a:gd fmla="*/ 1369367 w 1387475" name="T16"/>
              <a:gd fmla="*/ 1600403 h 1866900" name="T17"/>
              <a:gd fmla="*/ 1399841 w 1387475" name="T18"/>
              <a:gd fmla="*/ 1636295 h 1866900" name="T19"/>
              <a:gd fmla="*/ 1415402 w 1387475" name="T20"/>
              <a:gd fmla="*/ 1684474 h 1866900" name="T21"/>
              <a:gd fmla="*/ 1411187 w 1387475" name="T22"/>
              <a:gd fmla="*/ 1734270 h 1866900" name="T23"/>
              <a:gd fmla="*/ 1389142 w 1387475" name="T24"/>
              <a:gd fmla="*/ 1778246 h 1866900" name="T25"/>
              <a:gd fmla="*/ 1351537 w 1387475" name="T26"/>
              <a:gd fmla="*/ 1810582 h 1866900" name="T27"/>
              <a:gd fmla="*/ 1229642 w 1387475" name="T28"/>
              <a:gd fmla="*/ 1846473 h 1866900" name="T29"/>
              <a:gd fmla="*/ 994607 w 1387475" name="T30"/>
              <a:gd fmla="*/ 1887862 h 1866900" name="T31"/>
              <a:gd fmla="*/ 775132 w 1387475" name="T32"/>
              <a:gd fmla="*/ 1904353 h 1866900" name="T33"/>
              <a:gd fmla="*/ 577702 w 1387475" name="T34"/>
              <a:gd fmla="*/ 1901766 h 1866900" name="T35"/>
              <a:gd fmla="*/ 283340 w 1387475" name="T36"/>
              <a:gd fmla="*/ 1867492 h 1866900" name="T37"/>
              <a:gd fmla="*/ 99525 w 1387475" name="T38"/>
              <a:gd fmla="*/ 1824809 h 1866900" name="T39"/>
              <a:gd fmla="*/ 49276 w 1387475" name="T40"/>
              <a:gd fmla="*/ 1800881 h 1866900" name="T41"/>
              <a:gd fmla="*/ 17182 w 1387475" name="T42"/>
              <a:gd fmla="*/ 1763049 h 1866900" name="T43"/>
              <a:gd fmla="*/ 973 w 1387475" name="T44"/>
              <a:gd fmla="*/ 1716486 h 1866900" name="T45"/>
              <a:gd fmla="*/ 4539 w 1387475" name="T46"/>
              <a:gd fmla="*/ 1666043 h 1866900" name="T47"/>
              <a:gd fmla="*/ 25611 w 1387475" name="T48"/>
              <a:gd fmla="*/ 1622714 h 1866900" name="T49"/>
              <a:gd fmla="*/ 59002 w 1387475" name="T50"/>
              <a:gd fmla="*/ 1591672 h 1866900" name="T51"/>
              <a:gd fmla="*/ 101146 w 1387475" name="T52"/>
              <a:gd fmla="*/ 1574211 h 1866900" name="T53"/>
              <a:gd fmla="*/ 894023 w 1387475" name="T54"/>
              <a:gd fmla="*/ 1465359 h 1866900" name="T55"/>
              <a:gd fmla="*/ 498071 w 1387475" name="T56"/>
              <a:gd fmla="*/ 1136520 h 1866900" name="T57"/>
              <a:gd fmla="*/ 586455 w 1387475" name="T58"/>
              <a:gd fmla="*/ 1253153 h 1866900" name="T59"/>
              <a:gd fmla="*/ 997624 w 1387475" name="T60"/>
              <a:gd fmla="*/ 1112869 h 1866900" name="T61"/>
              <a:gd fmla="*/ 611384 w 1387475" name="T62"/>
              <a:gd fmla="*/ 827767 h 1866900" name="T63"/>
              <a:gd fmla="*/ 721785 w 1387475" name="T64"/>
              <a:gd fmla="*/ 789538 h 1866900" name="T65"/>
              <a:gd fmla="*/ 851935 w 1387475" name="T66"/>
              <a:gd fmla="*/ 678413 h 1866900" name="T67"/>
              <a:gd fmla="*/ 658329 w 1387475" name="T68"/>
              <a:gd fmla="*/ 441259 h 1866900" name="T69"/>
              <a:gd fmla="*/ 1262132 w 1387475" name="T70"/>
              <a:gd fmla="*/ 1520436 h 1866900" name="T71"/>
              <a:gd fmla="*/ 1091513 w 1387475" name="T72"/>
              <a:gd fmla="*/ 1558990 h 1866900" name="T73"/>
              <a:gd fmla="*/ 888195 w 1387475" name="T74"/>
              <a:gd fmla="*/ 1586529 h 1866900" name="T75"/>
              <a:gd fmla="*/ 700741 w 1387475" name="T76"/>
              <a:gd fmla="*/ 1593980 h 1866900" name="T77"/>
              <a:gd fmla="*/ 425226 w 1387475" name="T78"/>
              <a:gd fmla="*/ 1575189 h 1866900" name="T79"/>
              <a:gd fmla="*/ 221583 w 1387475" name="T80"/>
              <a:gd fmla="*/ 1537931 h 1866900" name="T81"/>
              <a:gd fmla="*/ 681639 w 1387475" name="T82"/>
              <a:gd fmla="*/ 229701 h 1866900" name="T83"/>
              <a:gd fmla="*/ 726318 w 1387475" name="T84"/>
              <a:gd fmla="*/ 232293 h 1866900" name="T85"/>
              <a:gd fmla="*/ 715648 w 1387475" name="T86"/>
              <a:gd fmla="*/ 0 h 1866900" name="T87"/>
              <a:gd fmla="*/ 756541 w 1387475" name="T88"/>
              <a:gd fmla="*/ 10304 h 1866900" name="T89"/>
              <a:gd fmla="*/ 789318 w 1387475" name="T90"/>
              <a:gd fmla="*/ 34776 h 1866900" name="T91"/>
              <a:gd fmla="*/ 810413 w 1387475" name="T92"/>
              <a:gd fmla="*/ 69230 h 1866900" name="T93"/>
              <a:gd fmla="*/ 816255 w 1387475" name="T94"/>
              <a:gd fmla="*/ 113343 h 1866900" name="T95"/>
              <a:gd fmla="*/ 793862 w 1387475" name="T96"/>
              <a:gd fmla="*/ 170337 h 1866900" name="T97"/>
              <a:gd fmla="*/ 746804 w 1387475" name="T98"/>
              <a:gd fmla="*/ 204147 h 1866900" name="T99"/>
              <a:gd fmla="*/ 705264 w 1387475" name="T100"/>
              <a:gd fmla="*/ 210587 h 1866900" name="T101"/>
              <a:gd fmla="*/ 651715 w 1387475" name="T102"/>
              <a:gd fmla="*/ 192877 h 1866900" name="T103"/>
              <a:gd fmla="*/ 612122 w 1387475" name="T104"/>
              <a:gd fmla="*/ 144899 h 1866900" name="T105"/>
              <a:gd fmla="*/ 605307 w 1387475" name="T106"/>
              <a:gd fmla="*/ 89515 h 1866900" name="T107"/>
              <a:gd fmla="*/ 619261 w 1387475" name="T108"/>
              <a:gd fmla="*/ 50876 h 1866900" name="T109"/>
              <a:gd fmla="*/ 646847 w 1387475" name="T110"/>
              <a:gd fmla="*/ 20930 h 1866900" name="T111"/>
              <a:gd fmla="*/ 683845 w 1387475" name="T112"/>
              <a:gd fmla="*/ 3542 h 18669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1866900" w="1387475">
                <a:moveTo>
                  <a:pt x="121658" y="1539875"/>
                </a:moveTo>
                <a:lnTo>
                  <a:pt x="127058" y="1539875"/>
                </a:lnTo>
                <a:lnTo>
                  <a:pt x="132776" y="1540192"/>
                </a:lnTo>
                <a:lnTo>
                  <a:pt x="138493" y="1540509"/>
                </a:lnTo>
                <a:lnTo>
                  <a:pt x="144529" y="1541460"/>
                </a:lnTo>
                <a:lnTo>
                  <a:pt x="150246" y="1542093"/>
                </a:lnTo>
                <a:lnTo>
                  <a:pt x="157870" y="1543361"/>
                </a:lnTo>
                <a:lnTo>
                  <a:pt x="161364" y="1544312"/>
                </a:lnTo>
                <a:lnTo>
                  <a:pt x="165493" y="1545262"/>
                </a:lnTo>
                <a:lnTo>
                  <a:pt x="171528" y="1547163"/>
                </a:lnTo>
                <a:lnTo>
                  <a:pt x="188999" y="1552234"/>
                </a:lnTo>
                <a:lnTo>
                  <a:pt x="216634" y="1559205"/>
                </a:lnTo>
                <a:lnTo>
                  <a:pt x="234105" y="1563325"/>
                </a:lnTo>
                <a:lnTo>
                  <a:pt x="253799" y="1567761"/>
                </a:lnTo>
                <a:lnTo>
                  <a:pt x="275399" y="1572514"/>
                </a:lnTo>
                <a:lnTo>
                  <a:pt x="299857" y="1577268"/>
                </a:lnTo>
                <a:lnTo>
                  <a:pt x="325904" y="1582021"/>
                </a:lnTo>
                <a:lnTo>
                  <a:pt x="354175" y="1586457"/>
                </a:lnTo>
                <a:lnTo>
                  <a:pt x="384351" y="1591210"/>
                </a:lnTo>
                <a:lnTo>
                  <a:pt x="416433" y="1595964"/>
                </a:lnTo>
                <a:lnTo>
                  <a:pt x="450104" y="1600083"/>
                </a:lnTo>
                <a:lnTo>
                  <a:pt x="485680" y="1603569"/>
                </a:lnTo>
                <a:lnTo>
                  <a:pt x="522527" y="1607372"/>
                </a:lnTo>
                <a:lnTo>
                  <a:pt x="561597" y="1609907"/>
                </a:lnTo>
                <a:lnTo>
                  <a:pt x="601620" y="1611808"/>
                </a:lnTo>
                <a:lnTo>
                  <a:pt x="643550" y="1613392"/>
                </a:lnTo>
                <a:lnTo>
                  <a:pt x="664832" y="1613709"/>
                </a:lnTo>
                <a:lnTo>
                  <a:pt x="686749" y="1614026"/>
                </a:lnTo>
                <a:lnTo>
                  <a:pt x="708349" y="1614026"/>
                </a:lnTo>
                <a:lnTo>
                  <a:pt x="730902" y="1613709"/>
                </a:lnTo>
                <a:lnTo>
                  <a:pt x="753455" y="1613392"/>
                </a:lnTo>
                <a:lnTo>
                  <a:pt x="776325" y="1612759"/>
                </a:lnTo>
                <a:lnTo>
                  <a:pt x="799513" y="1611491"/>
                </a:lnTo>
                <a:lnTo>
                  <a:pt x="823019" y="1610224"/>
                </a:lnTo>
                <a:lnTo>
                  <a:pt x="846843" y="1608639"/>
                </a:lnTo>
                <a:lnTo>
                  <a:pt x="870666" y="1606738"/>
                </a:lnTo>
                <a:lnTo>
                  <a:pt x="895125" y="1604836"/>
                </a:lnTo>
                <a:lnTo>
                  <a:pt x="919266" y="1602301"/>
                </a:lnTo>
                <a:lnTo>
                  <a:pt x="944042" y="1599133"/>
                </a:lnTo>
                <a:lnTo>
                  <a:pt x="968501" y="1595964"/>
                </a:lnTo>
                <a:lnTo>
                  <a:pt x="993912" y="1592795"/>
                </a:lnTo>
                <a:lnTo>
                  <a:pt x="1019006" y="1588675"/>
                </a:lnTo>
                <a:lnTo>
                  <a:pt x="1044418" y="1584556"/>
                </a:lnTo>
                <a:lnTo>
                  <a:pt x="1070147" y="1580119"/>
                </a:lnTo>
                <a:lnTo>
                  <a:pt x="1095876" y="1575049"/>
                </a:lnTo>
                <a:lnTo>
                  <a:pt x="1122241" y="1569662"/>
                </a:lnTo>
                <a:lnTo>
                  <a:pt x="1148288" y="1563641"/>
                </a:lnTo>
                <a:lnTo>
                  <a:pt x="1174335" y="1557621"/>
                </a:lnTo>
                <a:lnTo>
                  <a:pt x="1201017" y="1550649"/>
                </a:lnTo>
                <a:lnTo>
                  <a:pt x="1227382" y="1543995"/>
                </a:lnTo>
                <a:lnTo>
                  <a:pt x="1229923" y="1543044"/>
                </a:lnTo>
                <a:lnTo>
                  <a:pt x="1232464" y="1542727"/>
                </a:lnTo>
                <a:lnTo>
                  <a:pt x="1237546" y="1542093"/>
                </a:lnTo>
                <a:lnTo>
                  <a:pt x="1243582" y="1540826"/>
                </a:lnTo>
                <a:lnTo>
                  <a:pt x="1249617" y="1540192"/>
                </a:lnTo>
                <a:lnTo>
                  <a:pt x="1255652" y="1539875"/>
                </a:lnTo>
                <a:lnTo>
                  <a:pt x="1261370" y="1539875"/>
                </a:lnTo>
                <a:lnTo>
                  <a:pt x="1267405" y="1539875"/>
                </a:lnTo>
                <a:lnTo>
                  <a:pt x="1273123" y="1540192"/>
                </a:lnTo>
                <a:lnTo>
                  <a:pt x="1278840" y="1540826"/>
                </a:lnTo>
                <a:lnTo>
                  <a:pt x="1284876" y="1542093"/>
                </a:lnTo>
                <a:lnTo>
                  <a:pt x="1290593" y="1543044"/>
                </a:lnTo>
                <a:lnTo>
                  <a:pt x="1295993" y="1544628"/>
                </a:lnTo>
                <a:lnTo>
                  <a:pt x="1301393" y="1546530"/>
                </a:lnTo>
                <a:lnTo>
                  <a:pt x="1306793" y="1548114"/>
                </a:lnTo>
                <a:lnTo>
                  <a:pt x="1312193" y="1550332"/>
                </a:lnTo>
                <a:lnTo>
                  <a:pt x="1317275" y="1552867"/>
                </a:lnTo>
                <a:lnTo>
                  <a:pt x="1322358" y="1555402"/>
                </a:lnTo>
                <a:lnTo>
                  <a:pt x="1327440" y="1558254"/>
                </a:lnTo>
                <a:lnTo>
                  <a:pt x="1332205" y="1561740"/>
                </a:lnTo>
                <a:lnTo>
                  <a:pt x="1336969" y="1564909"/>
                </a:lnTo>
                <a:lnTo>
                  <a:pt x="1341734" y="1568395"/>
                </a:lnTo>
                <a:lnTo>
                  <a:pt x="1346181" y="1572197"/>
                </a:lnTo>
                <a:lnTo>
                  <a:pt x="1350310" y="1576000"/>
                </a:lnTo>
                <a:lnTo>
                  <a:pt x="1354440" y="1580119"/>
                </a:lnTo>
                <a:lnTo>
                  <a:pt x="1357934" y="1584556"/>
                </a:lnTo>
                <a:lnTo>
                  <a:pt x="1361746" y="1588992"/>
                </a:lnTo>
                <a:lnTo>
                  <a:pt x="1365240" y="1593746"/>
                </a:lnTo>
                <a:lnTo>
                  <a:pt x="1368734" y="1598499"/>
                </a:lnTo>
                <a:lnTo>
                  <a:pt x="1371593" y="1603569"/>
                </a:lnTo>
                <a:lnTo>
                  <a:pt x="1374452" y="1608956"/>
                </a:lnTo>
                <a:lnTo>
                  <a:pt x="1376993" y="1614343"/>
                </a:lnTo>
                <a:lnTo>
                  <a:pt x="1379216" y="1620047"/>
                </a:lnTo>
                <a:lnTo>
                  <a:pt x="1381440" y="1625751"/>
                </a:lnTo>
                <a:lnTo>
                  <a:pt x="1383028" y="1631455"/>
                </a:lnTo>
                <a:lnTo>
                  <a:pt x="1384616" y="1638109"/>
                </a:lnTo>
                <a:lnTo>
                  <a:pt x="1385569" y="1644130"/>
                </a:lnTo>
                <a:lnTo>
                  <a:pt x="1386840" y="1650785"/>
                </a:lnTo>
                <a:lnTo>
                  <a:pt x="1387157" y="1656806"/>
                </a:lnTo>
                <a:lnTo>
                  <a:pt x="1387475" y="1663143"/>
                </a:lnTo>
                <a:lnTo>
                  <a:pt x="1387475" y="1669164"/>
                </a:lnTo>
                <a:lnTo>
                  <a:pt x="1387157" y="1675819"/>
                </a:lnTo>
                <a:lnTo>
                  <a:pt x="1386522" y="1681523"/>
                </a:lnTo>
                <a:lnTo>
                  <a:pt x="1385569" y="1687544"/>
                </a:lnTo>
                <a:lnTo>
                  <a:pt x="1384298" y="1693881"/>
                </a:lnTo>
                <a:lnTo>
                  <a:pt x="1382710" y="1699585"/>
                </a:lnTo>
                <a:lnTo>
                  <a:pt x="1380804" y="1705289"/>
                </a:lnTo>
                <a:lnTo>
                  <a:pt x="1378899" y="1711310"/>
                </a:lnTo>
                <a:lnTo>
                  <a:pt x="1376675" y="1716697"/>
                </a:lnTo>
                <a:lnTo>
                  <a:pt x="1374134" y="1722084"/>
                </a:lnTo>
                <a:lnTo>
                  <a:pt x="1371275" y="1727471"/>
                </a:lnTo>
                <a:lnTo>
                  <a:pt x="1367781" y="1732541"/>
                </a:lnTo>
                <a:lnTo>
                  <a:pt x="1364604" y="1737611"/>
                </a:lnTo>
                <a:lnTo>
                  <a:pt x="1361110" y="1742681"/>
                </a:lnTo>
                <a:lnTo>
                  <a:pt x="1357299" y="1747435"/>
                </a:lnTo>
                <a:lnTo>
                  <a:pt x="1352852" y="1751871"/>
                </a:lnTo>
                <a:lnTo>
                  <a:pt x="1349040" y="1755991"/>
                </a:lnTo>
                <a:lnTo>
                  <a:pt x="1344275" y="1760427"/>
                </a:lnTo>
                <a:lnTo>
                  <a:pt x="1339510" y="1764230"/>
                </a:lnTo>
                <a:lnTo>
                  <a:pt x="1334746" y="1768032"/>
                </a:lnTo>
                <a:lnTo>
                  <a:pt x="1329346" y="1771201"/>
                </a:lnTo>
                <a:lnTo>
                  <a:pt x="1324264" y="1774370"/>
                </a:lnTo>
                <a:lnTo>
                  <a:pt x="1318546" y="1777856"/>
                </a:lnTo>
                <a:lnTo>
                  <a:pt x="1313146" y="1780391"/>
                </a:lnTo>
                <a:lnTo>
                  <a:pt x="1307111" y="1782926"/>
                </a:lnTo>
                <a:lnTo>
                  <a:pt x="1301076" y="1785144"/>
                </a:lnTo>
                <a:lnTo>
                  <a:pt x="1295040" y="1786728"/>
                </a:lnTo>
                <a:lnTo>
                  <a:pt x="1264864" y="1794651"/>
                </a:lnTo>
                <a:lnTo>
                  <a:pt x="1234688" y="1802256"/>
                </a:lnTo>
                <a:lnTo>
                  <a:pt x="1204829" y="1809544"/>
                </a:lnTo>
                <a:lnTo>
                  <a:pt x="1175606" y="1816199"/>
                </a:lnTo>
                <a:lnTo>
                  <a:pt x="1146064" y="1822219"/>
                </a:lnTo>
                <a:lnTo>
                  <a:pt x="1117159" y="1828240"/>
                </a:lnTo>
                <a:lnTo>
                  <a:pt x="1087935" y="1833310"/>
                </a:lnTo>
                <a:lnTo>
                  <a:pt x="1059030" y="1838381"/>
                </a:lnTo>
                <a:lnTo>
                  <a:pt x="1030759" y="1842500"/>
                </a:lnTo>
                <a:lnTo>
                  <a:pt x="1002489" y="1846620"/>
                </a:lnTo>
                <a:lnTo>
                  <a:pt x="974536" y="1850105"/>
                </a:lnTo>
                <a:lnTo>
                  <a:pt x="946583" y="1853591"/>
                </a:lnTo>
                <a:lnTo>
                  <a:pt x="918948" y="1856126"/>
                </a:lnTo>
                <a:lnTo>
                  <a:pt x="891631" y="1858661"/>
                </a:lnTo>
                <a:lnTo>
                  <a:pt x="864948" y="1860563"/>
                </a:lnTo>
                <a:lnTo>
                  <a:pt x="837948" y="1862464"/>
                </a:lnTo>
                <a:lnTo>
                  <a:pt x="811584" y="1864048"/>
                </a:lnTo>
                <a:lnTo>
                  <a:pt x="785219" y="1865316"/>
                </a:lnTo>
                <a:lnTo>
                  <a:pt x="759490" y="1866266"/>
                </a:lnTo>
                <a:lnTo>
                  <a:pt x="734078" y="1866900"/>
                </a:lnTo>
                <a:lnTo>
                  <a:pt x="709302" y="1866900"/>
                </a:lnTo>
                <a:lnTo>
                  <a:pt x="684526" y="1866900"/>
                </a:lnTo>
                <a:lnTo>
                  <a:pt x="660067" y="1866900"/>
                </a:lnTo>
                <a:lnTo>
                  <a:pt x="636244" y="1866583"/>
                </a:lnTo>
                <a:lnTo>
                  <a:pt x="612103" y="1865633"/>
                </a:lnTo>
                <a:lnTo>
                  <a:pt x="588914" y="1864682"/>
                </a:lnTo>
                <a:lnTo>
                  <a:pt x="566044" y="1863731"/>
                </a:lnTo>
                <a:lnTo>
                  <a:pt x="544126" y="1862464"/>
                </a:lnTo>
                <a:lnTo>
                  <a:pt x="499974" y="1859295"/>
                </a:lnTo>
                <a:lnTo>
                  <a:pt x="458362" y="1855176"/>
                </a:lnTo>
                <a:lnTo>
                  <a:pt x="418339" y="1851373"/>
                </a:lnTo>
                <a:lnTo>
                  <a:pt x="379904" y="1846303"/>
                </a:lnTo>
                <a:lnTo>
                  <a:pt x="344010" y="1841233"/>
                </a:lnTo>
                <a:lnTo>
                  <a:pt x="309704" y="1835846"/>
                </a:lnTo>
                <a:lnTo>
                  <a:pt x="277622" y="1830142"/>
                </a:lnTo>
                <a:lnTo>
                  <a:pt x="247763" y="1824755"/>
                </a:lnTo>
                <a:lnTo>
                  <a:pt x="220446" y="1819051"/>
                </a:lnTo>
                <a:lnTo>
                  <a:pt x="195034" y="1813664"/>
                </a:lnTo>
                <a:lnTo>
                  <a:pt x="172481" y="1808277"/>
                </a:lnTo>
                <a:lnTo>
                  <a:pt x="152152" y="1803523"/>
                </a:lnTo>
                <a:lnTo>
                  <a:pt x="134364" y="1798770"/>
                </a:lnTo>
                <a:lnTo>
                  <a:pt x="119435" y="1794651"/>
                </a:lnTo>
                <a:lnTo>
                  <a:pt x="97517" y="1788313"/>
                </a:lnTo>
                <a:lnTo>
                  <a:pt x="87035" y="1785461"/>
                </a:lnTo>
                <a:lnTo>
                  <a:pt x="81000" y="1783243"/>
                </a:lnTo>
                <a:lnTo>
                  <a:pt x="75282" y="1780708"/>
                </a:lnTo>
                <a:lnTo>
                  <a:pt x="69247" y="1777856"/>
                </a:lnTo>
                <a:lnTo>
                  <a:pt x="63847" y="1775004"/>
                </a:lnTo>
                <a:lnTo>
                  <a:pt x="58447" y="1771518"/>
                </a:lnTo>
                <a:lnTo>
                  <a:pt x="53364" y="1768349"/>
                </a:lnTo>
                <a:lnTo>
                  <a:pt x="48282" y="1764863"/>
                </a:lnTo>
                <a:lnTo>
                  <a:pt x="43517" y="1760744"/>
                </a:lnTo>
                <a:lnTo>
                  <a:pt x="39070" y="1756307"/>
                </a:lnTo>
                <a:lnTo>
                  <a:pt x="34941" y="1752188"/>
                </a:lnTo>
                <a:lnTo>
                  <a:pt x="30812" y="1747752"/>
                </a:lnTo>
                <a:lnTo>
                  <a:pt x="27000" y="1742998"/>
                </a:lnTo>
                <a:lnTo>
                  <a:pt x="23188" y="1737928"/>
                </a:lnTo>
                <a:lnTo>
                  <a:pt x="20012" y="1733175"/>
                </a:lnTo>
                <a:lnTo>
                  <a:pt x="16835" y="1727788"/>
                </a:lnTo>
                <a:lnTo>
                  <a:pt x="13659" y="1722718"/>
                </a:lnTo>
                <a:lnTo>
                  <a:pt x="11118" y="1717014"/>
                </a:lnTo>
                <a:lnTo>
                  <a:pt x="8576" y="1711627"/>
                </a:lnTo>
                <a:lnTo>
                  <a:pt x="6988" y="1705606"/>
                </a:lnTo>
                <a:lnTo>
                  <a:pt x="5082" y="1699902"/>
                </a:lnTo>
                <a:lnTo>
                  <a:pt x="3176" y="1694198"/>
                </a:lnTo>
                <a:lnTo>
                  <a:pt x="2224" y="1688494"/>
                </a:lnTo>
                <a:lnTo>
                  <a:pt x="953" y="1682156"/>
                </a:lnTo>
                <a:lnTo>
                  <a:pt x="318" y="1676136"/>
                </a:lnTo>
                <a:lnTo>
                  <a:pt x="0" y="1669798"/>
                </a:lnTo>
                <a:lnTo>
                  <a:pt x="0" y="1663777"/>
                </a:lnTo>
                <a:lnTo>
                  <a:pt x="318" y="1657439"/>
                </a:lnTo>
                <a:lnTo>
                  <a:pt x="635" y="1651419"/>
                </a:lnTo>
                <a:lnTo>
                  <a:pt x="1906" y="1645398"/>
                </a:lnTo>
                <a:lnTo>
                  <a:pt x="2859" y="1638743"/>
                </a:lnTo>
                <a:lnTo>
                  <a:pt x="4447" y="1632722"/>
                </a:lnTo>
                <a:lnTo>
                  <a:pt x="6035" y="1626385"/>
                </a:lnTo>
                <a:lnTo>
                  <a:pt x="8259" y="1620998"/>
                </a:lnTo>
                <a:lnTo>
                  <a:pt x="10482" y="1615294"/>
                </a:lnTo>
                <a:lnTo>
                  <a:pt x="13023" y="1610224"/>
                </a:lnTo>
                <a:lnTo>
                  <a:pt x="15565" y="1604836"/>
                </a:lnTo>
                <a:lnTo>
                  <a:pt x="18423" y="1599766"/>
                </a:lnTo>
                <a:lnTo>
                  <a:pt x="21918" y="1595013"/>
                </a:lnTo>
                <a:lnTo>
                  <a:pt x="25094" y="1590260"/>
                </a:lnTo>
                <a:lnTo>
                  <a:pt x="28270" y="1585823"/>
                </a:lnTo>
                <a:lnTo>
                  <a:pt x="32400" y="1581387"/>
                </a:lnTo>
                <a:lnTo>
                  <a:pt x="35894" y="1577584"/>
                </a:lnTo>
                <a:lnTo>
                  <a:pt x="40023" y="1573465"/>
                </a:lnTo>
                <a:lnTo>
                  <a:pt x="44153" y="1569979"/>
                </a:lnTo>
                <a:lnTo>
                  <a:pt x="48600" y="1566177"/>
                </a:lnTo>
                <a:lnTo>
                  <a:pt x="53047" y="1563008"/>
                </a:lnTo>
                <a:lnTo>
                  <a:pt x="57811" y="1559839"/>
                </a:lnTo>
                <a:lnTo>
                  <a:pt x="62576" y="1556987"/>
                </a:lnTo>
                <a:lnTo>
                  <a:pt x="67658" y="1554452"/>
                </a:lnTo>
                <a:lnTo>
                  <a:pt x="72741" y="1551917"/>
                </a:lnTo>
                <a:lnTo>
                  <a:pt x="77823" y="1549699"/>
                </a:lnTo>
                <a:lnTo>
                  <a:pt x="82905" y="1547480"/>
                </a:lnTo>
                <a:lnTo>
                  <a:pt x="88305" y="1545579"/>
                </a:lnTo>
                <a:lnTo>
                  <a:pt x="93705" y="1544312"/>
                </a:lnTo>
                <a:lnTo>
                  <a:pt x="99105" y="1542727"/>
                </a:lnTo>
                <a:lnTo>
                  <a:pt x="104505" y="1541776"/>
                </a:lnTo>
                <a:lnTo>
                  <a:pt x="109905" y="1540826"/>
                </a:lnTo>
                <a:lnTo>
                  <a:pt x="115941" y="1540192"/>
                </a:lnTo>
                <a:lnTo>
                  <a:pt x="121658" y="1539875"/>
                </a:lnTo>
                <a:close/>
                <a:moveTo>
                  <a:pt x="889940" y="1255077"/>
                </a:moveTo>
                <a:lnTo>
                  <a:pt x="880106" y="1362392"/>
                </a:lnTo>
                <a:lnTo>
                  <a:pt x="777009" y="1393507"/>
                </a:lnTo>
                <a:lnTo>
                  <a:pt x="875982" y="1436052"/>
                </a:lnTo>
                <a:lnTo>
                  <a:pt x="874396" y="1544320"/>
                </a:lnTo>
                <a:lnTo>
                  <a:pt x="944819" y="1462722"/>
                </a:lnTo>
                <a:lnTo>
                  <a:pt x="1046647" y="1497965"/>
                </a:lnTo>
                <a:lnTo>
                  <a:pt x="991768" y="1405255"/>
                </a:lnTo>
                <a:lnTo>
                  <a:pt x="1056481" y="1319212"/>
                </a:lnTo>
                <a:lnTo>
                  <a:pt x="951481" y="1343342"/>
                </a:lnTo>
                <a:lnTo>
                  <a:pt x="889940" y="1255077"/>
                </a:lnTo>
                <a:close/>
                <a:moveTo>
                  <a:pt x="488020" y="1113790"/>
                </a:moveTo>
                <a:lnTo>
                  <a:pt x="436313" y="1183322"/>
                </a:lnTo>
                <a:lnTo>
                  <a:pt x="352566" y="1161415"/>
                </a:lnTo>
                <a:lnTo>
                  <a:pt x="402687" y="1231900"/>
                </a:lnTo>
                <a:lnTo>
                  <a:pt x="356055" y="1304607"/>
                </a:lnTo>
                <a:lnTo>
                  <a:pt x="438533" y="1278890"/>
                </a:lnTo>
                <a:lnTo>
                  <a:pt x="493412" y="1346200"/>
                </a:lnTo>
                <a:lnTo>
                  <a:pt x="494364" y="1259522"/>
                </a:lnTo>
                <a:lnTo>
                  <a:pt x="574621" y="1228090"/>
                </a:lnTo>
                <a:lnTo>
                  <a:pt x="493095" y="1200150"/>
                </a:lnTo>
                <a:lnTo>
                  <a:pt x="488020" y="1113790"/>
                </a:lnTo>
                <a:close/>
                <a:moveTo>
                  <a:pt x="995892" y="1029017"/>
                </a:moveTo>
                <a:lnTo>
                  <a:pt x="976541" y="1054735"/>
                </a:lnTo>
                <a:lnTo>
                  <a:pt x="945136" y="1046480"/>
                </a:lnTo>
                <a:lnTo>
                  <a:pt x="964170" y="1073150"/>
                </a:lnTo>
                <a:lnTo>
                  <a:pt x="946405" y="1100455"/>
                </a:lnTo>
                <a:lnTo>
                  <a:pt x="977493" y="1090612"/>
                </a:lnTo>
                <a:lnTo>
                  <a:pt x="997795" y="1115695"/>
                </a:lnTo>
                <a:lnTo>
                  <a:pt x="998112" y="1083310"/>
                </a:lnTo>
                <a:lnTo>
                  <a:pt x="1028566" y="1071562"/>
                </a:lnTo>
                <a:lnTo>
                  <a:pt x="997795" y="1061402"/>
                </a:lnTo>
                <a:lnTo>
                  <a:pt x="995892" y="1029017"/>
                </a:lnTo>
                <a:close/>
                <a:moveTo>
                  <a:pt x="707220" y="773747"/>
                </a:moveTo>
                <a:lnTo>
                  <a:pt x="666298" y="828675"/>
                </a:lnTo>
                <a:lnTo>
                  <a:pt x="599047" y="811212"/>
                </a:lnTo>
                <a:lnTo>
                  <a:pt x="639017" y="868045"/>
                </a:lnTo>
                <a:lnTo>
                  <a:pt x="601585" y="925830"/>
                </a:lnTo>
                <a:lnTo>
                  <a:pt x="667567" y="905510"/>
                </a:lnTo>
                <a:lnTo>
                  <a:pt x="711661" y="958850"/>
                </a:lnTo>
                <a:lnTo>
                  <a:pt x="712296" y="889952"/>
                </a:lnTo>
                <a:lnTo>
                  <a:pt x="776692" y="864552"/>
                </a:lnTo>
                <a:lnTo>
                  <a:pt x="711661" y="842645"/>
                </a:lnTo>
                <a:lnTo>
                  <a:pt x="707220" y="773747"/>
                </a:lnTo>
                <a:close/>
                <a:moveTo>
                  <a:pt x="831571" y="594359"/>
                </a:moveTo>
                <a:lnTo>
                  <a:pt x="806510" y="627697"/>
                </a:lnTo>
                <a:lnTo>
                  <a:pt x="766223" y="617537"/>
                </a:lnTo>
                <a:lnTo>
                  <a:pt x="790649" y="651192"/>
                </a:lnTo>
                <a:lnTo>
                  <a:pt x="767809" y="686435"/>
                </a:lnTo>
                <a:lnTo>
                  <a:pt x="807462" y="674052"/>
                </a:lnTo>
                <a:lnTo>
                  <a:pt x="834109" y="706437"/>
                </a:lnTo>
                <a:lnTo>
                  <a:pt x="834743" y="664845"/>
                </a:lnTo>
                <a:lnTo>
                  <a:pt x="873444" y="649605"/>
                </a:lnTo>
                <a:lnTo>
                  <a:pt x="834109" y="635952"/>
                </a:lnTo>
                <a:lnTo>
                  <a:pt x="831571" y="594359"/>
                </a:lnTo>
                <a:close/>
                <a:moveTo>
                  <a:pt x="694531" y="361314"/>
                </a:moveTo>
                <a:lnTo>
                  <a:pt x="675180" y="387349"/>
                </a:lnTo>
                <a:lnTo>
                  <a:pt x="644093" y="379094"/>
                </a:lnTo>
                <a:lnTo>
                  <a:pt x="662492" y="405447"/>
                </a:lnTo>
                <a:lnTo>
                  <a:pt x="645044" y="432434"/>
                </a:lnTo>
                <a:lnTo>
                  <a:pt x="676132" y="423227"/>
                </a:lnTo>
                <a:lnTo>
                  <a:pt x="696752" y="448309"/>
                </a:lnTo>
                <a:lnTo>
                  <a:pt x="697069" y="415924"/>
                </a:lnTo>
                <a:lnTo>
                  <a:pt x="726888" y="403859"/>
                </a:lnTo>
                <a:lnTo>
                  <a:pt x="696434" y="393699"/>
                </a:lnTo>
                <a:lnTo>
                  <a:pt x="694531" y="361314"/>
                </a:lnTo>
                <a:close/>
                <a:moveTo>
                  <a:pt x="736087" y="220662"/>
                </a:moveTo>
                <a:lnTo>
                  <a:pt x="1236663" y="1490027"/>
                </a:lnTo>
                <a:lnTo>
                  <a:pt x="1231588" y="1490980"/>
                </a:lnTo>
                <a:lnTo>
                  <a:pt x="1226512" y="1491615"/>
                </a:lnTo>
                <a:lnTo>
                  <a:pt x="1200182" y="1498917"/>
                </a:lnTo>
                <a:lnTo>
                  <a:pt x="1173536" y="1505267"/>
                </a:lnTo>
                <a:lnTo>
                  <a:pt x="1147524" y="1511617"/>
                </a:lnTo>
                <a:lnTo>
                  <a:pt x="1121512" y="1517332"/>
                </a:lnTo>
                <a:lnTo>
                  <a:pt x="1095182" y="1522730"/>
                </a:lnTo>
                <a:lnTo>
                  <a:pt x="1069487" y="1527810"/>
                </a:lnTo>
                <a:lnTo>
                  <a:pt x="1043792" y="1532572"/>
                </a:lnTo>
                <a:lnTo>
                  <a:pt x="1018414" y="1537017"/>
                </a:lnTo>
                <a:lnTo>
                  <a:pt x="993354" y="1540510"/>
                </a:lnTo>
                <a:lnTo>
                  <a:pt x="967976" y="1544320"/>
                </a:lnTo>
                <a:lnTo>
                  <a:pt x="943550" y="1547495"/>
                </a:lnTo>
                <a:lnTo>
                  <a:pt x="918807" y="1550035"/>
                </a:lnTo>
                <a:lnTo>
                  <a:pt x="894698" y="1552575"/>
                </a:lnTo>
                <a:lnTo>
                  <a:pt x="870272" y="1554798"/>
                </a:lnTo>
                <a:lnTo>
                  <a:pt x="846480" y="1556385"/>
                </a:lnTo>
                <a:lnTo>
                  <a:pt x="822689" y="1558290"/>
                </a:lnTo>
                <a:lnTo>
                  <a:pt x="799214" y="1559560"/>
                </a:lnTo>
                <a:lnTo>
                  <a:pt x="776057" y="1560513"/>
                </a:lnTo>
                <a:lnTo>
                  <a:pt x="753217" y="1561148"/>
                </a:lnTo>
                <a:lnTo>
                  <a:pt x="730694" y="1562100"/>
                </a:lnTo>
                <a:lnTo>
                  <a:pt x="708172" y="1562100"/>
                </a:lnTo>
                <a:lnTo>
                  <a:pt x="686600" y="1562100"/>
                </a:lnTo>
                <a:lnTo>
                  <a:pt x="664712" y="1562100"/>
                </a:lnTo>
                <a:lnTo>
                  <a:pt x="643458" y="1561465"/>
                </a:lnTo>
                <a:lnTo>
                  <a:pt x="601585" y="1560195"/>
                </a:lnTo>
                <a:lnTo>
                  <a:pt x="561615" y="1557973"/>
                </a:lnTo>
                <a:lnTo>
                  <a:pt x="522597" y="1555115"/>
                </a:lnTo>
                <a:lnTo>
                  <a:pt x="485799" y="1551940"/>
                </a:lnTo>
                <a:lnTo>
                  <a:pt x="450270" y="1548130"/>
                </a:lnTo>
                <a:lnTo>
                  <a:pt x="416645" y="1543685"/>
                </a:lnTo>
                <a:lnTo>
                  <a:pt x="384605" y="1539557"/>
                </a:lnTo>
                <a:lnTo>
                  <a:pt x="354469" y="1534795"/>
                </a:lnTo>
                <a:lnTo>
                  <a:pt x="326237" y="1530032"/>
                </a:lnTo>
                <a:lnTo>
                  <a:pt x="300224" y="1524952"/>
                </a:lnTo>
                <a:lnTo>
                  <a:pt x="275798" y="1520190"/>
                </a:lnTo>
                <a:lnTo>
                  <a:pt x="254227" y="1515427"/>
                </a:lnTo>
                <a:lnTo>
                  <a:pt x="234560" y="1511300"/>
                </a:lnTo>
                <a:lnTo>
                  <a:pt x="217112" y="1507172"/>
                </a:lnTo>
                <a:lnTo>
                  <a:pt x="189514" y="1499870"/>
                </a:lnTo>
                <a:lnTo>
                  <a:pt x="172067" y="1495107"/>
                </a:lnTo>
                <a:lnTo>
                  <a:pt x="166040" y="1492885"/>
                </a:lnTo>
                <a:lnTo>
                  <a:pt x="161916" y="1491932"/>
                </a:lnTo>
                <a:lnTo>
                  <a:pt x="158426" y="1491297"/>
                </a:lnTo>
                <a:lnTo>
                  <a:pt x="150813" y="1490027"/>
                </a:lnTo>
                <a:lnTo>
                  <a:pt x="659319" y="222249"/>
                </a:lnTo>
                <a:lnTo>
                  <a:pt x="667884" y="225107"/>
                </a:lnTo>
                <a:lnTo>
                  <a:pt x="677084" y="227329"/>
                </a:lnTo>
                <a:lnTo>
                  <a:pt x="681525" y="227964"/>
                </a:lnTo>
                <a:lnTo>
                  <a:pt x="686283" y="228282"/>
                </a:lnTo>
                <a:lnTo>
                  <a:pt x="690724" y="228599"/>
                </a:lnTo>
                <a:lnTo>
                  <a:pt x="695483" y="228917"/>
                </a:lnTo>
                <a:lnTo>
                  <a:pt x="700876" y="228599"/>
                </a:lnTo>
                <a:lnTo>
                  <a:pt x="706586" y="228282"/>
                </a:lnTo>
                <a:lnTo>
                  <a:pt x="711661" y="227647"/>
                </a:lnTo>
                <a:lnTo>
                  <a:pt x="716737" y="227012"/>
                </a:lnTo>
                <a:lnTo>
                  <a:pt x="721812" y="225742"/>
                </a:lnTo>
                <a:lnTo>
                  <a:pt x="726888" y="224472"/>
                </a:lnTo>
                <a:lnTo>
                  <a:pt x="731329" y="222884"/>
                </a:lnTo>
                <a:lnTo>
                  <a:pt x="736087" y="220662"/>
                </a:lnTo>
                <a:close/>
                <a:moveTo>
                  <a:pt x="690714" y="0"/>
                </a:moveTo>
                <a:lnTo>
                  <a:pt x="695802" y="0"/>
                </a:lnTo>
                <a:lnTo>
                  <a:pt x="701207" y="0"/>
                </a:lnTo>
                <a:lnTo>
                  <a:pt x="706931" y="315"/>
                </a:lnTo>
                <a:lnTo>
                  <a:pt x="712019" y="1262"/>
                </a:lnTo>
                <a:lnTo>
                  <a:pt x="717107" y="2209"/>
                </a:lnTo>
                <a:lnTo>
                  <a:pt x="722194" y="3471"/>
                </a:lnTo>
                <a:lnTo>
                  <a:pt x="727282" y="4733"/>
                </a:lnTo>
                <a:lnTo>
                  <a:pt x="731734" y="6311"/>
                </a:lnTo>
                <a:lnTo>
                  <a:pt x="736504" y="7889"/>
                </a:lnTo>
                <a:lnTo>
                  <a:pt x="741274" y="10098"/>
                </a:lnTo>
                <a:lnTo>
                  <a:pt x="745725" y="12307"/>
                </a:lnTo>
                <a:lnTo>
                  <a:pt x="750177" y="14831"/>
                </a:lnTo>
                <a:lnTo>
                  <a:pt x="754311" y="17671"/>
                </a:lnTo>
                <a:lnTo>
                  <a:pt x="758445" y="20511"/>
                </a:lnTo>
                <a:lnTo>
                  <a:pt x="762261" y="23667"/>
                </a:lnTo>
                <a:lnTo>
                  <a:pt x="766076" y="26822"/>
                </a:lnTo>
                <a:lnTo>
                  <a:pt x="769574" y="30293"/>
                </a:lnTo>
                <a:lnTo>
                  <a:pt x="773390" y="34080"/>
                </a:lnTo>
                <a:lnTo>
                  <a:pt x="776570" y="37551"/>
                </a:lnTo>
                <a:lnTo>
                  <a:pt x="779432" y="41654"/>
                </a:lnTo>
                <a:lnTo>
                  <a:pt x="782294" y="45440"/>
                </a:lnTo>
                <a:lnTo>
                  <a:pt x="784838" y="49858"/>
                </a:lnTo>
                <a:lnTo>
                  <a:pt x="787382" y="54276"/>
                </a:lnTo>
                <a:lnTo>
                  <a:pt x="789925" y="58378"/>
                </a:lnTo>
                <a:lnTo>
                  <a:pt x="791833" y="63111"/>
                </a:lnTo>
                <a:lnTo>
                  <a:pt x="794059" y="67845"/>
                </a:lnTo>
                <a:lnTo>
                  <a:pt x="795331" y="72578"/>
                </a:lnTo>
                <a:lnTo>
                  <a:pt x="796921" y="77627"/>
                </a:lnTo>
                <a:lnTo>
                  <a:pt x="797875" y="82361"/>
                </a:lnTo>
                <a:lnTo>
                  <a:pt x="799147" y="87725"/>
                </a:lnTo>
                <a:lnTo>
                  <a:pt x="799465" y="92774"/>
                </a:lnTo>
                <a:lnTo>
                  <a:pt x="800101" y="98138"/>
                </a:lnTo>
                <a:lnTo>
                  <a:pt x="800101" y="103187"/>
                </a:lnTo>
                <a:lnTo>
                  <a:pt x="799783" y="111076"/>
                </a:lnTo>
                <a:lnTo>
                  <a:pt x="799147" y="118965"/>
                </a:lnTo>
                <a:lnTo>
                  <a:pt x="797557" y="126539"/>
                </a:lnTo>
                <a:lnTo>
                  <a:pt x="795331" y="133797"/>
                </a:lnTo>
                <a:lnTo>
                  <a:pt x="792787" y="141054"/>
                </a:lnTo>
                <a:lnTo>
                  <a:pt x="789925" y="147997"/>
                </a:lnTo>
                <a:lnTo>
                  <a:pt x="786428" y="154623"/>
                </a:lnTo>
                <a:lnTo>
                  <a:pt x="782294" y="160935"/>
                </a:lnTo>
                <a:lnTo>
                  <a:pt x="777842" y="166930"/>
                </a:lnTo>
                <a:lnTo>
                  <a:pt x="773390" y="172926"/>
                </a:lnTo>
                <a:lnTo>
                  <a:pt x="767666" y="177975"/>
                </a:lnTo>
                <a:lnTo>
                  <a:pt x="762261" y="183024"/>
                </a:lnTo>
                <a:lnTo>
                  <a:pt x="756219" y="187441"/>
                </a:lnTo>
                <a:lnTo>
                  <a:pt x="750177" y="191544"/>
                </a:lnTo>
                <a:lnTo>
                  <a:pt x="743499" y="195015"/>
                </a:lnTo>
                <a:lnTo>
                  <a:pt x="736504" y="198486"/>
                </a:lnTo>
                <a:lnTo>
                  <a:pt x="731734" y="200064"/>
                </a:lnTo>
                <a:lnTo>
                  <a:pt x="727282" y="201641"/>
                </a:lnTo>
                <a:lnTo>
                  <a:pt x="722194" y="203219"/>
                </a:lnTo>
                <a:lnTo>
                  <a:pt x="717107" y="204482"/>
                </a:lnTo>
                <a:lnTo>
                  <a:pt x="712019" y="205113"/>
                </a:lnTo>
                <a:lnTo>
                  <a:pt x="706931" y="206059"/>
                </a:lnTo>
                <a:lnTo>
                  <a:pt x="701207" y="206375"/>
                </a:lnTo>
                <a:lnTo>
                  <a:pt x="695802" y="206375"/>
                </a:lnTo>
                <a:lnTo>
                  <a:pt x="691032" y="206375"/>
                </a:lnTo>
                <a:lnTo>
                  <a:pt x="686580" y="206059"/>
                </a:lnTo>
                <a:lnTo>
                  <a:pt x="681810" y="205744"/>
                </a:lnTo>
                <a:lnTo>
                  <a:pt x="677358" y="204482"/>
                </a:lnTo>
                <a:lnTo>
                  <a:pt x="668137" y="202273"/>
                </a:lnTo>
                <a:lnTo>
                  <a:pt x="659551" y="199433"/>
                </a:lnTo>
                <a:lnTo>
                  <a:pt x="652237" y="196593"/>
                </a:lnTo>
                <a:lnTo>
                  <a:pt x="645242" y="193121"/>
                </a:lnTo>
                <a:lnTo>
                  <a:pt x="638564" y="189019"/>
                </a:lnTo>
                <a:lnTo>
                  <a:pt x="632204" y="184601"/>
                </a:lnTo>
                <a:lnTo>
                  <a:pt x="626481" y="179552"/>
                </a:lnTo>
                <a:lnTo>
                  <a:pt x="620757" y="174188"/>
                </a:lnTo>
                <a:lnTo>
                  <a:pt x="615669" y="168508"/>
                </a:lnTo>
                <a:lnTo>
                  <a:pt x="610899" y="162197"/>
                </a:lnTo>
                <a:lnTo>
                  <a:pt x="606447" y="156201"/>
                </a:lnTo>
                <a:lnTo>
                  <a:pt x="602950" y="149259"/>
                </a:lnTo>
                <a:lnTo>
                  <a:pt x="599770" y="142001"/>
                </a:lnTo>
                <a:lnTo>
                  <a:pt x="597226" y="135059"/>
                </a:lnTo>
                <a:lnTo>
                  <a:pt x="595000" y="127485"/>
                </a:lnTo>
                <a:lnTo>
                  <a:pt x="593092" y="119281"/>
                </a:lnTo>
                <a:lnTo>
                  <a:pt x="592456" y="111392"/>
                </a:lnTo>
                <a:lnTo>
                  <a:pt x="592138" y="103187"/>
                </a:lnTo>
                <a:lnTo>
                  <a:pt x="592138" y="98138"/>
                </a:lnTo>
                <a:lnTo>
                  <a:pt x="592456" y="92774"/>
                </a:lnTo>
                <a:lnTo>
                  <a:pt x="593092" y="87725"/>
                </a:lnTo>
                <a:lnTo>
                  <a:pt x="594046" y="82361"/>
                </a:lnTo>
                <a:lnTo>
                  <a:pt x="595318" y="77627"/>
                </a:lnTo>
                <a:lnTo>
                  <a:pt x="596590" y="72578"/>
                </a:lnTo>
                <a:lnTo>
                  <a:pt x="598180" y="67845"/>
                </a:lnTo>
                <a:lnTo>
                  <a:pt x="600088" y="63111"/>
                </a:lnTo>
                <a:lnTo>
                  <a:pt x="602314" y="58378"/>
                </a:lnTo>
                <a:lnTo>
                  <a:pt x="604221" y="54276"/>
                </a:lnTo>
                <a:lnTo>
                  <a:pt x="606765" y="49858"/>
                </a:lnTo>
                <a:lnTo>
                  <a:pt x="609627" y="45440"/>
                </a:lnTo>
                <a:lnTo>
                  <a:pt x="612807" y="41654"/>
                </a:lnTo>
                <a:lnTo>
                  <a:pt x="615669" y="37551"/>
                </a:lnTo>
                <a:lnTo>
                  <a:pt x="618849" y="34080"/>
                </a:lnTo>
                <a:lnTo>
                  <a:pt x="622347" y="30293"/>
                </a:lnTo>
                <a:lnTo>
                  <a:pt x="626163" y="26822"/>
                </a:lnTo>
                <a:lnTo>
                  <a:pt x="629660" y="23667"/>
                </a:lnTo>
                <a:lnTo>
                  <a:pt x="633794" y="20511"/>
                </a:lnTo>
                <a:lnTo>
                  <a:pt x="637610" y="17671"/>
                </a:lnTo>
                <a:lnTo>
                  <a:pt x="642062" y="14831"/>
                </a:lnTo>
                <a:lnTo>
                  <a:pt x="646514" y="12307"/>
                </a:lnTo>
                <a:lnTo>
                  <a:pt x="650965" y="10098"/>
                </a:lnTo>
                <a:lnTo>
                  <a:pt x="655417" y="7889"/>
                </a:lnTo>
                <a:lnTo>
                  <a:pt x="660187" y="6311"/>
                </a:lnTo>
                <a:lnTo>
                  <a:pt x="664957" y="4733"/>
                </a:lnTo>
                <a:lnTo>
                  <a:pt x="670045" y="3471"/>
                </a:lnTo>
                <a:lnTo>
                  <a:pt x="675132" y="2209"/>
                </a:lnTo>
                <a:lnTo>
                  <a:pt x="680220" y="1262"/>
                </a:lnTo>
                <a:lnTo>
                  <a:pt x="685308" y="315"/>
                </a:lnTo>
                <a:lnTo>
                  <a:pt x="69071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00025" y="2462572"/>
            <a:ext cx="1668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Work in pairs</a:t>
            </a:r>
          </a:p>
        </p:txBody>
      </p:sp>
    </p:spTree>
    <p:extLst>
      <p:ext uri="{BB962C8B-B14F-4D97-AF65-F5344CB8AC3E}">
        <p14:creationId val="4787719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  <p:bldP grpId="0" spid="22"/>
      <p:bldP grpId="0" spid="23"/>
      <p:bldP grpId="0" spid="24"/>
      <p:bldP grpId="0" spid="25"/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4743403" y="455912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2371795943"/>
              </p:ext>
            </p:extLst>
          </p:nvPr>
        </p:nvGraphicFramePr>
        <p:xfrm>
          <a:off x="641796" y="2020644"/>
          <a:ext cx="6522585" cy="45432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Freeform 32"/>
          <p:cNvSpPr/>
          <p:nvPr/>
        </p:nvSpPr>
        <p:spPr bwMode="auto">
          <a:xfrm>
            <a:off x="1408331" y="4134407"/>
            <a:ext cx="558608" cy="1417953"/>
          </a:xfrm>
          <a:custGeom>
            <a:gdLst>
              <a:gd fmla="*/ 443 w 470" name="T0"/>
              <a:gd fmla="*/ 574 h 574" name="T1"/>
              <a:gd fmla="*/ 458 w 470" name="T2"/>
              <a:gd fmla="*/ 547 h 574" name="T3"/>
              <a:gd fmla="*/ 391 w 470" name="T4"/>
              <a:gd fmla="*/ 432 h 574" name="T5"/>
              <a:gd fmla="*/ 410 w 470" name="T6"/>
              <a:gd fmla="*/ 406 h 574" name="T7"/>
              <a:gd fmla="*/ 426 w 470" name="T8"/>
              <a:gd fmla="*/ 379 h 574" name="T9"/>
              <a:gd fmla="*/ 341 w 470" name="T10"/>
              <a:gd fmla="*/ 239 h 574" name="T11"/>
              <a:gd fmla="*/ 352 w 470" name="T12"/>
              <a:gd fmla="*/ 219 h 574" name="T13"/>
              <a:gd fmla="*/ 369 w 470" name="T14"/>
              <a:gd fmla="*/ 192 h 574" name="T15"/>
              <a:gd fmla="*/ 252 w 470" name="T16"/>
              <a:gd fmla="*/ 18 h 574" name="T17"/>
              <a:gd fmla="*/ 218 w 470" name="T18"/>
              <a:gd fmla="*/ 18 h 574" name="T19"/>
              <a:gd fmla="*/ 101 w 470" name="T20"/>
              <a:gd fmla="*/ 192 h 574" name="T21"/>
              <a:gd fmla="*/ 118 w 470" name="T22"/>
              <a:gd fmla="*/ 219 h 574" name="T23"/>
              <a:gd fmla="*/ 129 w 470" name="T24"/>
              <a:gd fmla="*/ 239 h 574" name="T25"/>
              <a:gd fmla="*/ 44 w 470" name="T26"/>
              <a:gd fmla="*/ 379 h 574" name="T27"/>
              <a:gd fmla="*/ 60 w 470" name="T28"/>
              <a:gd fmla="*/ 406 h 574" name="T29"/>
              <a:gd fmla="*/ 79 w 470" name="T30"/>
              <a:gd fmla="*/ 432 h 574" name="T31"/>
              <a:gd fmla="*/ 12 w 470" name="T32"/>
              <a:gd fmla="*/ 547 h 574" name="T33"/>
              <a:gd fmla="*/ 27 w 470" name="T34"/>
              <a:gd fmla="*/ 574 h 574" name="T35"/>
              <a:gd fmla="*/ 443 w 470" name="T36"/>
              <a:gd fmla="*/ 574 h 57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74" w="470">
                <a:moveTo>
                  <a:pt x="443" y="574"/>
                </a:moveTo>
                <a:cubicBezTo>
                  <a:pt x="465" y="574"/>
                  <a:pt x="470" y="569"/>
                  <a:pt x="458" y="547"/>
                </a:cubicBezTo>
                <a:cubicBezTo>
                  <a:pt x="438" y="512"/>
                  <a:pt x="411" y="467"/>
                  <a:pt x="391" y="432"/>
                </a:cubicBezTo>
                <a:cubicBezTo>
                  <a:pt x="380" y="412"/>
                  <a:pt x="382" y="406"/>
                  <a:pt x="410" y="406"/>
                </a:cubicBezTo>
                <a:cubicBezTo>
                  <a:pt x="433" y="406"/>
                  <a:pt x="438" y="399"/>
                  <a:pt x="426" y="379"/>
                </a:cubicBezTo>
                <a:cubicBezTo>
                  <a:pt x="398" y="332"/>
                  <a:pt x="369" y="285"/>
                  <a:pt x="341" y="239"/>
                </a:cubicBezTo>
                <a:cubicBezTo>
                  <a:pt x="332" y="225"/>
                  <a:pt x="333" y="219"/>
                  <a:pt x="352" y="219"/>
                </a:cubicBezTo>
                <a:cubicBezTo>
                  <a:pt x="378" y="219"/>
                  <a:pt x="382" y="211"/>
                  <a:pt x="369" y="192"/>
                </a:cubicBezTo>
                <a:cubicBezTo>
                  <a:pt x="330" y="134"/>
                  <a:pt x="291" y="76"/>
                  <a:pt x="252" y="18"/>
                </a:cubicBezTo>
                <a:cubicBezTo>
                  <a:pt x="240" y="0"/>
                  <a:pt x="230" y="0"/>
                  <a:pt x="218" y="18"/>
                </a:cubicBezTo>
                <a:cubicBezTo>
                  <a:pt x="179" y="76"/>
                  <a:pt x="140" y="134"/>
                  <a:pt x="101" y="192"/>
                </a:cubicBezTo>
                <a:cubicBezTo>
                  <a:pt x="88" y="211"/>
                  <a:pt x="93" y="219"/>
                  <a:pt x="118" y="219"/>
                </a:cubicBezTo>
                <a:cubicBezTo>
                  <a:pt x="137" y="219"/>
                  <a:pt x="138" y="225"/>
                  <a:pt x="129" y="239"/>
                </a:cubicBezTo>
                <a:cubicBezTo>
                  <a:pt x="101" y="285"/>
                  <a:pt x="72" y="332"/>
                  <a:pt x="44" y="379"/>
                </a:cubicBezTo>
                <a:cubicBezTo>
                  <a:pt x="32" y="399"/>
                  <a:pt x="37" y="406"/>
                  <a:pt x="60" y="406"/>
                </a:cubicBezTo>
                <a:cubicBezTo>
                  <a:pt x="88" y="406"/>
                  <a:pt x="90" y="412"/>
                  <a:pt x="79" y="432"/>
                </a:cubicBezTo>
                <a:cubicBezTo>
                  <a:pt x="59" y="467"/>
                  <a:pt x="31" y="512"/>
                  <a:pt x="12" y="547"/>
                </a:cubicBezTo>
                <a:cubicBezTo>
                  <a:pt x="0" y="569"/>
                  <a:pt x="5" y="574"/>
                  <a:pt x="27" y="574"/>
                </a:cubicBezTo>
                <a:cubicBezTo>
                  <a:pt x="160" y="574"/>
                  <a:pt x="310" y="574"/>
                  <a:pt x="443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6" name="Freeform 32"/>
          <p:cNvSpPr/>
          <p:nvPr/>
        </p:nvSpPr>
        <p:spPr bwMode="auto">
          <a:xfrm>
            <a:off x="2908381" y="2229014"/>
            <a:ext cx="558608" cy="3323347"/>
          </a:xfrm>
          <a:custGeom>
            <a:gdLst>
              <a:gd fmla="*/ 443 w 470" name="T0"/>
              <a:gd fmla="*/ 574 h 574" name="T1"/>
              <a:gd fmla="*/ 458 w 470" name="T2"/>
              <a:gd fmla="*/ 547 h 574" name="T3"/>
              <a:gd fmla="*/ 391 w 470" name="T4"/>
              <a:gd fmla="*/ 432 h 574" name="T5"/>
              <a:gd fmla="*/ 410 w 470" name="T6"/>
              <a:gd fmla="*/ 406 h 574" name="T7"/>
              <a:gd fmla="*/ 426 w 470" name="T8"/>
              <a:gd fmla="*/ 379 h 574" name="T9"/>
              <a:gd fmla="*/ 341 w 470" name="T10"/>
              <a:gd fmla="*/ 239 h 574" name="T11"/>
              <a:gd fmla="*/ 352 w 470" name="T12"/>
              <a:gd fmla="*/ 219 h 574" name="T13"/>
              <a:gd fmla="*/ 369 w 470" name="T14"/>
              <a:gd fmla="*/ 192 h 574" name="T15"/>
              <a:gd fmla="*/ 252 w 470" name="T16"/>
              <a:gd fmla="*/ 18 h 574" name="T17"/>
              <a:gd fmla="*/ 218 w 470" name="T18"/>
              <a:gd fmla="*/ 18 h 574" name="T19"/>
              <a:gd fmla="*/ 101 w 470" name="T20"/>
              <a:gd fmla="*/ 192 h 574" name="T21"/>
              <a:gd fmla="*/ 118 w 470" name="T22"/>
              <a:gd fmla="*/ 219 h 574" name="T23"/>
              <a:gd fmla="*/ 129 w 470" name="T24"/>
              <a:gd fmla="*/ 239 h 574" name="T25"/>
              <a:gd fmla="*/ 44 w 470" name="T26"/>
              <a:gd fmla="*/ 379 h 574" name="T27"/>
              <a:gd fmla="*/ 60 w 470" name="T28"/>
              <a:gd fmla="*/ 406 h 574" name="T29"/>
              <a:gd fmla="*/ 79 w 470" name="T30"/>
              <a:gd fmla="*/ 432 h 574" name="T31"/>
              <a:gd fmla="*/ 12 w 470" name="T32"/>
              <a:gd fmla="*/ 547 h 574" name="T33"/>
              <a:gd fmla="*/ 27 w 470" name="T34"/>
              <a:gd fmla="*/ 574 h 574" name="T35"/>
              <a:gd fmla="*/ 443 w 470" name="T36"/>
              <a:gd fmla="*/ 574 h 57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74" w="470">
                <a:moveTo>
                  <a:pt x="443" y="574"/>
                </a:moveTo>
                <a:cubicBezTo>
                  <a:pt x="465" y="574"/>
                  <a:pt x="470" y="569"/>
                  <a:pt x="458" y="547"/>
                </a:cubicBezTo>
                <a:cubicBezTo>
                  <a:pt x="438" y="512"/>
                  <a:pt x="411" y="467"/>
                  <a:pt x="391" y="432"/>
                </a:cubicBezTo>
                <a:cubicBezTo>
                  <a:pt x="380" y="412"/>
                  <a:pt x="382" y="406"/>
                  <a:pt x="410" y="406"/>
                </a:cubicBezTo>
                <a:cubicBezTo>
                  <a:pt x="433" y="406"/>
                  <a:pt x="438" y="399"/>
                  <a:pt x="426" y="379"/>
                </a:cubicBezTo>
                <a:cubicBezTo>
                  <a:pt x="398" y="332"/>
                  <a:pt x="369" y="285"/>
                  <a:pt x="341" y="239"/>
                </a:cubicBezTo>
                <a:cubicBezTo>
                  <a:pt x="332" y="225"/>
                  <a:pt x="333" y="219"/>
                  <a:pt x="352" y="219"/>
                </a:cubicBezTo>
                <a:cubicBezTo>
                  <a:pt x="378" y="219"/>
                  <a:pt x="382" y="211"/>
                  <a:pt x="369" y="192"/>
                </a:cubicBezTo>
                <a:cubicBezTo>
                  <a:pt x="330" y="134"/>
                  <a:pt x="291" y="76"/>
                  <a:pt x="252" y="18"/>
                </a:cubicBezTo>
                <a:cubicBezTo>
                  <a:pt x="240" y="0"/>
                  <a:pt x="230" y="0"/>
                  <a:pt x="218" y="18"/>
                </a:cubicBezTo>
                <a:cubicBezTo>
                  <a:pt x="179" y="76"/>
                  <a:pt x="140" y="134"/>
                  <a:pt x="101" y="192"/>
                </a:cubicBezTo>
                <a:cubicBezTo>
                  <a:pt x="88" y="211"/>
                  <a:pt x="93" y="219"/>
                  <a:pt x="118" y="219"/>
                </a:cubicBezTo>
                <a:cubicBezTo>
                  <a:pt x="137" y="219"/>
                  <a:pt x="138" y="225"/>
                  <a:pt x="129" y="239"/>
                </a:cubicBezTo>
                <a:cubicBezTo>
                  <a:pt x="101" y="285"/>
                  <a:pt x="72" y="332"/>
                  <a:pt x="44" y="379"/>
                </a:cubicBezTo>
                <a:cubicBezTo>
                  <a:pt x="32" y="399"/>
                  <a:pt x="37" y="406"/>
                  <a:pt x="60" y="406"/>
                </a:cubicBezTo>
                <a:cubicBezTo>
                  <a:pt x="88" y="406"/>
                  <a:pt x="90" y="412"/>
                  <a:pt x="79" y="432"/>
                </a:cubicBezTo>
                <a:cubicBezTo>
                  <a:pt x="59" y="467"/>
                  <a:pt x="31" y="512"/>
                  <a:pt x="12" y="547"/>
                </a:cubicBezTo>
                <a:cubicBezTo>
                  <a:pt x="0" y="569"/>
                  <a:pt x="5" y="574"/>
                  <a:pt x="27" y="574"/>
                </a:cubicBezTo>
                <a:cubicBezTo>
                  <a:pt x="160" y="574"/>
                  <a:pt x="310" y="574"/>
                  <a:pt x="443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7" name="Freeform 32"/>
          <p:cNvSpPr/>
          <p:nvPr/>
        </p:nvSpPr>
        <p:spPr bwMode="auto">
          <a:xfrm>
            <a:off x="4408432" y="3162304"/>
            <a:ext cx="558608" cy="2390057"/>
          </a:xfrm>
          <a:custGeom>
            <a:gdLst>
              <a:gd fmla="*/ 443 w 470" name="T0"/>
              <a:gd fmla="*/ 574 h 574" name="T1"/>
              <a:gd fmla="*/ 458 w 470" name="T2"/>
              <a:gd fmla="*/ 547 h 574" name="T3"/>
              <a:gd fmla="*/ 391 w 470" name="T4"/>
              <a:gd fmla="*/ 432 h 574" name="T5"/>
              <a:gd fmla="*/ 410 w 470" name="T6"/>
              <a:gd fmla="*/ 406 h 574" name="T7"/>
              <a:gd fmla="*/ 426 w 470" name="T8"/>
              <a:gd fmla="*/ 379 h 574" name="T9"/>
              <a:gd fmla="*/ 341 w 470" name="T10"/>
              <a:gd fmla="*/ 239 h 574" name="T11"/>
              <a:gd fmla="*/ 352 w 470" name="T12"/>
              <a:gd fmla="*/ 219 h 574" name="T13"/>
              <a:gd fmla="*/ 369 w 470" name="T14"/>
              <a:gd fmla="*/ 192 h 574" name="T15"/>
              <a:gd fmla="*/ 252 w 470" name="T16"/>
              <a:gd fmla="*/ 18 h 574" name="T17"/>
              <a:gd fmla="*/ 218 w 470" name="T18"/>
              <a:gd fmla="*/ 18 h 574" name="T19"/>
              <a:gd fmla="*/ 101 w 470" name="T20"/>
              <a:gd fmla="*/ 192 h 574" name="T21"/>
              <a:gd fmla="*/ 118 w 470" name="T22"/>
              <a:gd fmla="*/ 219 h 574" name="T23"/>
              <a:gd fmla="*/ 129 w 470" name="T24"/>
              <a:gd fmla="*/ 239 h 574" name="T25"/>
              <a:gd fmla="*/ 44 w 470" name="T26"/>
              <a:gd fmla="*/ 379 h 574" name="T27"/>
              <a:gd fmla="*/ 60 w 470" name="T28"/>
              <a:gd fmla="*/ 406 h 574" name="T29"/>
              <a:gd fmla="*/ 79 w 470" name="T30"/>
              <a:gd fmla="*/ 432 h 574" name="T31"/>
              <a:gd fmla="*/ 12 w 470" name="T32"/>
              <a:gd fmla="*/ 547 h 574" name="T33"/>
              <a:gd fmla="*/ 27 w 470" name="T34"/>
              <a:gd fmla="*/ 574 h 574" name="T35"/>
              <a:gd fmla="*/ 443 w 470" name="T36"/>
              <a:gd fmla="*/ 574 h 57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74" w="470">
                <a:moveTo>
                  <a:pt x="443" y="574"/>
                </a:moveTo>
                <a:cubicBezTo>
                  <a:pt x="465" y="574"/>
                  <a:pt x="470" y="569"/>
                  <a:pt x="458" y="547"/>
                </a:cubicBezTo>
                <a:cubicBezTo>
                  <a:pt x="438" y="512"/>
                  <a:pt x="411" y="467"/>
                  <a:pt x="391" y="432"/>
                </a:cubicBezTo>
                <a:cubicBezTo>
                  <a:pt x="380" y="412"/>
                  <a:pt x="382" y="406"/>
                  <a:pt x="410" y="406"/>
                </a:cubicBezTo>
                <a:cubicBezTo>
                  <a:pt x="433" y="406"/>
                  <a:pt x="438" y="399"/>
                  <a:pt x="426" y="379"/>
                </a:cubicBezTo>
                <a:cubicBezTo>
                  <a:pt x="398" y="332"/>
                  <a:pt x="369" y="285"/>
                  <a:pt x="341" y="239"/>
                </a:cubicBezTo>
                <a:cubicBezTo>
                  <a:pt x="332" y="225"/>
                  <a:pt x="333" y="219"/>
                  <a:pt x="352" y="219"/>
                </a:cubicBezTo>
                <a:cubicBezTo>
                  <a:pt x="378" y="219"/>
                  <a:pt x="382" y="211"/>
                  <a:pt x="369" y="192"/>
                </a:cubicBezTo>
                <a:cubicBezTo>
                  <a:pt x="330" y="134"/>
                  <a:pt x="291" y="76"/>
                  <a:pt x="252" y="18"/>
                </a:cubicBezTo>
                <a:cubicBezTo>
                  <a:pt x="240" y="0"/>
                  <a:pt x="230" y="0"/>
                  <a:pt x="218" y="18"/>
                </a:cubicBezTo>
                <a:cubicBezTo>
                  <a:pt x="179" y="76"/>
                  <a:pt x="140" y="134"/>
                  <a:pt x="101" y="192"/>
                </a:cubicBezTo>
                <a:cubicBezTo>
                  <a:pt x="88" y="211"/>
                  <a:pt x="93" y="219"/>
                  <a:pt x="118" y="219"/>
                </a:cubicBezTo>
                <a:cubicBezTo>
                  <a:pt x="137" y="219"/>
                  <a:pt x="138" y="225"/>
                  <a:pt x="129" y="239"/>
                </a:cubicBezTo>
                <a:cubicBezTo>
                  <a:pt x="101" y="285"/>
                  <a:pt x="72" y="332"/>
                  <a:pt x="44" y="379"/>
                </a:cubicBezTo>
                <a:cubicBezTo>
                  <a:pt x="32" y="399"/>
                  <a:pt x="37" y="406"/>
                  <a:pt x="60" y="406"/>
                </a:cubicBezTo>
                <a:cubicBezTo>
                  <a:pt x="88" y="406"/>
                  <a:pt x="90" y="412"/>
                  <a:pt x="79" y="432"/>
                </a:cubicBezTo>
                <a:cubicBezTo>
                  <a:pt x="59" y="467"/>
                  <a:pt x="31" y="512"/>
                  <a:pt x="12" y="547"/>
                </a:cubicBezTo>
                <a:cubicBezTo>
                  <a:pt x="0" y="569"/>
                  <a:pt x="5" y="574"/>
                  <a:pt x="27" y="574"/>
                </a:cubicBezTo>
                <a:cubicBezTo>
                  <a:pt x="160" y="574"/>
                  <a:pt x="310" y="574"/>
                  <a:pt x="443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8" name="Freeform 32"/>
          <p:cNvSpPr/>
          <p:nvPr/>
        </p:nvSpPr>
        <p:spPr bwMode="auto">
          <a:xfrm>
            <a:off x="5908482" y="2747642"/>
            <a:ext cx="558608" cy="2804719"/>
          </a:xfrm>
          <a:custGeom>
            <a:gdLst>
              <a:gd fmla="*/ 443 w 470" name="T0"/>
              <a:gd fmla="*/ 574 h 574" name="T1"/>
              <a:gd fmla="*/ 458 w 470" name="T2"/>
              <a:gd fmla="*/ 547 h 574" name="T3"/>
              <a:gd fmla="*/ 391 w 470" name="T4"/>
              <a:gd fmla="*/ 432 h 574" name="T5"/>
              <a:gd fmla="*/ 410 w 470" name="T6"/>
              <a:gd fmla="*/ 406 h 574" name="T7"/>
              <a:gd fmla="*/ 426 w 470" name="T8"/>
              <a:gd fmla="*/ 379 h 574" name="T9"/>
              <a:gd fmla="*/ 341 w 470" name="T10"/>
              <a:gd fmla="*/ 239 h 574" name="T11"/>
              <a:gd fmla="*/ 352 w 470" name="T12"/>
              <a:gd fmla="*/ 219 h 574" name="T13"/>
              <a:gd fmla="*/ 369 w 470" name="T14"/>
              <a:gd fmla="*/ 192 h 574" name="T15"/>
              <a:gd fmla="*/ 252 w 470" name="T16"/>
              <a:gd fmla="*/ 18 h 574" name="T17"/>
              <a:gd fmla="*/ 218 w 470" name="T18"/>
              <a:gd fmla="*/ 18 h 574" name="T19"/>
              <a:gd fmla="*/ 101 w 470" name="T20"/>
              <a:gd fmla="*/ 192 h 574" name="T21"/>
              <a:gd fmla="*/ 118 w 470" name="T22"/>
              <a:gd fmla="*/ 219 h 574" name="T23"/>
              <a:gd fmla="*/ 129 w 470" name="T24"/>
              <a:gd fmla="*/ 239 h 574" name="T25"/>
              <a:gd fmla="*/ 44 w 470" name="T26"/>
              <a:gd fmla="*/ 379 h 574" name="T27"/>
              <a:gd fmla="*/ 60 w 470" name="T28"/>
              <a:gd fmla="*/ 406 h 574" name="T29"/>
              <a:gd fmla="*/ 79 w 470" name="T30"/>
              <a:gd fmla="*/ 432 h 574" name="T31"/>
              <a:gd fmla="*/ 12 w 470" name="T32"/>
              <a:gd fmla="*/ 547 h 574" name="T33"/>
              <a:gd fmla="*/ 27 w 470" name="T34"/>
              <a:gd fmla="*/ 574 h 574" name="T35"/>
              <a:gd fmla="*/ 443 w 470" name="T36"/>
              <a:gd fmla="*/ 574 h 574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574" w="470">
                <a:moveTo>
                  <a:pt x="443" y="574"/>
                </a:moveTo>
                <a:cubicBezTo>
                  <a:pt x="465" y="574"/>
                  <a:pt x="470" y="569"/>
                  <a:pt x="458" y="547"/>
                </a:cubicBezTo>
                <a:cubicBezTo>
                  <a:pt x="438" y="512"/>
                  <a:pt x="411" y="467"/>
                  <a:pt x="391" y="432"/>
                </a:cubicBezTo>
                <a:cubicBezTo>
                  <a:pt x="380" y="412"/>
                  <a:pt x="382" y="406"/>
                  <a:pt x="410" y="406"/>
                </a:cubicBezTo>
                <a:cubicBezTo>
                  <a:pt x="433" y="406"/>
                  <a:pt x="438" y="399"/>
                  <a:pt x="426" y="379"/>
                </a:cubicBezTo>
                <a:cubicBezTo>
                  <a:pt x="398" y="332"/>
                  <a:pt x="369" y="285"/>
                  <a:pt x="341" y="239"/>
                </a:cubicBezTo>
                <a:cubicBezTo>
                  <a:pt x="332" y="225"/>
                  <a:pt x="333" y="219"/>
                  <a:pt x="352" y="219"/>
                </a:cubicBezTo>
                <a:cubicBezTo>
                  <a:pt x="378" y="219"/>
                  <a:pt x="382" y="211"/>
                  <a:pt x="369" y="192"/>
                </a:cubicBezTo>
                <a:cubicBezTo>
                  <a:pt x="330" y="134"/>
                  <a:pt x="291" y="76"/>
                  <a:pt x="252" y="18"/>
                </a:cubicBezTo>
                <a:cubicBezTo>
                  <a:pt x="240" y="0"/>
                  <a:pt x="230" y="0"/>
                  <a:pt x="218" y="18"/>
                </a:cubicBezTo>
                <a:cubicBezTo>
                  <a:pt x="179" y="76"/>
                  <a:pt x="140" y="134"/>
                  <a:pt x="101" y="192"/>
                </a:cubicBezTo>
                <a:cubicBezTo>
                  <a:pt x="88" y="211"/>
                  <a:pt x="93" y="219"/>
                  <a:pt x="118" y="219"/>
                </a:cubicBezTo>
                <a:cubicBezTo>
                  <a:pt x="137" y="219"/>
                  <a:pt x="138" y="225"/>
                  <a:pt x="129" y="239"/>
                </a:cubicBezTo>
                <a:cubicBezTo>
                  <a:pt x="101" y="285"/>
                  <a:pt x="72" y="332"/>
                  <a:pt x="44" y="379"/>
                </a:cubicBezTo>
                <a:cubicBezTo>
                  <a:pt x="32" y="399"/>
                  <a:pt x="37" y="406"/>
                  <a:pt x="60" y="406"/>
                </a:cubicBezTo>
                <a:cubicBezTo>
                  <a:pt x="88" y="406"/>
                  <a:pt x="90" y="412"/>
                  <a:pt x="79" y="432"/>
                </a:cubicBezTo>
                <a:cubicBezTo>
                  <a:pt x="59" y="467"/>
                  <a:pt x="31" y="512"/>
                  <a:pt x="12" y="547"/>
                </a:cubicBezTo>
                <a:cubicBezTo>
                  <a:pt x="0" y="569"/>
                  <a:pt x="5" y="574"/>
                  <a:pt x="27" y="574"/>
                </a:cubicBezTo>
                <a:cubicBezTo>
                  <a:pt x="160" y="574"/>
                  <a:pt x="310" y="574"/>
                  <a:pt x="443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19964" y="2026244"/>
            <a:ext cx="3267826" cy="457200"/>
          </a:xfrm>
          <a:prstGeom prst="rect">
            <a:avLst/>
          </a:prstGeom>
          <a:solidFill>
            <a:srgbClr val="065A88"/>
          </a:solidFill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圣诞主题的目标定位</a:t>
            </a:r>
          </a:p>
        </p:txBody>
      </p:sp>
      <p:sp>
        <p:nvSpPr>
          <p:cNvPr id="10" name="矩形 9"/>
          <p:cNvSpPr/>
          <p:nvPr/>
        </p:nvSpPr>
        <p:spPr>
          <a:xfrm>
            <a:off x="7319961" y="2895328"/>
            <a:ext cx="3965658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saying. Choose six words from 1a and write a sentence for each one. Work in pairs. Read your sentences aloud to your partner but instead of saying</a:t>
            </a:r>
          </a:p>
        </p:txBody>
      </p:sp>
      <p:sp>
        <p:nvSpPr>
          <p:cNvPr id="12" name="矩形 11"/>
          <p:cNvSpPr/>
          <p:nvPr/>
        </p:nvSpPr>
        <p:spPr>
          <a:xfrm>
            <a:off x="7357816" y="5240727"/>
            <a:ext cx="1897380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Work in pairs. </a:t>
            </a: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9312688" y="5260432"/>
            <a:ext cx="270331" cy="344370"/>
          </a:xfrm>
          <a:custGeom>
            <a:gdLst>
              <a:gd fmla="*/ 228 w 456" name="T0"/>
              <a:gd fmla="*/ 56 h 585" name="T1"/>
              <a:gd fmla="*/ 265 w 456" name="T2"/>
              <a:gd fmla="*/ 92 h 585" name="T3"/>
              <a:gd fmla="*/ 228 w 456" name="T4"/>
              <a:gd fmla="*/ 128 h 585" name="T5"/>
              <a:gd fmla="*/ 190 w 456" name="T6"/>
              <a:gd fmla="*/ 92 h 585" name="T7"/>
              <a:gd fmla="*/ 228 w 456" name="T8"/>
              <a:gd fmla="*/ 56 h 585" name="T9"/>
              <a:gd fmla="*/ 228 w 456" name="T10"/>
              <a:gd fmla="*/ 159 h 585" name="T11"/>
              <a:gd fmla="*/ 374 w 456" name="T12"/>
              <a:gd fmla="*/ 373 h 585" name="T13"/>
              <a:gd fmla="*/ 388 w 456" name="T14"/>
              <a:gd fmla="*/ 411 h 585" name="T15"/>
              <a:gd fmla="*/ 450 w 456" name="T16"/>
              <a:gd fmla="*/ 483 h 585" name="T17"/>
              <a:gd fmla="*/ 444 w 456" name="T18"/>
              <a:gd fmla="*/ 503 h 585" name="T19"/>
              <a:gd fmla="*/ 281 w 456" name="T20"/>
              <a:gd fmla="*/ 537 h 585" name="T21"/>
              <a:gd fmla="*/ 278 w 456" name="T22"/>
              <a:gd fmla="*/ 541 h 585" name="T23"/>
              <a:gd fmla="*/ 228 w 456" name="T24"/>
              <a:gd fmla="*/ 585 h 585" name="T25"/>
              <a:gd fmla="*/ 179 w 456" name="T26"/>
              <a:gd fmla="*/ 542 h 585" name="T27"/>
              <a:gd fmla="*/ 175 w 456" name="T28"/>
              <a:gd fmla="*/ 538 h 585" name="T29"/>
              <a:gd fmla="*/ 12 w 456" name="T30"/>
              <a:gd fmla="*/ 504 h 585" name="T31"/>
              <a:gd fmla="*/ 6 w 456" name="T32"/>
              <a:gd fmla="*/ 484 h 585" name="T33"/>
              <a:gd fmla="*/ 68 w 456" name="T34"/>
              <a:gd fmla="*/ 411 h 585" name="T35"/>
              <a:gd fmla="*/ 83 w 456" name="T36"/>
              <a:gd fmla="*/ 373 h 585" name="T37"/>
              <a:gd fmla="*/ 228 w 456" name="T38"/>
              <a:gd fmla="*/ 159 h 585" name="T39"/>
              <a:gd fmla="*/ 110 w 456" name="T40"/>
              <a:gd fmla="*/ 21 h 585" name="T41"/>
              <a:gd fmla="*/ 188 w 456" name="T42"/>
              <a:gd fmla="*/ 68 h 585" name="T43"/>
              <a:gd fmla="*/ 184 w 456" name="T44"/>
              <a:gd fmla="*/ 76 h 585" name="T45"/>
              <a:gd fmla="*/ 184 w 456" name="T46"/>
              <a:gd fmla="*/ 108 h 585" name="T47"/>
              <a:gd fmla="*/ 188 w 456" name="T48"/>
              <a:gd fmla="*/ 116 h 585" name="T49"/>
              <a:gd fmla="*/ 110 w 456" name="T50"/>
              <a:gd fmla="*/ 163 h 585" name="T51"/>
              <a:gd fmla="*/ 108 w 456" name="T52"/>
              <a:gd fmla="*/ 91 h 585" name="T53"/>
              <a:gd fmla="*/ 110 w 456" name="T54"/>
              <a:gd fmla="*/ 21 h 585" name="T55"/>
              <a:gd fmla="*/ 347 w 456" name="T56"/>
              <a:gd fmla="*/ 21 h 585" name="T57"/>
              <a:gd fmla="*/ 268 w 456" name="T58"/>
              <a:gd fmla="*/ 68 h 585" name="T59"/>
              <a:gd fmla="*/ 272 w 456" name="T60"/>
              <a:gd fmla="*/ 76 h 585" name="T61"/>
              <a:gd fmla="*/ 272 w 456" name="T62"/>
              <a:gd fmla="*/ 108 h 585" name="T63"/>
              <a:gd fmla="*/ 268 w 456" name="T64"/>
              <a:gd fmla="*/ 116 h 585" name="T65"/>
              <a:gd fmla="*/ 347 w 456" name="T66"/>
              <a:gd fmla="*/ 163 h 585" name="T67"/>
              <a:gd fmla="*/ 349 w 456" name="T68"/>
              <a:gd fmla="*/ 91 h 585" name="T69"/>
              <a:gd fmla="*/ 347 w 456" name="T70"/>
              <a:gd fmla="*/ 21 h 58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585" w="456">
                <a:moveTo>
                  <a:pt x="228" y="56"/>
                </a:moveTo>
                <a:cubicBezTo>
                  <a:pt x="248" y="56"/>
                  <a:pt x="265" y="72"/>
                  <a:pt x="265" y="92"/>
                </a:cubicBezTo>
                <a:cubicBezTo>
                  <a:pt x="265" y="112"/>
                  <a:pt x="248" y="128"/>
                  <a:pt x="228" y="128"/>
                </a:cubicBezTo>
                <a:cubicBezTo>
                  <a:pt x="207" y="128"/>
                  <a:pt x="190" y="112"/>
                  <a:pt x="190" y="92"/>
                </a:cubicBezTo>
                <a:cubicBezTo>
                  <a:pt x="190" y="72"/>
                  <a:pt x="207" y="56"/>
                  <a:pt x="228" y="56"/>
                </a:cubicBezTo>
                <a:close/>
                <a:moveTo>
                  <a:pt x="228" y="159"/>
                </a:moveTo>
                <a:cubicBezTo>
                  <a:pt x="346" y="160"/>
                  <a:pt x="374" y="272"/>
                  <a:pt x="374" y="373"/>
                </a:cubicBezTo>
                <a:cubicBezTo>
                  <a:pt x="374" y="388"/>
                  <a:pt x="379" y="400"/>
                  <a:pt x="388" y="411"/>
                </a:cubicBezTo>
                <a:cubicBezTo>
                  <a:pt x="409" y="435"/>
                  <a:pt x="429" y="459"/>
                  <a:pt x="450" y="483"/>
                </a:cubicBezTo>
                <a:cubicBezTo>
                  <a:pt x="456" y="490"/>
                  <a:pt x="453" y="501"/>
                  <a:pt x="444" y="503"/>
                </a:cubicBezTo>
                <a:cubicBezTo>
                  <a:pt x="388" y="521"/>
                  <a:pt x="334" y="533"/>
                  <a:pt x="281" y="537"/>
                </a:cubicBezTo>
                <a:cubicBezTo>
                  <a:pt x="279" y="537"/>
                  <a:pt x="278" y="539"/>
                  <a:pt x="278" y="541"/>
                </a:cubicBezTo>
                <a:cubicBezTo>
                  <a:pt x="276" y="566"/>
                  <a:pt x="254" y="585"/>
                  <a:pt x="228" y="585"/>
                </a:cubicBezTo>
                <a:cubicBezTo>
                  <a:pt x="204" y="585"/>
                  <a:pt x="181" y="567"/>
                  <a:pt x="179" y="542"/>
                </a:cubicBezTo>
                <a:cubicBezTo>
                  <a:pt x="179" y="540"/>
                  <a:pt x="177" y="538"/>
                  <a:pt x="175" y="538"/>
                </a:cubicBezTo>
                <a:cubicBezTo>
                  <a:pt x="122" y="534"/>
                  <a:pt x="69" y="522"/>
                  <a:pt x="12" y="504"/>
                </a:cubicBezTo>
                <a:cubicBezTo>
                  <a:pt x="3" y="501"/>
                  <a:pt x="0" y="490"/>
                  <a:pt x="6" y="484"/>
                </a:cubicBezTo>
                <a:cubicBezTo>
                  <a:pt x="27" y="459"/>
                  <a:pt x="48" y="436"/>
                  <a:pt x="68" y="411"/>
                </a:cubicBezTo>
                <a:cubicBezTo>
                  <a:pt x="78" y="400"/>
                  <a:pt x="83" y="388"/>
                  <a:pt x="83" y="373"/>
                </a:cubicBezTo>
                <a:cubicBezTo>
                  <a:pt x="83" y="272"/>
                  <a:pt x="106" y="158"/>
                  <a:pt x="228" y="159"/>
                </a:cubicBezTo>
                <a:close/>
                <a:moveTo>
                  <a:pt x="110" y="21"/>
                </a:moveTo>
                <a:cubicBezTo>
                  <a:pt x="146" y="0"/>
                  <a:pt x="174" y="40"/>
                  <a:pt x="188" y="68"/>
                </a:cubicBezTo>
                <a:cubicBezTo>
                  <a:pt x="190" y="72"/>
                  <a:pt x="187" y="73"/>
                  <a:pt x="184" y="76"/>
                </a:cubicBezTo>
                <a:cubicBezTo>
                  <a:pt x="176" y="85"/>
                  <a:pt x="176" y="99"/>
                  <a:pt x="184" y="108"/>
                </a:cubicBezTo>
                <a:cubicBezTo>
                  <a:pt x="188" y="111"/>
                  <a:pt x="190" y="112"/>
                  <a:pt x="188" y="116"/>
                </a:cubicBezTo>
                <a:cubicBezTo>
                  <a:pt x="174" y="144"/>
                  <a:pt x="146" y="184"/>
                  <a:pt x="110" y="163"/>
                </a:cubicBezTo>
                <a:cubicBezTo>
                  <a:pt x="75" y="143"/>
                  <a:pt x="108" y="109"/>
                  <a:pt x="108" y="91"/>
                </a:cubicBezTo>
                <a:cubicBezTo>
                  <a:pt x="108" y="75"/>
                  <a:pt x="74" y="42"/>
                  <a:pt x="110" y="21"/>
                </a:cubicBezTo>
                <a:close/>
                <a:moveTo>
                  <a:pt x="347" y="21"/>
                </a:moveTo>
                <a:cubicBezTo>
                  <a:pt x="311" y="0"/>
                  <a:pt x="282" y="40"/>
                  <a:pt x="268" y="68"/>
                </a:cubicBezTo>
                <a:cubicBezTo>
                  <a:pt x="266" y="72"/>
                  <a:pt x="269" y="73"/>
                  <a:pt x="272" y="76"/>
                </a:cubicBezTo>
                <a:cubicBezTo>
                  <a:pt x="281" y="85"/>
                  <a:pt x="280" y="99"/>
                  <a:pt x="272" y="108"/>
                </a:cubicBezTo>
                <a:cubicBezTo>
                  <a:pt x="269" y="111"/>
                  <a:pt x="267" y="112"/>
                  <a:pt x="268" y="116"/>
                </a:cubicBezTo>
                <a:cubicBezTo>
                  <a:pt x="282" y="144"/>
                  <a:pt x="311" y="184"/>
                  <a:pt x="347" y="163"/>
                </a:cubicBezTo>
                <a:cubicBezTo>
                  <a:pt x="382" y="143"/>
                  <a:pt x="349" y="109"/>
                  <a:pt x="349" y="91"/>
                </a:cubicBezTo>
                <a:cubicBezTo>
                  <a:pt x="348" y="75"/>
                  <a:pt x="382" y="42"/>
                  <a:pt x="347" y="21"/>
                </a:cubicBezTo>
                <a:close/>
              </a:path>
            </a:pathLst>
          </a:custGeom>
          <a:solidFill>
            <a:srgbClr val="065A88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</p:spTree>
    <p:extLst>
      <p:ext uri="{BB962C8B-B14F-4D97-AF65-F5344CB8AC3E}">
        <p14:creationId val="4176063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  <p:bldP grpId="0" spid="8"/>
      <p:bldP grpId="0" spid="9"/>
      <p:bldP grpId="0" spid="10"/>
      <p:bldP grpId="0" spid="12"/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4743403" y="455912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4" name="Picture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65712" y="1434258"/>
            <a:ext cx="4362850" cy="372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2"/>
          <p:cNvSpPr txBox="1"/>
          <p:nvPr/>
        </p:nvSpPr>
        <p:spPr>
          <a:xfrm>
            <a:off x="4497021" y="4620607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6" name="TextBox 43"/>
          <p:cNvSpPr txBox="1"/>
          <p:nvPr/>
        </p:nvSpPr>
        <p:spPr>
          <a:xfrm>
            <a:off x="835884" y="1846177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7" name="TextBox 44"/>
          <p:cNvSpPr txBox="1"/>
          <p:nvPr/>
        </p:nvSpPr>
        <p:spPr>
          <a:xfrm>
            <a:off x="835884" y="2220960"/>
            <a:ext cx="26827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8" name="TextBox 45"/>
          <p:cNvSpPr txBox="1"/>
          <p:nvPr/>
        </p:nvSpPr>
        <p:spPr>
          <a:xfrm>
            <a:off x="835884" y="3805213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9" name="TextBox 46"/>
          <p:cNvSpPr txBox="1"/>
          <p:nvPr/>
        </p:nvSpPr>
        <p:spPr>
          <a:xfrm>
            <a:off x="835884" y="4179996"/>
            <a:ext cx="26827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0" name="TextBox 47"/>
          <p:cNvSpPr txBox="1"/>
          <p:nvPr/>
        </p:nvSpPr>
        <p:spPr>
          <a:xfrm>
            <a:off x="8571429" y="1846177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8571429" y="2220960"/>
            <a:ext cx="26827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2" name="TextBox 49"/>
          <p:cNvSpPr txBox="1"/>
          <p:nvPr/>
        </p:nvSpPr>
        <p:spPr>
          <a:xfrm>
            <a:off x="8571429" y="3805213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3" name="TextBox 50"/>
          <p:cNvSpPr txBox="1"/>
          <p:nvPr/>
        </p:nvSpPr>
        <p:spPr>
          <a:xfrm>
            <a:off x="8571429" y="4179996"/>
            <a:ext cx="268274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</p:spTree>
    <p:extLst>
      <p:ext uri="{BB962C8B-B14F-4D97-AF65-F5344CB8AC3E}">
        <p14:creationId val="23240242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build="p" grpId="0" spid="7"/>
      <p:bldP grpId="0" spid="8"/>
      <p:bldP build="p" grpId="0" spid="9"/>
      <p:bldP grpId="0" spid="10"/>
      <p:bldP build="p" grpId="0" spid="11"/>
      <p:bldP grpId="0" spid="12"/>
      <p:bldP build="p"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4743403" y="455912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05823" y="1457469"/>
            <a:ext cx="6924508" cy="3971867"/>
          </a:xfrm>
          <a:prstGeom prst="rect">
            <a:avLst/>
          </a:prstGeom>
        </p:spPr>
      </p:pic>
      <p:sp>
        <p:nvSpPr>
          <p:cNvPr id="8" name="TextBox 44"/>
          <p:cNvSpPr txBox="1"/>
          <p:nvPr/>
        </p:nvSpPr>
        <p:spPr>
          <a:xfrm>
            <a:off x="5350027" y="1990427"/>
            <a:ext cx="5033226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65A88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单击添加您的内容，内容尽可能的简洁，一目了然。单击添加您的内容，内容尽可能的简洁，一目了然。单击添加您的内容，内容尽可能的简洁，一目了然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208249" y="4295196"/>
            <a:ext cx="1817479" cy="1336590"/>
            <a:chOff x="5676901" y="2661404"/>
            <a:chExt cx="407988" cy="300038"/>
          </a:xfrm>
        </p:grpSpPr>
        <p:sp>
          <p:nvSpPr>
            <p:cNvPr id="10" name="Freeform 5537"/>
            <p:cNvSpPr/>
            <p:nvPr/>
          </p:nvSpPr>
          <p:spPr bwMode="auto">
            <a:xfrm>
              <a:off x="5965826" y="2724904"/>
              <a:ext cx="119063" cy="52388"/>
            </a:xfrm>
            <a:custGeom>
              <a:gdLst>
                <a:gd fmla="*/ 16 w 75" name="T0"/>
                <a:gd fmla="*/ 1 h 33" name="T1"/>
                <a:gd fmla="*/ 20 w 75" name="T2"/>
                <a:gd fmla="*/ 6 h 33" name="T3"/>
                <a:gd fmla="*/ 21 w 75" name="T4"/>
                <a:gd fmla="*/ 13 h 33" name="T5"/>
                <a:gd fmla="*/ 24 w 75" name="T6"/>
                <a:gd fmla="*/ 20 h 33" name="T7"/>
                <a:gd fmla="*/ 29 w 75" name="T8"/>
                <a:gd fmla="*/ 25 h 33" name="T9"/>
                <a:gd fmla="*/ 33 w 75" name="T10"/>
                <a:gd fmla="*/ 25 h 33" name="T11"/>
                <a:gd fmla="*/ 37 w 75" name="T12"/>
                <a:gd fmla="*/ 22 h 33" name="T13"/>
                <a:gd fmla="*/ 41 w 75" name="T14"/>
                <a:gd fmla="*/ 17 h 33" name="T15"/>
                <a:gd fmla="*/ 43 w 75" name="T16"/>
                <a:gd fmla="*/ 9 h 33" name="T17"/>
                <a:gd fmla="*/ 49 w 75" name="T18"/>
                <a:gd fmla="*/ 5 h 33" name="T19"/>
                <a:gd fmla="*/ 54 w 75" name="T20"/>
                <a:gd fmla="*/ 5 h 33" name="T21"/>
                <a:gd fmla="*/ 57 w 75" name="T22"/>
                <a:gd fmla="*/ 10 h 33" name="T23"/>
                <a:gd fmla="*/ 58 w 75" name="T24"/>
                <a:gd fmla="*/ 14 h 33" name="T25"/>
                <a:gd fmla="*/ 63 w 75" name="T26"/>
                <a:gd fmla="*/ 18 h 33" name="T27"/>
                <a:gd fmla="*/ 69 w 75" name="T28"/>
                <a:gd fmla="*/ 17 h 33" name="T29"/>
                <a:gd fmla="*/ 73 w 75" name="T30"/>
                <a:gd fmla="*/ 10 h 33" name="T31"/>
                <a:gd fmla="*/ 75 w 75" name="T32"/>
                <a:gd fmla="*/ 5 h 33" name="T33"/>
                <a:gd fmla="*/ 75 w 75" name="T34"/>
                <a:gd fmla="*/ 4 h 33" name="T35"/>
                <a:gd fmla="*/ 75 w 75" name="T36"/>
                <a:gd fmla="*/ 9 h 33" name="T37"/>
                <a:gd fmla="*/ 74 w 75" name="T38"/>
                <a:gd fmla="*/ 16 h 33" name="T39"/>
                <a:gd fmla="*/ 70 w 75" name="T40"/>
                <a:gd fmla="*/ 22 h 33" name="T41"/>
                <a:gd fmla="*/ 65 w 75" name="T42"/>
                <a:gd fmla="*/ 26 h 33" name="T43"/>
                <a:gd fmla="*/ 59 w 75" name="T44"/>
                <a:gd fmla="*/ 25 h 33" name="T45"/>
                <a:gd fmla="*/ 57 w 75" name="T46"/>
                <a:gd fmla="*/ 21 h 33" name="T47"/>
                <a:gd fmla="*/ 55 w 75" name="T48"/>
                <a:gd fmla="*/ 16 h 33" name="T49"/>
                <a:gd fmla="*/ 50 w 75" name="T50"/>
                <a:gd fmla="*/ 13 h 33" name="T51"/>
                <a:gd fmla="*/ 46 w 75" name="T52"/>
                <a:gd fmla="*/ 14 h 33" name="T53"/>
                <a:gd fmla="*/ 42 w 75" name="T54"/>
                <a:gd fmla="*/ 20 h 33" name="T55"/>
                <a:gd fmla="*/ 39 w 75" name="T56"/>
                <a:gd fmla="*/ 25 h 33" name="T57"/>
                <a:gd fmla="*/ 36 w 75" name="T58"/>
                <a:gd fmla="*/ 32 h 33" name="T59"/>
                <a:gd fmla="*/ 29 w 75" name="T60"/>
                <a:gd fmla="*/ 33 h 33" name="T61"/>
                <a:gd fmla="*/ 24 w 75" name="T62"/>
                <a:gd fmla="*/ 28 h 33" name="T63"/>
                <a:gd fmla="*/ 21 w 75" name="T64"/>
                <a:gd fmla="*/ 22 h 33" name="T65"/>
                <a:gd fmla="*/ 20 w 75" name="T66"/>
                <a:gd fmla="*/ 16 h 33" name="T67"/>
                <a:gd fmla="*/ 17 w 75" name="T68"/>
                <a:gd fmla="*/ 10 h 33" name="T69"/>
                <a:gd fmla="*/ 10 w 75" name="T70"/>
                <a:gd fmla="*/ 8 h 33" name="T71"/>
                <a:gd fmla="*/ 4 w 75" name="T72"/>
                <a:gd fmla="*/ 10 h 33" name="T73"/>
                <a:gd fmla="*/ 0 w 75" name="T74"/>
                <a:gd fmla="*/ 16 h 33" name="T75"/>
                <a:gd fmla="*/ 0 w 75" name="T76"/>
                <a:gd fmla="*/ 17 h 33" name="T77"/>
                <a:gd fmla="*/ 0 w 75" name="T78"/>
                <a:gd fmla="*/ 17 h 33" name="T79"/>
                <a:gd fmla="*/ 0 w 75" name="T80"/>
                <a:gd fmla="*/ 10 h 33" name="T81"/>
                <a:gd fmla="*/ 0 w 75" name="T82"/>
                <a:gd fmla="*/ 9 h 33" name="T83"/>
                <a:gd fmla="*/ 0 w 75" name="T84"/>
                <a:gd fmla="*/ 6 h 33" name="T85"/>
                <a:gd fmla="*/ 5 w 75" name="T86"/>
                <a:gd fmla="*/ 2 h 33" name="T87"/>
                <a:gd fmla="*/ 12 w 75" name="T88"/>
                <a:gd fmla="*/ 0 h 3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3" w="75">
                  <a:moveTo>
                    <a:pt x="12" y="0"/>
                  </a:moveTo>
                  <a:lnTo>
                    <a:pt x="16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4" y="20"/>
                  </a:lnTo>
                  <a:lnTo>
                    <a:pt x="25" y="22"/>
                  </a:lnTo>
                  <a:lnTo>
                    <a:pt x="29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6" y="25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5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6" y="18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9"/>
                  </a:lnTo>
                  <a:lnTo>
                    <a:pt x="75" y="13"/>
                  </a:lnTo>
                  <a:lnTo>
                    <a:pt x="74" y="16"/>
                  </a:lnTo>
                  <a:lnTo>
                    <a:pt x="73" y="20"/>
                  </a:lnTo>
                  <a:lnTo>
                    <a:pt x="70" y="22"/>
                  </a:lnTo>
                  <a:lnTo>
                    <a:pt x="67" y="25"/>
                  </a:lnTo>
                  <a:lnTo>
                    <a:pt x="65" y="26"/>
                  </a:lnTo>
                  <a:lnTo>
                    <a:pt x="62" y="26"/>
                  </a:lnTo>
                  <a:lnTo>
                    <a:pt x="59" y="25"/>
                  </a:lnTo>
                  <a:lnTo>
                    <a:pt x="58" y="22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4" y="14"/>
                  </a:lnTo>
                  <a:lnTo>
                    <a:pt x="50" y="13"/>
                  </a:lnTo>
                  <a:lnTo>
                    <a:pt x="49" y="13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2" y="20"/>
                  </a:lnTo>
                  <a:lnTo>
                    <a:pt x="41" y="22"/>
                  </a:lnTo>
                  <a:lnTo>
                    <a:pt x="39" y="25"/>
                  </a:lnTo>
                  <a:lnTo>
                    <a:pt x="38" y="29"/>
                  </a:lnTo>
                  <a:lnTo>
                    <a:pt x="36" y="32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5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9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5538"/>
            <p:cNvSpPr>
              <a:spLocks noEditPoints="1"/>
            </p:cNvSpPr>
            <p:nvPr/>
          </p:nvSpPr>
          <p:spPr bwMode="auto">
            <a:xfrm>
              <a:off x="5676901" y="2701091"/>
              <a:ext cx="219075" cy="76200"/>
            </a:xfrm>
            <a:custGeom>
              <a:gdLst>
                <a:gd fmla="*/ 57 w 138" name="T0"/>
                <a:gd fmla="*/ 17 h 48" name="T1"/>
                <a:gd fmla="*/ 52 w 138" name="T2"/>
                <a:gd fmla="*/ 20 h 48" name="T3"/>
                <a:gd fmla="*/ 46 w 138" name="T4"/>
                <a:gd fmla="*/ 28 h 48" name="T5"/>
                <a:gd fmla="*/ 45 w 138" name="T6"/>
                <a:gd fmla="*/ 32 h 48" name="T7"/>
                <a:gd fmla="*/ 59 w 138" name="T8"/>
                <a:gd fmla="*/ 25 h 48" name="T9"/>
                <a:gd fmla="*/ 63 w 138" name="T10"/>
                <a:gd fmla="*/ 20 h 48" name="T11"/>
                <a:gd fmla="*/ 62 w 138" name="T12"/>
                <a:gd fmla="*/ 17 h 48" name="T13"/>
                <a:gd fmla="*/ 26 w 138" name="T14"/>
                <a:gd fmla="*/ 14 h 48" name="T15"/>
                <a:gd fmla="*/ 22 w 138" name="T16"/>
                <a:gd fmla="*/ 15 h 48" name="T17"/>
                <a:gd fmla="*/ 21 w 138" name="T18"/>
                <a:gd fmla="*/ 17 h 48" name="T19"/>
                <a:gd fmla="*/ 21 w 138" name="T20"/>
                <a:gd fmla="*/ 19 h 48" name="T21"/>
                <a:gd fmla="*/ 22 w 138" name="T22"/>
                <a:gd fmla="*/ 24 h 48" name="T23"/>
                <a:gd fmla="*/ 26 w 138" name="T24"/>
                <a:gd fmla="*/ 23 h 48" name="T25"/>
                <a:gd fmla="*/ 32 w 138" name="T26"/>
                <a:gd fmla="*/ 20 h 48" name="T27"/>
                <a:gd fmla="*/ 30 w 138" name="T28"/>
                <a:gd fmla="*/ 16 h 48" name="T29"/>
                <a:gd fmla="*/ 26 w 138" name="T30"/>
                <a:gd fmla="*/ 14 h 48" name="T31"/>
                <a:gd fmla="*/ 2 w 138" name="T32"/>
                <a:gd fmla="*/ 0 h 48" name="T33"/>
                <a:gd fmla="*/ 1 w 138" name="T34"/>
                <a:gd fmla="*/ 11 h 48" name="T35"/>
                <a:gd fmla="*/ 8 w 138" name="T36"/>
                <a:gd fmla="*/ 23 h 48" name="T37"/>
                <a:gd fmla="*/ 17 w 138" name="T38"/>
                <a:gd fmla="*/ 27 h 48" name="T39"/>
                <a:gd fmla="*/ 20 w 138" name="T40"/>
                <a:gd fmla="*/ 24 h 48" name="T41"/>
                <a:gd fmla="*/ 22 w 138" name="T42"/>
                <a:gd fmla="*/ 10 h 48" name="T43"/>
                <a:gd fmla="*/ 28 w 138" name="T44"/>
                <a:gd fmla="*/ 7 h 48" name="T45"/>
                <a:gd fmla="*/ 32 w 138" name="T46"/>
                <a:gd fmla="*/ 8 h 48" name="T47"/>
                <a:gd fmla="*/ 33 w 138" name="T48"/>
                <a:gd fmla="*/ 14 h 48" name="T49"/>
                <a:gd fmla="*/ 33 w 138" name="T50"/>
                <a:gd fmla="*/ 20 h 48" name="T51"/>
                <a:gd fmla="*/ 32 w 138" name="T52"/>
                <a:gd fmla="*/ 23 h 48" name="T53"/>
                <a:gd fmla="*/ 32 w 138" name="T54"/>
                <a:gd fmla="*/ 23 h 48" name="T55"/>
                <a:gd fmla="*/ 29 w 138" name="T56"/>
                <a:gd fmla="*/ 31 h 48" name="T57"/>
                <a:gd fmla="*/ 37 w 138" name="T58"/>
                <a:gd fmla="*/ 33 h 48" name="T59"/>
                <a:gd fmla="*/ 46 w 138" name="T60"/>
                <a:gd fmla="*/ 27 h 48" name="T61"/>
                <a:gd fmla="*/ 49 w 138" name="T62"/>
                <a:gd fmla="*/ 19 h 48" name="T63"/>
                <a:gd fmla="*/ 53 w 138" name="T64"/>
                <a:gd fmla="*/ 12 h 48" name="T65"/>
                <a:gd fmla="*/ 59 w 138" name="T66"/>
                <a:gd fmla="*/ 8 h 48" name="T67"/>
                <a:gd fmla="*/ 63 w 138" name="T68"/>
                <a:gd fmla="*/ 11 h 48" name="T69"/>
                <a:gd fmla="*/ 65 w 138" name="T70"/>
                <a:gd fmla="*/ 15 h 48" name="T71"/>
                <a:gd fmla="*/ 63 w 138" name="T72"/>
                <a:gd fmla="*/ 19 h 48" name="T73"/>
                <a:gd fmla="*/ 61 w 138" name="T74"/>
                <a:gd fmla="*/ 28 h 48" name="T75"/>
                <a:gd fmla="*/ 54 w 138" name="T76"/>
                <a:gd fmla="*/ 36 h 48" name="T77"/>
                <a:gd fmla="*/ 50 w 138" name="T78"/>
                <a:gd fmla="*/ 39 h 48" name="T79"/>
                <a:gd fmla="*/ 63 w 138" name="T80"/>
                <a:gd fmla="*/ 39 h 48" name="T81"/>
                <a:gd fmla="*/ 81 w 138" name="T82"/>
                <a:gd fmla="*/ 28 h 48" name="T83"/>
                <a:gd fmla="*/ 102 w 138" name="T84"/>
                <a:gd fmla="*/ 11 h 48" name="T85"/>
                <a:gd fmla="*/ 125 w 138" name="T86"/>
                <a:gd fmla="*/ 3 h 48" name="T87"/>
                <a:gd fmla="*/ 138 w 138" name="T88"/>
                <a:gd fmla="*/ 6 h 48" name="T89"/>
                <a:gd fmla="*/ 137 w 138" name="T90"/>
                <a:gd fmla="*/ 10 h 48" name="T91"/>
                <a:gd fmla="*/ 135 w 138" name="T92"/>
                <a:gd fmla="*/ 12 h 48" name="T93"/>
                <a:gd fmla="*/ 110 w 138" name="T94"/>
                <a:gd fmla="*/ 14 h 48" name="T95"/>
                <a:gd fmla="*/ 89 w 138" name="T96"/>
                <a:gd fmla="*/ 27 h 48" name="T97"/>
                <a:gd fmla="*/ 74 w 138" name="T98"/>
                <a:gd fmla="*/ 40 h 48" name="T99"/>
                <a:gd fmla="*/ 56 w 138" name="T100"/>
                <a:gd fmla="*/ 48 h 48" name="T101"/>
                <a:gd fmla="*/ 44 w 138" name="T102"/>
                <a:gd fmla="*/ 40 h 48" name="T103"/>
                <a:gd fmla="*/ 33 w 138" name="T104"/>
                <a:gd fmla="*/ 40 h 48" name="T105"/>
                <a:gd fmla="*/ 21 w 138" name="T106"/>
                <a:gd fmla="*/ 32 h 48" name="T107"/>
                <a:gd fmla="*/ 10 w 138" name="T108"/>
                <a:gd fmla="*/ 33 h 48" name="T109"/>
                <a:gd fmla="*/ 0 w 138" name="T110"/>
                <a:gd fmla="*/ 19 h 48" name="T111"/>
                <a:gd fmla="*/ 2 w 138" name="T112"/>
                <a:gd fmla="*/ 0 h 48" name="T113"/>
                <a:gd fmla="*/ 2 w 138" name="T114"/>
                <a:gd fmla="*/ 0 h 4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8" w="138">
                  <a:moveTo>
                    <a:pt x="59" y="17"/>
                  </a:moveTo>
                  <a:lnTo>
                    <a:pt x="57" y="17"/>
                  </a:lnTo>
                  <a:lnTo>
                    <a:pt x="54" y="19"/>
                  </a:lnTo>
                  <a:lnTo>
                    <a:pt x="52" y="20"/>
                  </a:lnTo>
                  <a:lnTo>
                    <a:pt x="49" y="24"/>
                  </a:lnTo>
                  <a:lnTo>
                    <a:pt x="46" y="28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9" y="32"/>
                  </a:lnTo>
                  <a:lnTo>
                    <a:pt x="59" y="25"/>
                  </a:lnTo>
                  <a:lnTo>
                    <a:pt x="61" y="23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2" y="17"/>
                  </a:lnTo>
                  <a:lnTo>
                    <a:pt x="59" y="17"/>
                  </a:lnTo>
                  <a:close/>
                  <a:moveTo>
                    <a:pt x="26" y="14"/>
                  </a:moveTo>
                  <a:lnTo>
                    <a:pt x="24" y="15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2" y="24"/>
                  </a:lnTo>
                  <a:lnTo>
                    <a:pt x="24" y="25"/>
                  </a:lnTo>
                  <a:lnTo>
                    <a:pt x="26" y="23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8" y="15"/>
                  </a:lnTo>
                  <a:lnTo>
                    <a:pt x="26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11"/>
                  </a:lnTo>
                  <a:lnTo>
                    <a:pt x="4" y="17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28" y="29"/>
                  </a:lnTo>
                  <a:lnTo>
                    <a:pt x="29" y="31"/>
                  </a:lnTo>
                  <a:lnTo>
                    <a:pt x="32" y="32"/>
                  </a:lnTo>
                  <a:lnTo>
                    <a:pt x="37" y="33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48" y="21"/>
                  </a:lnTo>
                  <a:lnTo>
                    <a:pt x="49" y="19"/>
                  </a:lnTo>
                  <a:lnTo>
                    <a:pt x="52" y="15"/>
                  </a:lnTo>
                  <a:lnTo>
                    <a:pt x="53" y="12"/>
                  </a:lnTo>
                  <a:lnTo>
                    <a:pt x="57" y="10"/>
                  </a:lnTo>
                  <a:lnTo>
                    <a:pt x="59" y="8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3" y="19"/>
                  </a:lnTo>
                  <a:lnTo>
                    <a:pt x="62" y="24"/>
                  </a:lnTo>
                  <a:lnTo>
                    <a:pt x="61" y="28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7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63" y="39"/>
                  </a:lnTo>
                  <a:lnTo>
                    <a:pt x="73" y="35"/>
                  </a:lnTo>
                  <a:lnTo>
                    <a:pt x="81" y="28"/>
                  </a:lnTo>
                  <a:lnTo>
                    <a:pt x="91" y="19"/>
                  </a:lnTo>
                  <a:lnTo>
                    <a:pt x="102" y="11"/>
                  </a:lnTo>
                  <a:lnTo>
                    <a:pt x="113" y="6"/>
                  </a:lnTo>
                  <a:lnTo>
                    <a:pt x="125" y="3"/>
                  </a:lnTo>
                  <a:lnTo>
                    <a:pt x="138" y="4"/>
                  </a:lnTo>
                  <a:lnTo>
                    <a:pt x="138" y="6"/>
                  </a:lnTo>
                  <a:lnTo>
                    <a:pt x="137" y="7"/>
                  </a:lnTo>
                  <a:lnTo>
                    <a:pt x="137" y="10"/>
                  </a:lnTo>
                  <a:lnTo>
                    <a:pt x="137" y="11"/>
                  </a:lnTo>
                  <a:lnTo>
                    <a:pt x="135" y="12"/>
                  </a:lnTo>
                  <a:lnTo>
                    <a:pt x="123" y="11"/>
                  </a:lnTo>
                  <a:lnTo>
                    <a:pt x="110" y="14"/>
                  </a:lnTo>
                  <a:lnTo>
                    <a:pt x="99" y="19"/>
                  </a:lnTo>
                  <a:lnTo>
                    <a:pt x="89" y="27"/>
                  </a:lnTo>
                  <a:lnTo>
                    <a:pt x="82" y="33"/>
                  </a:lnTo>
                  <a:lnTo>
                    <a:pt x="74" y="40"/>
                  </a:lnTo>
                  <a:lnTo>
                    <a:pt x="65" y="47"/>
                  </a:lnTo>
                  <a:lnTo>
                    <a:pt x="56" y="48"/>
                  </a:lnTo>
                  <a:lnTo>
                    <a:pt x="46" y="44"/>
                  </a:lnTo>
                  <a:lnTo>
                    <a:pt x="44" y="40"/>
                  </a:lnTo>
                  <a:lnTo>
                    <a:pt x="41" y="40"/>
                  </a:lnTo>
                  <a:lnTo>
                    <a:pt x="33" y="40"/>
                  </a:lnTo>
                  <a:lnTo>
                    <a:pt x="25" y="37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5539"/>
            <p:cNvSpPr/>
            <p:nvPr/>
          </p:nvSpPr>
          <p:spPr bwMode="auto">
            <a:xfrm>
              <a:off x="5748339" y="2747129"/>
              <a:ext cx="153988" cy="185738"/>
            </a:xfrm>
            <a:custGeom>
              <a:gdLst>
                <a:gd fmla="*/ 61 w 97" name="T0"/>
                <a:gd fmla="*/ 0 h 117" name="T1"/>
                <a:gd fmla="*/ 70 w 97" name="T2"/>
                <a:gd fmla="*/ 2 h 117" name="T3"/>
                <a:gd fmla="*/ 77 w 97" name="T4"/>
                <a:gd fmla="*/ 4 h 117" name="T5"/>
                <a:gd fmla="*/ 86 w 97" name="T6"/>
                <a:gd fmla="*/ 14 h 117" name="T7"/>
                <a:gd fmla="*/ 93 w 97" name="T8"/>
                <a:gd fmla="*/ 27 h 117" name="T9"/>
                <a:gd fmla="*/ 94 w 97" name="T10"/>
                <a:gd fmla="*/ 42 h 117" name="T11"/>
                <a:gd fmla="*/ 95 w 97" name="T12"/>
                <a:gd fmla="*/ 59 h 117" name="T13"/>
                <a:gd fmla="*/ 93 w 97" name="T14"/>
                <a:gd fmla="*/ 76 h 117" name="T15"/>
                <a:gd fmla="*/ 92 w 97" name="T16"/>
                <a:gd fmla="*/ 95 h 117" name="T17"/>
                <a:gd fmla="*/ 92 w 97" name="T18"/>
                <a:gd fmla="*/ 103 h 117" name="T19"/>
                <a:gd fmla="*/ 94 w 97" name="T20"/>
                <a:gd fmla="*/ 111 h 117" name="T21"/>
                <a:gd fmla="*/ 97 w 97" name="T22"/>
                <a:gd fmla="*/ 117 h 117" name="T23"/>
                <a:gd fmla="*/ 74 w 97" name="T24"/>
                <a:gd fmla="*/ 107 h 117" name="T25"/>
                <a:gd fmla="*/ 49 w 97" name="T26"/>
                <a:gd fmla="*/ 101 h 117" name="T27"/>
                <a:gd fmla="*/ 24 w 97" name="T28"/>
                <a:gd fmla="*/ 99 h 117" name="T29"/>
                <a:gd fmla="*/ 0 w 97" name="T30"/>
                <a:gd fmla="*/ 101 h 117" name="T31"/>
                <a:gd fmla="*/ 4 w 97" name="T32"/>
                <a:gd fmla="*/ 97 h 117" name="T33"/>
                <a:gd fmla="*/ 8 w 97" name="T34"/>
                <a:gd fmla="*/ 95 h 117" name="T35"/>
                <a:gd fmla="*/ 12 w 97" name="T36"/>
                <a:gd fmla="*/ 89 h 117" name="T37"/>
                <a:gd fmla="*/ 14 w 97" name="T38"/>
                <a:gd fmla="*/ 85 h 117" name="T39"/>
                <a:gd fmla="*/ 17 w 97" name="T40"/>
                <a:gd fmla="*/ 80 h 117" name="T41"/>
                <a:gd fmla="*/ 20 w 97" name="T42"/>
                <a:gd fmla="*/ 67 h 117" name="T43"/>
                <a:gd fmla="*/ 24 w 97" name="T44"/>
                <a:gd fmla="*/ 51 h 117" name="T45"/>
                <a:gd fmla="*/ 29 w 97" name="T46"/>
                <a:gd fmla="*/ 35 h 117" name="T47"/>
                <a:gd fmla="*/ 36 w 97" name="T48"/>
                <a:gd fmla="*/ 20 h 117" name="T49"/>
                <a:gd fmla="*/ 44 w 97" name="T50"/>
                <a:gd fmla="*/ 8 h 117" name="T51"/>
                <a:gd fmla="*/ 54 w 97" name="T52"/>
                <a:gd fmla="*/ 2 h 117" name="T53"/>
                <a:gd fmla="*/ 61 w 97" name="T54"/>
                <a:gd fmla="*/ 0 h 117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7" w="97">
                  <a:moveTo>
                    <a:pt x="61" y="0"/>
                  </a:moveTo>
                  <a:lnTo>
                    <a:pt x="70" y="2"/>
                  </a:lnTo>
                  <a:lnTo>
                    <a:pt x="77" y="4"/>
                  </a:lnTo>
                  <a:lnTo>
                    <a:pt x="86" y="14"/>
                  </a:lnTo>
                  <a:lnTo>
                    <a:pt x="93" y="27"/>
                  </a:lnTo>
                  <a:lnTo>
                    <a:pt x="94" y="42"/>
                  </a:lnTo>
                  <a:lnTo>
                    <a:pt x="95" y="59"/>
                  </a:lnTo>
                  <a:lnTo>
                    <a:pt x="93" y="76"/>
                  </a:lnTo>
                  <a:lnTo>
                    <a:pt x="92" y="95"/>
                  </a:lnTo>
                  <a:lnTo>
                    <a:pt x="92" y="103"/>
                  </a:lnTo>
                  <a:lnTo>
                    <a:pt x="94" y="111"/>
                  </a:lnTo>
                  <a:lnTo>
                    <a:pt x="97" y="117"/>
                  </a:lnTo>
                  <a:lnTo>
                    <a:pt x="74" y="107"/>
                  </a:lnTo>
                  <a:lnTo>
                    <a:pt x="49" y="101"/>
                  </a:lnTo>
                  <a:lnTo>
                    <a:pt x="24" y="99"/>
                  </a:lnTo>
                  <a:lnTo>
                    <a:pt x="0" y="101"/>
                  </a:lnTo>
                  <a:lnTo>
                    <a:pt x="4" y="97"/>
                  </a:lnTo>
                  <a:lnTo>
                    <a:pt x="8" y="95"/>
                  </a:lnTo>
                  <a:lnTo>
                    <a:pt x="12" y="89"/>
                  </a:lnTo>
                  <a:lnTo>
                    <a:pt x="14" y="85"/>
                  </a:lnTo>
                  <a:lnTo>
                    <a:pt x="17" y="80"/>
                  </a:lnTo>
                  <a:lnTo>
                    <a:pt x="20" y="67"/>
                  </a:lnTo>
                  <a:lnTo>
                    <a:pt x="24" y="51"/>
                  </a:lnTo>
                  <a:lnTo>
                    <a:pt x="29" y="35"/>
                  </a:lnTo>
                  <a:lnTo>
                    <a:pt x="36" y="20"/>
                  </a:lnTo>
                  <a:lnTo>
                    <a:pt x="44" y="8"/>
                  </a:lnTo>
                  <a:lnTo>
                    <a:pt x="54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5540"/>
            <p:cNvSpPr/>
            <p:nvPr/>
          </p:nvSpPr>
          <p:spPr bwMode="auto">
            <a:xfrm>
              <a:off x="5746751" y="2912229"/>
              <a:ext cx="152400" cy="49213"/>
            </a:xfrm>
            <a:custGeom>
              <a:gdLst>
                <a:gd fmla="*/ 15 w 96" name="T0"/>
                <a:gd fmla="*/ 0 h 31" name="T1"/>
                <a:gd fmla="*/ 31 w 96" name="T2"/>
                <a:gd fmla="*/ 0 h 31" name="T3"/>
                <a:gd fmla="*/ 50 w 96" name="T4"/>
                <a:gd fmla="*/ 3 h 31" name="T5"/>
                <a:gd fmla="*/ 69 w 96" name="T6"/>
                <a:gd fmla="*/ 7 h 31" name="T7"/>
                <a:gd fmla="*/ 85 w 96" name="T8"/>
                <a:gd fmla="*/ 12 h 31" name="T9"/>
                <a:gd fmla="*/ 94 w 96" name="T10"/>
                <a:gd fmla="*/ 19 h 31" name="T11"/>
                <a:gd fmla="*/ 96 w 96" name="T12"/>
                <a:gd fmla="*/ 24 h 31" name="T13"/>
                <a:gd fmla="*/ 93 w 96" name="T14"/>
                <a:gd fmla="*/ 28 h 31" name="T15"/>
                <a:gd fmla="*/ 81 w 96" name="T16"/>
                <a:gd fmla="*/ 31 h 31" name="T17"/>
                <a:gd fmla="*/ 65 w 96" name="T18"/>
                <a:gd fmla="*/ 31 h 31" name="T19"/>
                <a:gd fmla="*/ 46 w 96" name="T20"/>
                <a:gd fmla="*/ 28 h 31" name="T21"/>
                <a:gd fmla="*/ 27 w 96" name="T22"/>
                <a:gd fmla="*/ 24 h 31" name="T23"/>
                <a:gd fmla="*/ 13 w 96" name="T24"/>
                <a:gd fmla="*/ 19 h 31" name="T25"/>
                <a:gd fmla="*/ 2 w 96" name="T26"/>
                <a:gd fmla="*/ 12 h 31" name="T27"/>
                <a:gd fmla="*/ 0 w 96" name="T28"/>
                <a:gd fmla="*/ 7 h 31" name="T29"/>
                <a:gd fmla="*/ 5 w 96" name="T30"/>
                <a:gd fmla="*/ 3 h 31" name="T31"/>
                <a:gd fmla="*/ 15 w 96" name="T32"/>
                <a:gd fmla="*/ 0 h 3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1" w="96">
                  <a:moveTo>
                    <a:pt x="15" y="0"/>
                  </a:moveTo>
                  <a:lnTo>
                    <a:pt x="31" y="0"/>
                  </a:lnTo>
                  <a:lnTo>
                    <a:pt x="50" y="3"/>
                  </a:lnTo>
                  <a:lnTo>
                    <a:pt x="69" y="7"/>
                  </a:lnTo>
                  <a:lnTo>
                    <a:pt x="85" y="12"/>
                  </a:lnTo>
                  <a:lnTo>
                    <a:pt x="94" y="19"/>
                  </a:lnTo>
                  <a:lnTo>
                    <a:pt x="96" y="24"/>
                  </a:lnTo>
                  <a:lnTo>
                    <a:pt x="93" y="28"/>
                  </a:lnTo>
                  <a:lnTo>
                    <a:pt x="81" y="31"/>
                  </a:lnTo>
                  <a:lnTo>
                    <a:pt x="65" y="31"/>
                  </a:lnTo>
                  <a:lnTo>
                    <a:pt x="46" y="28"/>
                  </a:lnTo>
                  <a:lnTo>
                    <a:pt x="27" y="24"/>
                  </a:lnTo>
                  <a:lnTo>
                    <a:pt x="13" y="19"/>
                  </a:lnTo>
                  <a:lnTo>
                    <a:pt x="2" y="12"/>
                  </a:lnTo>
                  <a:lnTo>
                    <a:pt x="0" y="7"/>
                  </a:lnTo>
                  <a:lnTo>
                    <a:pt x="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541"/>
            <p:cNvSpPr/>
            <p:nvPr/>
          </p:nvSpPr>
          <p:spPr bwMode="auto">
            <a:xfrm>
              <a:off x="5783264" y="2916991"/>
              <a:ext cx="30163" cy="28575"/>
            </a:xfrm>
            <a:custGeom>
              <a:gdLst>
                <a:gd fmla="*/ 8 w 19" name="T0"/>
                <a:gd fmla="*/ 0 h 18" name="T1"/>
                <a:gd fmla="*/ 12 w 19" name="T2"/>
                <a:gd fmla="*/ 0 h 18" name="T3"/>
                <a:gd fmla="*/ 15 w 19" name="T4"/>
                <a:gd fmla="*/ 1 h 18" name="T5"/>
                <a:gd fmla="*/ 18 w 19" name="T6"/>
                <a:gd fmla="*/ 5 h 18" name="T7"/>
                <a:gd fmla="*/ 19 w 19" name="T8"/>
                <a:gd fmla="*/ 8 h 18" name="T9"/>
                <a:gd fmla="*/ 18 w 19" name="T10"/>
                <a:gd fmla="*/ 12 h 18" name="T11"/>
                <a:gd fmla="*/ 16 w 19" name="T12"/>
                <a:gd fmla="*/ 14 h 18" name="T13"/>
                <a:gd fmla="*/ 14 w 19" name="T14"/>
                <a:gd fmla="*/ 17 h 18" name="T15"/>
                <a:gd fmla="*/ 10 w 19" name="T16"/>
                <a:gd fmla="*/ 18 h 18" name="T17"/>
                <a:gd fmla="*/ 7 w 19" name="T18"/>
                <a:gd fmla="*/ 17 h 18" name="T19"/>
                <a:gd fmla="*/ 3 w 19" name="T20"/>
                <a:gd fmla="*/ 16 h 18" name="T21"/>
                <a:gd fmla="*/ 2 w 19" name="T22"/>
                <a:gd fmla="*/ 13 h 18" name="T23"/>
                <a:gd fmla="*/ 0 w 19" name="T24"/>
                <a:gd fmla="*/ 9 h 18" name="T25"/>
                <a:gd fmla="*/ 0 w 19" name="T26"/>
                <a:gd fmla="*/ 5 h 18" name="T27"/>
                <a:gd fmla="*/ 3 w 19" name="T28"/>
                <a:gd fmla="*/ 2 h 18" name="T29"/>
                <a:gd fmla="*/ 6 w 19" name="T30"/>
                <a:gd fmla="*/ 0 h 18" name="T31"/>
                <a:gd fmla="*/ 8 w 19" name="T32"/>
                <a:gd fmla="*/ 0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9">
                  <a:moveTo>
                    <a:pt x="8" y="0"/>
                  </a:moveTo>
                  <a:lnTo>
                    <a:pt x="12" y="0"/>
                  </a:lnTo>
                  <a:lnTo>
                    <a:pt x="15" y="1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10" y="18"/>
                  </a:lnTo>
                  <a:lnTo>
                    <a:pt x="7" y="17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5542"/>
            <p:cNvSpPr/>
            <p:nvPr/>
          </p:nvSpPr>
          <p:spPr bwMode="auto">
            <a:xfrm>
              <a:off x="5773739" y="2753479"/>
              <a:ext cx="66675" cy="141288"/>
            </a:xfrm>
            <a:custGeom>
              <a:gdLst>
                <a:gd fmla="*/ 42 w 42" name="T0"/>
                <a:gd fmla="*/ 0 h 89" name="T1"/>
                <a:gd fmla="*/ 33 w 42" name="T2"/>
                <a:gd fmla="*/ 12 h 89" name="T3"/>
                <a:gd fmla="*/ 26 w 42" name="T4"/>
                <a:gd fmla="*/ 24 h 89" name="T5"/>
                <a:gd fmla="*/ 21 w 42" name="T6"/>
                <a:gd fmla="*/ 38 h 89" name="T7"/>
                <a:gd fmla="*/ 18 w 42" name="T8"/>
                <a:gd fmla="*/ 50 h 89" name="T9"/>
                <a:gd fmla="*/ 17 w 42" name="T10"/>
                <a:gd fmla="*/ 59 h 89" name="T11"/>
                <a:gd fmla="*/ 17 w 42" name="T12"/>
                <a:gd fmla="*/ 62 h 89" name="T13"/>
                <a:gd fmla="*/ 13 w 42" name="T14"/>
                <a:gd fmla="*/ 76 h 89" name="T15"/>
                <a:gd fmla="*/ 9 w 42" name="T16"/>
                <a:gd fmla="*/ 85 h 89" name="T17"/>
                <a:gd fmla="*/ 5 w 42" name="T18"/>
                <a:gd fmla="*/ 88 h 89" name="T19"/>
                <a:gd fmla="*/ 1 w 42" name="T20"/>
                <a:gd fmla="*/ 89 h 89" name="T21"/>
                <a:gd fmla="*/ 0 w 42" name="T22"/>
                <a:gd fmla="*/ 89 h 89" name="T23"/>
                <a:gd fmla="*/ 2 w 42" name="T24"/>
                <a:gd fmla="*/ 87 h 89" name="T25"/>
                <a:gd fmla="*/ 5 w 42" name="T26"/>
                <a:gd fmla="*/ 83 h 89" name="T27"/>
                <a:gd fmla="*/ 6 w 42" name="T28"/>
                <a:gd fmla="*/ 80 h 89" name="T29"/>
                <a:gd fmla="*/ 8 w 42" name="T30"/>
                <a:gd fmla="*/ 76 h 89" name="T31"/>
                <a:gd fmla="*/ 8 w 42" name="T32"/>
                <a:gd fmla="*/ 75 h 89" name="T33"/>
                <a:gd fmla="*/ 8 w 42" name="T34"/>
                <a:gd fmla="*/ 73 h 89" name="T35"/>
                <a:gd fmla="*/ 13 w 42" name="T36"/>
                <a:gd fmla="*/ 48 h 89" name="T37"/>
                <a:gd fmla="*/ 20 w 42" name="T38"/>
                <a:gd fmla="*/ 30 h 89" name="T39"/>
                <a:gd fmla="*/ 25 w 42" name="T40"/>
                <a:gd fmla="*/ 18 h 89" name="T41"/>
                <a:gd fmla="*/ 32 w 42" name="T42"/>
                <a:gd fmla="*/ 8 h 89" name="T43"/>
                <a:gd fmla="*/ 37 w 42" name="T44"/>
                <a:gd fmla="*/ 4 h 89" name="T45"/>
                <a:gd fmla="*/ 41 w 42" name="T46"/>
                <a:gd fmla="*/ 2 h 89" name="T47"/>
                <a:gd fmla="*/ 42 w 42" name="T48"/>
                <a:gd fmla="*/ 0 h 8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89" w="42">
                  <a:moveTo>
                    <a:pt x="42" y="0"/>
                  </a:moveTo>
                  <a:lnTo>
                    <a:pt x="33" y="12"/>
                  </a:lnTo>
                  <a:lnTo>
                    <a:pt x="26" y="24"/>
                  </a:lnTo>
                  <a:lnTo>
                    <a:pt x="21" y="38"/>
                  </a:lnTo>
                  <a:lnTo>
                    <a:pt x="18" y="50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13" y="76"/>
                  </a:lnTo>
                  <a:lnTo>
                    <a:pt x="9" y="85"/>
                  </a:lnTo>
                  <a:lnTo>
                    <a:pt x="5" y="88"/>
                  </a:lnTo>
                  <a:lnTo>
                    <a:pt x="1" y="89"/>
                  </a:lnTo>
                  <a:lnTo>
                    <a:pt x="0" y="89"/>
                  </a:lnTo>
                  <a:lnTo>
                    <a:pt x="2" y="87"/>
                  </a:lnTo>
                  <a:lnTo>
                    <a:pt x="5" y="83"/>
                  </a:lnTo>
                  <a:lnTo>
                    <a:pt x="6" y="80"/>
                  </a:lnTo>
                  <a:lnTo>
                    <a:pt x="8" y="76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13" y="48"/>
                  </a:lnTo>
                  <a:lnTo>
                    <a:pt x="20" y="30"/>
                  </a:lnTo>
                  <a:lnTo>
                    <a:pt x="25" y="18"/>
                  </a:lnTo>
                  <a:lnTo>
                    <a:pt x="32" y="8"/>
                  </a:lnTo>
                  <a:lnTo>
                    <a:pt x="37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5543"/>
            <p:cNvSpPr/>
            <p:nvPr/>
          </p:nvSpPr>
          <p:spPr bwMode="auto">
            <a:xfrm>
              <a:off x="5908676" y="2745541"/>
              <a:ext cx="147638" cy="158750"/>
            </a:xfrm>
            <a:custGeom>
              <a:gdLst>
                <a:gd fmla="*/ 20 w 93" name="T0"/>
                <a:gd fmla="*/ 0 h 100" name="T1"/>
                <a:gd fmla="*/ 32 w 93" name="T2"/>
                <a:gd fmla="*/ 3 h 100" name="T3"/>
                <a:gd fmla="*/ 44 w 93" name="T4"/>
                <a:gd fmla="*/ 12 h 100" name="T5"/>
                <a:gd fmla="*/ 56 w 93" name="T6"/>
                <a:gd fmla="*/ 23 h 100" name="T7"/>
                <a:gd fmla="*/ 66 w 93" name="T8"/>
                <a:gd fmla="*/ 35 h 100" name="T9"/>
                <a:gd fmla="*/ 74 w 93" name="T10"/>
                <a:gd fmla="*/ 45 h 100" name="T11"/>
                <a:gd fmla="*/ 77 w 93" name="T12"/>
                <a:gd fmla="*/ 49 h 100" name="T13"/>
                <a:gd fmla="*/ 81 w 93" name="T14"/>
                <a:gd fmla="*/ 51 h 100" name="T15"/>
                <a:gd fmla="*/ 85 w 93" name="T16"/>
                <a:gd fmla="*/ 53 h 100" name="T17"/>
                <a:gd fmla="*/ 90 w 93" name="T18"/>
                <a:gd fmla="*/ 55 h 100" name="T19"/>
                <a:gd fmla="*/ 93 w 93" name="T20"/>
                <a:gd fmla="*/ 56 h 100" name="T21"/>
                <a:gd fmla="*/ 69 w 93" name="T22"/>
                <a:gd fmla="*/ 64 h 100" name="T23"/>
                <a:gd fmla="*/ 46 w 93" name="T24"/>
                <a:gd fmla="*/ 80 h 100" name="T25"/>
                <a:gd fmla="*/ 29 w 93" name="T26"/>
                <a:gd fmla="*/ 100 h 100" name="T27"/>
                <a:gd fmla="*/ 28 w 93" name="T28"/>
                <a:gd fmla="*/ 96 h 100" name="T29"/>
                <a:gd fmla="*/ 28 w 93" name="T30"/>
                <a:gd fmla="*/ 90 h 100" name="T31"/>
                <a:gd fmla="*/ 26 w 93" name="T32"/>
                <a:gd fmla="*/ 85 h 100" name="T33"/>
                <a:gd fmla="*/ 25 w 93" name="T34"/>
                <a:gd fmla="*/ 81 h 100" name="T35"/>
                <a:gd fmla="*/ 16 w 93" name="T36"/>
                <a:gd fmla="*/ 67 h 100" name="T37"/>
                <a:gd fmla="*/ 8 w 93" name="T38"/>
                <a:gd fmla="*/ 51 h 100" name="T39"/>
                <a:gd fmla="*/ 1 w 93" name="T40"/>
                <a:gd fmla="*/ 36 h 100" name="T41"/>
                <a:gd fmla="*/ 0 w 93" name="T42"/>
                <a:gd fmla="*/ 23 h 100" name="T43"/>
                <a:gd fmla="*/ 4 w 93" name="T44"/>
                <a:gd fmla="*/ 11 h 100" name="T45"/>
                <a:gd fmla="*/ 8 w 93" name="T46"/>
                <a:gd fmla="*/ 7 h 100" name="T47"/>
                <a:gd fmla="*/ 12 w 93" name="T48"/>
                <a:gd fmla="*/ 4 h 100" name="T49"/>
                <a:gd fmla="*/ 16 w 93" name="T50"/>
                <a:gd fmla="*/ 1 h 100" name="T51"/>
                <a:gd fmla="*/ 20 w 93" name="T52"/>
                <a:gd fmla="*/ 0 h 100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00" w="93">
                  <a:moveTo>
                    <a:pt x="20" y="0"/>
                  </a:moveTo>
                  <a:lnTo>
                    <a:pt x="32" y="3"/>
                  </a:lnTo>
                  <a:lnTo>
                    <a:pt x="44" y="12"/>
                  </a:lnTo>
                  <a:lnTo>
                    <a:pt x="56" y="23"/>
                  </a:lnTo>
                  <a:lnTo>
                    <a:pt x="66" y="35"/>
                  </a:lnTo>
                  <a:lnTo>
                    <a:pt x="74" y="45"/>
                  </a:lnTo>
                  <a:lnTo>
                    <a:pt x="77" y="49"/>
                  </a:lnTo>
                  <a:lnTo>
                    <a:pt x="81" y="51"/>
                  </a:lnTo>
                  <a:lnTo>
                    <a:pt x="85" y="53"/>
                  </a:lnTo>
                  <a:lnTo>
                    <a:pt x="90" y="55"/>
                  </a:lnTo>
                  <a:lnTo>
                    <a:pt x="93" y="56"/>
                  </a:lnTo>
                  <a:lnTo>
                    <a:pt x="69" y="64"/>
                  </a:lnTo>
                  <a:lnTo>
                    <a:pt x="46" y="80"/>
                  </a:lnTo>
                  <a:lnTo>
                    <a:pt x="29" y="100"/>
                  </a:lnTo>
                  <a:lnTo>
                    <a:pt x="28" y="96"/>
                  </a:lnTo>
                  <a:lnTo>
                    <a:pt x="28" y="90"/>
                  </a:lnTo>
                  <a:lnTo>
                    <a:pt x="26" y="85"/>
                  </a:lnTo>
                  <a:lnTo>
                    <a:pt x="25" y="81"/>
                  </a:lnTo>
                  <a:lnTo>
                    <a:pt x="16" y="67"/>
                  </a:lnTo>
                  <a:lnTo>
                    <a:pt x="8" y="51"/>
                  </a:lnTo>
                  <a:lnTo>
                    <a:pt x="1" y="36"/>
                  </a:lnTo>
                  <a:lnTo>
                    <a:pt x="0" y="23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5544"/>
            <p:cNvSpPr/>
            <p:nvPr/>
          </p:nvSpPr>
          <p:spPr bwMode="auto">
            <a:xfrm>
              <a:off x="5961064" y="2840791"/>
              <a:ext cx="103188" cy="77788"/>
            </a:xfrm>
            <a:custGeom>
              <a:gdLst>
                <a:gd fmla="*/ 60 w 65" name="T0"/>
                <a:gd fmla="*/ 0 h 49" name="T1"/>
                <a:gd fmla="*/ 65 w 65" name="T2"/>
                <a:gd fmla="*/ 1 h 49" name="T3"/>
                <a:gd fmla="*/ 64 w 65" name="T4"/>
                <a:gd fmla="*/ 7 h 49" name="T5"/>
                <a:gd fmla="*/ 60 w 65" name="T6"/>
                <a:gd fmla="*/ 14 h 49" name="T7"/>
                <a:gd fmla="*/ 50 w 65" name="T8"/>
                <a:gd fmla="*/ 24 h 49" name="T9"/>
                <a:gd fmla="*/ 39 w 65" name="T10"/>
                <a:gd fmla="*/ 33 h 49" name="T11"/>
                <a:gd fmla="*/ 25 w 65" name="T12"/>
                <a:gd fmla="*/ 41 h 49" name="T13"/>
                <a:gd fmla="*/ 13 w 65" name="T14"/>
                <a:gd fmla="*/ 46 h 49" name="T15"/>
                <a:gd fmla="*/ 4 w 65" name="T16"/>
                <a:gd fmla="*/ 49 h 49" name="T17"/>
                <a:gd fmla="*/ 0 w 65" name="T18"/>
                <a:gd fmla="*/ 46 h 49" name="T19"/>
                <a:gd fmla="*/ 0 w 65" name="T20"/>
                <a:gd fmla="*/ 42 h 49" name="T21"/>
                <a:gd fmla="*/ 5 w 65" name="T22"/>
                <a:gd fmla="*/ 34 h 49" name="T23"/>
                <a:gd fmla="*/ 13 w 65" name="T24"/>
                <a:gd fmla="*/ 25 h 49" name="T25"/>
                <a:gd fmla="*/ 27 w 65" name="T26"/>
                <a:gd fmla="*/ 16 h 49" name="T27"/>
                <a:gd fmla="*/ 40 w 65" name="T28"/>
                <a:gd fmla="*/ 8 h 49" name="T29"/>
                <a:gd fmla="*/ 50 w 65" name="T30"/>
                <a:gd fmla="*/ 3 h 49" name="T31"/>
                <a:gd fmla="*/ 60 w 65" name="T32"/>
                <a:gd fmla="*/ 0 h 4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9" w="65">
                  <a:moveTo>
                    <a:pt x="60" y="0"/>
                  </a:moveTo>
                  <a:lnTo>
                    <a:pt x="65" y="1"/>
                  </a:lnTo>
                  <a:lnTo>
                    <a:pt x="64" y="7"/>
                  </a:lnTo>
                  <a:lnTo>
                    <a:pt x="60" y="14"/>
                  </a:lnTo>
                  <a:lnTo>
                    <a:pt x="50" y="24"/>
                  </a:lnTo>
                  <a:lnTo>
                    <a:pt x="39" y="33"/>
                  </a:lnTo>
                  <a:lnTo>
                    <a:pt x="25" y="41"/>
                  </a:lnTo>
                  <a:lnTo>
                    <a:pt x="13" y="46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5" y="34"/>
                  </a:lnTo>
                  <a:lnTo>
                    <a:pt x="13" y="25"/>
                  </a:lnTo>
                  <a:lnTo>
                    <a:pt x="27" y="16"/>
                  </a:lnTo>
                  <a:lnTo>
                    <a:pt x="40" y="8"/>
                  </a:lnTo>
                  <a:lnTo>
                    <a:pt x="50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5545"/>
            <p:cNvSpPr/>
            <p:nvPr/>
          </p:nvSpPr>
          <p:spPr bwMode="auto">
            <a:xfrm>
              <a:off x="5991226" y="2875716"/>
              <a:ext cx="19050" cy="19050"/>
            </a:xfrm>
            <a:custGeom>
              <a:gdLst>
                <a:gd fmla="*/ 6 w 12" name="T0"/>
                <a:gd fmla="*/ 0 h 12" name="T1"/>
                <a:gd fmla="*/ 8 w 12" name="T2"/>
                <a:gd fmla="*/ 0 h 12" name="T3"/>
                <a:gd fmla="*/ 10 w 12" name="T4"/>
                <a:gd fmla="*/ 2 h 12" name="T5"/>
                <a:gd fmla="*/ 12 w 12" name="T6"/>
                <a:gd fmla="*/ 4 h 12" name="T7"/>
                <a:gd fmla="*/ 12 w 12" name="T8"/>
                <a:gd fmla="*/ 7 h 12" name="T9"/>
                <a:gd fmla="*/ 12 w 12" name="T10"/>
                <a:gd fmla="*/ 10 h 12" name="T11"/>
                <a:gd fmla="*/ 10 w 12" name="T12"/>
                <a:gd fmla="*/ 11 h 12" name="T13"/>
                <a:gd fmla="*/ 8 w 12" name="T14"/>
                <a:gd fmla="*/ 12 h 12" name="T15"/>
                <a:gd fmla="*/ 5 w 12" name="T16"/>
                <a:gd fmla="*/ 12 h 12" name="T17"/>
                <a:gd fmla="*/ 4 w 12" name="T18"/>
                <a:gd fmla="*/ 12 h 12" name="T19"/>
                <a:gd fmla="*/ 1 w 12" name="T20"/>
                <a:gd fmla="*/ 11 h 12" name="T21"/>
                <a:gd fmla="*/ 0 w 12" name="T22"/>
                <a:gd fmla="*/ 8 h 12" name="T23"/>
                <a:gd fmla="*/ 0 w 12" name="T24"/>
                <a:gd fmla="*/ 6 h 12" name="T25"/>
                <a:gd fmla="*/ 0 w 12" name="T26"/>
                <a:gd fmla="*/ 4 h 12" name="T27"/>
                <a:gd fmla="*/ 1 w 12" name="T28"/>
                <a:gd fmla="*/ 2 h 12" name="T29"/>
                <a:gd fmla="*/ 4 w 12" name="T30"/>
                <a:gd fmla="*/ 0 h 12" name="T31"/>
                <a:gd fmla="*/ 6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5546"/>
            <p:cNvSpPr/>
            <p:nvPr/>
          </p:nvSpPr>
          <p:spPr bwMode="auto">
            <a:xfrm>
              <a:off x="5937251" y="2751891"/>
              <a:ext cx="96838" cy="82550"/>
            </a:xfrm>
            <a:custGeom>
              <a:gdLst>
                <a:gd fmla="*/ 2 w 61" name="T0"/>
                <a:gd fmla="*/ 0 h 52" name="T1"/>
                <a:gd fmla="*/ 7 w 61" name="T2"/>
                <a:gd fmla="*/ 1 h 52" name="T3"/>
                <a:gd fmla="*/ 14 w 61" name="T4"/>
                <a:gd fmla="*/ 4 h 52" name="T5"/>
                <a:gd fmla="*/ 24 w 61" name="T6"/>
                <a:gd fmla="*/ 11 h 52" name="T7"/>
                <a:gd fmla="*/ 36 w 61" name="T8"/>
                <a:gd fmla="*/ 23 h 52" name="T9"/>
                <a:gd fmla="*/ 50 w 61" name="T10"/>
                <a:gd fmla="*/ 41 h 52" name="T11"/>
                <a:gd fmla="*/ 51 w 61" name="T12"/>
                <a:gd fmla="*/ 43 h 52" name="T13"/>
                <a:gd fmla="*/ 51 w 61" name="T14"/>
                <a:gd fmla="*/ 44 h 52" name="T15"/>
                <a:gd fmla="*/ 54 w 61" name="T16"/>
                <a:gd fmla="*/ 45 h 52" name="T17"/>
                <a:gd fmla="*/ 55 w 61" name="T18"/>
                <a:gd fmla="*/ 48 h 52" name="T19"/>
                <a:gd fmla="*/ 57 w 61" name="T20"/>
                <a:gd fmla="*/ 49 h 52" name="T21"/>
                <a:gd fmla="*/ 61 w 61" name="T22"/>
                <a:gd fmla="*/ 51 h 52" name="T23"/>
                <a:gd fmla="*/ 60 w 61" name="T24"/>
                <a:gd fmla="*/ 52 h 52" name="T25"/>
                <a:gd fmla="*/ 57 w 61" name="T26"/>
                <a:gd fmla="*/ 52 h 52" name="T27"/>
                <a:gd fmla="*/ 54 w 61" name="T28"/>
                <a:gd fmla="*/ 51 h 52" name="T29"/>
                <a:gd fmla="*/ 47 w 61" name="T30"/>
                <a:gd fmla="*/ 47 h 52" name="T31"/>
                <a:gd fmla="*/ 39 w 61" name="T32"/>
                <a:gd fmla="*/ 36 h 52" name="T33"/>
                <a:gd fmla="*/ 38 w 61" name="T34"/>
                <a:gd fmla="*/ 35 h 52" name="T35"/>
                <a:gd fmla="*/ 34 w 61" name="T36"/>
                <a:gd fmla="*/ 28 h 52" name="T37"/>
                <a:gd fmla="*/ 28 w 61" name="T38"/>
                <a:gd fmla="*/ 20 h 52" name="T39"/>
                <a:gd fmla="*/ 20 w 61" name="T40"/>
                <a:gd fmla="*/ 12 h 52" name="T41"/>
                <a:gd fmla="*/ 11 w 61" name="T42"/>
                <a:gd fmla="*/ 5 h 52" name="T43"/>
                <a:gd fmla="*/ 0 w 61" name="T44"/>
                <a:gd fmla="*/ 0 h 52" name="T45"/>
                <a:gd fmla="*/ 2 w 61" name="T46"/>
                <a:gd fmla="*/ 0 h 5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2" w="61">
                  <a:moveTo>
                    <a:pt x="2" y="0"/>
                  </a:moveTo>
                  <a:lnTo>
                    <a:pt x="7" y="1"/>
                  </a:lnTo>
                  <a:lnTo>
                    <a:pt x="14" y="4"/>
                  </a:lnTo>
                  <a:lnTo>
                    <a:pt x="24" y="11"/>
                  </a:lnTo>
                  <a:lnTo>
                    <a:pt x="36" y="23"/>
                  </a:lnTo>
                  <a:lnTo>
                    <a:pt x="50" y="41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4" y="45"/>
                  </a:lnTo>
                  <a:lnTo>
                    <a:pt x="55" y="48"/>
                  </a:lnTo>
                  <a:lnTo>
                    <a:pt x="57" y="49"/>
                  </a:lnTo>
                  <a:lnTo>
                    <a:pt x="61" y="51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4" y="51"/>
                  </a:lnTo>
                  <a:lnTo>
                    <a:pt x="47" y="47"/>
                  </a:lnTo>
                  <a:lnTo>
                    <a:pt x="39" y="36"/>
                  </a:lnTo>
                  <a:lnTo>
                    <a:pt x="38" y="35"/>
                  </a:lnTo>
                  <a:lnTo>
                    <a:pt x="34" y="28"/>
                  </a:lnTo>
                  <a:lnTo>
                    <a:pt x="28" y="20"/>
                  </a:lnTo>
                  <a:lnTo>
                    <a:pt x="20" y="12"/>
                  </a:lnTo>
                  <a:lnTo>
                    <a:pt x="11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5547"/>
            <p:cNvSpPr/>
            <p:nvPr/>
          </p:nvSpPr>
          <p:spPr bwMode="auto">
            <a:xfrm>
              <a:off x="5870576" y="2726491"/>
              <a:ext cx="58738" cy="106363"/>
            </a:xfrm>
            <a:custGeom>
              <a:gdLst>
                <a:gd fmla="*/ 8 w 37" name="T0"/>
                <a:gd fmla="*/ 0 h 67" name="T1"/>
                <a:gd fmla="*/ 12 w 37" name="T2"/>
                <a:gd fmla="*/ 0 h 67" name="T3"/>
                <a:gd fmla="*/ 16 w 37" name="T4"/>
                <a:gd fmla="*/ 1 h 67" name="T5"/>
                <a:gd fmla="*/ 20 w 37" name="T6"/>
                <a:gd fmla="*/ 3 h 67" name="T7"/>
                <a:gd fmla="*/ 24 w 37" name="T8"/>
                <a:gd fmla="*/ 5 h 67" name="T9"/>
                <a:gd fmla="*/ 25 w 37" name="T10"/>
                <a:gd fmla="*/ 8 h 67" name="T11"/>
                <a:gd fmla="*/ 28 w 37" name="T12"/>
                <a:gd fmla="*/ 12 h 67" name="T13"/>
                <a:gd fmla="*/ 29 w 37" name="T14"/>
                <a:gd fmla="*/ 16 h 67" name="T15"/>
                <a:gd fmla="*/ 32 w 37" name="T16"/>
                <a:gd fmla="*/ 19 h 67" name="T17"/>
                <a:gd fmla="*/ 33 w 37" name="T18"/>
                <a:gd fmla="*/ 23 h 67" name="T19"/>
                <a:gd fmla="*/ 37 w 37" name="T20"/>
                <a:gd fmla="*/ 25 h 67" name="T21"/>
                <a:gd fmla="*/ 33 w 37" name="T22"/>
                <a:gd fmla="*/ 27 h 67" name="T23"/>
                <a:gd fmla="*/ 32 w 37" name="T24"/>
                <a:gd fmla="*/ 29 h 67" name="T25"/>
                <a:gd fmla="*/ 32 w 37" name="T26"/>
                <a:gd fmla="*/ 32 h 67" name="T27"/>
                <a:gd fmla="*/ 32 w 37" name="T28"/>
                <a:gd fmla="*/ 36 h 67" name="T29"/>
                <a:gd fmla="*/ 32 w 37" name="T30"/>
                <a:gd fmla="*/ 40 h 67" name="T31"/>
                <a:gd fmla="*/ 33 w 37" name="T32"/>
                <a:gd fmla="*/ 43 h 67" name="T33"/>
                <a:gd fmla="*/ 34 w 37" name="T34"/>
                <a:gd fmla="*/ 45 h 67" name="T35"/>
                <a:gd fmla="*/ 32 w 37" name="T36"/>
                <a:gd fmla="*/ 44 h 67" name="T37"/>
                <a:gd fmla="*/ 29 w 37" name="T38"/>
                <a:gd fmla="*/ 45 h 67" name="T39"/>
                <a:gd fmla="*/ 28 w 37" name="T40"/>
                <a:gd fmla="*/ 47 h 67" name="T41"/>
                <a:gd fmla="*/ 26 w 37" name="T42"/>
                <a:gd fmla="*/ 49 h 67" name="T43"/>
                <a:gd fmla="*/ 26 w 37" name="T44"/>
                <a:gd fmla="*/ 53 h 67" name="T45"/>
                <a:gd fmla="*/ 26 w 37" name="T46"/>
                <a:gd fmla="*/ 56 h 67" name="T47"/>
                <a:gd fmla="*/ 26 w 37" name="T48"/>
                <a:gd fmla="*/ 60 h 67" name="T49"/>
                <a:gd fmla="*/ 26 w 37" name="T50"/>
                <a:gd fmla="*/ 63 h 67" name="T51"/>
                <a:gd fmla="*/ 28 w 37" name="T52"/>
                <a:gd fmla="*/ 64 h 67" name="T53"/>
                <a:gd fmla="*/ 26 w 37" name="T54"/>
                <a:gd fmla="*/ 67 h 67" name="T55"/>
                <a:gd fmla="*/ 26 w 37" name="T56"/>
                <a:gd fmla="*/ 65 h 67" name="T57"/>
                <a:gd fmla="*/ 25 w 37" name="T58"/>
                <a:gd fmla="*/ 63 h 67" name="T59"/>
                <a:gd fmla="*/ 24 w 37" name="T60"/>
                <a:gd fmla="*/ 60 h 67" name="T61"/>
                <a:gd fmla="*/ 24 w 37" name="T62"/>
                <a:gd fmla="*/ 56 h 67" name="T63"/>
                <a:gd fmla="*/ 21 w 37" name="T64"/>
                <a:gd fmla="*/ 55 h 67" name="T65"/>
                <a:gd fmla="*/ 20 w 37" name="T66"/>
                <a:gd fmla="*/ 52 h 67" name="T67"/>
                <a:gd fmla="*/ 18 w 37" name="T68"/>
                <a:gd fmla="*/ 52 h 67" name="T69"/>
                <a:gd fmla="*/ 16 w 37" name="T70"/>
                <a:gd fmla="*/ 52 h 67" name="T71"/>
                <a:gd fmla="*/ 13 w 37" name="T72"/>
                <a:gd fmla="*/ 55 h 67" name="T73"/>
                <a:gd fmla="*/ 15 w 37" name="T74"/>
                <a:gd fmla="*/ 52 h 67" name="T75"/>
                <a:gd fmla="*/ 15 w 37" name="T76"/>
                <a:gd fmla="*/ 51 h 67" name="T77"/>
                <a:gd fmla="*/ 15 w 37" name="T78"/>
                <a:gd fmla="*/ 48 h 67" name="T79"/>
                <a:gd fmla="*/ 15 w 37" name="T80"/>
                <a:gd fmla="*/ 47 h 67" name="T81"/>
                <a:gd fmla="*/ 13 w 37" name="T82"/>
                <a:gd fmla="*/ 45 h 67" name="T83"/>
                <a:gd fmla="*/ 12 w 37" name="T84"/>
                <a:gd fmla="*/ 45 h 67" name="T85"/>
                <a:gd fmla="*/ 9 w 37" name="T86"/>
                <a:gd fmla="*/ 47 h 67" name="T87"/>
                <a:gd fmla="*/ 11 w 37" name="T88"/>
                <a:gd fmla="*/ 45 h 67" name="T89"/>
                <a:gd fmla="*/ 11 w 37" name="T90"/>
                <a:gd fmla="*/ 43 h 67" name="T91"/>
                <a:gd fmla="*/ 12 w 37" name="T92"/>
                <a:gd fmla="*/ 40 h 67" name="T93"/>
                <a:gd fmla="*/ 12 w 37" name="T94"/>
                <a:gd fmla="*/ 37 h 67" name="T95"/>
                <a:gd fmla="*/ 12 w 37" name="T96"/>
                <a:gd fmla="*/ 35 h 67" name="T97"/>
                <a:gd fmla="*/ 12 w 37" name="T98"/>
                <a:gd fmla="*/ 32 h 67" name="T99"/>
                <a:gd fmla="*/ 11 w 37" name="T100"/>
                <a:gd fmla="*/ 31 h 67" name="T101"/>
                <a:gd fmla="*/ 8 w 37" name="T102"/>
                <a:gd fmla="*/ 29 h 67" name="T103"/>
                <a:gd fmla="*/ 7 w 37" name="T104"/>
                <a:gd fmla="*/ 29 h 67" name="T105"/>
                <a:gd fmla="*/ 7 w 37" name="T106"/>
                <a:gd fmla="*/ 24 h 67" name="T107"/>
                <a:gd fmla="*/ 4 w 37" name="T108"/>
                <a:gd fmla="*/ 19 h 67" name="T109"/>
                <a:gd fmla="*/ 1 w 37" name="T110"/>
                <a:gd fmla="*/ 12 h 67" name="T111"/>
                <a:gd fmla="*/ 0 w 37" name="T112"/>
                <a:gd fmla="*/ 5 h 67" name="T113"/>
                <a:gd fmla="*/ 1 w 37" name="T114"/>
                <a:gd fmla="*/ 1 h 67" name="T115"/>
                <a:gd fmla="*/ 8 w 37" name="T116"/>
                <a:gd fmla="*/ 0 h 6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7" w="37">
                  <a:moveTo>
                    <a:pt x="8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8" y="12"/>
                  </a:lnTo>
                  <a:lnTo>
                    <a:pt x="29" y="16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3" y="43"/>
                  </a:lnTo>
                  <a:lnTo>
                    <a:pt x="34" y="45"/>
                  </a:lnTo>
                  <a:lnTo>
                    <a:pt x="32" y="44"/>
                  </a:lnTo>
                  <a:lnTo>
                    <a:pt x="29" y="45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8" y="64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1" y="55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3" y="5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1" y="31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4" y="19"/>
                  </a:lnTo>
                  <a:lnTo>
                    <a:pt x="1" y="12"/>
                  </a:lnTo>
                  <a:lnTo>
                    <a:pt x="0" y="5"/>
                  </a:lnTo>
                  <a:lnTo>
                    <a:pt x="1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5548"/>
            <p:cNvSpPr/>
            <p:nvPr/>
          </p:nvSpPr>
          <p:spPr bwMode="auto">
            <a:xfrm>
              <a:off x="5884864" y="2691566"/>
              <a:ext cx="120650" cy="77788"/>
            </a:xfrm>
            <a:custGeom>
              <a:gdLst>
                <a:gd fmla="*/ 72 w 76" name="T0"/>
                <a:gd fmla="*/ 0 h 49" name="T1"/>
                <a:gd fmla="*/ 69 w 76" name="T2"/>
                <a:gd fmla="*/ 5 h 49" name="T3"/>
                <a:gd fmla="*/ 67 w 76" name="T4"/>
                <a:gd fmla="*/ 12 h 49" name="T5"/>
                <a:gd fmla="*/ 69 w 76" name="T6"/>
                <a:gd fmla="*/ 18 h 49" name="T7"/>
                <a:gd fmla="*/ 76 w 76" name="T8"/>
                <a:gd fmla="*/ 22 h 49" name="T9"/>
                <a:gd fmla="*/ 72 w 76" name="T10"/>
                <a:gd fmla="*/ 22 h 49" name="T11"/>
                <a:gd fmla="*/ 69 w 76" name="T12"/>
                <a:gd fmla="*/ 23 h 49" name="T13"/>
                <a:gd fmla="*/ 67 w 76" name="T14"/>
                <a:gd fmla="*/ 25 h 49" name="T15"/>
                <a:gd fmla="*/ 64 w 76" name="T16"/>
                <a:gd fmla="*/ 27 h 49" name="T17"/>
                <a:gd fmla="*/ 63 w 76" name="T18"/>
                <a:gd fmla="*/ 31 h 49" name="T19"/>
                <a:gd fmla="*/ 63 w 76" name="T20"/>
                <a:gd fmla="*/ 34 h 49" name="T21"/>
                <a:gd fmla="*/ 64 w 76" name="T22"/>
                <a:gd fmla="*/ 37 h 49" name="T23"/>
                <a:gd fmla="*/ 67 w 76" name="T24"/>
                <a:gd fmla="*/ 39 h 49" name="T25"/>
                <a:gd fmla="*/ 64 w 76" name="T26"/>
                <a:gd fmla="*/ 38 h 49" name="T27"/>
                <a:gd fmla="*/ 61 w 76" name="T28"/>
                <a:gd fmla="*/ 38 h 49" name="T29"/>
                <a:gd fmla="*/ 57 w 76" name="T30"/>
                <a:gd fmla="*/ 38 h 49" name="T31"/>
                <a:gd fmla="*/ 55 w 76" name="T32"/>
                <a:gd fmla="*/ 38 h 49" name="T33"/>
                <a:gd fmla="*/ 52 w 76" name="T34"/>
                <a:gd fmla="*/ 38 h 49" name="T35"/>
                <a:gd fmla="*/ 49 w 76" name="T36"/>
                <a:gd fmla="*/ 39 h 49" name="T37"/>
                <a:gd fmla="*/ 48 w 76" name="T38"/>
                <a:gd fmla="*/ 41 h 49" name="T39"/>
                <a:gd fmla="*/ 47 w 76" name="T40"/>
                <a:gd fmla="*/ 42 h 49" name="T41"/>
                <a:gd fmla="*/ 47 w 76" name="T42"/>
                <a:gd fmla="*/ 45 h 49" name="T43"/>
                <a:gd fmla="*/ 48 w 76" name="T44"/>
                <a:gd fmla="*/ 49 h 49" name="T45"/>
                <a:gd fmla="*/ 39 w 76" name="T46"/>
                <a:gd fmla="*/ 43 h 49" name="T47"/>
                <a:gd fmla="*/ 27 w 76" name="T48"/>
                <a:gd fmla="*/ 41 h 49" name="T49"/>
                <a:gd fmla="*/ 15 w 76" name="T50"/>
                <a:gd fmla="*/ 42 h 49" name="T51"/>
                <a:gd fmla="*/ 4 w 76" name="T52"/>
                <a:gd fmla="*/ 45 h 49" name="T53"/>
                <a:gd fmla="*/ 3 w 76" name="T54"/>
                <a:gd fmla="*/ 45 h 49" name="T55"/>
                <a:gd fmla="*/ 3 w 76" name="T56"/>
                <a:gd fmla="*/ 42 h 49" name="T57"/>
                <a:gd fmla="*/ 2 w 76" name="T58"/>
                <a:gd fmla="*/ 39 h 49" name="T59"/>
                <a:gd fmla="*/ 2 w 76" name="T60"/>
                <a:gd fmla="*/ 37 h 49" name="T61"/>
                <a:gd fmla="*/ 0 w 76" name="T62"/>
                <a:gd fmla="*/ 35 h 49" name="T63"/>
                <a:gd fmla="*/ 0 w 76" name="T64"/>
                <a:gd fmla="*/ 34 h 49" name="T65"/>
                <a:gd fmla="*/ 0 w 76" name="T66"/>
                <a:gd fmla="*/ 33 h 49" name="T67"/>
                <a:gd fmla="*/ 0 w 76" name="T68"/>
                <a:gd fmla="*/ 33 h 49" name="T69"/>
                <a:gd fmla="*/ 2 w 76" name="T70"/>
                <a:gd fmla="*/ 33 h 49" name="T71"/>
                <a:gd fmla="*/ 4 w 76" name="T72"/>
                <a:gd fmla="*/ 31 h 49" name="T73"/>
                <a:gd fmla="*/ 8 w 76" name="T74"/>
                <a:gd fmla="*/ 29 h 49" name="T75"/>
                <a:gd fmla="*/ 11 w 76" name="T76"/>
                <a:gd fmla="*/ 26 h 49" name="T77"/>
                <a:gd fmla="*/ 13 w 76" name="T78"/>
                <a:gd fmla="*/ 22 h 49" name="T79"/>
                <a:gd fmla="*/ 13 w 76" name="T80"/>
                <a:gd fmla="*/ 18 h 49" name="T81"/>
                <a:gd fmla="*/ 13 w 76" name="T82"/>
                <a:gd fmla="*/ 13 h 49" name="T83"/>
                <a:gd fmla="*/ 20 w 76" name="T84"/>
                <a:gd fmla="*/ 14 h 49" name="T85"/>
                <a:gd fmla="*/ 28 w 76" name="T86"/>
                <a:gd fmla="*/ 14 h 49" name="T87"/>
                <a:gd fmla="*/ 33 w 76" name="T88"/>
                <a:gd fmla="*/ 12 h 49" name="T89"/>
                <a:gd fmla="*/ 36 w 76" name="T90"/>
                <a:gd fmla="*/ 5 h 49" name="T91"/>
                <a:gd fmla="*/ 39 w 76" name="T92"/>
                <a:gd fmla="*/ 6 h 49" name="T93"/>
                <a:gd fmla="*/ 43 w 76" name="T94"/>
                <a:gd fmla="*/ 6 h 49" name="T95"/>
                <a:gd fmla="*/ 45 w 76" name="T96"/>
                <a:gd fmla="*/ 6 h 49" name="T97"/>
                <a:gd fmla="*/ 48 w 76" name="T98"/>
                <a:gd fmla="*/ 4 h 49" name="T99"/>
                <a:gd fmla="*/ 49 w 76" name="T100"/>
                <a:gd fmla="*/ 1 h 49" name="T101"/>
                <a:gd fmla="*/ 55 w 76" name="T102"/>
                <a:gd fmla="*/ 5 h 49" name="T103"/>
                <a:gd fmla="*/ 60 w 76" name="T104"/>
                <a:gd fmla="*/ 5 h 49" name="T105"/>
                <a:gd fmla="*/ 67 w 76" name="T106"/>
                <a:gd fmla="*/ 2 h 49" name="T107"/>
                <a:gd fmla="*/ 72 w 76" name="T108"/>
                <a:gd fmla="*/ 0 h 4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9" w="76">
                  <a:moveTo>
                    <a:pt x="72" y="0"/>
                  </a:moveTo>
                  <a:lnTo>
                    <a:pt x="69" y="5"/>
                  </a:lnTo>
                  <a:lnTo>
                    <a:pt x="67" y="12"/>
                  </a:lnTo>
                  <a:lnTo>
                    <a:pt x="69" y="18"/>
                  </a:lnTo>
                  <a:lnTo>
                    <a:pt x="76" y="22"/>
                  </a:lnTo>
                  <a:lnTo>
                    <a:pt x="72" y="22"/>
                  </a:lnTo>
                  <a:lnTo>
                    <a:pt x="69" y="23"/>
                  </a:lnTo>
                  <a:lnTo>
                    <a:pt x="67" y="25"/>
                  </a:lnTo>
                  <a:lnTo>
                    <a:pt x="64" y="27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4" y="37"/>
                  </a:lnTo>
                  <a:lnTo>
                    <a:pt x="67" y="39"/>
                  </a:lnTo>
                  <a:lnTo>
                    <a:pt x="64" y="38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49" y="39"/>
                  </a:lnTo>
                  <a:lnTo>
                    <a:pt x="48" y="41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8" y="49"/>
                  </a:lnTo>
                  <a:lnTo>
                    <a:pt x="39" y="43"/>
                  </a:lnTo>
                  <a:lnTo>
                    <a:pt x="27" y="41"/>
                  </a:lnTo>
                  <a:lnTo>
                    <a:pt x="15" y="42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8" y="29"/>
                  </a:lnTo>
                  <a:lnTo>
                    <a:pt x="11" y="26"/>
                  </a:lnTo>
                  <a:lnTo>
                    <a:pt x="13" y="22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3" y="12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3" y="6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1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7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5549"/>
            <p:cNvSpPr/>
            <p:nvPr/>
          </p:nvSpPr>
          <p:spPr bwMode="auto">
            <a:xfrm>
              <a:off x="5788026" y="2661404"/>
              <a:ext cx="115888" cy="90488"/>
            </a:xfrm>
            <a:custGeom>
              <a:gdLst>
                <a:gd fmla="*/ 8 w 73" name="T0"/>
                <a:gd fmla="*/ 0 h 57" name="T1"/>
                <a:gd fmla="*/ 12 w 73" name="T2"/>
                <a:gd fmla="*/ 4 h 57" name="T3"/>
                <a:gd fmla="*/ 17 w 73" name="T4"/>
                <a:gd fmla="*/ 8 h 57" name="T5"/>
                <a:gd fmla="*/ 24 w 73" name="T6"/>
                <a:gd fmla="*/ 8 h 57" name="T7"/>
                <a:gd fmla="*/ 29 w 73" name="T8"/>
                <a:gd fmla="*/ 5 h 57" name="T9"/>
                <a:gd fmla="*/ 31 w 73" name="T10"/>
                <a:gd fmla="*/ 8 h 57" name="T11"/>
                <a:gd fmla="*/ 33 w 73" name="T12"/>
                <a:gd fmla="*/ 11 h 57" name="T13"/>
                <a:gd fmla="*/ 36 w 73" name="T14"/>
                <a:gd fmla="*/ 12 h 57" name="T15"/>
                <a:gd fmla="*/ 39 w 73" name="T16"/>
                <a:gd fmla="*/ 13 h 57" name="T17"/>
                <a:gd fmla="*/ 43 w 73" name="T18"/>
                <a:gd fmla="*/ 12 h 57" name="T19"/>
                <a:gd fmla="*/ 43 w 73" name="T20"/>
                <a:gd fmla="*/ 16 h 57" name="T21"/>
                <a:gd fmla="*/ 44 w 73" name="T22"/>
                <a:gd fmla="*/ 19 h 57" name="T23"/>
                <a:gd fmla="*/ 45 w 73" name="T24"/>
                <a:gd fmla="*/ 21 h 57" name="T25"/>
                <a:gd fmla="*/ 49 w 73" name="T26"/>
                <a:gd fmla="*/ 23 h 57" name="T27"/>
                <a:gd fmla="*/ 52 w 73" name="T28"/>
                <a:gd fmla="*/ 24 h 57" name="T29"/>
                <a:gd fmla="*/ 56 w 73" name="T30"/>
                <a:gd fmla="*/ 24 h 57" name="T31"/>
                <a:gd fmla="*/ 60 w 73" name="T32"/>
                <a:gd fmla="*/ 24 h 57" name="T33"/>
                <a:gd fmla="*/ 63 w 73" name="T34"/>
                <a:gd fmla="*/ 24 h 57" name="T35"/>
                <a:gd fmla="*/ 61 w 73" name="T36"/>
                <a:gd fmla="*/ 29 h 57" name="T37"/>
                <a:gd fmla="*/ 61 w 73" name="T38"/>
                <a:gd fmla="*/ 33 h 57" name="T39"/>
                <a:gd fmla="*/ 63 w 73" name="T40"/>
                <a:gd fmla="*/ 37 h 57" name="T41"/>
                <a:gd fmla="*/ 65 w 73" name="T42"/>
                <a:gd fmla="*/ 41 h 57" name="T43"/>
                <a:gd fmla="*/ 69 w 73" name="T44"/>
                <a:gd fmla="*/ 44 h 57" name="T45"/>
                <a:gd fmla="*/ 72 w 73" name="T46"/>
                <a:gd fmla="*/ 45 h 57" name="T47"/>
                <a:gd fmla="*/ 72 w 73" name="T48"/>
                <a:gd fmla="*/ 46 h 57" name="T49"/>
                <a:gd fmla="*/ 73 w 73" name="T50"/>
                <a:gd fmla="*/ 46 h 57" name="T51"/>
                <a:gd fmla="*/ 73 w 73" name="T52"/>
                <a:gd fmla="*/ 46 h 57" name="T53"/>
                <a:gd fmla="*/ 72 w 73" name="T54"/>
                <a:gd fmla="*/ 48 h 57" name="T55"/>
                <a:gd fmla="*/ 70 w 73" name="T56"/>
                <a:gd fmla="*/ 50 h 57" name="T57"/>
                <a:gd fmla="*/ 69 w 73" name="T58"/>
                <a:gd fmla="*/ 52 h 57" name="T59"/>
                <a:gd fmla="*/ 68 w 73" name="T60"/>
                <a:gd fmla="*/ 54 h 57" name="T61"/>
                <a:gd fmla="*/ 68 w 73" name="T62"/>
                <a:gd fmla="*/ 57 h 57" name="T63"/>
                <a:gd fmla="*/ 67 w 73" name="T64"/>
                <a:gd fmla="*/ 57 h 57" name="T65"/>
                <a:gd fmla="*/ 57 w 73" name="T66"/>
                <a:gd fmla="*/ 52 h 57" name="T67"/>
                <a:gd fmla="*/ 45 w 73" name="T68"/>
                <a:gd fmla="*/ 49 h 57" name="T69"/>
                <a:gd fmla="*/ 33 w 73" name="T70"/>
                <a:gd fmla="*/ 49 h 57" name="T71"/>
                <a:gd fmla="*/ 23 w 73" name="T72"/>
                <a:gd fmla="*/ 53 h 57" name="T73"/>
                <a:gd fmla="*/ 25 w 73" name="T74"/>
                <a:gd fmla="*/ 49 h 57" name="T75"/>
                <a:gd fmla="*/ 25 w 73" name="T76"/>
                <a:gd fmla="*/ 46 h 57" name="T77"/>
                <a:gd fmla="*/ 24 w 73" name="T78"/>
                <a:gd fmla="*/ 44 h 57" name="T79"/>
                <a:gd fmla="*/ 21 w 73" name="T80"/>
                <a:gd fmla="*/ 42 h 57" name="T81"/>
                <a:gd fmla="*/ 19 w 73" name="T82"/>
                <a:gd fmla="*/ 41 h 57" name="T83"/>
                <a:gd fmla="*/ 16 w 73" name="T84"/>
                <a:gd fmla="*/ 41 h 57" name="T85"/>
                <a:gd fmla="*/ 12 w 73" name="T86"/>
                <a:gd fmla="*/ 40 h 57" name="T87"/>
                <a:gd fmla="*/ 9 w 73" name="T88"/>
                <a:gd fmla="*/ 40 h 57" name="T89"/>
                <a:gd fmla="*/ 5 w 73" name="T90"/>
                <a:gd fmla="*/ 40 h 57" name="T91"/>
                <a:gd fmla="*/ 9 w 73" name="T92"/>
                <a:gd fmla="*/ 39 h 57" name="T93"/>
                <a:gd fmla="*/ 11 w 73" name="T94"/>
                <a:gd fmla="*/ 36 h 57" name="T95"/>
                <a:gd fmla="*/ 11 w 73" name="T96"/>
                <a:gd fmla="*/ 33 h 57" name="T97"/>
                <a:gd fmla="*/ 11 w 73" name="T98"/>
                <a:gd fmla="*/ 29 h 57" name="T99"/>
                <a:gd fmla="*/ 9 w 73" name="T100"/>
                <a:gd fmla="*/ 27 h 57" name="T101"/>
                <a:gd fmla="*/ 7 w 73" name="T102"/>
                <a:gd fmla="*/ 24 h 57" name="T103"/>
                <a:gd fmla="*/ 4 w 73" name="T104"/>
                <a:gd fmla="*/ 23 h 57" name="T105"/>
                <a:gd fmla="*/ 0 w 73" name="T106"/>
                <a:gd fmla="*/ 21 h 57" name="T107"/>
                <a:gd fmla="*/ 7 w 73" name="T108"/>
                <a:gd fmla="*/ 19 h 57" name="T109"/>
                <a:gd fmla="*/ 11 w 73" name="T110"/>
                <a:gd fmla="*/ 13 h 57" name="T111"/>
                <a:gd fmla="*/ 9 w 73" name="T112"/>
                <a:gd fmla="*/ 7 h 57" name="T113"/>
                <a:gd fmla="*/ 8 w 73" name="T114"/>
                <a:gd fmla="*/ 0 h 5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73">
                  <a:moveTo>
                    <a:pt x="8" y="0"/>
                  </a:moveTo>
                  <a:lnTo>
                    <a:pt x="12" y="4"/>
                  </a:lnTo>
                  <a:lnTo>
                    <a:pt x="17" y="8"/>
                  </a:lnTo>
                  <a:lnTo>
                    <a:pt x="24" y="8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9" y="13"/>
                  </a:lnTo>
                  <a:lnTo>
                    <a:pt x="43" y="12"/>
                  </a:lnTo>
                  <a:lnTo>
                    <a:pt x="43" y="16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9" y="23"/>
                  </a:lnTo>
                  <a:lnTo>
                    <a:pt x="52" y="24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63" y="24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7"/>
                  </a:lnTo>
                  <a:lnTo>
                    <a:pt x="65" y="41"/>
                  </a:lnTo>
                  <a:lnTo>
                    <a:pt x="69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8"/>
                  </a:lnTo>
                  <a:lnTo>
                    <a:pt x="70" y="50"/>
                  </a:lnTo>
                  <a:lnTo>
                    <a:pt x="69" y="52"/>
                  </a:lnTo>
                  <a:lnTo>
                    <a:pt x="68" y="54"/>
                  </a:lnTo>
                  <a:lnTo>
                    <a:pt x="68" y="57"/>
                  </a:lnTo>
                  <a:lnTo>
                    <a:pt x="67" y="57"/>
                  </a:lnTo>
                  <a:lnTo>
                    <a:pt x="57" y="52"/>
                  </a:lnTo>
                  <a:lnTo>
                    <a:pt x="45" y="49"/>
                  </a:lnTo>
                  <a:lnTo>
                    <a:pt x="33" y="49"/>
                  </a:lnTo>
                  <a:lnTo>
                    <a:pt x="23" y="53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4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7" y="24"/>
                  </a:lnTo>
                  <a:lnTo>
                    <a:pt x="4" y="23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9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5550"/>
            <p:cNvSpPr/>
            <p:nvPr/>
          </p:nvSpPr>
          <p:spPr bwMode="auto">
            <a:xfrm>
              <a:off x="5875339" y="2693154"/>
              <a:ext cx="15875" cy="17463"/>
            </a:xfrm>
            <a:custGeom>
              <a:gdLst>
                <a:gd fmla="*/ 5 w 10" name="T0"/>
                <a:gd fmla="*/ 0 h 11" name="T1"/>
                <a:gd fmla="*/ 8 w 10" name="T2"/>
                <a:gd fmla="*/ 1 h 11" name="T3"/>
                <a:gd fmla="*/ 9 w 10" name="T4"/>
                <a:gd fmla="*/ 4 h 11" name="T5"/>
                <a:gd fmla="*/ 10 w 10" name="T6"/>
                <a:gd fmla="*/ 7 h 11" name="T7"/>
                <a:gd fmla="*/ 9 w 10" name="T8"/>
                <a:gd fmla="*/ 9 h 11" name="T9"/>
                <a:gd fmla="*/ 6 w 10" name="T10"/>
                <a:gd fmla="*/ 11 h 11" name="T11"/>
                <a:gd fmla="*/ 4 w 10" name="T12"/>
                <a:gd fmla="*/ 11 h 11" name="T13"/>
                <a:gd fmla="*/ 1 w 10" name="T14"/>
                <a:gd fmla="*/ 11 h 11" name="T15"/>
                <a:gd fmla="*/ 0 w 10" name="T16"/>
                <a:gd fmla="*/ 8 h 11" name="T17"/>
                <a:gd fmla="*/ 0 w 10" name="T18"/>
                <a:gd fmla="*/ 5 h 11" name="T19"/>
                <a:gd fmla="*/ 1 w 10" name="T20"/>
                <a:gd fmla="*/ 3 h 11" name="T21"/>
                <a:gd fmla="*/ 2 w 10" name="T22"/>
                <a:gd fmla="*/ 1 h 11" name="T23"/>
                <a:gd fmla="*/ 5 w 1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0">
                  <a:moveTo>
                    <a:pt x="5" y="0"/>
                  </a:moveTo>
                  <a:lnTo>
                    <a:pt x="8" y="1"/>
                  </a:lnTo>
                  <a:lnTo>
                    <a:pt x="9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5551"/>
            <p:cNvSpPr/>
            <p:nvPr/>
          </p:nvSpPr>
          <p:spPr bwMode="auto">
            <a:xfrm>
              <a:off x="5859464" y="2697916"/>
              <a:ext cx="17463" cy="19050"/>
            </a:xfrm>
            <a:custGeom>
              <a:gdLst>
                <a:gd fmla="*/ 6 w 11" name="T0"/>
                <a:gd fmla="*/ 0 h 12" name="T1"/>
                <a:gd fmla="*/ 8 w 11" name="T2"/>
                <a:gd fmla="*/ 1 h 12" name="T3"/>
                <a:gd fmla="*/ 10 w 11" name="T4"/>
                <a:gd fmla="*/ 4 h 12" name="T5"/>
                <a:gd fmla="*/ 11 w 11" name="T6"/>
                <a:gd fmla="*/ 6 h 12" name="T7"/>
                <a:gd fmla="*/ 10 w 11" name="T8"/>
                <a:gd fmla="*/ 9 h 12" name="T9"/>
                <a:gd fmla="*/ 7 w 11" name="T10"/>
                <a:gd fmla="*/ 10 h 12" name="T11"/>
                <a:gd fmla="*/ 4 w 11" name="T12"/>
                <a:gd fmla="*/ 12 h 12" name="T13"/>
                <a:gd fmla="*/ 2 w 11" name="T14"/>
                <a:gd fmla="*/ 10 h 12" name="T15"/>
                <a:gd fmla="*/ 0 w 11" name="T16"/>
                <a:gd fmla="*/ 8 h 12" name="T17"/>
                <a:gd fmla="*/ 0 w 11" name="T18"/>
                <a:gd fmla="*/ 5 h 12" name="T19"/>
                <a:gd fmla="*/ 2 w 11" name="T20"/>
                <a:gd fmla="*/ 2 h 12" name="T21"/>
                <a:gd fmla="*/ 3 w 11" name="T22"/>
                <a:gd fmla="*/ 1 h 12" name="T23"/>
                <a:gd fmla="*/ 6 w 11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1">
                  <a:moveTo>
                    <a:pt x="6" y="0"/>
                  </a:moveTo>
                  <a:lnTo>
                    <a:pt x="8" y="1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5552"/>
            <p:cNvSpPr/>
            <p:nvPr/>
          </p:nvSpPr>
          <p:spPr bwMode="auto">
            <a:xfrm>
              <a:off x="5878514" y="2705854"/>
              <a:ext cx="17463" cy="17463"/>
            </a:xfrm>
            <a:custGeom>
              <a:gdLst>
                <a:gd fmla="*/ 6 w 11" name="T0"/>
                <a:gd fmla="*/ 0 h 11" name="T1"/>
                <a:gd fmla="*/ 8 w 11" name="T2"/>
                <a:gd fmla="*/ 1 h 11" name="T3"/>
                <a:gd fmla="*/ 10 w 11" name="T4"/>
                <a:gd fmla="*/ 3 h 11" name="T5"/>
                <a:gd fmla="*/ 11 w 11" name="T6"/>
                <a:gd fmla="*/ 5 h 11" name="T7"/>
                <a:gd fmla="*/ 10 w 11" name="T8"/>
                <a:gd fmla="*/ 8 h 11" name="T9"/>
                <a:gd fmla="*/ 7 w 11" name="T10"/>
                <a:gd fmla="*/ 11 h 11" name="T11"/>
                <a:gd fmla="*/ 4 w 11" name="T12"/>
                <a:gd fmla="*/ 11 h 11" name="T13"/>
                <a:gd fmla="*/ 2 w 11" name="T14"/>
                <a:gd fmla="*/ 9 h 11" name="T15"/>
                <a:gd fmla="*/ 0 w 11" name="T16"/>
                <a:gd fmla="*/ 7 h 11" name="T17"/>
                <a:gd fmla="*/ 0 w 11" name="T18"/>
                <a:gd fmla="*/ 4 h 11" name="T19"/>
                <a:gd fmla="*/ 2 w 11" name="T20"/>
                <a:gd fmla="*/ 1 h 11" name="T21"/>
                <a:gd fmla="*/ 3 w 11" name="T22"/>
                <a:gd fmla="*/ 0 h 11" name="T23"/>
                <a:gd fmla="*/ 6 w 11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1">
                  <a:moveTo>
                    <a:pt x="6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5553"/>
            <p:cNvSpPr/>
            <p:nvPr/>
          </p:nvSpPr>
          <p:spPr bwMode="auto">
            <a:xfrm>
              <a:off x="5868989" y="2712204"/>
              <a:ext cx="19050" cy="19050"/>
            </a:xfrm>
            <a:custGeom>
              <a:gdLst>
                <a:gd fmla="*/ 6 w 12" name="T0"/>
                <a:gd fmla="*/ 0 h 12" name="T1"/>
                <a:gd fmla="*/ 9 w 12" name="T2"/>
                <a:gd fmla="*/ 1 h 12" name="T3"/>
                <a:gd fmla="*/ 10 w 12" name="T4"/>
                <a:gd fmla="*/ 4 h 12" name="T5"/>
                <a:gd fmla="*/ 12 w 12" name="T6"/>
                <a:gd fmla="*/ 7 h 12" name="T7"/>
                <a:gd fmla="*/ 10 w 12" name="T8"/>
                <a:gd fmla="*/ 9 h 12" name="T9"/>
                <a:gd fmla="*/ 9 w 12" name="T10"/>
                <a:gd fmla="*/ 10 h 12" name="T11"/>
                <a:gd fmla="*/ 8 w 12" name="T12"/>
                <a:gd fmla="*/ 12 h 12" name="T13"/>
                <a:gd fmla="*/ 4 w 12" name="T14"/>
                <a:gd fmla="*/ 12 h 12" name="T15"/>
                <a:gd fmla="*/ 1 w 12" name="T16"/>
                <a:gd fmla="*/ 10 h 12" name="T17"/>
                <a:gd fmla="*/ 0 w 12" name="T18"/>
                <a:gd fmla="*/ 8 h 12" name="T19"/>
                <a:gd fmla="*/ 0 w 12" name="T20"/>
                <a:gd fmla="*/ 5 h 12" name="T21"/>
                <a:gd fmla="*/ 0 w 12" name="T22"/>
                <a:gd fmla="*/ 3 h 12" name="T23"/>
                <a:gd fmla="*/ 1 w 12" name="T24"/>
                <a:gd fmla="*/ 1 h 12" name="T25"/>
                <a:gd fmla="*/ 2 w 12" name="T26"/>
                <a:gd fmla="*/ 0 h 12" name="T27"/>
                <a:gd fmla="*/ 6 w 12" name="T28"/>
                <a:gd fmla="*/ 0 h 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9" y="1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5554"/>
            <p:cNvSpPr/>
            <p:nvPr/>
          </p:nvSpPr>
          <p:spPr bwMode="auto">
            <a:xfrm>
              <a:off x="5894389" y="2701091"/>
              <a:ext cx="14288" cy="17463"/>
            </a:xfrm>
            <a:custGeom>
              <a:gdLst>
                <a:gd fmla="*/ 5 w 9" name="T0"/>
                <a:gd fmla="*/ 0 h 11" name="T1"/>
                <a:gd fmla="*/ 7 w 9" name="T2"/>
                <a:gd fmla="*/ 0 h 11" name="T3"/>
                <a:gd fmla="*/ 9 w 9" name="T4"/>
                <a:gd fmla="*/ 3 h 11" name="T5"/>
                <a:gd fmla="*/ 9 w 9" name="T6"/>
                <a:gd fmla="*/ 6 h 11" name="T7"/>
                <a:gd fmla="*/ 7 w 9" name="T8"/>
                <a:gd fmla="*/ 8 h 11" name="T9"/>
                <a:gd fmla="*/ 6 w 9" name="T10"/>
                <a:gd fmla="*/ 10 h 11" name="T11"/>
                <a:gd fmla="*/ 3 w 9" name="T12"/>
                <a:gd fmla="*/ 11 h 11" name="T13"/>
                <a:gd fmla="*/ 1 w 9" name="T14"/>
                <a:gd fmla="*/ 10 h 11" name="T15"/>
                <a:gd fmla="*/ 0 w 9" name="T16"/>
                <a:gd fmla="*/ 7 h 11" name="T17"/>
                <a:gd fmla="*/ 0 w 9" name="T18"/>
                <a:gd fmla="*/ 4 h 11" name="T19"/>
                <a:gd fmla="*/ 0 w 9" name="T20"/>
                <a:gd fmla="*/ 2 h 11" name="T21"/>
                <a:gd fmla="*/ 2 w 9" name="T22"/>
                <a:gd fmla="*/ 0 h 11" name="T23"/>
                <a:gd fmla="*/ 5 w 9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9">
                  <a:moveTo>
                    <a:pt x="5" y="0"/>
                  </a:moveTo>
                  <a:lnTo>
                    <a:pt x="7" y="0"/>
                  </a:lnTo>
                  <a:lnTo>
                    <a:pt x="9" y="3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5555"/>
            <p:cNvSpPr/>
            <p:nvPr/>
          </p:nvSpPr>
          <p:spPr bwMode="auto">
            <a:xfrm>
              <a:off x="5910264" y="2712204"/>
              <a:ext cx="17463" cy="15875"/>
            </a:xfrm>
            <a:custGeom>
              <a:gdLst>
                <a:gd fmla="*/ 5 w 11" name="T0"/>
                <a:gd fmla="*/ 0 h 10" name="T1"/>
                <a:gd fmla="*/ 8 w 11" name="T2"/>
                <a:gd fmla="*/ 0 h 10" name="T3"/>
                <a:gd fmla="*/ 11 w 11" name="T4"/>
                <a:gd fmla="*/ 3 h 10" name="T5"/>
                <a:gd fmla="*/ 11 w 11" name="T6"/>
                <a:gd fmla="*/ 5 h 10" name="T7"/>
                <a:gd fmla="*/ 11 w 11" name="T8"/>
                <a:gd fmla="*/ 8 h 10" name="T9"/>
                <a:gd fmla="*/ 8 w 11" name="T10"/>
                <a:gd fmla="*/ 9 h 10" name="T11"/>
                <a:gd fmla="*/ 5 w 11" name="T12"/>
                <a:gd fmla="*/ 10 h 10" name="T13"/>
                <a:gd fmla="*/ 3 w 11" name="T14"/>
                <a:gd fmla="*/ 9 h 10" name="T15"/>
                <a:gd fmla="*/ 1 w 11" name="T16"/>
                <a:gd fmla="*/ 8 h 10" name="T17"/>
                <a:gd fmla="*/ 0 w 11" name="T18"/>
                <a:gd fmla="*/ 5 h 10" name="T19"/>
                <a:gd fmla="*/ 1 w 11" name="T20"/>
                <a:gd fmla="*/ 3 h 10" name="T21"/>
                <a:gd fmla="*/ 3 w 11" name="T22"/>
                <a:gd fmla="*/ 1 h 10" name="T23"/>
                <a:gd fmla="*/ 5 w 11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11">
                  <a:moveTo>
                    <a:pt x="5" y="0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5556"/>
            <p:cNvSpPr/>
            <p:nvPr/>
          </p:nvSpPr>
          <p:spPr bwMode="auto">
            <a:xfrm>
              <a:off x="5853114" y="2731254"/>
              <a:ext cx="17463" cy="15875"/>
            </a:xfrm>
            <a:custGeom>
              <a:gdLst>
                <a:gd fmla="*/ 7 w 11" name="T0"/>
                <a:gd fmla="*/ 0 h 10" name="T1"/>
                <a:gd fmla="*/ 10 w 11" name="T2"/>
                <a:gd fmla="*/ 1 h 10" name="T3"/>
                <a:gd fmla="*/ 11 w 11" name="T4"/>
                <a:gd fmla="*/ 4 h 10" name="T5"/>
                <a:gd fmla="*/ 11 w 11" name="T6"/>
                <a:gd fmla="*/ 6 h 10" name="T7"/>
                <a:gd fmla="*/ 10 w 11" name="T8"/>
                <a:gd fmla="*/ 9 h 10" name="T9"/>
                <a:gd fmla="*/ 7 w 11" name="T10"/>
                <a:gd fmla="*/ 10 h 10" name="T11"/>
                <a:gd fmla="*/ 4 w 11" name="T12"/>
                <a:gd fmla="*/ 10 h 10" name="T13"/>
                <a:gd fmla="*/ 2 w 11" name="T14"/>
                <a:gd fmla="*/ 9 h 10" name="T15"/>
                <a:gd fmla="*/ 0 w 11" name="T16"/>
                <a:gd fmla="*/ 6 h 10" name="T17"/>
                <a:gd fmla="*/ 0 w 11" name="T18"/>
                <a:gd fmla="*/ 4 h 10" name="T19"/>
                <a:gd fmla="*/ 2 w 11" name="T20"/>
                <a:gd fmla="*/ 1 h 10" name="T21"/>
                <a:gd fmla="*/ 4 w 11" name="T22"/>
                <a:gd fmla="*/ 0 h 10" name="T23"/>
                <a:gd fmla="*/ 7 w 11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11">
                  <a:moveTo>
                    <a:pt x="7" y="0"/>
                  </a:moveTo>
                  <a:lnTo>
                    <a:pt x="10" y="1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5557"/>
            <p:cNvSpPr/>
            <p:nvPr/>
          </p:nvSpPr>
          <p:spPr bwMode="auto">
            <a:xfrm>
              <a:off x="5845176" y="2712204"/>
              <a:ext cx="17463" cy="15875"/>
            </a:xfrm>
            <a:custGeom>
              <a:gdLst>
                <a:gd fmla="*/ 7 w 11" name="T0"/>
                <a:gd fmla="*/ 0 h 10" name="T1"/>
                <a:gd fmla="*/ 9 w 11" name="T2"/>
                <a:gd fmla="*/ 1 h 10" name="T3"/>
                <a:gd fmla="*/ 11 w 11" name="T4"/>
                <a:gd fmla="*/ 4 h 10" name="T5"/>
                <a:gd fmla="*/ 11 w 11" name="T6"/>
                <a:gd fmla="*/ 7 h 10" name="T7"/>
                <a:gd fmla="*/ 9 w 11" name="T8"/>
                <a:gd fmla="*/ 9 h 10" name="T9"/>
                <a:gd fmla="*/ 7 w 11" name="T10"/>
                <a:gd fmla="*/ 10 h 10" name="T11"/>
                <a:gd fmla="*/ 4 w 11" name="T12"/>
                <a:gd fmla="*/ 10 h 10" name="T13"/>
                <a:gd fmla="*/ 3 w 11" name="T14"/>
                <a:gd fmla="*/ 9 h 10" name="T15"/>
                <a:gd fmla="*/ 0 w 11" name="T16"/>
                <a:gd fmla="*/ 7 h 10" name="T17"/>
                <a:gd fmla="*/ 0 w 11" name="T18"/>
                <a:gd fmla="*/ 4 h 10" name="T19"/>
                <a:gd fmla="*/ 1 w 11" name="T20"/>
                <a:gd fmla="*/ 1 h 10" name="T21"/>
                <a:gd fmla="*/ 4 w 11" name="T22"/>
                <a:gd fmla="*/ 0 h 10" name="T23"/>
                <a:gd fmla="*/ 7 w 11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11">
                  <a:moveTo>
                    <a:pt x="7" y="0"/>
                  </a:moveTo>
                  <a:lnTo>
                    <a:pt x="9" y="1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5558"/>
            <p:cNvSpPr/>
            <p:nvPr/>
          </p:nvSpPr>
          <p:spPr bwMode="auto">
            <a:xfrm>
              <a:off x="5883276" y="2716966"/>
              <a:ext cx="19050" cy="20638"/>
            </a:xfrm>
            <a:custGeom>
              <a:gdLst>
                <a:gd fmla="*/ 7 w 12" name="T0"/>
                <a:gd fmla="*/ 0 h 13" name="T1"/>
                <a:gd fmla="*/ 10 w 12" name="T2"/>
                <a:gd fmla="*/ 1 h 13" name="T3"/>
                <a:gd fmla="*/ 12 w 12" name="T4"/>
                <a:gd fmla="*/ 4 h 13" name="T5"/>
                <a:gd fmla="*/ 12 w 12" name="T6"/>
                <a:gd fmla="*/ 6 h 13" name="T7"/>
                <a:gd fmla="*/ 10 w 12" name="T8"/>
                <a:gd fmla="*/ 10 h 13" name="T9"/>
                <a:gd fmla="*/ 8 w 12" name="T10"/>
                <a:gd fmla="*/ 11 h 13" name="T11"/>
                <a:gd fmla="*/ 5 w 12" name="T12"/>
                <a:gd fmla="*/ 13 h 13" name="T13"/>
                <a:gd fmla="*/ 3 w 12" name="T14"/>
                <a:gd fmla="*/ 11 h 13" name="T15"/>
                <a:gd fmla="*/ 0 w 12" name="T16"/>
                <a:gd fmla="*/ 9 h 13" name="T17"/>
                <a:gd fmla="*/ 0 w 12" name="T18"/>
                <a:gd fmla="*/ 5 h 13" name="T19"/>
                <a:gd fmla="*/ 1 w 12" name="T20"/>
                <a:gd fmla="*/ 2 h 13" name="T21"/>
                <a:gd fmla="*/ 4 w 12" name="T22"/>
                <a:gd fmla="*/ 0 h 13" name="T23"/>
                <a:gd fmla="*/ 7 w 12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2">
                  <a:moveTo>
                    <a:pt x="7" y="0"/>
                  </a:moveTo>
                  <a:lnTo>
                    <a:pt x="10" y="1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5559"/>
            <p:cNvSpPr/>
            <p:nvPr/>
          </p:nvSpPr>
          <p:spPr bwMode="auto">
            <a:xfrm>
              <a:off x="5908676" y="2724904"/>
              <a:ext cx="20638" cy="20638"/>
            </a:xfrm>
            <a:custGeom>
              <a:gdLst>
                <a:gd fmla="*/ 6 w 13" name="T0"/>
                <a:gd fmla="*/ 0 h 13" name="T1"/>
                <a:gd fmla="*/ 8 w 13" name="T2"/>
                <a:gd fmla="*/ 0 h 13" name="T3"/>
                <a:gd fmla="*/ 10 w 13" name="T4"/>
                <a:gd fmla="*/ 1 h 13" name="T5"/>
                <a:gd fmla="*/ 12 w 13" name="T6"/>
                <a:gd fmla="*/ 4 h 13" name="T7"/>
                <a:gd fmla="*/ 13 w 13" name="T8"/>
                <a:gd fmla="*/ 5 h 13" name="T9"/>
                <a:gd fmla="*/ 13 w 13" name="T10"/>
                <a:gd fmla="*/ 8 h 13" name="T11"/>
                <a:gd fmla="*/ 12 w 13" name="T12"/>
                <a:gd fmla="*/ 10 h 13" name="T13"/>
                <a:gd fmla="*/ 9 w 13" name="T14"/>
                <a:gd fmla="*/ 12 h 13" name="T15"/>
                <a:gd fmla="*/ 6 w 13" name="T16"/>
                <a:gd fmla="*/ 13 h 13" name="T17"/>
                <a:gd fmla="*/ 4 w 13" name="T18"/>
                <a:gd fmla="*/ 13 h 13" name="T19"/>
                <a:gd fmla="*/ 2 w 13" name="T20"/>
                <a:gd fmla="*/ 12 h 13" name="T21"/>
                <a:gd fmla="*/ 0 w 13" name="T22"/>
                <a:gd fmla="*/ 9 h 13" name="T23"/>
                <a:gd fmla="*/ 0 w 13" name="T24"/>
                <a:gd fmla="*/ 6 h 13" name="T25"/>
                <a:gd fmla="*/ 0 w 13" name="T26"/>
                <a:gd fmla="*/ 4 h 13" name="T27"/>
                <a:gd fmla="*/ 1 w 13" name="T28"/>
                <a:gd fmla="*/ 2 h 13" name="T29"/>
                <a:gd fmla="*/ 4 w 13" name="T30"/>
                <a:gd fmla="*/ 0 h 13" name="T31"/>
                <a:gd fmla="*/ 6 w 13" name="T32"/>
                <a:gd fmla="*/ 0 h 1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3" w="13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5560"/>
            <p:cNvSpPr/>
            <p:nvPr/>
          </p:nvSpPr>
          <p:spPr bwMode="auto">
            <a:xfrm>
              <a:off x="5868989" y="2734429"/>
              <a:ext cx="15875" cy="17463"/>
            </a:xfrm>
            <a:custGeom>
              <a:gdLst>
                <a:gd fmla="*/ 4 w 10" name="T0"/>
                <a:gd fmla="*/ 0 h 11" name="T1"/>
                <a:gd fmla="*/ 6 w 10" name="T2"/>
                <a:gd fmla="*/ 0 h 11" name="T3"/>
                <a:gd fmla="*/ 9 w 10" name="T4"/>
                <a:gd fmla="*/ 2 h 11" name="T5"/>
                <a:gd fmla="*/ 10 w 10" name="T6"/>
                <a:gd fmla="*/ 4 h 11" name="T7"/>
                <a:gd fmla="*/ 10 w 10" name="T8"/>
                <a:gd fmla="*/ 7 h 11" name="T9"/>
                <a:gd fmla="*/ 9 w 10" name="T10"/>
                <a:gd fmla="*/ 10 h 11" name="T11"/>
                <a:gd fmla="*/ 6 w 10" name="T12"/>
                <a:gd fmla="*/ 11 h 11" name="T13"/>
                <a:gd fmla="*/ 4 w 10" name="T14"/>
                <a:gd fmla="*/ 11 h 11" name="T15"/>
                <a:gd fmla="*/ 1 w 10" name="T16"/>
                <a:gd fmla="*/ 10 h 11" name="T17"/>
                <a:gd fmla="*/ 0 w 10" name="T18"/>
                <a:gd fmla="*/ 7 h 11" name="T19"/>
                <a:gd fmla="*/ 0 w 10" name="T20"/>
                <a:gd fmla="*/ 3 h 11" name="T21"/>
                <a:gd fmla="*/ 1 w 10" name="T22"/>
                <a:gd fmla="*/ 2 h 11" name="T23"/>
                <a:gd fmla="*/ 4 w 1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0">
                  <a:moveTo>
                    <a:pt x="4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5561"/>
            <p:cNvSpPr/>
            <p:nvPr/>
          </p:nvSpPr>
          <p:spPr bwMode="auto">
            <a:xfrm>
              <a:off x="5895976" y="2734429"/>
              <a:ext cx="15875" cy="17463"/>
            </a:xfrm>
            <a:custGeom>
              <a:gdLst>
                <a:gd fmla="*/ 6 w 10" name="T0"/>
                <a:gd fmla="*/ 0 h 11" name="T1"/>
                <a:gd fmla="*/ 9 w 10" name="T2"/>
                <a:gd fmla="*/ 3 h 11" name="T3"/>
                <a:gd fmla="*/ 10 w 10" name="T4"/>
                <a:gd fmla="*/ 4 h 11" name="T5"/>
                <a:gd fmla="*/ 10 w 10" name="T6"/>
                <a:gd fmla="*/ 7 h 11" name="T7"/>
                <a:gd fmla="*/ 9 w 10" name="T8"/>
                <a:gd fmla="*/ 10 h 11" name="T9"/>
                <a:gd fmla="*/ 6 w 10" name="T10"/>
                <a:gd fmla="*/ 11 h 11" name="T11"/>
                <a:gd fmla="*/ 4 w 10" name="T12"/>
                <a:gd fmla="*/ 11 h 11" name="T13"/>
                <a:gd fmla="*/ 1 w 10" name="T14"/>
                <a:gd fmla="*/ 10 h 11" name="T15"/>
                <a:gd fmla="*/ 0 w 10" name="T16"/>
                <a:gd fmla="*/ 8 h 11" name="T17"/>
                <a:gd fmla="*/ 0 w 10" name="T18"/>
                <a:gd fmla="*/ 6 h 11" name="T19"/>
                <a:gd fmla="*/ 1 w 10" name="T20"/>
                <a:gd fmla="*/ 3 h 11" name="T21"/>
                <a:gd fmla="*/ 4 w 10" name="T22"/>
                <a:gd fmla="*/ 2 h 11" name="T23"/>
                <a:gd fmla="*/ 6 w 1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0">
                  <a:moveTo>
                    <a:pt x="6" y="0"/>
                  </a:moveTo>
                  <a:lnTo>
                    <a:pt x="9" y="3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5562"/>
            <p:cNvSpPr/>
            <p:nvPr/>
          </p:nvSpPr>
          <p:spPr bwMode="auto">
            <a:xfrm>
              <a:off x="5897564" y="2713791"/>
              <a:ext cx="17463" cy="19050"/>
            </a:xfrm>
            <a:custGeom>
              <a:gdLst>
                <a:gd fmla="*/ 4 w 11" name="T0"/>
                <a:gd fmla="*/ 0 h 12" name="T1"/>
                <a:gd fmla="*/ 7 w 11" name="T2"/>
                <a:gd fmla="*/ 0 h 12" name="T3"/>
                <a:gd fmla="*/ 9 w 11" name="T4"/>
                <a:gd fmla="*/ 3 h 12" name="T5"/>
                <a:gd fmla="*/ 11 w 11" name="T6"/>
                <a:gd fmla="*/ 6 h 12" name="T7"/>
                <a:gd fmla="*/ 11 w 11" name="T8"/>
                <a:gd fmla="*/ 8 h 12" name="T9"/>
                <a:gd fmla="*/ 9 w 11" name="T10"/>
                <a:gd fmla="*/ 11 h 12" name="T11"/>
                <a:gd fmla="*/ 7 w 11" name="T12"/>
                <a:gd fmla="*/ 12 h 12" name="T13"/>
                <a:gd fmla="*/ 4 w 11" name="T14"/>
                <a:gd fmla="*/ 11 h 12" name="T15"/>
                <a:gd fmla="*/ 1 w 11" name="T16"/>
                <a:gd fmla="*/ 9 h 12" name="T17"/>
                <a:gd fmla="*/ 0 w 11" name="T18"/>
                <a:gd fmla="*/ 7 h 12" name="T19"/>
                <a:gd fmla="*/ 0 w 11" name="T20"/>
                <a:gd fmla="*/ 4 h 12" name="T21"/>
                <a:gd fmla="*/ 3 w 11" name="T22"/>
                <a:gd fmla="*/ 2 h 12" name="T23"/>
                <a:gd fmla="*/ 4 w 11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1">
                  <a:moveTo>
                    <a:pt x="4" y="0"/>
                  </a:moveTo>
                  <a:lnTo>
                    <a:pt x="7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6" name="Freeform 4427"/>
          <p:cNvSpPr>
            <a:spLocks noEditPoints="1"/>
          </p:cNvSpPr>
          <p:nvPr/>
        </p:nvSpPr>
        <p:spPr bwMode="auto">
          <a:xfrm>
            <a:off x="883942" y="1232115"/>
            <a:ext cx="3365305" cy="4102647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8645682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目标定位</a:t>
            </a: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4743403" y="455912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438" y="1299369"/>
            <a:ext cx="5616388" cy="2526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09710" y="2905780"/>
            <a:ext cx="5667113" cy="2471877"/>
          </a:xfrm>
          <a:prstGeom prst="rect">
            <a:avLst/>
          </a:prstGeom>
        </p:spPr>
      </p:pic>
      <p:sp>
        <p:nvSpPr>
          <p:cNvPr id="6" name="TextBox 27"/>
          <p:cNvSpPr txBox="1"/>
          <p:nvPr/>
        </p:nvSpPr>
        <p:spPr>
          <a:xfrm>
            <a:off x="1425863" y="2452826"/>
            <a:ext cx="40854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0070C0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1339535" y="2905780"/>
            <a:ext cx="411475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</a:t>
            </a:r>
          </a:p>
        </p:txBody>
      </p:sp>
      <p:sp>
        <p:nvSpPr>
          <p:cNvPr id="8" name="TextBox 41"/>
          <p:cNvSpPr txBox="1"/>
          <p:nvPr/>
        </p:nvSpPr>
        <p:spPr>
          <a:xfrm>
            <a:off x="6947195" y="3996332"/>
            <a:ext cx="40854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0070C0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9" name="TextBox 42"/>
          <p:cNvSpPr txBox="1"/>
          <p:nvPr/>
        </p:nvSpPr>
        <p:spPr>
          <a:xfrm>
            <a:off x="6860867" y="4449287"/>
            <a:ext cx="411475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</a:t>
            </a:r>
          </a:p>
        </p:txBody>
      </p:sp>
    </p:spTree>
    <p:extLst>
      <p:ext uri="{BB962C8B-B14F-4D97-AF65-F5344CB8AC3E}">
        <p14:creationId val="10332367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build="p" grpId="0" spid="7"/>
      <p:bldP grpId="0" spid="8"/>
      <p:bldP build="p"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" name="矩形 214"/>
          <p:cNvSpPr/>
          <p:nvPr/>
        </p:nvSpPr>
        <p:spPr>
          <a:xfrm>
            <a:off x="4235116" y="0"/>
            <a:ext cx="3767385" cy="6857999"/>
          </a:xfrm>
          <a:prstGeom prst="rect">
            <a:avLst/>
          </a:prstGeom>
          <a:solidFill>
            <a:srgbClr val="1A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Freeform 7362"/>
          <p:cNvSpPr>
            <a:spLocks noEditPoints="1"/>
          </p:cNvSpPr>
          <p:nvPr/>
        </p:nvSpPr>
        <p:spPr bwMode="auto">
          <a:xfrm>
            <a:off x="10426910" y="855730"/>
            <a:ext cx="1220564" cy="1270724"/>
          </a:xfrm>
          <a:custGeom>
            <a:gdLst>
              <a:gd fmla="*/ 79 w 146" name="T0"/>
              <a:gd fmla="*/ 129 h 152" name="T1"/>
              <a:gd fmla="*/ 71 w 146" name="T2"/>
              <a:gd fmla="*/ 129 h 152" name="T3"/>
              <a:gd fmla="*/ 63 w 146" name="T4"/>
              <a:gd fmla="*/ 123 h 152" name="T5"/>
              <a:gd fmla="*/ 72 w 146" name="T6"/>
              <a:gd fmla="*/ 147 h 152" name="T7"/>
              <a:gd fmla="*/ 68 w 146" name="T8"/>
              <a:gd fmla="*/ 93 h 152" name="T9"/>
              <a:gd fmla="*/ 36 w 146" name="T10"/>
              <a:gd fmla="*/ 79 h 152" name="T11"/>
              <a:gd fmla="*/ 55 w 146" name="T12"/>
              <a:gd fmla="*/ 79 h 152" name="T13"/>
              <a:gd fmla="*/ 117 w 146" name="T14"/>
              <a:gd fmla="*/ 92 h 152" name="T15"/>
              <a:gd fmla="*/ 125 w 146" name="T16"/>
              <a:gd fmla="*/ 104 h 152" name="T17"/>
              <a:gd fmla="*/ 115 w 146" name="T18"/>
              <a:gd fmla="*/ 107 h 152" name="T19"/>
              <a:gd fmla="*/ 97 w 146" name="T20"/>
              <a:gd fmla="*/ 107 h 152" name="T21"/>
              <a:gd fmla="*/ 10 w 146" name="T22"/>
              <a:gd fmla="*/ 111 h 152" name="T23"/>
              <a:gd fmla="*/ 36 w 146" name="T24"/>
              <a:gd fmla="*/ 108 h 152" name="T25"/>
              <a:gd fmla="*/ 27 w 146" name="T26"/>
              <a:gd fmla="*/ 109 h 152" name="T27"/>
              <a:gd fmla="*/ 22 w 146" name="T28"/>
              <a:gd fmla="*/ 99 h 152" name="T29"/>
              <a:gd fmla="*/ 44 w 146" name="T30"/>
              <a:gd fmla="*/ 89 h 152" name="T31"/>
              <a:gd fmla="*/ 69 w 146" name="T32"/>
              <a:gd fmla="*/ 85 h 152" name="T33"/>
              <a:gd fmla="*/ 71 w 146" name="T34"/>
              <a:gd fmla="*/ 79 h 152" name="T35"/>
              <a:gd fmla="*/ 83 w 146" name="T36"/>
              <a:gd fmla="*/ 85 h 152" name="T37"/>
              <a:gd fmla="*/ 95 w 146" name="T38"/>
              <a:gd fmla="*/ 89 h 152" name="T39"/>
              <a:gd fmla="*/ 60 w 146" name="T40"/>
              <a:gd fmla="*/ 85 h 152" name="T41"/>
              <a:gd fmla="*/ 57 w 146" name="T42"/>
              <a:gd fmla="*/ 76 h 152" name="T43"/>
              <a:gd fmla="*/ 65 w 146" name="T44"/>
              <a:gd fmla="*/ 76 h 152" name="T45"/>
              <a:gd fmla="*/ 81 w 146" name="T46"/>
              <a:gd fmla="*/ 80 h 152" name="T47"/>
              <a:gd fmla="*/ 60 w 146" name="T48"/>
              <a:gd fmla="*/ 68 h 152" name="T49"/>
              <a:gd fmla="*/ 61 w 146" name="T50"/>
              <a:gd fmla="*/ 67 h 152" name="T51"/>
              <a:gd fmla="*/ 83 w 146" name="T52"/>
              <a:gd fmla="*/ 68 h 152" name="T53"/>
              <a:gd fmla="*/ 71 w 146" name="T54"/>
              <a:gd fmla="*/ 73 h 152" name="T55"/>
              <a:gd fmla="*/ 84 w 146" name="T56"/>
              <a:gd fmla="*/ 66 h 152" name="T57"/>
              <a:gd fmla="*/ 52 w 146" name="T58"/>
              <a:gd fmla="*/ 47 h 152" name="T59"/>
              <a:gd fmla="*/ 56 w 146" name="T60"/>
              <a:gd fmla="*/ 44 h 152" name="T61"/>
              <a:gd fmla="*/ 92 w 146" name="T62"/>
              <a:gd fmla="*/ 47 h 152" name="T63"/>
              <a:gd fmla="*/ 99 w 146" name="T64"/>
              <a:gd fmla="*/ 63 h 152" name="T65"/>
              <a:gd fmla="*/ 117 w 146" name="T66"/>
              <a:gd fmla="*/ 48 h 152" name="T67"/>
              <a:gd fmla="*/ 123 w 146" name="T68"/>
              <a:gd fmla="*/ 58 h 152" name="T69"/>
              <a:gd fmla="*/ 117 w 146" name="T70"/>
              <a:gd fmla="*/ 66 h 152" name="T71"/>
              <a:gd fmla="*/ 134 w 146" name="T72"/>
              <a:gd fmla="*/ 46 h 152" name="T73"/>
              <a:gd fmla="*/ 36 w 146" name="T74"/>
              <a:gd fmla="*/ 59 h 152" name="T75"/>
              <a:gd fmla="*/ 23 w 146" name="T76"/>
              <a:gd fmla="*/ 56 h 152" name="T77"/>
              <a:gd fmla="*/ 27 w 146" name="T78"/>
              <a:gd fmla="*/ 46 h 152" name="T79"/>
              <a:gd fmla="*/ 38 w 146" name="T80"/>
              <a:gd fmla="*/ 47 h 152" name="T81"/>
              <a:gd fmla="*/ 72 w 146" name="T82"/>
              <a:gd fmla="*/ 7 h 152" name="T83"/>
              <a:gd fmla="*/ 65 w 146" name="T84"/>
              <a:gd fmla="*/ 30 h 152" name="T85"/>
              <a:gd fmla="*/ 72 w 146" name="T86"/>
              <a:gd fmla="*/ 16 h 152" name="T87"/>
              <a:gd fmla="*/ 75 w 146" name="T88"/>
              <a:gd fmla="*/ 28 h 152" name="T89"/>
              <a:gd fmla="*/ 93 w 146" name="T90"/>
              <a:gd fmla="*/ 40 h 152" name="T91"/>
              <a:gd fmla="*/ 104 w 146" name="T92"/>
              <a:gd fmla="*/ 27 h 152" name="T93"/>
              <a:gd fmla="*/ 116 w 146" name="T94"/>
              <a:gd fmla="*/ 24 h 152" name="T95"/>
              <a:gd fmla="*/ 138 w 146" name="T96"/>
              <a:gd fmla="*/ 47 h 152" name="T97"/>
              <a:gd fmla="*/ 145 w 146" name="T98"/>
              <a:gd fmla="*/ 79 h 152" name="T99"/>
              <a:gd fmla="*/ 141 w 146" name="T100"/>
              <a:gd fmla="*/ 112 h 152" name="T101"/>
              <a:gd fmla="*/ 115 w 146" name="T102"/>
              <a:gd fmla="*/ 135 h 152" name="T103"/>
              <a:gd fmla="*/ 75 w 146" name="T104"/>
              <a:gd fmla="*/ 148 h 152" name="T105"/>
              <a:gd fmla="*/ 43 w 146" name="T106"/>
              <a:gd fmla="*/ 135 h 152" name="T107"/>
              <a:gd fmla="*/ 36 w 146" name="T108"/>
              <a:gd fmla="*/ 125 h 152" name="T109"/>
              <a:gd fmla="*/ 22 w 146" name="T110"/>
              <a:gd fmla="*/ 79 h 152" name="T111"/>
              <a:gd fmla="*/ 4 w 146" name="T112"/>
              <a:gd fmla="*/ 71 h 152" name="T113"/>
              <a:gd fmla="*/ 11 w 146" name="T114"/>
              <a:gd fmla="*/ 36 h 152" name="T115"/>
              <a:gd fmla="*/ 38 w 146" name="T116"/>
              <a:gd fmla="*/ 14 h 152" name="T117"/>
              <a:gd fmla="*/ 71 w 146" name="T118"/>
              <a:gd fmla="*/ 2 h 15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2" w="146">
                <a:moveTo>
                  <a:pt x="75" y="107"/>
                </a:moveTo>
                <a:lnTo>
                  <a:pt x="73" y="117"/>
                </a:lnTo>
                <a:lnTo>
                  <a:pt x="81" y="123"/>
                </a:lnTo>
                <a:lnTo>
                  <a:pt x="81" y="123"/>
                </a:lnTo>
                <a:lnTo>
                  <a:pt x="81" y="124"/>
                </a:lnTo>
                <a:lnTo>
                  <a:pt x="80" y="125"/>
                </a:lnTo>
                <a:lnTo>
                  <a:pt x="79" y="124"/>
                </a:lnTo>
                <a:lnTo>
                  <a:pt x="73" y="120"/>
                </a:lnTo>
                <a:lnTo>
                  <a:pt x="73" y="125"/>
                </a:lnTo>
                <a:lnTo>
                  <a:pt x="79" y="128"/>
                </a:lnTo>
                <a:lnTo>
                  <a:pt x="79" y="129"/>
                </a:lnTo>
                <a:lnTo>
                  <a:pt x="79" y="131"/>
                </a:lnTo>
                <a:lnTo>
                  <a:pt x="77" y="131"/>
                </a:lnTo>
                <a:lnTo>
                  <a:pt x="76" y="131"/>
                </a:lnTo>
                <a:lnTo>
                  <a:pt x="73" y="129"/>
                </a:lnTo>
                <a:lnTo>
                  <a:pt x="73" y="136"/>
                </a:lnTo>
                <a:lnTo>
                  <a:pt x="73" y="137"/>
                </a:lnTo>
                <a:lnTo>
                  <a:pt x="72" y="139"/>
                </a:lnTo>
                <a:lnTo>
                  <a:pt x="72" y="139"/>
                </a:lnTo>
                <a:lnTo>
                  <a:pt x="72" y="137"/>
                </a:lnTo>
                <a:lnTo>
                  <a:pt x="71" y="136"/>
                </a:lnTo>
                <a:lnTo>
                  <a:pt x="71" y="129"/>
                </a:lnTo>
                <a:lnTo>
                  <a:pt x="68" y="131"/>
                </a:lnTo>
                <a:lnTo>
                  <a:pt x="67" y="131"/>
                </a:lnTo>
                <a:lnTo>
                  <a:pt x="67" y="131"/>
                </a:lnTo>
                <a:lnTo>
                  <a:pt x="65" y="129"/>
                </a:lnTo>
                <a:lnTo>
                  <a:pt x="67" y="128"/>
                </a:lnTo>
                <a:lnTo>
                  <a:pt x="71" y="125"/>
                </a:lnTo>
                <a:lnTo>
                  <a:pt x="71" y="120"/>
                </a:lnTo>
                <a:lnTo>
                  <a:pt x="65" y="124"/>
                </a:lnTo>
                <a:lnTo>
                  <a:pt x="64" y="125"/>
                </a:lnTo>
                <a:lnTo>
                  <a:pt x="63" y="124"/>
                </a:lnTo>
                <a:lnTo>
                  <a:pt x="63" y="123"/>
                </a:lnTo>
                <a:lnTo>
                  <a:pt x="63" y="123"/>
                </a:lnTo>
                <a:lnTo>
                  <a:pt x="71" y="116"/>
                </a:lnTo>
                <a:lnTo>
                  <a:pt x="71" y="107"/>
                </a:lnTo>
                <a:lnTo>
                  <a:pt x="53" y="113"/>
                </a:lnTo>
                <a:lnTo>
                  <a:pt x="53" y="115"/>
                </a:lnTo>
                <a:lnTo>
                  <a:pt x="52" y="116"/>
                </a:lnTo>
                <a:lnTo>
                  <a:pt x="50" y="116"/>
                </a:lnTo>
                <a:lnTo>
                  <a:pt x="48" y="116"/>
                </a:lnTo>
                <a:lnTo>
                  <a:pt x="47" y="119"/>
                </a:lnTo>
                <a:lnTo>
                  <a:pt x="72" y="147"/>
                </a:lnTo>
                <a:lnTo>
                  <a:pt x="72" y="147"/>
                </a:lnTo>
                <a:lnTo>
                  <a:pt x="73" y="147"/>
                </a:lnTo>
                <a:lnTo>
                  <a:pt x="97" y="119"/>
                </a:lnTo>
                <a:lnTo>
                  <a:pt x="96" y="115"/>
                </a:lnTo>
                <a:lnTo>
                  <a:pt x="93" y="115"/>
                </a:lnTo>
                <a:lnTo>
                  <a:pt x="91" y="113"/>
                </a:lnTo>
                <a:lnTo>
                  <a:pt x="91" y="112"/>
                </a:lnTo>
                <a:lnTo>
                  <a:pt x="75" y="107"/>
                </a:lnTo>
                <a:close/>
                <a:moveTo>
                  <a:pt x="81" y="89"/>
                </a:moveTo>
                <a:lnTo>
                  <a:pt x="77" y="92"/>
                </a:lnTo>
                <a:lnTo>
                  <a:pt x="73" y="93"/>
                </a:lnTo>
                <a:lnTo>
                  <a:pt x="68" y="93"/>
                </a:lnTo>
                <a:lnTo>
                  <a:pt x="64" y="91"/>
                </a:lnTo>
                <a:lnTo>
                  <a:pt x="64" y="91"/>
                </a:lnTo>
                <a:lnTo>
                  <a:pt x="52" y="109"/>
                </a:lnTo>
                <a:lnTo>
                  <a:pt x="53" y="109"/>
                </a:lnTo>
                <a:lnTo>
                  <a:pt x="53" y="109"/>
                </a:lnTo>
                <a:lnTo>
                  <a:pt x="72" y="104"/>
                </a:lnTo>
                <a:lnTo>
                  <a:pt x="91" y="108"/>
                </a:lnTo>
                <a:lnTo>
                  <a:pt x="92" y="108"/>
                </a:lnTo>
                <a:lnTo>
                  <a:pt x="81" y="91"/>
                </a:lnTo>
                <a:lnTo>
                  <a:pt x="81" y="89"/>
                </a:lnTo>
                <a:close/>
                <a:moveTo>
                  <a:pt x="36" y="79"/>
                </a:moveTo>
                <a:lnTo>
                  <a:pt x="36" y="79"/>
                </a:lnTo>
                <a:lnTo>
                  <a:pt x="48" y="89"/>
                </a:lnTo>
                <a:lnTo>
                  <a:pt x="50" y="108"/>
                </a:lnTo>
                <a:lnTo>
                  <a:pt x="50" y="108"/>
                </a:lnTo>
                <a:lnTo>
                  <a:pt x="61" y="89"/>
                </a:lnTo>
                <a:lnTo>
                  <a:pt x="61" y="89"/>
                </a:lnTo>
                <a:lnTo>
                  <a:pt x="59" y="87"/>
                </a:lnTo>
                <a:lnTo>
                  <a:pt x="56" y="83"/>
                </a:lnTo>
                <a:lnTo>
                  <a:pt x="55" y="79"/>
                </a:lnTo>
                <a:lnTo>
                  <a:pt x="55" y="79"/>
                </a:lnTo>
                <a:lnTo>
                  <a:pt x="55" y="79"/>
                </a:lnTo>
                <a:lnTo>
                  <a:pt x="36" y="79"/>
                </a:lnTo>
                <a:close/>
                <a:moveTo>
                  <a:pt x="117" y="79"/>
                </a:moveTo>
                <a:lnTo>
                  <a:pt x="116" y="80"/>
                </a:lnTo>
                <a:lnTo>
                  <a:pt x="116" y="81"/>
                </a:lnTo>
                <a:lnTo>
                  <a:pt x="113" y="81"/>
                </a:lnTo>
                <a:lnTo>
                  <a:pt x="111" y="81"/>
                </a:lnTo>
                <a:lnTo>
                  <a:pt x="99" y="91"/>
                </a:lnTo>
                <a:lnTo>
                  <a:pt x="108" y="95"/>
                </a:lnTo>
                <a:lnTo>
                  <a:pt x="116" y="92"/>
                </a:lnTo>
                <a:lnTo>
                  <a:pt x="117" y="92"/>
                </a:lnTo>
                <a:lnTo>
                  <a:pt x="117" y="92"/>
                </a:lnTo>
                <a:lnTo>
                  <a:pt x="117" y="93"/>
                </a:lnTo>
                <a:lnTo>
                  <a:pt x="117" y="95"/>
                </a:lnTo>
                <a:lnTo>
                  <a:pt x="111" y="97"/>
                </a:lnTo>
                <a:lnTo>
                  <a:pt x="115" y="99"/>
                </a:lnTo>
                <a:lnTo>
                  <a:pt x="120" y="97"/>
                </a:lnTo>
                <a:lnTo>
                  <a:pt x="121" y="97"/>
                </a:lnTo>
                <a:lnTo>
                  <a:pt x="121" y="97"/>
                </a:lnTo>
                <a:lnTo>
                  <a:pt x="121" y="99"/>
                </a:lnTo>
                <a:lnTo>
                  <a:pt x="121" y="100"/>
                </a:lnTo>
                <a:lnTo>
                  <a:pt x="119" y="101"/>
                </a:lnTo>
                <a:lnTo>
                  <a:pt x="125" y="104"/>
                </a:lnTo>
                <a:lnTo>
                  <a:pt x="125" y="105"/>
                </a:lnTo>
                <a:lnTo>
                  <a:pt x="125" y="107"/>
                </a:lnTo>
                <a:lnTo>
                  <a:pt x="124" y="107"/>
                </a:lnTo>
                <a:lnTo>
                  <a:pt x="124" y="107"/>
                </a:lnTo>
                <a:lnTo>
                  <a:pt x="117" y="104"/>
                </a:lnTo>
                <a:lnTo>
                  <a:pt x="117" y="107"/>
                </a:lnTo>
                <a:lnTo>
                  <a:pt x="117" y="108"/>
                </a:lnTo>
                <a:lnTo>
                  <a:pt x="116" y="108"/>
                </a:lnTo>
                <a:lnTo>
                  <a:pt x="116" y="108"/>
                </a:lnTo>
                <a:lnTo>
                  <a:pt x="115" y="108"/>
                </a:lnTo>
                <a:lnTo>
                  <a:pt x="115" y="107"/>
                </a:lnTo>
                <a:lnTo>
                  <a:pt x="113" y="101"/>
                </a:lnTo>
                <a:lnTo>
                  <a:pt x="109" y="99"/>
                </a:lnTo>
                <a:lnTo>
                  <a:pt x="111" y="107"/>
                </a:lnTo>
                <a:lnTo>
                  <a:pt x="109" y="108"/>
                </a:lnTo>
                <a:lnTo>
                  <a:pt x="109" y="108"/>
                </a:lnTo>
                <a:lnTo>
                  <a:pt x="109" y="108"/>
                </a:lnTo>
                <a:lnTo>
                  <a:pt x="108" y="108"/>
                </a:lnTo>
                <a:lnTo>
                  <a:pt x="107" y="107"/>
                </a:lnTo>
                <a:lnTo>
                  <a:pt x="107" y="97"/>
                </a:lnTo>
                <a:lnTo>
                  <a:pt x="97" y="93"/>
                </a:lnTo>
                <a:lnTo>
                  <a:pt x="97" y="107"/>
                </a:lnTo>
                <a:lnTo>
                  <a:pt x="99" y="108"/>
                </a:lnTo>
                <a:lnTo>
                  <a:pt x="99" y="109"/>
                </a:lnTo>
                <a:lnTo>
                  <a:pt x="99" y="112"/>
                </a:lnTo>
                <a:lnTo>
                  <a:pt x="99" y="113"/>
                </a:lnTo>
                <a:lnTo>
                  <a:pt x="100" y="117"/>
                </a:lnTo>
                <a:lnTo>
                  <a:pt x="137" y="109"/>
                </a:lnTo>
                <a:lnTo>
                  <a:pt x="137" y="109"/>
                </a:lnTo>
                <a:lnTo>
                  <a:pt x="121" y="79"/>
                </a:lnTo>
                <a:lnTo>
                  <a:pt x="117" y="79"/>
                </a:lnTo>
                <a:close/>
                <a:moveTo>
                  <a:pt x="24" y="79"/>
                </a:moveTo>
                <a:lnTo>
                  <a:pt x="10" y="111"/>
                </a:lnTo>
                <a:lnTo>
                  <a:pt x="10" y="111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4" y="112"/>
                </a:lnTo>
                <a:lnTo>
                  <a:pt x="46" y="111"/>
                </a:lnTo>
                <a:lnTo>
                  <a:pt x="47" y="108"/>
                </a:lnTo>
                <a:lnTo>
                  <a:pt x="46" y="92"/>
                </a:lnTo>
                <a:lnTo>
                  <a:pt x="38" y="97"/>
                </a:lnTo>
                <a:lnTo>
                  <a:pt x="36" y="107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4" y="108"/>
                </a:lnTo>
                <a:lnTo>
                  <a:pt x="34" y="107"/>
                </a:lnTo>
                <a:lnTo>
                  <a:pt x="34" y="100"/>
                </a:lnTo>
                <a:lnTo>
                  <a:pt x="30" y="103"/>
                </a:lnTo>
                <a:lnTo>
                  <a:pt x="30" y="108"/>
                </a:lnTo>
                <a:lnTo>
                  <a:pt x="30" y="109"/>
                </a:lnTo>
                <a:lnTo>
                  <a:pt x="28" y="109"/>
                </a:lnTo>
                <a:lnTo>
                  <a:pt x="28" y="109"/>
                </a:lnTo>
                <a:lnTo>
                  <a:pt x="27" y="109"/>
                </a:lnTo>
                <a:lnTo>
                  <a:pt x="27" y="108"/>
                </a:lnTo>
                <a:lnTo>
                  <a:pt x="27" y="105"/>
                </a:lnTo>
                <a:lnTo>
                  <a:pt x="20" y="109"/>
                </a:lnTo>
                <a:lnTo>
                  <a:pt x="20" y="109"/>
                </a:lnTo>
                <a:lnTo>
                  <a:pt x="19" y="108"/>
                </a:lnTo>
                <a:lnTo>
                  <a:pt x="19" y="108"/>
                </a:lnTo>
                <a:lnTo>
                  <a:pt x="19" y="107"/>
                </a:lnTo>
                <a:lnTo>
                  <a:pt x="26" y="103"/>
                </a:lnTo>
                <a:lnTo>
                  <a:pt x="23" y="101"/>
                </a:lnTo>
                <a:lnTo>
                  <a:pt x="22" y="100"/>
                </a:lnTo>
                <a:lnTo>
                  <a:pt x="22" y="99"/>
                </a:lnTo>
                <a:lnTo>
                  <a:pt x="22" y="99"/>
                </a:lnTo>
                <a:lnTo>
                  <a:pt x="23" y="99"/>
                </a:lnTo>
                <a:lnTo>
                  <a:pt x="28" y="100"/>
                </a:lnTo>
                <a:lnTo>
                  <a:pt x="32" y="97"/>
                </a:lnTo>
                <a:lnTo>
                  <a:pt x="26" y="95"/>
                </a:lnTo>
                <a:lnTo>
                  <a:pt x="24" y="95"/>
                </a:lnTo>
                <a:lnTo>
                  <a:pt x="24" y="93"/>
                </a:lnTo>
                <a:lnTo>
                  <a:pt x="26" y="92"/>
                </a:lnTo>
                <a:lnTo>
                  <a:pt x="27" y="92"/>
                </a:lnTo>
                <a:lnTo>
                  <a:pt x="36" y="96"/>
                </a:lnTo>
                <a:lnTo>
                  <a:pt x="44" y="89"/>
                </a:lnTo>
                <a:lnTo>
                  <a:pt x="34" y="81"/>
                </a:lnTo>
                <a:lnTo>
                  <a:pt x="32" y="81"/>
                </a:lnTo>
                <a:lnTo>
                  <a:pt x="30" y="81"/>
                </a:lnTo>
                <a:lnTo>
                  <a:pt x="28" y="80"/>
                </a:lnTo>
                <a:lnTo>
                  <a:pt x="27" y="79"/>
                </a:lnTo>
                <a:lnTo>
                  <a:pt x="24" y="79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1" y="80"/>
                </a:lnTo>
                <a:lnTo>
                  <a:pt x="69" y="83"/>
                </a:lnTo>
                <a:lnTo>
                  <a:pt x="69" y="85"/>
                </a:lnTo>
                <a:lnTo>
                  <a:pt x="69" y="87"/>
                </a:lnTo>
                <a:lnTo>
                  <a:pt x="69" y="89"/>
                </a:lnTo>
                <a:lnTo>
                  <a:pt x="69" y="91"/>
                </a:lnTo>
                <a:lnTo>
                  <a:pt x="71" y="92"/>
                </a:lnTo>
                <a:lnTo>
                  <a:pt x="72" y="92"/>
                </a:lnTo>
                <a:lnTo>
                  <a:pt x="72" y="92"/>
                </a:lnTo>
                <a:lnTo>
                  <a:pt x="73" y="91"/>
                </a:lnTo>
                <a:lnTo>
                  <a:pt x="73" y="89"/>
                </a:lnTo>
                <a:lnTo>
                  <a:pt x="73" y="87"/>
                </a:lnTo>
                <a:lnTo>
                  <a:pt x="72" y="83"/>
                </a:lnTo>
                <a:lnTo>
                  <a:pt x="71" y="79"/>
                </a:lnTo>
                <a:close/>
                <a:moveTo>
                  <a:pt x="72" y="79"/>
                </a:moveTo>
                <a:lnTo>
                  <a:pt x="72" y="79"/>
                </a:lnTo>
                <a:lnTo>
                  <a:pt x="73" y="80"/>
                </a:lnTo>
                <a:lnTo>
                  <a:pt x="75" y="83"/>
                </a:lnTo>
                <a:lnTo>
                  <a:pt x="76" y="85"/>
                </a:lnTo>
                <a:lnTo>
                  <a:pt x="79" y="87"/>
                </a:lnTo>
                <a:lnTo>
                  <a:pt x="80" y="88"/>
                </a:lnTo>
                <a:lnTo>
                  <a:pt x="83" y="88"/>
                </a:lnTo>
                <a:lnTo>
                  <a:pt x="83" y="87"/>
                </a:lnTo>
                <a:lnTo>
                  <a:pt x="83" y="87"/>
                </a:lnTo>
                <a:lnTo>
                  <a:pt x="83" y="85"/>
                </a:lnTo>
                <a:lnTo>
                  <a:pt x="81" y="84"/>
                </a:lnTo>
                <a:lnTo>
                  <a:pt x="80" y="83"/>
                </a:lnTo>
                <a:lnTo>
                  <a:pt x="76" y="80"/>
                </a:lnTo>
                <a:lnTo>
                  <a:pt x="72" y="79"/>
                </a:lnTo>
                <a:close/>
                <a:moveTo>
                  <a:pt x="88" y="79"/>
                </a:moveTo>
                <a:lnTo>
                  <a:pt x="87" y="81"/>
                </a:lnTo>
                <a:lnTo>
                  <a:pt x="85" y="85"/>
                </a:lnTo>
                <a:lnTo>
                  <a:pt x="84" y="88"/>
                </a:lnTo>
                <a:lnTo>
                  <a:pt x="84" y="88"/>
                </a:lnTo>
                <a:lnTo>
                  <a:pt x="93" y="105"/>
                </a:lnTo>
                <a:lnTo>
                  <a:pt x="95" y="89"/>
                </a:lnTo>
                <a:lnTo>
                  <a:pt x="109" y="79"/>
                </a:lnTo>
                <a:lnTo>
                  <a:pt x="108" y="79"/>
                </a:lnTo>
                <a:lnTo>
                  <a:pt x="89" y="79"/>
                </a:lnTo>
                <a:lnTo>
                  <a:pt x="88" y="79"/>
                </a:lnTo>
                <a:close/>
                <a:moveTo>
                  <a:pt x="71" y="77"/>
                </a:moveTo>
                <a:lnTo>
                  <a:pt x="71" y="79"/>
                </a:lnTo>
                <a:lnTo>
                  <a:pt x="68" y="79"/>
                </a:lnTo>
                <a:lnTo>
                  <a:pt x="65" y="80"/>
                </a:lnTo>
                <a:lnTo>
                  <a:pt x="64" y="81"/>
                </a:lnTo>
                <a:lnTo>
                  <a:pt x="61" y="84"/>
                </a:lnTo>
                <a:lnTo>
                  <a:pt x="60" y="85"/>
                </a:ln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63" y="88"/>
                </a:lnTo>
                <a:lnTo>
                  <a:pt x="64" y="87"/>
                </a:lnTo>
                <a:lnTo>
                  <a:pt x="67" y="85"/>
                </a:lnTo>
                <a:lnTo>
                  <a:pt x="68" y="83"/>
                </a:lnTo>
                <a:lnTo>
                  <a:pt x="71" y="77"/>
                </a:lnTo>
                <a:close/>
                <a:moveTo>
                  <a:pt x="59" y="76"/>
                </a:moveTo>
                <a:lnTo>
                  <a:pt x="57" y="76"/>
                </a:lnTo>
                <a:lnTo>
                  <a:pt x="57" y="76"/>
                </a:lnTo>
                <a:lnTo>
                  <a:pt x="56" y="77"/>
                </a:lnTo>
                <a:lnTo>
                  <a:pt x="56" y="77"/>
                </a:lnTo>
                <a:lnTo>
                  <a:pt x="56" y="77"/>
                </a:lnTo>
                <a:lnTo>
                  <a:pt x="57" y="79"/>
                </a:lnTo>
                <a:lnTo>
                  <a:pt x="60" y="80"/>
                </a:lnTo>
                <a:lnTo>
                  <a:pt x="63" y="80"/>
                </a:lnTo>
                <a:lnTo>
                  <a:pt x="65" y="79"/>
                </a:lnTo>
                <a:lnTo>
                  <a:pt x="68" y="79"/>
                </a:lnTo>
                <a:lnTo>
                  <a:pt x="69" y="77"/>
                </a:lnTo>
                <a:lnTo>
                  <a:pt x="71" y="77"/>
                </a:lnTo>
                <a:lnTo>
                  <a:pt x="65" y="76"/>
                </a:lnTo>
                <a:lnTo>
                  <a:pt x="61" y="76"/>
                </a:lnTo>
                <a:lnTo>
                  <a:pt x="59" y="76"/>
                </a:lnTo>
                <a:close/>
                <a:moveTo>
                  <a:pt x="84" y="76"/>
                </a:moveTo>
                <a:lnTo>
                  <a:pt x="81" y="76"/>
                </a:lnTo>
                <a:lnTo>
                  <a:pt x="77" y="76"/>
                </a:lnTo>
                <a:lnTo>
                  <a:pt x="73" y="77"/>
                </a:lnTo>
                <a:lnTo>
                  <a:pt x="73" y="77"/>
                </a:lnTo>
                <a:lnTo>
                  <a:pt x="75" y="79"/>
                </a:lnTo>
                <a:lnTo>
                  <a:pt x="77" y="79"/>
                </a:lnTo>
                <a:lnTo>
                  <a:pt x="80" y="79"/>
                </a:lnTo>
                <a:lnTo>
                  <a:pt x="81" y="80"/>
                </a:lnTo>
                <a:lnTo>
                  <a:pt x="84" y="80"/>
                </a:lnTo>
                <a:lnTo>
                  <a:pt x="85" y="79"/>
                </a:lnTo>
                <a:lnTo>
                  <a:pt x="87" y="77"/>
                </a:lnTo>
                <a:lnTo>
                  <a:pt x="87" y="77"/>
                </a:lnTo>
                <a:lnTo>
                  <a:pt x="87" y="76"/>
                </a:lnTo>
                <a:lnTo>
                  <a:pt x="85" y="76"/>
                </a:lnTo>
                <a:lnTo>
                  <a:pt x="84" y="76"/>
                </a:lnTo>
                <a:close/>
                <a:moveTo>
                  <a:pt x="61" y="67"/>
                </a:move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1" y="71"/>
                </a:lnTo>
                <a:lnTo>
                  <a:pt x="63" y="72"/>
                </a:lnTo>
                <a:lnTo>
                  <a:pt x="65" y="73"/>
                </a:lnTo>
                <a:lnTo>
                  <a:pt x="68" y="75"/>
                </a:lnTo>
                <a:lnTo>
                  <a:pt x="69" y="76"/>
                </a:lnTo>
                <a:lnTo>
                  <a:pt x="71" y="76"/>
                </a:lnTo>
                <a:lnTo>
                  <a:pt x="68" y="72"/>
                </a:lnTo>
                <a:lnTo>
                  <a:pt x="65" y="70"/>
                </a:lnTo>
                <a:lnTo>
                  <a:pt x="64" y="68"/>
                </a:lnTo>
                <a:lnTo>
                  <a:pt x="63" y="67"/>
                </a:lnTo>
                <a:lnTo>
                  <a:pt x="61" y="67"/>
                </a:lnTo>
                <a:close/>
                <a:moveTo>
                  <a:pt x="81" y="66"/>
                </a:moveTo>
                <a:lnTo>
                  <a:pt x="79" y="67"/>
                </a:lnTo>
                <a:lnTo>
                  <a:pt x="77" y="70"/>
                </a:lnTo>
                <a:lnTo>
                  <a:pt x="76" y="71"/>
                </a:lnTo>
                <a:lnTo>
                  <a:pt x="75" y="73"/>
                </a:lnTo>
                <a:lnTo>
                  <a:pt x="73" y="75"/>
                </a:lnTo>
                <a:lnTo>
                  <a:pt x="73" y="76"/>
                </a:lnTo>
                <a:lnTo>
                  <a:pt x="77" y="73"/>
                </a:lnTo>
                <a:lnTo>
                  <a:pt x="80" y="72"/>
                </a:lnTo>
                <a:lnTo>
                  <a:pt x="81" y="70"/>
                </a:lnTo>
                <a:lnTo>
                  <a:pt x="83" y="68"/>
                </a:lnTo>
                <a:lnTo>
                  <a:pt x="83" y="68"/>
                </a:lnTo>
                <a:lnTo>
                  <a:pt x="83" y="67"/>
                </a:lnTo>
                <a:lnTo>
                  <a:pt x="83" y="67"/>
                </a:lnTo>
                <a:lnTo>
                  <a:pt x="81" y="66"/>
                </a:lnTo>
                <a:close/>
                <a:moveTo>
                  <a:pt x="71" y="62"/>
                </a:moveTo>
                <a:lnTo>
                  <a:pt x="69" y="63"/>
                </a:lnTo>
                <a:lnTo>
                  <a:pt x="69" y="64"/>
                </a:lnTo>
                <a:lnTo>
                  <a:pt x="69" y="67"/>
                </a:lnTo>
                <a:lnTo>
                  <a:pt x="69" y="70"/>
                </a:lnTo>
                <a:lnTo>
                  <a:pt x="69" y="71"/>
                </a:lnTo>
                <a:lnTo>
                  <a:pt x="71" y="73"/>
                </a:lnTo>
                <a:lnTo>
                  <a:pt x="71" y="75"/>
                </a:lnTo>
                <a:lnTo>
                  <a:pt x="71" y="76"/>
                </a:lnTo>
                <a:lnTo>
                  <a:pt x="72" y="71"/>
                </a:lnTo>
                <a:lnTo>
                  <a:pt x="73" y="67"/>
                </a:lnTo>
                <a:lnTo>
                  <a:pt x="73" y="64"/>
                </a:lnTo>
                <a:lnTo>
                  <a:pt x="73" y="63"/>
                </a:lnTo>
                <a:lnTo>
                  <a:pt x="72" y="63"/>
                </a:lnTo>
                <a:lnTo>
                  <a:pt x="72" y="62"/>
                </a:lnTo>
                <a:lnTo>
                  <a:pt x="71" y="62"/>
                </a:lnTo>
                <a:close/>
                <a:moveTo>
                  <a:pt x="95" y="48"/>
                </a:moveTo>
                <a:lnTo>
                  <a:pt x="84" y="66"/>
                </a:lnTo>
                <a:lnTo>
                  <a:pt x="84" y="66"/>
                </a:lnTo>
                <a:lnTo>
                  <a:pt x="87" y="70"/>
                </a:lnTo>
                <a:lnTo>
                  <a:pt x="88" y="75"/>
                </a:lnTo>
                <a:lnTo>
                  <a:pt x="88" y="76"/>
                </a:lnTo>
                <a:lnTo>
                  <a:pt x="89" y="75"/>
                </a:lnTo>
                <a:lnTo>
                  <a:pt x="89" y="75"/>
                </a:lnTo>
                <a:lnTo>
                  <a:pt x="108" y="76"/>
                </a:lnTo>
                <a:lnTo>
                  <a:pt x="96" y="67"/>
                </a:lnTo>
                <a:lnTo>
                  <a:pt x="95" y="48"/>
                </a:lnTo>
                <a:close/>
                <a:moveTo>
                  <a:pt x="52" y="47"/>
                </a:moveTo>
                <a:lnTo>
                  <a:pt x="52" y="47"/>
                </a:lnTo>
                <a:lnTo>
                  <a:pt x="50" y="64"/>
                </a:lnTo>
                <a:lnTo>
                  <a:pt x="36" y="75"/>
                </a:lnTo>
                <a:lnTo>
                  <a:pt x="36" y="76"/>
                </a:lnTo>
                <a:lnTo>
                  <a:pt x="55" y="76"/>
                </a:lnTo>
                <a:lnTo>
                  <a:pt x="55" y="76"/>
                </a:lnTo>
                <a:lnTo>
                  <a:pt x="56" y="71"/>
                </a:lnTo>
                <a:lnTo>
                  <a:pt x="59" y="67"/>
                </a:lnTo>
                <a:lnTo>
                  <a:pt x="61" y="64"/>
                </a:lnTo>
                <a:lnTo>
                  <a:pt x="61" y="63"/>
                </a:lnTo>
                <a:lnTo>
                  <a:pt x="52" y="47"/>
                </a:lnTo>
                <a:close/>
                <a:moveTo>
                  <a:pt x="56" y="44"/>
                </a:moveTo>
                <a:lnTo>
                  <a:pt x="55" y="46"/>
                </a:lnTo>
                <a:lnTo>
                  <a:pt x="64" y="62"/>
                </a:lnTo>
                <a:lnTo>
                  <a:pt x="64" y="62"/>
                </a:lnTo>
                <a:lnTo>
                  <a:pt x="67" y="62"/>
                </a:lnTo>
                <a:lnTo>
                  <a:pt x="69" y="60"/>
                </a:lnTo>
                <a:lnTo>
                  <a:pt x="75" y="60"/>
                </a:lnTo>
                <a:lnTo>
                  <a:pt x="79" y="62"/>
                </a:lnTo>
                <a:lnTo>
                  <a:pt x="83" y="64"/>
                </a:lnTo>
                <a:lnTo>
                  <a:pt x="83" y="64"/>
                </a:lnTo>
                <a:lnTo>
                  <a:pt x="93" y="47"/>
                </a:lnTo>
                <a:lnTo>
                  <a:pt x="92" y="47"/>
                </a:lnTo>
                <a:lnTo>
                  <a:pt x="92" y="46"/>
                </a:lnTo>
                <a:lnTo>
                  <a:pt x="73" y="51"/>
                </a:lnTo>
                <a:lnTo>
                  <a:pt x="56" y="44"/>
                </a:lnTo>
                <a:close/>
                <a:moveTo>
                  <a:pt x="101" y="38"/>
                </a:move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6"/>
                </a:lnTo>
                <a:lnTo>
                  <a:pt x="99" y="48"/>
                </a:lnTo>
                <a:lnTo>
                  <a:pt x="97" y="48"/>
                </a:lnTo>
                <a:lnTo>
                  <a:pt x="99" y="63"/>
                </a:lnTo>
                <a:lnTo>
                  <a:pt x="108" y="59"/>
                </a:lnTo>
                <a:lnTo>
                  <a:pt x="109" y="50"/>
                </a:lnTo>
                <a:lnTo>
                  <a:pt x="109" y="50"/>
                </a:lnTo>
                <a:lnTo>
                  <a:pt x="111" y="50"/>
                </a:lnTo>
                <a:lnTo>
                  <a:pt x="112" y="50"/>
                </a:lnTo>
                <a:lnTo>
                  <a:pt x="112" y="51"/>
                </a:lnTo>
                <a:lnTo>
                  <a:pt x="111" y="58"/>
                </a:lnTo>
                <a:lnTo>
                  <a:pt x="115" y="55"/>
                </a:lnTo>
                <a:lnTo>
                  <a:pt x="116" y="50"/>
                </a:lnTo>
                <a:lnTo>
                  <a:pt x="116" y="48"/>
                </a:lnTo>
                <a:lnTo>
                  <a:pt x="117" y="48"/>
                </a:lnTo>
                <a:lnTo>
                  <a:pt x="119" y="50"/>
                </a:lnTo>
                <a:lnTo>
                  <a:pt x="119" y="50"/>
                </a:lnTo>
                <a:lnTo>
                  <a:pt x="119" y="54"/>
                </a:lnTo>
                <a:lnTo>
                  <a:pt x="125" y="50"/>
                </a:lnTo>
                <a:lnTo>
                  <a:pt x="127" y="50"/>
                </a:lnTo>
                <a:lnTo>
                  <a:pt x="127" y="50"/>
                </a:lnTo>
                <a:lnTo>
                  <a:pt x="127" y="51"/>
                </a:lnTo>
                <a:lnTo>
                  <a:pt x="127" y="52"/>
                </a:lnTo>
                <a:lnTo>
                  <a:pt x="120" y="56"/>
                </a:lnTo>
                <a:lnTo>
                  <a:pt x="123" y="58"/>
                </a:lnTo>
                <a:lnTo>
                  <a:pt x="123" y="58"/>
                </a:lnTo>
                <a:lnTo>
                  <a:pt x="123" y="59"/>
                </a:lnTo>
                <a:lnTo>
                  <a:pt x="123" y="60"/>
                </a:lnTo>
                <a:lnTo>
                  <a:pt x="121" y="60"/>
                </a:lnTo>
                <a:lnTo>
                  <a:pt x="121" y="60"/>
                </a:lnTo>
                <a:lnTo>
                  <a:pt x="116" y="58"/>
                </a:lnTo>
                <a:lnTo>
                  <a:pt x="112" y="60"/>
                </a:lnTo>
                <a:lnTo>
                  <a:pt x="119" y="63"/>
                </a:lnTo>
                <a:lnTo>
                  <a:pt x="119" y="64"/>
                </a:lnTo>
                <a:lnTo>
                  <a:pt x="119" y="66"/>
                </a:lnTo>
                <a:lnTo>
                  <a:pt x="119" y="66"/>
                </a:lnTo>
                <a:lnTo>
                  <a:pt x="117" y="66"/>
                </a:lnTo>
                <a:lnTo>
                  <a:pt x="117" y="66"/>
                </a:lnTo>
                <a:lnTo>
                  <a:pt x="108" y="62"/>
                </a:lnTo>
                <a:lnTo>
                  <a:pt x="100" y="66"/>
                </a:lnTo>
                <a:lnTo>
                  <a:pt x="111" y="73"/>
                </a:lnTo>
                <a:lnTo>
                  <a:pt x="113" y="73"/>
                </a:lnTo>
                <a:lnTo>
                  <a:pt x="115" y="73"/>
                </a:lnTo>
                <a:lnTo>
                  <a:pt x="116" y="75"/>
                </a:lnTo>
                <a:lnTo>
                  <a:pt x="117" y="76"/>
                </a:lnTo>
                <a:lnTo>
                  <a:pt x="121" y="76"/>
                </a:lnTo>
                <a:lnTo>
                  <a:pt x="134" y="46"/>
                </a:lnTo>
                <a:lnTo>
                  <a:pt x="134" y="46"/>
                </a:lnTo>
                <a:lnTo>
                  <a:pt x="101" y="38"/>
                </a:lnTo>
                <a:close/>
                <a:moveTo>
                  <a:pt x="47" y="36"/>
                </a:moveTo>
                <a:lnTo>
                  <a:pt x="12" y="40"/>
                </a:lnTo>
                <a:lnTo>
                  <a:pt x="11" y="42"/>
                </a:lnTo>
                <a:lnTo>
                  <a:pt x="24" y="75"/>
                </a:lnTo>
                <a:lnTo>
                  <a:pt x="28" y="76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46" y="64"/>
                </a:lnTo>
                <a:lnTo>
                  <a:pt x="36" y="59"/>
                </a:lnTo>
                <a:lnTo>
                  <a:pt x="28" y="62"/>
                </a:lnTo>
                <a:lnTo>
                  <a:pt x="28" y="62"/>
                </a:lnTo>
                <a:lnTo>
                  <a:pt x="27" y="62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34" y="56"/>
                </a:lnTo>
                <a:lnTo>
                  <a:pt x="30" y="54"/>
                </a:lnTo>
                <a:lnTo>
                  <a:pt x="24" y="56"/>
                </a:lnTo>
                <a:lnTo>
                  <a:pt x="24" y="56"/>
                </a:lnTo>
                <a:lnTo>
                  <a:pt x="23" y="56"/>
                </a:lnTo>
                <a:lnTo>
                  <a:pt x="23" y="55"/>
                </a:lnTo>
                <a:lnTo>
                  <a:pt x="23" y="54"/>
                </a:lnTo>
                <a:lnTo>
                  <a:pt x="23" y="54"/>
                </a:lnTo>
                <a:lnTo>
                  <a:pt x="26" y="52"/>
                </a:lnTo>
                <a:lnTo>
                  <a:pt x="19" y="48"/>
                </a:lnTo>
                <a:lnTo>
                  <a:pt x="19" y="47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7" y="50"/>
                </a:lnTo>
                <a:lnTo>
                  <a:pt x="27" y="46"/>
                </a:lnTo>
                <a:lnTo>
                  <a:pt x="27" y="46"/>
                </a:lnTo>
                <a:lnTo>
                  <a:pt x="28" y="44"/>
                </a:lnTo>
                <a:lnTo>
                  <a:pt x="30" y="46"/>
                </a:lnTo>
                <a:lnTo>
                  <a:pt x="30" y="46"/>
                </a:lnTo>
                <a:lnTo>
                  <a:pt x="31" y="51"/>
                </a:lnTo>
                <a:lnTo>
                  <a:pt x="35" y="54"/>
                </a:lnTo>
                <a:lnTo>
                  <a:pt x="35" y="47"/>
                </a:lnTo>
                <a:lnTo>
                  <a:pt x="35" y="46"/>
                </a:lnTo>
                <a:lnTo>
                  <a:pt x="36" y="46"/>
                </a:lnTo>
                <a:lnTo>
                  <a:pt x="36" y="46"/>
                </a:lnTo>
                <a:lnTo>
                  <a:pt x="38" y="47"/>
                </a:lnTo>
                <a:lnTo>
                  <a:pt x="38" y="56"/>
                </a:lnTo>
                <a:lnTo>
                  <a:pt x="47" y="62"/>
                </a:lnTo>
                <a:lnTo>
                  <a:pt x="50" y="46"/>
                </a:lnTo>
                <a:lnTo>
                  <a:pt x="48" y="44"/>
                </a:lnTo>
                <a:lnTo>
                  <a:pt x="48" y="43"/>
                </a:lnTo>
                <a:lnTo>
                  <a:pt x="48" y="42"/>
                </a:lnTo>
                <a:lnTo>
                  <a:pt x="50" y="39"/>
                </a:lnTo>
                <a:lnTo>
                  <a:pt x="47" y="36"/>
                </a:lnTo>
                <a:close/>
                <a:moveTo>
                  <a:pt x="73" y="7"/>
                </a:moveTo>
                <a:lnTo>
                  <a:pt x="73" y="7"/>
                </a:lnTo>
                <a:lnTo>
                  <a:pt x="72" y="7"/>
                </a:lnTo>
                <a:lnTo>
                  <a:pt x="50" y="35"/>
                </a:lnTo>
                <a:lnTo>
                  <a:pt x="51" y="38"/>
                </a:lnTo>
                <a:lnTo>
                  <a:pt x="53" y="38"/>
                </a:lnTo>
                <a:lnTo>
                  <a:pt x="56" y="40"/>
                </a:lnTo>
                <a:lnTo>
                  <a:pt x="56" y="42"/>
                </a:lnTo>
                <a:lnTo>
                  <a:pt x="72" y="47"/>
                </a:lnTo>
                <a:lnTo>
                  <a:pt x="72" y="38"/>
                </a:lnTo>
                <a:lnTo>
                  <a:pt x="65" y="32"/>
                </a:lnTo>
                <a:lnTo>
                  <a:pt x="64" y="31"/>
                </a:lnTo>
                <a:lnTo>
                  <a:pt x="64" y="30"/>
                </a:lnTo>
                <a:lnTo>
                  <a:pt x="65" y="30"/>
                </a:lnTo>
                <a:lnTo>
                  <a:pt x="67" y="30"/>
                </a:lnTo>
                <a:lnTo>
                  <a:pt x="72" y="34"/>
                </a:lnTo>
                <a:lnTo>
                  <a:pt x="72" y="28"/>
                </a:lnTo>
                <a:lnTo>
                  <a:pt x="68" y="26"/>
                </a:lnTo>
                <a:lnTo>
                  <a:pt x="67" y="24"/>
                </a:lnTo>
                <a:lnTo>
                  <a:pt x="68" y="23"/>
                </a:lnTo>
                <a:lnTo>
                  <a:pt x="68" y="23"/>
                </a:lnTo>
                <a:lnTo>
                  <a:pt x="69" y="23"/>
                </a:lnTo>
                <a:lnTo>
                  <a:pt x="72" y="24"/>
                </a:lnTo>
                <a:lnTo>
                  <a:pt x="72" y="18"/>
                </a:lnTo>
                <a:lnTo>
                  <a:pt x="72" y="16"/>
                </a:lnTo>
                <a:lnTo>
                  <a:pt x="73" y="16"/>
                </a:lnTo>
                <a:lnTo>
                  <a:pt x="73" y="16"/>
                </a:lnTo>
                <a:lnTo>
                  <a:pt x="75" y="16"/>
                </a:lnTo>
                <a:lnTo>
                  <a:pt x="75" y="18"/>
                </a:lnTo>
                <a:lnTo>
                  <a:pt x="75" y="26"/>
                </a:lnTo>
                <a:lnTo>
                  <a:pt x="77" y="23"/>
                </a:lnTo>
                <a:lnTo>
                  <a:pt x="79" y="23"/>
                </a:lnTo>
                <a:lnTo>
                  <a:pt x="80" y="23"/>
                </a:lnTo>
                <a:lnTo>
                  <a:pt x="80" y="24"/>
                </a:lnTo>
                <a:lnTo>
                  <a:pt x="79" y="26"/>
                </a:lnTo>
                <a:lnTo>
                  <a:pt x="75" y="28"/>
                </a:lnTo>
                <a:lnTo>
                  <a:pt x="75" y="34"/>
                </a:lnTo>
                <a:lnTo>
                  <a:pt x="81" y="30"/>
                </a:lnTo>
                <a:lnTo>
                  <a:pt x="81" y="30"/>
                </a:lnTo>
                <a:lnTo>
                  <a:pt x="83" y="30"/>
                </a:lnTo>
                <a:lnTo>
                  <a:pt x="83" y="31"/>
                </a:lnTo>
                <a:lnTo>
                  <a:pt x="83" y="32"/>
                </a:lnTo>
                <a:lnTo>
                  <a:pt x="75" y="38"/>
                </a:lnTo>
                <a:lnTo>
                  <a:pt x="75" y="47"/>
                </a:lnTo>
                <a:lnTo>
                  <a:pt x="92" y="43"/>
                </a:lnTo>
                <a:lnTo>
                  <a:pt x="92" y="42"/>
                </a:lnTo>
                <a:lnTo>
                  <a:pt x="93" y="40"/>
                </a:lnTo>
                <a:lnTo>
                  <a:pt x="95" y="40"/>
                </a:lnTo>
                <a:lnTo>
                  <a:pt x="97" y="40"/>
                </a:lnTo>
                <a:lnTo>
                  <a:pt x="99" y="36"/>
                </a:lnTo>
                <a:lnTo>
                  <a:pt x="73" y="7"/>
                </a:lnTo>
                <a:close/>
                <a:moveTo>
                  <a:pt x="73" y="0"/>
                </a:moveTo>
                <a:lnTo>
                  <a:pt x="73" y="0"/>
                </a:lnTo>
                <a:lnTo>
                  <a:pt x="75" y="2"/>
                </a:lnTo>
                <a:lnTo>
                  <a:pt x="76" y="3"/>
                </a:lnTo>
                <a:lnTo>
                  <a:pt x="76" y="4"/>
                </a:lnTo>
                <a:lnTo>
                  <a:pt x="101" y="34"/>
                </a:lnTo>
                <a:lnTo>
                  <a:pt x="104" y="27"/>
                </a:lnTo>
                <a:lnTo>
                  <a:pt x="103" y="26"/>
                </a:lnTo>
                <a:lnTo>
                  <a:pt x="103" y="23"/>
                </a:lnTo>
                <a:lnTo>
                  <a:pt x="103" y="20"/>
                </a:lnTo>
                <a:lnTo>
                  <a:pt x="104" y="18"/>
                </a:lnTo>
                <a:lnTo>
                  <a:pt x="105" y="16"/>
                </a:lnTo>
                <a:lnTo>
                  <a:pt x="108" y="15"/>
                </a:lnTo>
                <a:lnTo>
                  <a:pt x="112" y="15"/>
                </a:lnTo>
                <a:lnTo>
                  <a:pt x="113" y="16"/>
                </a:lnTo>
                <a:lnTo>
                  <a:pt x="116" y="19"/>
                </a:lnTo>
                <a:lnTo>
                  <a:pt x="116" y="22"/>
                </a:lnTo>
                <a:lnTo>
                  <a:pt x="116" y="24"/>
                </a:lnTo>
                <a:lnTo>
                  <a:pt x="115" y="27"/>
                </a:lnTo>
                <a:lnTo>
                  <a:pt x="112" y="28"/>
                </a:lnTo>
                <a:lnTo>
                  <a:pt x="109" y="30"/>
                </a:lnTo>
                <a:lnTo>
                  <a:pt x="107" y="28"/>
                </a:lnTo>
                <a:lnTo>
                  <a:pt x="103" y="35"/>
                </a:lnTo>
                <a:lnTo>
                  <a:pt x="136" y="42"/>
                </a:lnTo>
                <a:lnTo>
                  <a:pt x="137" y="42"/>
                </a:lnTo>
                <a:lnTo>
                  <a:pt x="140" y="42"/>
                </a:lnTo>
                <a:lnTo>
                  <a:pt x="141" y="44"/>
                </a:lnTo>
                <a:lnTo>
                  <a:pt x="140" y="46"/>
                </a:lnTo>
                <a:lnTo>
                  <a:pt x="138" y="47"/>
                </a:lnTo>
                <a:lnTo>
                  <a:pt x="137" y="47"/>
                </a:lnTo>
                <a:lnTo>
                  <a:pt x="125" y="76"/>
                </a:lnTo>
                <a:lnTo>
                  <a:pt x="132" y="76"/>
                </a:lnTo>
                <a:lnTo>
                  <a:pt x="133" y="73"/>
                </a:lnTo>
                <a:lnTo>
                  <a:pt x="136" y="71"/>
                </a:lnTo>
                <a:lnTo>
                  <a:pt x="138" y="71"/>
                </a:lnTo>
                <a:lnTo>
                  <a:pt x="141" y="71"/>
                </a:lnTo>
                <a:lnTo>
                  <a:pt x="144" y="72"/>
                </a:lnTo>
                <a:lnTo>
                  <a:pt x="145" y="73"/>
                </a:lnTo>
                <a:lnTo>
                  <a:pt x="146" y="76"/>
                </a:lnTo>
                <a:lnTo>
                  <a:pt x="145" y="79"/>
                </a:lnTo>
                <a:lnTo>
                  <a:pt x="144" y="81"/>
                </a:lnTo>
                <a:lnTo>
                  <a:pt x="142" y="83"/>
                </a:lnTo>
                <a:lnTo>
                  <a:pt x="140" y="84"/>
                </a:lnTo>
                <a:lnTo>
                  <a:pt x="136" y="84"/>
                </a:lnTo>
                <a:lnTo>
                  <a:pt x="133" y="81"/>
                </a:lnTo>
                <a:lnTo>
                  <a:pt x="132" y="79"/>
                </a:lnTo>
                <a:lnTo>
                  <a:pt x="125" y="79"/>
                </a:lnTo>
                <a:lnTo>
                  <a:pt x="140" y="108"/>
                </a:lnTo>
                <a:lnTo>
                  <a:pt x="141" y="108"/>
                </a:lnTo>
                <a:lnTo>
                  <a:pt x="142" y="111"/>
                </a:lnTo>
                <a:lnTo>
                  <a:pt x="141" y="112"/>
                </a:lnTo>
                <a:lnTo>
                  <a:pt x="140" y="113"/>
                </a:lnTo>
                <a:lnTo>
                  <a:pt x="138" y="113"/>
                </a:lnTo>
                <a:lnTo>
                  <a:pt x="137" y="112"/>
                </a:lnTo>
                <a:lnTo>
                  <a:pt x="101" y="120"/>
                </a:lnTo>
                <a:lnTo>
                  <a:pt x="105" y="127"/>
                </a:lnTo>
                <a:lnTo>
                  <a:pt x="107" y="125"/>
                </a:lnTo>
                <a:lnTo>
                  <a:pt x="109" y="127"/>
                </a:lnTo>
                <a:lnTo>
                  <a:pt x="112" y="128"/>
                </a:lnTo>
                <a:lnTo>
                  <a:pt x="113" y="129"/>
                </a:lnTo>
                <a:lnTo>
                  <a:pt x="115" y="132"/>
                </a:lnTo>
                <a:lnTo>
                  <a:pt x="115" y="135"/>
                </a:lnTo>
                <a:lnTo>
                  <a:pt x="113" y="137"/>
                </a:lnTo>
                <a:lnTo>
                  <a:pt x="111" y="139"/>
                </a:lnTo>
                <a:lnTo>
                  <a:pt x="108" y="140"/>
                </a:lnTo>
                <a:lnTo>
                  <a:pt x="105" y="140"/>
                </a:lnTo>
                <a:lnTo>
                  <a:pt x="104" y="139"/>
                </a:lnTo>
                <a:lnTo>
                  <a:pt x="101" y="136"/>
                </a:lnTo>
                <a:lnTo>
                  <a:pt x="101" y="133"/>
                </a:lnTo>
                <a:lnTo>
                  <a:pt x="101" y="131"/>
                </a:lnTo>
                <a:lnTo>
                  <a:pt x="103" y="128"/>
                </a:lnTo>
                <a:lnTo>
                  <a:pt x="99" y="121"/>
                </a:lnTo>
                <a:lnTo>
                  <a:pt x="75" y="148"/>
                </a:lnTo>
                <a:lnTo>
                  <a:pt x="76" y="149"/>
                </a:lnTo>
                <a:lnTo>
                  <a:pt x="75" y="152"/>
                </a:lnTo>
                <a:lnTo>
                  <a:pt x="73" y="152"/>
                </a:lnTo>
                <a:lnTo>
                  <a:pt x="71" y="152"/>
                </a:lnTo>
                <a:lnTo>
                  <a:pt x="69" y="149"/>
                </a:lnTo>
                <a:lnTo>
                  <a:pt x="69" y="149"/>
                </a:lnTo>
                <a:lnTo>
                  <a:pt x="46" y="121"/>
                </a:lnTo>
                <a:lnTo>
                  <a:pt x="42" y="127"/>
                </a:lnTo>
                <a:lnTo>
                  <a:pt x="43" y="129"/>
                </a:lnTo>
                <a:lnTo>
                  <a:pt x="43" y="132"/>
                </a:lnTo>
                <a:lnTo>
                  <a:pt x="43" y="135"/>
                </a:lnTo>
                <a:lnTo>
                  <a:pt x="42" y="136"/>
                </a:lnTo>
                <a:lnTo>
                  <a:pt x="40" y="139"/>
                </a:lnTo>
                <a:lnTo>
                  <a:pt x="38" y="139"/>
                </a:lnTo>
                <a:lnTo>
                  <a:pt x="35" y="139"/>
                </a:lnTo>
                <a:lnTo>
                  <a:pt x="32" y="137"/>
                </a:lnTo>
                <a:lnTo>
                  <a:pt x="31" y="136"/>
                </a:lnTo>
                <a:lnTo>
                  <a:pt x="30" y="133"/>
                </a:lnTo>
                <a:lnTo>
                  <a:pt x="30" y="129"/>
                </a:lnTo>
                <a:lnTo>
                  <a:pt x="31" y="128"/>
                </a:lnTo>
                <a:lnTo>
                  <a:pt x="34" y="125"/>
                </a:lnTo>
                <a:lnTo>
                  <a:pt x="36" y="125"/>
                </a:lnTo>
                <a:lnTo>
                  <a:pt x="39" y="125"/>
                </a:lnTo>
                <a:lnTo>
                  <a:pt x="43" y="119"/>
                </a:lnTo>
                <a:lnTo>
                  <a:pt x="10" y="113"/>
                </a:lnTo>
                <a:lnTo>
                  <a:pt x="10" y="115"/>
                </a:lnTo>
                <a:lnTo>
                  <a:pt x="8" y="115"/>
                </a:lnTo>
                <a:lnTo>
                  <a:pt x="6" y="115"/>
                </a:lnTo>
                <a:lnTo>
                  <a:pt x="4" y="112"/>
                </a:lnTo>
                <a:lnTo>
                  <a:pt x="6" y="111"/>
                </a:lnTo>
                <a:lnTo>
                  <a:pt x="7" y="109"/>
                </a:lnTo>
                <a:lnTo>
                  <a:pt x="7" y="109"/>
                </a:lnTo>
                <a:lnTo>
                  <a:pt x="22" y="79"/>
                </a:lnTo>
                <a:lnTo>
                  <a:pt x="14" y="79"/>
                </a:lnTo>
                <a:lnTo>
                  <a:pt x="12" y="81"/>
                </a:lnTo>
                <a:lnTo>
                  <a:pt x="11" y="83"/>
                </a:lnTo>
                <a:lnTo>
                  <a:pt x="8" y="84"/>
                </a:lnTo>
                <a:lnTo>
                  <a:pt x="6" y="83"/>
                </a:lnTo>
                <a:lnTo>
                  <a:pt x="3" y="81"/>
                </a:lnTo>
                <a:lnTo>
                  <a:pt x="2" y="80"/>
                </a:lnTo>
                <a:lnTo>
                  <a:pt x="0" y="77"/>
                </a:lnTo>
                <a:lnTo>
                  <a:pt x="0" y="75"/>
                </a:lnTo>
                <a:lnTo>
                  <a:pt x="2" y="72"/>
                </a:lnTo>
                <a:lnTo>
                  <a:pt x="4" y="71"/>
                </a:lnTo>
                <a:lnTo>
                  <a:pt x="7" y="70"/>
                </a:lnTo>
                <a:lnTo>
                  <a:pt x="10" y="71"/>
                </a:lnTo>
                <a:lnTo>
                  <a:pt x="12" y="72"/>
                </a:lnTo>
                <a:lnTo>
                  <a:pt x="14" y="75"/>
                </a:lnTo>
                <a:lnTo>
                  <a:pt x="22" y="75"/>
                </a:lnTo>
                <a:lnTo>
                  <a:pt x="8" y="42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10" y="36"/>
                </a:lnTo>
                <a:lnTo>
                  <a:pt x="11" y="36"/>
                </a:lnTo>
                <a:lnTo>
                  <a:pt x="12" y="38"/>
                </a:lnTo>
                <a:lnTo>
                  <a:pt x="46" y="34"/>
                </a:lnTo>
                <a:lnTo>
                  <a:pt x="43" y="27"/>
                </a:lnTo>
                <a:lnTo>
                  <a:pt x="42" y="27"/>
                </a:lnTo>
                <a:lnTo>
                  <a:pt x="39" y="27"/>
                </a:lnTo>
                <a:lnTo>
                  <a:pt x="36" y="26"/>
                </a:lnTo>
                <a:lnTo>
                  <a:pt x="35" y="23"/>
                </a:lnTo>
                <a:lnTo>
                  <a:pt x="35" y="22"/>
                </a:lnTo>
                <a:lnTo>
                  <a:pt x="35" y="18"/>
                </a:lnTo>
                <a:lnTo>
                  <a:pt x="36" y="16"/>
                </a:lnTo>
                <a:lnTo>
                  <a:pt x="38" y="14"/>
                </a:lnTo>
                <a:lnTo>
                  <a:pt x="40" y="14"/>
                </a:lnTo>
                <a:lnTo>
                  <a:pt x="43" y="14"/>
                </a:lnTo>
                <a:lnTo>
                  <a:pt x="46" y="15"/>
                </a:lnTo>
                <a:lnTo>
                  <a:pt x="47" y="18"/>
                </a:lnTo>
                <a:lnTo>
                  <a:pt x="48" y="20"/>
                </a:lnTo>
                <a:lnTo>
                  <a:pt x="47" y="23"/>
                </a:lnTo>
                <a:lnTo>
                  <a:pt x="46" y="26"/>
                </a:lnTo>
                <a:lnTo>
                  <a:pt x="48" y="32"/>
                </a:lnTo>
                <a:lnTo>
                  <a:pt x="69" y="4"/>
                </a:lnTo>
                <a:lnTo>
                  <a:pt x="69" y="4"/>
                </a:lnTo>
                <a:lnTo>
                  <a:pt x="71" y="2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7505"/>
          <p:cNvSpPr>
            <a:spLocks noEditPoints="1"/>
          </p:cNvSpPr>
          <p:nvPr/>
        </p:nvSpPr>
        <p:spPr bwMode="auto">
          <a:xfrm>
            <a:off x="8821785" y="813932"/>
            <a:ext cx="1061726" cy="902883"/>
          </a:xfrm>
          <a:custGeom>
            <a:gdLst>
              <a:gd fmla="*/ 65 w 127" name="T0"/>
              <a:gd fmla="*/ 72 h 108" name="T1"/>
              <a:gd fmla="*/ 74 w 127" name="T2"/>
              <a:gd fmla="*/ 82 h 108" name="T3"/>
              <a:gd fmla="*/ 65 w 127" name="T4"/>
              <a:gd fmla="*/ 64 h 108" name="T5"/>
              <a:gd fmla="*/ 28 w 127" name="T6"/>
              <a:gd fmla="*/ 73 h 108" name="T7"/>
              <a:gd fmla="*/ 103 w 127" name="T8"/>
              <a:gd fmla="*/ 73 h 108" name="T9"/>
              <a:gd fmla="*/ 95 w 127" name="T10"/>
              <a:gd fmla="*/ 55 h 108" name="T11"/>
              <a:gd fmla="*/ 81 w 127" name="T12"/>
              <a:gd fmla="*/ 76 h 108" name="T13"/>
              <a:gd fmla="*/ 46 w 127" name="T14"/>
              <a:gd fmla="*/ 77 h 108" name="T15"/>
              <a:gd fmla="*/ 36 w 127" name="T16"/>
              <a:gd fmla="*/ 55 h 108" name="T17"/>
              <a:gd fmla="*/ 54 w 127" name="T18"/>
              <a:gd fmla="*/ 55 h 108" name="T19"/>
              <a:gd fmla="*/ 64 w 127" name="T20"/>
              <a:gd fmla="*/ 63 h 108" name="T21"/>
              <a:gd fmla="*/ 65 w 127" name="T22"/>
              <a:gd fmla="*/ 55 h 108" name="T23"/>
              <a:gd fmla="*/ 68 w 127" name="T24"/>
              <a:gd fmla="*/ 56 h 108" name="T25"/>
              <a:gd fmla="*/ 58 w 127" name="T26"/>
              <a:gd fmla="*/ 60 h 108" name="T27"/>
              <a:gd fmla="*/ 68 w 127" name="T28"/>
              <a:gd fmla="*/ 55 h 108" name="T29"/>
              <a:gd fmla="*/ 57 w 127" name="T30"/>
              <a:gd fmla="*/ 53 h 108" name="T31"/>
              <a:gd fmla="*/ 61 w 127" name="T32"/>
              <a:gd fmla="*/ 55 h 108" name="T33"/>
              <a:gd fmla="*/ 60 w 127" name="T34"/>
              <a:gd fmla="*/ 51 h 108" name="T35"/>
              <a:gd fmla="*/ 69 w 127" name="T36"/>
              <a:gd fmla="*/ 48 h 108" name="T37"/>
              <a:gd fmla="*/ 72 w 127" name="T38"/>
              <a:gd fmla="*/ 47 h 108" name="T39"/>
              <a:gd fmla="*/ 65 w 127" name="T40"/>
              <a:gd fmla="*/ 49 h 108" name="T41"/>
              <a:gd fmla="*/ 74 w 127" name="T42"/>
              <a:gd fmla="*/ 52 h 108" name="T43"/>
              <a:gd fmla="*/ 57 w 127" name="T44"/>
              <a:gd fmla="*/ 45 h 108" name="T45"/>
              <a:gd fmla="*/ 56 w 127" name="T46"/>
              <a:gd fmla="*/ 33 h 108" name="T47"/>
              <a:gd fmla="*/ 82 w 127" name="T48"/>
              <a:gd fmla="*/ 33 h 108" name="T49"/>
              <a:gd fmla="*/ 91 w 127" name="T50"/>
              <a:gd fmla="*/ 39 h 108" name="T51"/>
              <a:gd fmla="*/ 49 w 127" name="T52"/>
              <a:gd fmla="*/ 28 h 108" name="T53"/>
              <a:gd fmla="*/ 40 w 127" name="T54"/>
              <a:gd fmla="*/ 51 h 108" name="T55"/>
              <a:gd fmla="*/ 57 w 127" name="T56"/>
              <a:gd fmla="*/ 24 h 108" name="T57"/>
              <a:gd fmla="*/ 80 w 127" name="T58"/>
              <a:gd fmla="*/ 29 h 108" name="T59"/>
              <a:gd fmla="*/ 65 w 127" name="T60"/>
              <a:gd fmla="*/ 21 h 108" name="T61"/>
              <a:gd fmla="*/ 44 w 127" name="T62"/>
              <a:gd fmla="*/ 4 h 108" name="T63"/>
              <a:gd fmla="*/ 50 w 127" name="T64"/>
              <a:gd fmla="*/ 8 h 108" name="T65"/>
              <a:gd fmla="*/ 66 w 127" name="T66"/>
              <a:gd fmla="*/ 5 h 108" name="T67"/>
              <a:gd fmla="*/ 83 w 127" name="T68"/>
              <a:gd fmla="*/ 9 h 108" name="T69"/>
              <a:gd fmla="*/ 97 w 127" name="T70"/>
              <a:gd fmla="*/ 3 h 108" name="T71"/>
              <a:gd fmla="*/ 94 w 127" name="T72"/>
              <a:gd fmla="*/ 11 h 108" name="T73"/>
              <a:gd fmla="*/ 98 w 127" name="T74"/>
              <a:gd fmla="*/ 19 h 108" name="T75"/>
              <a:gd fmla="*/ 107 w 127" name="T76"/>
              <a:gd fmla="*/ 32 h 108" name="T77"/>
              <a:gd fmla="*/ 114 w 127" name="T78"/>
              <a:gd fmla="*/ 45 h 108" name="T79"/>
              <a:gd fmla="*/ 118 w 127" name="T80"/>
              <a:gd fmla="*/ 52 h 108" name="T81"/>
              <a:gd fmla="*/ 118 w 127" name="T82"/>
              <a:gd fmla="*/ 55 h 108" name="T83"/>
              <a:gd fmla="*/ 114 w 127" name="T84"/>
              <a:gd fmla="*/ 63 h 108" name="T85"/>
              <a:gd fmla="*/ 109 w 127" name="T86"/>
              <a:gd fmla="*/ 76 h 108" name="T87"/>
              <a:gd fmla="*/ 98 w 127" name="T88"/>
              <a:gd fmla="*/ 90 h 108" name="T89"/>
              <a:gd fmla="*/ 94 w 127" name="T90"/>
              <a:gd fmla="*/ 98 h 108" name="T91"/>
              <a:gd fmla="*/ 91 w 127" name="T92"/>
              <a:gd fmla="*/ 98 h 108" name="T93"/>
              <a:gd fmla="*/ 82 w 127" name="T94"/>
              <a:gd fmla="*/ 100 h 108" name="T95"/>
              <a:gd fmla="*/ 66 w 127" name="T96"/>
              <a:gd fmla="*/ 100 h 108" name="T97"/>
              <a:gd fmla="*/ 46 w 127" name="T98"/>
              <a:gd fmla="*/ 98 h 108" name="T99"/>
              <a:gd fmla="*/ 38 w 127" name="T100"/>
              <a:gd fmla="*/ 102 h 108" name="T101"/>
              <a:gd fmla="*/ 32 w 127" name="T102"/>
              <a:gd fmla="*/ 104 h 108" name="T103"/>
              <a:gd fmla="*/ 40 w 127" name="T104"/>
              <a:gd fmla="*/ 89 h 108" name="T105"/>
              <a:gd fmla="*/ 25 w 127" name="T106"/>
              <a:gd fmla="*/ 77 h 108" name="T107"/>
              <a:gd fmla="*/ 20 w 127" name="T108"/>
              <a:gd fmla="*/ 63 h 108" name="T109"/>
              <a:gd fmla="*/ 12 w 127" name="T110"/>
              <a:gd fmla="*/ 60 h 108" name="T111"/>
              <a:gd fmla="*/ 1 w 127" name="T112"/>
              <a:gd fmla="*/ 52 h 108" name="T113"/>
              <a:gd fmla="*/ 13 w 127" name="T114"/>
              <a:gd fmla="*/ 48 h 108" name="T115"/>
              <a:gd fmla="*/ 32 w 127" name="T116"/>
              <a:gd fmla="*/ 52 h 108" name="T117"/>
              <a:gd fmla="*/ 45 w 127" name="T118"/>
              <a:gd fmla="*/ 20 h 108" name="T119"/>
              <a:gd fmla="*/ 34 w 127" name="T120"/>
              <a:gd fmla="*/ 11 h 108" name="T121"/>
              <a:gd fmla="*/ 37 w 127" name="T122"/>
              <a:gd fmla="*/ 0 h 10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8" w="127">
                <a:moveTo>
                  <a:pt x="52" y="82"/>
                </a:moveTo>
                <a:lnTo>
                  <a:pt x="65" y="96"/>
                </a:lnTo>
                <a:lnTo>
                  <a:pt x="77" y="82"/>
                </a:lnTo>
                <a:lnTo>
                  <a:pt x="73" y="84"/>
                </a:lnTo>
                <a:lnTo>
                  <a:pt x="68" y="85"/>
                </a:lnTo>
                <a:lnTo>
                  <a:pt x="65" y="85"/>
                </a:lnTo>
                <a:lnTo>
                  <a:pt x="58" y="85"/>
                </a:lnTo>
                <a:lnTo>
                  <a:pt x="52" y="82"/>
                </a:lnTo>
                <a:close/>
                <a:moveTo>
                  <a:pt x="65" y="72"/>
                </a:moveTo>
                <a:lnTo>
                  <a:pt x="53" y="76"/>
                </a:lnTo>
                <a:lnTo>
                  <a:pt x="52" y="77"/>
                </a:lnTo>
                <a:lnTo>
                  <a:pt x="50" y="78"/>
                </a:lnTo>
                <a:lnTo>
                  <a:pt x="49" y="78"/>
                </a:lnTo>
                <a:lnTo>
                  <a:pt x="54" y="81"/>
                </a:lnTo>
                <a:lnTo>
                  <a:pt x="60" y="82"/>
                </a:lnTo>
                <a:lnTo>
                  <a:pt x="65" y="84"/>
                </a:lnTo>
                <a:lnTo>
                  <a:pt x="68" y="84"/>
                </a:lnTo>
                <a:lnTo>
                  <a:pt x="74" y="82"/>
                </a:lnTo>
                <a:lnTo>
                  <a:pt x="81" y="80"/>
                </a:lnTo>
                <a:lnTo>
                  <a:pt x="80" y="77"/>
                </a:lnTo>
                <a:lnTo>
                  <a:pt x="78" y="77"/>
                </a:lnTo>
                <a:lnTo>
                  <a:pt x="77" y="76"/>
                </a:lnTo>
                <a:lnTo>
                  <a:pt x="76" y="76"/>
                </a:lnTo>
                <a:lnTo>
                  <a:pt x="65" y="72"/>
                </a:lnTo>
                <a:close/>
                <a:moveTo>
                  <a:pt x="69" y="63"/>
                </a:moveTo>
                <a:lnTo>
                  <a:pt x="68" y="63"/>
                </a:lnTo>
                <a:lnTo>
                  <a:pt x="65" y="64"/>
                </a:lnTo>
                <a:lnTo>
                  <a:pt x="62" y="64"/>
                </a:lnTo>
                <a:lnTo>
                  <a:pt x="60" y="63"/>
                </a:lnTo>
                <a:lnTo>
                  <a:pt x="53" y="75"/>
                </a:lnTo>
                <a:lnTo>
                  <a:pt x="65" y="68"/>
                </a:lnTo>
                <a:lnTo>
                  <a:pt x="77" y="73"/>
                </a:lnTo>
                <a:lnTo>
                  <a:pt x="77" y="73"/>
                </a:lnTo>
                <a:lnTo>
                  <a:pt x="69" y="63"/>
                </a:lnTo>
                <a:close/>
                <a:moveTo>
                  <a:pt x="33" y="57"/>
                </a:moveTo>
                <a:lnTo>
                  <a:pt x="28" y="73"/>
                </a:lnTo>
                <a:lnTo>
                  <a:pt x="44" y="77"/>
                </a:lnTo>
                <a:lnTo>
                  <a:pt x="40" y="72"/>
                </a:lnTo>
                <a:lnTo>
                  <a:pt x="36" y="65"/>
                </a:lnTo>
                <a:lnTo>
                  <a:pt x="33" y="57"/>
                </a:lnTo>
                <a:close/>
                <a:moveTo>
                  <a:pt x="97" y="57"/>
                </a:moveTo>
                <a:lnTo>
                  <a:pt x="95" y="65"/>
                </a:lnTo>
                <a:lnTo>
                  <a:pt x="91" y="72"/>
                </a:lnTo>
                <a:lnTo>
                  <a:pt x="86" y="77"/>
                </a:lnTo>
                <a:lnTo>
                  <a:pt x="103" y="73"/>
                </a:lnTo>
                <a:lnTo>
                  <a:pt x="97" y="57"/>
                </a:lnTo>
                <a:close/>
                <a:moveTo>
                  <a:pt x="86" y="56"/>
                </a:moveTo>
                <a:lnTo>
                  <a:pt x="74" y="56"/>
                </a:lnTo>
                <a:lnTo>
                  <a:pt x="73" y="57"/>
                </a:lnTo>
                <a:lnTo>
                  <a:pt x="73" y="60"/>
                </a:lnTo>
                <a:lnTo>
                  <a:pt x="78" y="71"/>
                </a:lnTo>
                <a:lnTo>
                  <a:pt x="77" y="60"/>
                </a:lnTo>
                <a:lnTo>
                  <a:pt x="86" y="56"/>
                </a:lnTo>
                <a:close/>
                <a:moveTo>
                  <a:pt x="95" y="55"/>
                </a:moveTo>
                <a:lnTo>
                  <a:pt x="93" y="55"/>
                </a:lnTo>
                <a:lnTo>
                  <a:pt x="91" y="56"/>
                </a:lnTo>
                <a:lnTo>
                  <a:pt x="90" y="56"/>
                </a:lnTo>
                <a:lnTo>
                  <a:pt x="89" y="56"/>
                </a:lnTo>
                <a:lnTo>
                  <a:pt x="81" y="63"/>
                </a:lnTo>
                <a:lnTo>
                  <a:pt x="80" y="72"/>
                </a:lnTo>
                <a:lnTo>
                  <a:pt x="81" y="73"/>
                </a:lnTo>
                <a:lnTo>
                  <a:pt x="82" y="75"/>
                </a:lnTo>
                <a:lnTo>
                  <a:pt x="81" y="76"/>
                </a:lnTo>
                <a:lnTo>
                  <a:pt x="82" y="78"/>
                </a:lnTo>
                <a:lnTo>
                  <a:pt x="91" y="68"/>
                </a:lnTo>
                <a:lnTo>
                  <a:pt x="95" y="55"/>
                </a:lnTo>
                <a:close/>
                <a:moveTo>
                  <a:pt x="36" y="55"/>
                </a:moveTo>
                <a:lnTo>
                  <a:pt x="36" y="56"/>
                </a:lnTo>
                <a:lnTo>
                  <a:pt x="37" y="63"/>
                </a:lnTo>
                <a:lnTo>
                  <a:pt x="38" y="68"/>
                </a:lnTo>
                <a:lnTo>
                  <a:pt x="42" y="73"/>
                </a:lnTo>
                <a:lnTo>
                  <a:pt x="46" y="77"/>
                </a:lnTo>
                <a:lnTo>
                  <a:pt x="48" y="76"/>
                </a:lnTo>
                <a:lnTo>
                  <a:pt x="48" y="75"/>
                </a:lnTo>
                <a:lnTo>
                  <a:pt x="49" y="73"/>
                </a:lnTo>
                <a:lnTo>
                  <a:pt x="48" y="63"/>
                </a:lnTo>
                <a:lnTo>
                  <a:pt x="41" y="56"/>
                </a:lnTo>
                <a:lnTo>
                  <a:pt x="38" y="56"/>
                </a:lnTo>
                <a:lnTo>
                  <a:pt x="37" y="56"/>
                </a:lnTo>
                <a:lnTo>
                  <a:pt x="37" y="55"/>
                </a:lnTo>
                <a:lnTo>
                  <a:pt x="36" y="55"/>
                </a:lnTo>
                <a:close/>
                <a:moveTo>
                  <a:pt x="54" y="55"/>
                </a:moveTo>
                <a:lnTo>
                  <a:pt x="54" y="56"/>
                </a:lnTo>
                <a:lnTo>
                  <a:pt x="44" y="56"/>
                </a:lnTo>
                <a:lnTo>
                  <a:pt x="52" y="60"/>
                </a:lnTo>
                <a:lnTo>
                  <a:pt x="50" y="71"/>
                </a:lnTo>
                <a:lnTo>
                  <a:pt x="57" y="60"/>
                </a:lnTo>
                <a:lnTo>
                  <a:pt x="56" y="59"/>
                </a:lnTo>
                <a:lnTo>
                  <a:pt x="54" y="55"/>
                </a:lnTo>
                <a:close/>
                <a:moveTo>
                  <a:pt x="54" y="55"/>
                </a:move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4" y="56"/>
                </a:lnTo>
                <a:lnTo>
                  <a:pt x="62" y="59"/>
                </a:lnTo>
                <a:lnTo>
                  <a:pt x="62" y="60"/>
                </a:lnTo>
                <a:lnTo>
                  <a:pt x="64" y="63"/>
                </a:lnTo>
                <a:lnTo>
                  <a:pt x="64" y="63"/>
                </a:lnTo>
                <a:lnTo>
                  <a:pt x="65" y="63"/>
                </a:lnTo>
                <a:lnTo>
                  <a:pt x="65" y="63"/>
                </a:lnTo>
                <a:lnTo>
                  <a:pt x="65" y="61"/>
                </a:lnTo>
                <a:lnTo>
                  <a:pt x="65" y="60"/>
                </a:lnTo>
                <a:lnTo>
                  <a:pt x="65" y="57"/>
                </a:lnTo>
                <a:lnTo>
                  <a:pt x="64" y="55"/>
                </a:lnTo>
                <a:close/>
                <a:moveTo>
                  <a:pt x="65" y="55"/>
                </a:moveTo>
                <a:lnTo>
                  <a:pt x="65" y="55"/>
                </a:lnTo>
                <a:lnTo>
                  <a:pt x="66" y="56"/>
                </a:lnTo>
                <a:lnTo>
                  <a:pt x="66" y="59"/>
                </a:lnTo>
                <a:lnTo>
                  <a:pt x="68" y="60"/>
                </a:lnTo>
                <a:lnTo>
                  <a:pt x="70" y="60"/>
                </a:lnTo>
                <a:lnTo>
                  <a:pt x="72" y="60"/>
                </a:lnTo>
                <a:lnTo>
                  <a:pt x="72" y="60"/>
                </a:lnTo>
                <a:lnTo>
                  <a:pt x="72" y="59"/>
                </a:lnTo>
                <a:lnTo>
                  <a:pt x="70" y="59"/>
                </a:lnTo>
                <a:lnTo>
                  <a:pt x="68" y="56"/>
                </a:lnTo>
                <a:lnTo>
                  <a:pt x="65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2" y="55"/>
                </a:lnTo>
                <a:lnTo>
                  <a:pt x="60" y="56"/>
                </a:lnTo>
                <a:lnTo>
                  <a:pt x="58" y="57"/>
                </a:lnTo>
                <a:lnTo>
                  <a:pt x="57" y="59"/>
                </a:lnTo>
                <a:lnTo>
                  <a:pt x="57" y="60"/>
                </a:lnTo>
                <a:lnTo>
                  <a:pt x="58" y="60"/>
                </a:lnTo>
                <a:lnTo>
                  <a:pt x="58" y="60"/>
                </a:lnTo>
                <a:lnTo>
                  <a:pt x="60" y="60"/>
                </a:lnTo>
                <a:lnTo>
                  <a:pt x="61" y="57"/>
                </a:lnTo>
                <a:lnTo>
                  <a:pt x="64" y="55"/>
                </a:lnTo>
                <a:close/>
                <a:moveTo>
                  <a:pt x="70" y="53"/>
                </a:moveTo>
                <a:lnTo>
                  <a:pt x="69" y="53"/>
                </a:lnTo>
                <a:lnTo>
                  <a:pt x="65" y="53"/>
                </a:lnTo>
                <a:lnTo>
                  <a:pt x="66" y="55"/>
                </a:lnTo>
                <a:lnTo>
                  <a:pt x="68" y="55"/>
                </a:lnTo>
                <a:lnTo>
                  <a:pt x="69" y="55"/>
                </a:lnTo>
                <a:lnTo>
                  <a:pt x="72" y="55"/>
                </a:lnTo>
                <a:lnTo>
                  <a:pt x="73" y="55"/>
                </a:lnTo>
                <a:lnTo>
                  <a:pt x="74" y="53"/>
                </a:lnTo>
                <a:lnTo>
                  <a:pt x="74" y="53"/>
                </a:lnTo>
                <a:lnTo>
                  <a:pt x="73" y="53"/>
                </a:lnTo>
                <a:lnTo>
                  <a:pt x="73" y="53"/>
                </a:lnTo>
                <a:lnTo>
                  <a:pt x="70" y="53"/>
                </a:lnTo>
                <a:close/>
                <a:moveTo>
                  <a:pt x="57" y="53"/>
                </a:moveTo>
                <a:lnTo>
                  <a:pt x="56" y="53"/>
                </a:lnTo>
                <a:lnTo>
                  <a:pt x="56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6" y="55"/>
                </a:lnTo>
                <a:lnTo>
                  <a:pt x="57" y="55"/>
                </a:lnTo>
                <a:lnTo>
                  <a:pt x="60" y="55"/>
                </a:lnTo>
                <a:lnTo>
                  <a:pt x="61" y="55"/>
                </a:lnTo>
                <a:lnTo>
                  <a:pt x="62" y="55"/>
                </a:lnTo>
                <a:lnTo>
                  <a:pt x="64" y="53"/>
                </a:lnTo>
                <a:lnTo>
                  <a:pt x="60" y="53"/>
                </a:lnTo>
                <a:lnTo>
                  <a:pt x="57" y="53"/>
                </a:lnTo>
                <a:close/>
                <a:moveTo>
                  <a:pt x="57" y="47"/>
                </a:moveTo>
                <a:lnTo>
                  <a:pt x="57" y="47"/>
                </a:lnTo>
                <a:lnTo>
                  <a:pt x="57" y="48"/>
                </a:lnTo>
                <a:lnTo>
                  <a:pt x="58" y="49"/>
                </a:lnTo>
                <a:lnTo>
                  <a:pt x="60" y="51"/>
                </a:lnTo>
                <a:lnTo>
                  <a:pt x="61" y="52"/>
                </a:lnTo>
                <a:lnTo>
                  <a:pt x="62" y="53"/>
                </a:lnTo>
                <a:lnTo>
                  <a:pt x="64" y="53"/>
                </a:lnTo>
                <a:lnTo>
                  <a:pt x="61" y="49"/>
                </a:lnTo>
                <a:lnTo>
                  <a:pt x="60" y="48"/>
                </a:lnTo>
                <a:lnTo>
                  <a:pt x="58" y="47"/>
                </a:lnTo>
                <a:lnTo>
                  <a:pt x="57" y="47"/>
                </a:lnTo>
                <a:close/>
                <a:moveTo>
                  <a:pt x="70" y="47"/>
                </a:moveTo>
                <a:lnTo>
                  <a:pt x="69" y="48"/>
                </a:lnTo>
                <a:lnTo>
                  <a:pt x="68" y="49"/>
                </a:lnTo>
                <a:lnTo>
                  <a:pt x="66" y="51"/>
                </a:lnTo>
                <a:lnTo>
                  <a:pt x="65" y="52"/>
                </a:lnTo>
                <a:lnTo>
                  <a:pt x="65" y="53"/>
                </a:lnTo>
                <a:lnTo>
                  <a:pt x="69" y="51"/>
                </a:lnTo>
                <a:lnTo>
                  <a:pt x="70" y="49"/>
                </a:lnTo>
                <a:lnTo>
                  <a:pt x="72" y="48"/>
                </a:lnTo>
                <a:lnTo>
                  <a:pt x="72" y="48"/>
                </a:lnTo>
                <a:lnTo>
                  <a:pt x="72" y="47"/>
                </a:lnTo>
                <a:lnTo>
                  <a:pt x="70" y="47"/>
                </a:lnTo>
                <a:close/>
                <a:moveTo>
                  <a:pt x="64" y="44"/>
                </a:moveTo>
                <a:lnTo>
                  <a:pt x="64" y="45"/>
                </a:lnTo>
                <a:lnTo>
                  <a:pt x="62" y="47"/>
                </a:lnTo>
                <a:lnTo>
                  <a:pt x="62" y="48"/>
                </a:lnTo>
                <a:lnTo>
                  <a:pt x="64" y="51"/>
                </a:lnTo>
                <a:lnTo>
                  <a:pt x="64" y="52"/>
                </a:lnTo>
                <a:lnTo>
                  <a:pt x="64" y="52"/>
                </a:lnTo>
                <a:lnTo>
                  <a:pt x="65" y="49"/>
                </a:lnTo>
                <a:lnTo>
                  <a:pt x="65" y="47"/>
                </a:lnTo>
                <a:lnTo>
                  <a:pt x="65" y="45"/>
                </a:lnTo>
                <a:lnTo>
                  <a:pt x="65" y="44"/>
                </a:lnTo>
                <a:lnTo>
                  <a:pt x="65" y="44"/>
                </a:lnTo>
                <a:lnTo>
                  <a:pt x="64" y="44"/>
                </a:lnTo>
                <a:close/>
                <a:moveTo>
                  <a:pt x="78" y="37"/>
                </a:moveTo>
                <a:lnTo>
                  <a:pt x="73" y="47"/>
                </a:lnTo>
                <a:lnTo>
                  <a:pt x="74" y="49"/>
                </a:lnTo>
                <a:lnTo>
                  <a:pt x="74" y="52"/>
                </a:lnTo>
                <a:lnTo>
                  <a:pt x="86" y="52"/>
                </a:lnTo>
                <a:lnTo>
                  <a:pt x="77" y="48"/>
                </a:lnTo>
                <a:lnTo>
                  <a:pt x="78" y="37"/>
                </a:lnTo>
                <a:close/>
                <a:moveTo>
                  <a:pt x="53" y="36"/>
                </a:moveTo>
                <a:lnTo>
                  <a:pt x="52" y="47"/>
                </a:lnTo>
                <a:lnTo>
                  <a:pt x="44" y="52"/>
                </a:lnTo>
                <a:lnTo>
                  <a:pt x="54" y="52"/>
                </a:lnTo>
                <a:lnTo>
                  <a:pt x="56" y="48"/>
                </a:lnTo>
                <a:lnTo>
                  <a:pt x="57" y="45"/>
                </a:lnTo>
                <a:lnTo>
                  <a:pt x="53" y="36"/>
                </a:lnTo>
                <a:close/>
                <a:moveTo>
                  <a:pt x="56" y="33"/>
                </a:moveTo>
                <a:lnTo>
                  <a:pt x="61" y="44"/>
                </a:lnTo>
                <a:lnTo>
                  <a:pt x="64" y="43"/>
                </a:lnTo>
                <a:lnTo>
                  <a:pt x="66" y="43"/>
                </a:lnTo>
                <a:lnTo>
                  <a:pt x="70" y="44"/>
                </a:lnTo>
                <a:lnTo>
                  <a:pt x="76" y="35"/>
                </a:lnTo>
                <a:lnTo>
                  <a:pt x="65" y="40"/>
                </a:lnTo>
                <a:lnTo>
                  <a:pt x="56" y="33"/>
                </a:lnTo>
                <a:close/>
                <a:moveTo>
                  <a:pt x="87" y="29"/>
                </a:moveTo>
                <a:lnTo>
                  <a:pt x="91" y="36"/>
                </a:lnTo>
                <a:lnTo>
                  <a:pt x="95" y="41"/>
                </a:lnTo>
                <a:lnTo>
                  <a:pt x="97" y="49"/>
                </a:lnTo>
                <a:lnTo>
                  <a:pt x="102" y="35"/>
                </a:lnTo>
                <a:lnTo>
                  <a:pt x="87" y="29"/>
                </a:lnTo>
                <a:close/>
                <a:moveTo>
                  <a:pt x="83" y="29"/>
                </a:moveTo>
                <a:lnTo>
                  <a:pt x="82" y="31"/>
                </a:lnTo>
                <a:lnTo>
                  <a:pt x="82" y="33"/>
                </a:lnTo>
                <a:lnTo>
                  <a:pt x="81" y="35"/>
                </a:lnTo>
                <a:lnTo>
                  <a:pt x="81" y="35"/>
                </a:lnTo>
                <a:lnTo>
                  <a:pt x="81" y="45"/>
                </a:lnTo>
                <a:lnTo>
                  <a:pt x="89" y="52"/>
                </a:lnTo>
                <a:lnTo>
                  <a:pt x="90" y="51"/>
                </a:lnTo>
                <a:lnTo>
                  <a:pt x="93" y="52"/>
                </a:lnTo>
                <a:lnTo>
                  <a:pt x="95" y="52"/>
                </a:lnTo>
                <a:lnTo>
                  <a:pt x="95" y="51"/>
                </a:lnTo>
                <a:lnTo>
                  <a:pt x="91" y="39"/>
                </a:lnTo>
                <a:lnTo>
                  <a:pt x="83" y="29"/>
                </a:lnTo>
                <a:close/>
                <a:moveTo>
                  <a:pt x="45" y="28"/>
                </a:moveTo>
                <a:lnTo>
                  <a:pt x="29" y="32"/>
                </a:lnTo>
                <a:lnTo>
                  <a:pt x="33" y="49"/>
                </a:lnTo>
                <a:lnTo>
                  <a:pt x="34" y="44"/>
                </a:lnTo>
                <a:lnTo>
                  <a:pt x="37" y="39"/>
                </a:lnTo>
                <a:lnTo>
                  <a:pt x="41" y="33"/>
                </a:lnTo>
                <a:lnTo>
                  <a:pt x="45" y="28"/>
                </a:lnTo>
                <a:close/>
                <a:moveTo>
                  <a:pt x="49" y="28"/>
                </a:moveTo>
                <a:lnTo>
                  <a:pt x="45" y="31"/>
                </a:lnTo>
                <a:lnTo>
                  <a:pt x="42" y="35"/>
                </a:lnTo>
                <a:lnTo>
                  <a:pt x="38" y="40"/>
                </a:lnTo>
                <a:lnTo>
                  <a:pt x="36" y="45"/>
                </a:lnTo>
                <a:lnTo>
                  <a:pt x="36" y="52"/>
                </a:lnTo>
                <a:lnTo>
                  <a:pt x="37" y="52"/>
                </a:lnTo>
                <a:lnTo>
                  <a:pt x="37" y="52"/>
                </a:lnTo>
                <a:lnTo>
                  <a:pt x="38" y="51"/>
                </a:lnTo>
                <a:lnTo>
                  <a:pt x="40" y="51"/>
                </a:lnTo>
                <a:lnTo>
                  <a:pt x="48" y="44"/>
                </a:lnTo>
                <a:lnTo>
                  <a:pt x="50" y="33"/>
                </a:lnTo>
                <a:lnTo>
                  <a:pt x="50" y="33"/>
                </a:lnTo>
                <a:lnTo>
                  <a:pt x="49" y="32"/>
                </a:lnTo>
                <a:lnTo>
                  <a:pt x="50" y="29"/>
                </a:lnTo>
                <a:lnTo>
                  <a:pt x="49" y="28"/>
                </a:lnTo>
                <a:close/>
                <a:moveTo>
                  <a:pt x="65" y="23"/>
                </a:moveTo>
                <a:lnTo>
                  <a:pt x="62" y="24"/>
                </a:lnTo>
                <a:lnTo>
                  <a:pt x="57" y="24"/>
                </a:lnTo>
                <a:lnTo>
                  <a:pt x="52" y="27"/>
                </a:lnTo>
                <a:lnTo>
                  <a:pt x="53" y="29"/>
                </a:lnTo>
                <a:lnTo>
                  <a:pt x="54" y="29"/>
                </a:lnTo>
                <a:lnTo>
                  <a:pt x="54" y="31"/>
                </a:lnTo>
                <a:lnTo>
                  <a:pt x="65" y="35"/>
                </a:lnTo>
                <a:lnTo>
                  <a:pt x="77" y="32"/>
                </a:lnTo>
                <a:lnTo>
                  <a:pt x="77" y="31"/>
                </a:lnTo>
                <a:lnTo>
                  <a:pt x="78" y="31"/>
                </a:lnTo>
                <a:lnTo>
                  <a:pt x="80" y="29"/>
                </a:lnTo>
                <a:lnTo>
                  <a:pt x="81" y="28"/>
                </a:lnTo>
                <a:lnTo>
                  <a:pt x="76" y="25"/>
                </a:lnTo>
                <a:lnTo>
                  <a:pt x="70" y="24"/>
                </a:lnTo>
                <a:lnTo>
                  <a:pt x="65" y="23"/>
                </a:lnTo>
                <a:close/>
                <a:moveTo>
                  <a:pt x="65" y="11"/>
                </a:moveTo>
                <a:lnTo>
                  <a:pt x="54" y="24"/>
                </a:lnTo>
                <a:lnTo>
                  <a:pt x="58" y="23"/>
                </a:lnTo>
                <a:lnTo>
                  <a:pt x="62" y="21"/>
                </a:lnTo>
                <a:lnTo>
                  <a:pt x="65" y="21"/>
                </a:lnTo>
                <a:lnTo>
                  <a:pt x="72" y="23"/>
                </a:lnTo>
                <a:lnTo>
                  <a:pt x="78" y="24"/>
                </a:lnTo>
                <a:lnTo>
                  <a:pt x="65" y="11"/>
                </a:lnTo>
                <a:close/>
                <a:moveTo>
                  <a:pt x="37" y="0"/>
                </a:moveTo>
                <a:lnTo>
                  <a:pt x="38" y="0"/>
                </a:lnTo>
                <a:lnTo>
                  <a:pt x="38" y="1"/>
                </a:lnTo>
                <a:lnTo>
                  <a:pt x="38" y="3"/>
                </a:lnTo>
                <a:lnTo>
                  <a:pt x="41" y="8"/>
                </a:lnTo>
                <a:lnTo>
                  <a:pt x="44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2" y="11"/>
                </a:lnTo>
                <a:lnTo>
                  <a:pt x="46" y="16"/>
                </a:lnTo>
                <a:lnTo>
                  <a:pt x="49" y="9"/>
                </a:lnTo>
                <a:lnTo>
                  <a:pt x="49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46" y="19"/>
                </a:lnTo>
                <a:lnTo>
                  <a:pt x="50" y="24"/>
                </a:lnTo>
                <a:lnTo>
                  <a:pt x="64" y="8"/>
                </a:lnTo>
                <a:lnTo>
                  <a:pt x="64" y="8"/>
                </a:lnTo>
                <a:lnTo>
                  <a:pt x="64" y="7"/>
                </a:lnTo>
                <a:lnTo>
                  <a:pt x="65" y="5"/>
                </a:lnTo>
                <a:lnTo>
                  <a:pt x="66" y="5"/>
                </a:lnTo>
                <a:lnTo>
                  <a:pt x="66" y="7"/>
                </a:lnTo>
                <a:lnTo>
                  <a:pt x="66" y="8"/>
                </a:lnTo>
                <a:lnTo>
                  <a:pt x="82" y="25"/>
                </a:lnTo>
                <a:lnTo>
                  <a:pt x="86" y="20"/>
                </a:lnTo>
                <a:lnTo>
                  <a:pt x="82" y="11"/>
                </a:lnTo>
                <a:lnTo>
                  <a:pt x="82" y="9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7" y="17"/>
                </a:lnTo>
                <a:lnTo>
                  <a:pt x="91" y="12"/>
                </a:lnTo>
                <a:lnTo>
                  <a:pt x="89" y="7"/>
                </a:lnTo>
                <a:lnTo>
                  <a:pt x="89" y="5"/>
                </a:lnTo>
                <a:lnTo>
                  <a:pt x="89" y="5"/>
                </a:lnTo>
                <a:lnTo>
                  <a:pt x="90" y="5"/>
                </a:lnTo>
                <a:lnTo>
                  <a:pt x="90" y="5"/>
                </a:lnTo>
                <a:lnTo>
                  <a:pt x="93" y="9"/>
                </a:lnTo>
                <a:lnTo>
                  <a:pt x="97" y="3"/>
                </a:lnTo>
                <a:lnTo>
                  <a:pt x="97" y="3"/>
                </a:lnTo>
                <a:lnTo>
                  <a:pt x="97" y="1"/>
                </a:lnTo>
                <a:lnTo>
                  <a:pt x="98" y="0"/>
                </a:lnTo>
                <a:lnTo>
                  <a:pt x="99" y="1"/>
                </a:lnTo>
                <a:lnTo>
                  <a:pt x="101" y="3"/>
                </a:lnTo>
                <a:lnTo>
                  <a:pt x="99" y="4"/>
                </a:lnTo>
                <a:lnTo>
                  <a:pt x="98" y="4"/>
                </a:lnTo>
                <a:lnTo>
                  <a:pt x="98" y="4"/>
                </a:lnTo>
                <a:lnTo>
                  <a:pt x="94" y="11"/>
                </a:lnTo>
                <a:lnTo>
                  <a:pt x="98" y="11"/>
                </a:lnTo>
                <a:lnTo>
                  <a:pt x="99" y="11"/>
                </a:lnTo>
                <a:lnTo>
                  <a:pt x="99" y="11"/>
                </a:lnTo>
                <a:lnTo>
                  <a:pt x="99" y="12"/>
                </a:lnTo>
                <a:lnTo>
                  <a:pt x="99" y="12"/>
                </a:lnTo>
                <a:lnTo>
                  <a:pt x="93" y="13"/>
                </a:lnTo>
                <a:lnTo>
                  <a:pt x="89" y="19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98" y="20"/>
                </a:lnTo>
                <a:lnTo>
                  <a:pt x="98" y="20"/>
                </a:lnTo>
                <a:lnTo>
                  <a:pt x="89" y="21"/>
                </a:lnTo>
                <a:lnTo>
                  <a:pt x="85" y="27"/>
                </a:lnTo>
                <a:lnTo>
                  <a:pt x="105" y="32"/>
                </a:lnTo>
                <a:lnTo>
                  <a:pt x="106" y="31"/>
                </a:lnTo>
                <a:lnTo>
                  <a:pt x="107" y="31"/>
                </a:lnTo>
                <a:lnTo>
                  <a:pt x="107" y="32"/>
                </a:lnTo>
                <a:lnTo>
                  <a:pt x="107" y="33"/>
                </a:lnTo>
                <a:lnTo>
                  <a:pt x="106" y="35"/>
                </a:lnTo>
                <a:lnTo>
                  <a:pt x="106" y="35"/>
                </a:lnTo>
                <a:lnTo>
                  <a:pt x="98" y="52"/>
                </a:lnTo>
                <a:lnTo>
                  <a:pt x="106" y="52"/>
                </a:lnTo>
                <a:lnTo>
                  <a:pt x="111" y="45"/>
                </a:lnTo>
                <a:lnTo>
                  <a:pt x="113" y="44"/>
                </a:lnTo>
                <a:lnTo>
                  <a:pt x="113" y="45"/>
                </a:lnTo>
                <a:lnTo>
                  <a:pt x="114" y="45"/>
                </a:lnTo>
                <a:lnTo>
                  <a:pt x="113" y="47"/>
                </a:lnTo>
                <a:lnTo>
                  <a:pt x="109" y="52"/>
                </a:lnTo>
                <a:lnTo>
                  <a:pt x="115" y="52"/>
                </a:lnTo>
                <a:lnTo>
                  <a:pt x="119" y="48"/>
                </a:lnTo>
                <a:lnTo>
                  <a:pt x="119" y="48"/>
                </a:lnTo>
                <a:lnTo>
                  <a:pt x="121" y="48"/>
                </a:lnTo>
                <a:lnTo>
                  <a:pt x="121" y="48"/>
                </a:lnTo>
                <a:lnTo>
                  <a:pt x="121" y="49"/>
                </a:lnTo>
                <a:lnTo>
                  <a:pt x="118" y="52"/>
                </a:lnTo>
                <a:lnTo>
                  <a:pt x="125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3"/>
                </a:lnTo>
                <a:lnTo>
                  <a:pt x="127" y="55"/>
                </a:lnTo>
                <a:lnTo>
                  <a:pt x="126" y="56"/>
                </a:lnTo>
                <a:lnTo>
                  <a:pt x="125" y="56"/>
                </a:lnTo>
                <a:lnTo>
                  <a:pt x="125" y="55"/>
                </a:lnTo>
                <a:lnTo>
                  <a:pt x="118" y="55"/>
                </a:lnTo>
                <a:lnTo>
                  <a:pt x="121" y="59"/>
                </a:lnTo>
                <a:lnTo>
                  <a:pt x="121" y="60"/>
                </a:lnTo>
                <a:lnTo>
                  <a:pt x="121" y="60"/>
                </a:lnTo>
                <a:lnTo>
                  <a:pt x="119" y="60"/>
                </a:lnTo>
                <a:lnTo>
                  <a:pt x="119" y="60"/>
                </a:lnTo>
                <a:lnTo>
                  <a:pt x="115" y="55"/>
                </a:lnTo>
                <a:lnTo>
                  <a:pt x="109" y="55"/>
                </a:lnTo>
                <a:lnTo>
                  <a:pt x="114" y="63"/>
                </a:lnTo>
                <a:lnTo>
                  <a:pt x="114" y="63"/>
                </a:lnTo>
                <a:lnTo>
                  <a:pt x="113" y="64"/>
                </a:lnTo>
                <a:lnTo>
                  <a:pt x="113" y="64"/>
                </a:lnTo>
                <a:lnTo>
                  <a:pt x="111" y="63"/>
                </a:lnTo>
                <a:lnTo>
                  <a:pt x="106" y="55"/>
                </a:lnTo>
                <a:lnTo>
                  <a:pt x="98" y="55"/>
                </a:lnTo>
                <a:lnTo>
                  <a:pt x="107" y="73"/>
                </a:lnTo>
                <a:lnTo>
                  <a:pt x="109" y="73"/>
                </a:lnTo>
                <a:lnTo>
                  <a:pt x="109" y="75"/>
                </a:lnTo>
                <a:lnTo>
                  <a:pt x="109" y="76"/>
                </a:lnTo>
                <a:lnTo>
                  <a:pt x="107" y="76"/>
                </a:lnTo>
                <a:lnTo>
                  <a:pt x="106" y="76"/>
                </a:lnTo>
                <a:lnTo>
                  <a:pt x="83" y="80"/>
                </a:lnTo>
                <a:lnTo>
                  <a:pt x="83" y="80"/>
                </a:lnTo>
                <a:lnTo>
                  <a:pt x="87" y="88"/>
                </a:lnTo>
                <a:lnTo>
                  <a:pt x="97" y="89"/>
                </a:lnTo>
                <a:lnTo>
                  <a:pt x="98" y="89"/>
                </a:lnTo>
                <a:lnTo>
                  <a:pt x="98" y="90"/>
                </a:lnTo>
                <a:lnTo>
                  <a:pt x="98" y="90"/>
                </a:lnTo>
                <a:lnTo>
                  <a:pt x="97" y="90"/>
                </a:lnTo>
                <a:lnTo>
                  <a:pt x="89" y="90"/>
                </a:lnTo>
                <a:lnTo>
                  <a:pt x="93" y="96"/>
                </a:lnTo>
                <a:lnTo>
                  <a:pt x="98" y="97"/>
                </a:lnTo>
                <a:lnTo>
                  <a:pt x="99" y="97"/>
                </a:lnTo>
                <a:lnTo>
                  <a:pt x="99" y="97"/>
                </a:lnTo>
                <a:lnTo>
                  <a:pt x="98" y="98"/>
                </a:lnTo>
                <a:lnTo>
                  <a:pt x="98" y="98"/>
                </a:lnTo>
                <a:lnTo>
                  <a:pt x="94" y="98"/>
                </a:lnTo>
                <a:lnTo>
                  <a:pt x="97" y="104"/>
                </a:lnTo>
                <a:lnTo>
                  <a:pt x="98" y="105"/>
                </a:lnTo>
                <a:lnTo>
                  <a:pt x="99" y="106"/>
                </a:lnTo>
                <a:lnTo>
                  <a:pt x="98" y="108"/>
                </a:lnTo>
                <a:lnTo>
                  <a:pt x="97" y="108"/>
                </a:lnTo>
                <a:lnTo>
                  <a:pt x="95" y="108"/>
                </a:lnTo>
                <a:lnTo>
                  <a:pt x="95" y="106"/>
                </a:lnTo>
                <a:lnTo>
                  <a:pt x="95" y="105"/>
                </a:lnTo>
                <a:lnTo>
                  <a:pt x="91" y="98"/>
                </a:lnTo>
                <a:lnTo>
                  <a:pt x="90" y="104"/>
                </a:lnTo>
                <a:lnTo>
                  <a:pt x="89" y="104"/>
                </a:lnTo>
                <a:lnTo>
                  <a:pt x="89" y="104"/>
                </a:lnTo>
                <a:lnTo>
                  <a:pt x="87" y="104"/>
                </a:lnTo>
                <a:lnTo>
                  <a:pt x="87" y="102"/>
                </a:lnTo>
                <a:lnTo>
                  <a:pt x="90" y="97"/>
                </a:lnTo>
                <a:lnTo>
                  <a:pt x="87" y="90"/>
                </a:lnTo>
                <a:lnTo>
                  <a:pt x="83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98"/>
                </a:lnTo>
                <a:lnTo>
                  <a:pt x="86" y="89"/>
                </a:lnTo>
                <a:lnTo>
                  <a:pt x="82" y="81"/>
                </a:lnTo>
                <a:lnTo>
                  <a:pt x="82" y="81"/>
                </a:lnTo>
                <a:lnTo>
                  <a:pt x="66" y="98"/>
                </a:lnTo>
                <a:lnTo>
                  <a:pt x="66" y="98"/>
                </a:lnTo>
                <a:lnTo>
                  <a:pt x="66" y="100"/>
                </a:lnTo>
                <a:lnTo>
                  <a:pt x="65" y="101"/>
                </a:lnTo>
                <a:lnTo>
                  <a:pt x="64" y="101"/>
                </a:lnTo>
                <a:lnTo>
                  <a:pt x="62" y="100"/>
                </a:lnTo>
                <a:lnTo>
                  <a:pt x="62" y="98"/>
                </a:lnTo>
                <a:lnTo>
                  <a:pt x="48" y="81"/>
                </a:lnTo>
                <a:lnTo>
                  <a:pt x="44" y="88"/>
                </a:lnTo>
                <a:lnTo>
                  <a:pt x="46" y="97"/>
                </a:lnTo>
                <a:lnTo>
                  <a:pt x="46" y="98"/>
                </a:lnTo>
                <a:lnTo>
                  <a:pt x="46" y="98"/>
                </a:lnTo>
                <a:lnTo>
                  <a:pt x="46" y="98"/>
                </a:lnTo>
                <a:lnTo>
                  <a:pt x="45" y="98"/>
                </a:lnTo>
                <a:lnTo>
                  <a:pt x="42" y="90"/>
                </a:lnTo>
                <a:lnTo>
                  <a:pt x="38" y="96"/>
                </a:lnTo>
                <a:lnTo>
                  <a:pt x="41" y="101"/>
                </a:lnTo>
                <a:lnTo>
                  <a:pt x="41" y="102"/>
                </a:lnTo>
                <a:lnTo>
                  <a:pt x="40" y="102"/>
                </a:lnTo>
                <a:lnTo>
                  <a:pt x="40" y="102"/>
                </a:lnTo>
                <a:lnTo>
                  <a:pt x="38" y="102"/>
                </a:lnTo>
                <a:lnTo>
                  <a:pt x="37" y="98"/>
                </a:lnTo>
                <a:lnTo>
                  <a:pt x="33" y="105"/>
                </a:lnTo>
                <a:lnTo>
                  <a:pt x="33" y="105"/>
                </a:lnTo>
                <a:lnTo>
                  <a:pt x="33" y="106"/>
                </a:lnTo>
                <a:lnTo>
                  <a:pt x="32" y="108"/>
                </a:lnTo>
                <a:lnTo>
                  <a:pt x="30" y="106"/>
                </a:lnTo>
                <a:lnTo>
                  <a:pt x="29" y="106"/>
                </a:lnTo>
                <a:lnTo>
                  <a:pt x="30" y="105"/>
                </a:lnTo>
                <a:lnTo>
                  <a:pt x="32" y="104"/>
                </a:lnTo>
                <a:lnTo>
                  <a:pt x="32" y="104"/>
                </a:lnTo>
                <a:lnTo>
                  <a:pt x="36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96"/>
                </a:lnTo>
                <a:lnTo>
                  <a:pt x="30" y="96"/>
                </a:lnTo>
                <a:lnTo>
                  <a:pt x="37" y="96"/>
                </a:lnTo>
                <a:lnTo>
                  <a:pt x="40" y="89"/>
                </a:lnTo>
                <a:lnTo>
                  <a:pt x="32" y="89"/>
                </a:lnTo>
                <a:lnTo>
                  <a:pt x="30" y="89"/>
                </a:lnTo>
                <a:lnTo>
                  <a:pt x="30" y="89"/>
                </a:lnTo>
                <a:lnTo>
                  <a:pt x="30" y="88"/>
                </a:lnTo>
                <a:lnTo>
                  <a:pt x="32" y="88"/>
                </a:lnTo>
                <a:lnTo>
                  <a:pt x="41" y="88"/>
                </a:lnTo>
                <a:lnTo>
                  <a:pt x="45" y="80"/>
                </a:lnTo>
                <a:lnTo>
                  <a:pt x="25" y="77"/>
                </a:lnTo>
                <a:lnTo>
                  <a:pt x="25" y="77"/>
                </a:lnTo>
                <a:lnTo>
                  <a:pt x="24" y="77"/>
                </a:lnTo>
                <a:lnTo>
                  <a:pt x="22" y="77"/>
                </a:lnTo>
                <a:lnTo>
                  <a:pt x="22" y="76"/>
                </a:lnTo>
                <a:lnTo>
                  <a:pt x="22" y="75"/>
                </a:lnTo>
                <a:lnTo>
                  <a:pt x="24" y="75"/>
                </a:lnTo>
                <a:lnTo>
                  <a:pt x="24" y="75"/>
                </a:lnTo>
                <a:lnTo>
                  <a:pt x="33" y="55"/>
                </a:lnTo>
                <a:lnTo>
                  <a:pt x="25" y="55"/>
                </a:lnTo>
                <a:lnTo>
                  <a:pt x="20" y="63"/>
                </a:lnTo>
                <a:lnTo>
                  <a:pt x="20" y="64"/>
                </a:lnTo>
                <a:lnTo>
                  <a:pt x="18" y="64"/>
                </a:lnTo>
                <a:lnTo>
                  <a:pt x="18" y="63"/>
                </a:lnTo>
                <a:lnTo>
                  <a:pt x="18" y="63"/>
                </a:lnTo>
                <a:lnTo>
                  <a:pt x="24" y="55"/>
                </a:lnTo>
                <a:lnTo>
                  <a:pt x="17" y="55"/>
                </a:lnTo>
                <a:lnTo>
                  <a:pt x="13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2" y="59"/>
                </a:lnTo>
                <a:lnTo>
                  <a:pt x="14" y="55"/>
                </a:lnTo>
                <a:lnTo>
                  <a:pt x="4" y="55"/>
                </a:lnTo>
                <a:lnTo>
                  <a:pt x="2" y="55"/>
                </a:lnTo>
                <a:lnTo>
                  <a:pt x="2" y="56"/>
                </a:lnTo>
                <a:lnTo>
                  <a:pt x="1" y="55"/>
                </a:lnTo>
                <a:lnTo>
                  <a:pt x="0" y="53"/>
                </a:lnTo>
                <a:lnTo>
                  <a:pt x="1" y="52"/>
                </a:lnTo>
                <a:lnTo>
                  <a:pt x="2" y="52"/>
                </a:lnTo>
                <a:lnTo>
                  <a:pt x="2" y="52"/>
                </a:lnTo>
                <a:lnTo>
                  <a:pt x="4" y="52"/>
                </a:lnTo>
                <a:lnTo>
                  <a:pt x="14" y="52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3" y="48"/>
                </a:lnTo>
                <a:lnTo>
                  <a:pt x="17" y="52"/>
                </a:lnTo>
                <a:lnTo>
                  <a:pt x="24" y="52"/>
                </a:lnTo>
                <a:lnTo>
                  <a:pt x="18" y="47"/>
                </a:lnTo>
                <a:lnTo>
                  <a:pt x="18" y="45"/>
                </a:lnTo>
                <a:lnTo>
                  <a:pt x="18" y="45"/>
                </a:lnTo>
                <a:lnTo>
                  <a:pt x="20" y="44"/>
                </a:lnTo>
                <a:lnTo>
                  <a:pt x="20" y="45"/>
                </a:lnTo>
                <a:lnTo>
                  <a:pt x="25" y="52"/>
                </a:lnTo>
                <a:lnTo>
                  <a:pt x="32" y="52"/>
                </a:lnTo>
                <a:lnTo>
                  <a:pt x="25" y="32"/>
                </a:lnTo>
                <a:lnTo>
                  <a:pt x="24" y="31"/>
                </a:lnTo>
                <a:lnTo>
                  <a:pt x="24" y="29"/>
                </a:lnTo>
                <a:lnTo>
                  <a:pt x="24" y="28"/>
                </a:lnTo>
                <a:lnTo>
                  <a:pt x="25" y="28"/>
                </a:lnTo>
                <a:lnTo>
                  <a:pt x="26" y="28"/>
                </a:lnTo>
                <a:lnTo>
                  <a:pt x="26" y="29"/>
                </a:lnTo>
                <a:lnTo>
                  <a:pt x="48" y="25"/>
                </a:lnTo>
                <a:lnTo>
                  <a:pt x="45" y="20"/>
                </a:lnTo>
                <a:lnTo>
                  <a:pt x="34" y="19"/>
                </a:lnTo>
                <a:lnTo>
                  <a:pt x="34" y="17"/>
                </a:lnTo>
                <a:lnTo>
                  <a:pt x="34" y="17"/>
                </a:lnTo>
                <a:lnTo>
                  <a:pt x="34" y="16"/>
                </a:lnTo>
                <a:lnTo>
                  <a:pt x="34" y="16"/>
                </a:lnTo>
                <a:lnTo>
                  <a:pt x="44" y="17"/>
                </a:lnTo>
                <a:lnTo>
                  <a:pt x="41" y="11"/>
                </a:lnTo>
                <a:lnTo>
                  <a:pt x="34" y="11"/>
                </a:lnTo>
                <a:lnTo>
                  <a:pt x="34" y="11"/>
                </a:lnTo>
                <a:lnTo>
                  <a:pt x="34" y="9"/>
                </a:lnTo>
                <a:lnTo>
                  <a:pt x="34" y="9"/>
                </a:lnTo>
                <a:lnTo>
                  <a:pt x="34" y="8"/>
                </a:lnTo>
                <a:lnTo>
                  <a:pt x="40" y="9"/>
                </a:lnTo>
                <a:lnTo>
                  <a:pt x="37" y="4"/>
                </a:lnTo>
                <a:lnTo>
                  <a:pt x="36" y="3"/>
                </a:lnTo>
                <a:lnTo>
                  <a:pt x="36" y="1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7506"/>
          <p:cNvSpPr>
            <a:spLocks noEditPoints="1"/>
          </p:cNvSpPr>
          <p:nvPr/>
        </p:nvSpPr>
        <p:spPr bwMode="auto">
          <a:xfrm>
            <a:off x="336354" y="638369"/>
            <a:ext cx="961406" cy="986483"/>
          </a:xfrm>
          <a:custGeom>
            <a:gdLst>
              <a:gd fmla="*/ 61 w 115" name="T0"/>
              <a:gd fmla="*/ 99 h 118" name="T1"/>
              <a:gd fmla="*/ 56 w 115" name="T2"/>
              <a:gd fmla="*/ 106 h 118" name="T3"/>
              <a:gd fmla="*/ 52 w 115" name="T4"/>
              <a:gd fmla="*/ 97 h 118" name="T5"/>
              <a:gd fmla="*/ 40 w 115" name="T6"/>
              <a:gd fmla="*/ 90 h 118" name="T7"/>
              <a:gd fmla="*/ 71 w 115" name="T8"/>
              <a:gd fmla="*/ 86 h 118" name="T9"/>
              <a:gd fmla="*/ 41 w 115" name="T10"/>
              <a:gd fmla="*/ 85 h 118" name="T11"/>
              <a:gd fmla="*/ 40 w 115" name="T12"/>
              <a:gd fmla="*/ 84 h 118" name="T13"/>
              <a:gd fmla="*/ 92 w 115" name="T14"/>
              <a:gd fmla="*/ 61 h 118" name="T15"/>
              <a:gd fmla="*/ 92 w 115" name="T16"/>
              <a:gd fmla="*/ 73 h 118" name="T17"/>
              <a:gd fmla="*/ 99 w 115" name="T18"/>
              <a:gd fmla="*/ 81 h 118" name="T19"/>
              <a:gd fmla="*/ 91 w 115" name="T20"/>
              <a:gd fmla="*/ 82 h 118" name="T21"/>
              <a:gd fmla="*/ 77 w 115" name="T22"/>
              <a:gd fmla="*/ 72 h 118" name="T23"/>
              <a:gd fmla="*/ 20 w 115" name="T24"/>
              <a:gd fmla="*/ 60 h 118" name="T25"/>
              <a:gd fmla="*/ 30 w 115" name="T26"/>
              <a:gd fmla="*/ 76 h 118" name="T27"/>
              <a:gd fmla="*/ 23 w 115" name="T28"/>
              <a:gd fmla="*/ 84 h 118" name="T29"/>
              <a:gd fmla="*/ 15 w 115" name="T30"/>
              <a:gd fmla="*/ 82 h 118" name="T31"/>
              <a:gd fmla="*/ 20 w 115" name="T32"/>
              <a:gd fmla="*/ 73 h 118" name="T33"/>
              <a:gd fmla="*/ 22 w 115" name="T34"/>
              <a:gd fmla="*/ 60 h 118" name="T35"/>
              <a:gd fmla="*/ 57 w 115" name="T36"/>
              <a:gd fmla="*/ 70 h 118" name="T37"/>
              <a:gd fmla="*/ 61 w 115" name="T38"/>
              <a:gd fmla="*/ 66 h 118" name="T39"/>
              <a:gd fmla="*/ 68 w 115" name="T40"/>
              <a:gd fmla="*/ 64 h 118" name="T41"/>
              <a:gd fmla="*/ 55 w 115" name="T42"/>
              <a:gd fmla="*/ 60 h 118" name="T43"/>
              <a:gd fmla="*/ 53 w 115" name="T44"/>
              <a:gd fmla="*/ 64 h 118" name="T45"/>
              <a:gd fmla="*/ 68 w 115" name="T46"/>
              <a:gd fmla="*/ 61 h 118" name="T47"/>
              <a:gd fmla="*/ 44 w 115" name="T48"/>
              <a:gd fmla="*/ 60 h 118" name="T49"/>
              <a:gd fmla="*/ 48 w 115" name="T50"/>
              <a:gd fmla="*/ 58 h 118" name="T51"/>
              <a:gd fmla="*/ 53 w 115" name="T52"/>
              <a:gd fmla="*/ 54 h 118" name="T53"/>
              <a:gd fmla="*/ 61 w 115" name="T54"/>
              <a:gd fmla="*/ 56 h 118" name="T55"/>
              <a:gd fmla="*/ 55 w 115" name="T56"/>
              <a:gd fmla="*/ 52 h 118" name="T57"/>
              <a:gd fmla="*/ 56 w 115" name="T58"/>
              <a:gd fmla="*/ 48 h 118" name="T59"/>
              <a:gd fmla="*/ 75 w 115" name="T60"/>
              <a:gd fmla="*/ 50 h 118" name="T61"/>
              <a:gd fmla="*/ 47 w 115" name="T62"/>
              <a:gd fmla="*/ 52 h 118" name="T63"/>
              <a:gd fmla="*/ 59 w 115" name="T64"/>
              <a:gd fmla="*/ 46 h 118" name="T65"/>
              <a:gd fmla="*/ 79 w 115" name="T66"/>
              <a:gd fmla="*/ 30 h 118" name="T67"/>
              <a:gd fmla="*/ 87 w 115" name="T68"/>
              <a:gd fmla="*/ 37 h 118" name="T69"/>
              <a:gd fmla="*/ 93 w 115" name="T70"/>
              <a:gd fmla="*/ 40 h 118" name="T71"/>
              <a:gd fmla="*/ 96 w 115" name="T72"/>
              <a:gd fmla="*/ 45 h 118" name="T73"/>
              <a:gd fmla="*/ 79 w 115" name="T74"/>
              <a:gd fmla="*/ 50 h 118" name="T75"/>
              <a:gd fmla="*/ 38 w 115" name="T76"/>
              <a:gd fmla="*/ 26 h 118" name="T77"/>
              <a:gd fmla="*/ 23 w 115" name="T78"/>
              <a:gd fmla="*/ 46 h 118" name="T79"/>
              <a:gd fmla="*/ 18 w 115" name="T80"/>
              <a:gd fmla="*/ 41 h 118" name="T81"/>
              <a:gd fmla="*/ 22 w 115" name="T82"/>
              <a:gd fmla="*/ 34 h 118" name="T83"/>
              <a:gd fmla="*/ 30 w 115" name="T84"/>
              <a:gd fmla="*/ 36 h 118" name="T85"/>
              <a:gd fmla="*/ 57 w 115" name="T86"/>
              <a:gd fmla="*/ 4 h 118" name="T87"/>
              <a:gd fmla="*/ 51 w 115" name="T88"/>
              <a:gd fmla="*/ 22 h 118" name="T89"/>
              <a:gd fmla="*/ 57 w 115" name="T90"/>
              <a:gd fmla="*/ 18 h 118" name="T91"/>
              <a:gd fmla="*/ 63 w 115" name="T92"/>
              <a:gd fmla="*/ 17 h 118" name="T93"/>
              <a:gd fmla="*/ 59 w 115" name="T94"/>
              <a:gd fmla="*/ 28 h 118" name="T95"/>
              <a:gd fmla="*/ 57 w 115" name="T96"/>
              <a:gd fmla="*/ 0 h 118" name="T97"/>
              <a:gd fmla="*/ 85 w 115" name="T98"/>
              <a:gd fmla="*/ 11 h 118" name="T99"/>
              <a:gd fmla="*/ 108 w 115" name="T100"/>
              <a:gd fmla="*/ 30 h 118" name="T101"/>
              <a:gd fmla="*/ 109 w 115" name="T102"/>
              <a:gd fmla="*/ 54 h 118" name="T103"/>
              <a:gd fmla="*/ 99 w 115" name="T104"/>
              <a:gd fmla="*/ 60 h 118" name="T105"/>
              <a:gd fmla="*/ 84 w 115" name="T106"/>
              <a:gd fmla="*/ 97 h 118" name="T107"/>
              <a:gd fmla="*/ 80 w 115" name="T108"/>
              <a:gd fmla="*/ 101 h 118" name="T109"/>
              <a:gd fmla="*/ 36 w 115" name="T110"/>
              <a:gd fmla="*/ 93 h 118" name="T111"/>
              <a:gd fmla="*/ 24 w 115" name="T112"/>
              <a:gd fmla="*/ 99 h 118" name="T113"/>
              <a:gd fmla="*/ 4 w 115" name="T114"/>
              <a:gd fmla="*/ 85 h 118" name="T115"/>
              <a:gd fmla="*/ 0 w 115" name="T116"/>
              <a:gd fmla="*/ 60 h 118" name="T117"/>
              <a:gd fmla="*/ 6 w 115" name="T118"/>
              <a:gd fmla="*/ 29 h 118" name="T119"/>
              <a:gd fmla="*/ 27 w 115" name="T120"/>
              <a:gd fmla="*/ 16 h 118" name="T121"/>
              <a:gd fmla="*/ 55 w 115" name="T122"/>
              <a:gd fmla="*/ 3 h 11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8" w="115">
                <a:moveTo>
                  <a:pt x="59" y="82"/>
                </a:moveTo>
                <a:lnTo>
                  <a:pt x="59" y="90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3" y="97"/>
                </a:lnTo>
                <a:lnTo>
                  <a:pt x="63" y="96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1" y="101"/>
                </a:lnTo>
                <a:lnTo>
                  <a:pt x="60" y="101"/>
                </a:lnTo>
                <a:lnTo>
                  <a:pt x="59" y="99"/>
                </a:lnTo>
                <a:lnTo>
                  <a:pt x="59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6" y="106"/>
                </a:lnTo>
                <a:lnTo>
                  <a:pt x="56" y="106"/>
                </a:lnTo>
                <a:lnTo>
                  <a:pt x="56" y="99"/>
                </a:lnTo>
                <a:lnTo>
                  <a:pt x="53" y="101"/>
                </a:lnTo>
                <a:lnTo>
                  <a:pt x="53" y="101"/>
                </a:lnTo>
                <a:lnTo>
                  <a:pt x="52" y="101"/>
                </a:lnTo>
                <a:lnTo>
                  <a:pt x="52" y="99"/>
                </a:lnTo>
                <a:lnTo>
                  <a:pt x="52" y="99"/>
                </a:lnTo>
                <a:lnTo>
                  <a:pt x="56" y="97"/>
                </a:lnTo>
                <a:lnTo>
                  <a:pt x="56" y="93"/>
                </a:lnTo>
                <a:lnTo>
                  <a:pt x="52" y="97"/>
                </a:lnTo>
                <a:lnTo>
                  <a:pt x="51" y="97"/>
                </a:lnTo>
                <a:lnTo>
                  <a:pt x="49" y="96"/>
                </a:lnTo>
                <a:lnTo>
                  <a:pt x="49" y="96"/>
                </a:lnTo>
                <a:lnTo>
                  <a:pt x="51" y="94"/>
                </a:lnTo>
                <a:lnTo>
                  <a:pt x="56" y="90"/>
                </a:lnTo>
                <a:lnTo>
                  <a:pt x="56" y="82"/>
                </a:lnTo>
                <a:lnTo>
                  <a:pt x="43" y="88"/>
                </a:lnTo>
                <a:lnTo>
                  <a:pt x="41" y="89"/>
                </a:lnTo>
                <a:lnTo>
                  <a:pt x="41" y="89"/>
                </a:lnTo>
                <a:lnTo>
                  <a:pt x="40" y="90"/>
                </a:lnTo>
                <a:lnTo>
                  <a:pt x="39" y="90"/>
                </a:lnTo>
                <a:lnTo>
                  <a:pt x="38" y="92"/>
                </a:lnTo>
                <a:lnTo>
                  <a:pt x="56" y="114"/>
                </a:lnTo>
                <a:lnTo>
                  <a:pt x="57" y="114"/>
                </a:lnTo>
                <a:lnTo>
                  <a:pt x="57" y="114"/>
                </a:lnTo>
                <a:lnTo>
                  <a:pt x="77" y="92"/>
                </a:lnTo>
                <a:lnTo>
                  <a:pt x="76" y="89"/>
                </a:lnTo>
                <a:lnTo>
                  <a:pt x="73" y="89"/>
                </a:lnTo>
                <a:lnTo>
                  <a:pt x="72" y="88"/>
                </a:lnTo>
                <a:lnTo>
                  <a:pt x="71" y="86"/>
                </a:lnTo>
                <a:lnTo>
                  <a:pt x="59" y="82"/>
                </a:lnTo>
                <a:close/>
                <a:moveTo>
                  <a:pt x="64" y="69"/>
                </a:moveTo>
                <a:lnTo>
                  <a:pt x="61" y="70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51" y="70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57" y="80"/>
                </a:lnTo>
                <a:lnTo>
                  <a:pt x="72" y="84"/>
                </a:lnTo>
                <a:lnTo>
                  <a:pt x="72" y="84"/>
                </a:lnTo>
                <a:lnTo>
                  <a:pt x="64" y="69"/>
                </a:lnTo>
                <a:lnTo>
                  <a:pt x="64" y="69"/>
                </a:lnTo>
                <a:close/>
                <a:moveTo>
                  <a:pt x="28" y="60"/>
                </a:moveTo>
                <a:lnTo>
                  <a:pt x="28" y="61"/>
                </a:lnTo>
                <a:lnTo>
                  <a:pt x="39" y="69"/>
                </a:lnTo>
                <a:lnTo>
                  <a:pt x="39" y="84"/>
                </a:lnTo>
                <a:lnTo>
                  <a:pt x="40" y="84"/>
                </a:lnTo>
                <a:lnTo>
                  <a:pt x="48" y="69"/>
                </a:lnTo>
                <a:lnTo>
                  <a:pt x="48" y="69"/>
                </a:lnTo>
                <a:lnTo>
                  <a:pt x="47" y="66"/>
                </a:lnTo>
                <a:lnTo>
                  <a:pt x="44" y="64"/>
                </a:lnTo>
                <a:lnTo>
                  <a:pt x="44" y="61"/>
                </a:lnTo>
                <a:lnTo>
                  <a:pt x="44" y="61"/>
                </a:lnTo>
                <a:lnTo>
                  <a:pt x="44" y="61"/>
                </a:lnTo>
                <a:lnTo>
                  <a:pt x="28" y="60"/>
                </a:lnTo>
                <a:close/>
                <a:moveTo>
                  <a:pt x="92" y="60"/>
                </a:moveTo>
                <a:lnTo>
                  <a:pt x="92" y="61"/>
                </a:lnTo>
                <a:lnTo>
                  <a:pt x="91" y="62"/>
                </a:lnTo>
                <a:lnTo>
                  <a:pt x="89" y="62"/>
                </a:lnTo>
                <a:lnTo>
                  <a:pt x="87" y="62"/>
                </a:lnTo>
                <a:lnTo>
                  <a:pt x="77" y="69"/>
                </a:lnTo>
                <a:lnTo>
                  <a:pt x="85" y="73"/>
                </a:lnTo>
                <a:lnTo>
                  <a:pt x="91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2" y="73"/>
                </a:lnTo>
                <a:lnTo>
                  <a:pt x="87" y="74"/>
                </a:lnTo>
                <a:lnTo>
                  <a:pt x="91" y="77"/>
                </a:lnTo>
                <a:lnTo>
                  <a:pt x="95" y="74"/>
                </a:lnTo>
                <a:lnTo>
                  <a:pt x="95" y="74"/>
                </a:lnTo>
                <a:lnTo>
                  <a:pt x="96" y="76"/>
                </a:lnTo>
                <a:lnTo>
                  <a:pt x="96" y="76"/>
                </a:lnTo>
                <a:lnTo>
                  <a:pt x="95" y="77"/>
                </a:lnTo>
                <a:lnTo>
                  <a:pt x="93" y="78"/>
                </a:lnTo>
                <a:lnTo>
                  <a:pt x="99" y="81"/>
                </a:lnTo>
                <a:lnTo>
                  <a:pt x="99" y="81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2" y="80"/>
                </a:lnTo>
                <a:lnTo>
                  <a:pt x="92" y="82"/>
                </a:lnTo>
                <a:lnTo>
                  <a:pt x="92" y="84"/>
                </a:lnTo>
                <a:lnTo>
                  <a:pt x="91" y="84"/>
                </a:lnTo>
                <a:lnTo>
                  <a:pt x="91" y="84"/>
                </a:lnTo>
                <a:lnTo>
                  <a:pt x="91" y="84"/>
                </a:lnTo>
                <a:lnTo>
                  <a:pt x="91" y="82"/>
                </a:lnTo>
                <a:lnTo>
                  <a:pt x="89" y="78"/>
                </a:lnTo>
                <a:lnTo>
                  <a:pt x="87" y="77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5" y="84"/>
                </a:lnTo>
                <a:lnTo>
                  <a:pt x="85" y="84"/>
                </a:lnTo>
                <a:lnTo>
                  <a:pt x="84" y="82"/>
                </a:lnTo>
                <a:lnTo>
                  <a:pt x="84" y="76"/>
                </a:lnTo>
                <a:lnTo>
                  <a:pt x="77" y="72"/>
                </a:lnTo>
                <a:lnTo>
                  <a:pt x="76" y="82"/>
                </a:lnTo>
                <a:lnTo>
                  <a:pt x="77" y="84"/>
                </a:lnTo>
                <a:lnTo>
                  <a:pt x="79" y="85"/>
                </a:lnTo>
                <a:lnTo>
                  <a:pt x="77" y="88"/>
                </a:lnTo>
                <a:lnTo>
                  <a:pt x="79" y="90"/>
                </a:lnTo>
                <a:lnTo>
                  <a:pt x="108" y="85"/>
                </a:lnTo>
                <a:lnTo>
                  <a:pt x="108" y="84"/>
                </a:lnTo>
                <a:lnTo>
                  <a:pt x="96" y="60"/>
                </a:lnTo>
                <a:lnTo>
                  <a:pt x="92" y="60"/>
                </a:lnTo>
                <a:close/>
                <a:moveTo>
                  <a:pt x="20" y="60"/>
                </a:moveTo>
                <a:lnTo>
                  <a:pt x="8" y="85"/>
                </a:lnTo>
                <a:lnTo>
                  <a:pt x="8" y="85"/>
                </a:lnTo>
                <a:lnTo>
                  <a:pt x="36" y="90"/>
                </a:lnTo>
                <a:lnTo>
                  <a:pt x="36" y="89"/>
                </a:lnTo>
                <a:lnTo>
                  <a:pt x="36" y="89"/>
                </a:lnTo>
                <a:lnTo>
                  <a:pt x="36" y="86"/>
                </a:lnTo>
                <a:lnTo>
                  <a:pt x="36" y="85"/>
                </a:lnTo>
                <a:lnTo>
                  <a:pt x="38" y="84"/>
                </a:lnTo>
                <a:lnTo>
                  <a:pt x="36" y="72"/>
                </a:lnTo>
                <a:lnTo>
                  <a:pt x="30" y="76"/>
                </a:lnTo>
                <a:lnTo>
                  <a:pt x="30" y="82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2"/>
                </a:lnTo>
                <a:lnTo>
                  <a:pt x="27" y="82"/>
                </a:lnTo>
                <a:lnTo>
                  <a:pt x="27" y="77"/>
                </a:lnTo>
                <a:lnTo>
                  <a:pt x="24" y="80"/>
                </a:lnTo>
                <a:lnTo>
                  <a:pt x="24" y="84"/>
                </a:lnTo>
                <a:lnTo>
                  <a:pt x="23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2" y="84"/>
                </a:lnTo>
                <a:lnTo>
                  <a:pt x="22" y="81"/>
                </a:lnTo>
                <a:lnTo>
                  <a:pt x="16" y="84"/>
                </a:lnTo>
                <a:lnTo>
                  <a:pt x="16" y="85"/>
                </a:lnTo>
                <a:lnTo>
                  <a:pt x="15" y="84"/>
                </a:lnTo>
                <a:lnTo>
                  <a:pt x="15" y="84"/>
                </a:lnTo>
                <a:lnTo>
                  <a:pt x="15" y="82"/>
                </a:lnTo>
                <a:lnTo>
                  <a:pt x="20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9" y="76"/>
                </a:lnTo>
                <a:lnTo>
                  <a:pt x="23" y="77"/>
                </a:lnTo>
                <a:lnTo>
                  <a:pt x="26" y="76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2" y="70"/>
                </a:lnTo>
                <a:lnTo>
                  <a:pt x="28" y="73"/>
                </a:lnTo>
                <a:lnTo>
                  <a:pt x="35" y="69"/>
                </a:lnTo>
                <a:lnTo>
                  <a:pt x="27" y="62"/>
                </a:lnTo>
                <a:lnTo>
                  <a:pt x="26" y="62"/>
                </a:lnTo>
                <a:lnTo>
                  <a:pt x="24" y="62"/>
                </a:lnTo>
                <a:lnTo>
                  <a:pt x="23" y="61"/>
                </a:lnTo>
                <a:lnTo>
                  <a:pt x="22" y="60"/>
                </a:lnTo>
                <a:lnTo>
                  <a:pt x="20" y="60"/>
                </a:lnTo>
                <a:close/>
                <a:moveTo>
                  <a:pt x="56" y="60"/>
                </a:moveTo>
                <a:lnTo>
                  <a:pt x="56" y="61"/>
                </a:lnTo>
                <a:lnTo>
                  <a:pt x="56" y="62"/>
                </a:lnTo>
                <a:lnTo>
                  <a:pt x="55" y="64"/>
                </a:lnTo>
                <a:lnTo>
                  <a:pt x="55" y="66"/>
                </a:lnTo>
                <a:lnTo>
                  <a:pt x="55" y="69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0"/>
                </a:lnTo>
                <a:lnTo>
                  <a:pt x="57" y="69"/>
                </a:lnTo>
                <a:lnTo>
                  <a:pt x="57" y="68"/>
                </a:lnTo>
                <a:lnTo>
                  <a:pt x="57" y="64"/>
                </a:lnTo>
                <a:lnTo>
                  <a:pt x="56" y="60"/>
                </a:lnTo>
                <a:close/>
                <a:moveTo>
                  <a:pt x="57" y="60"/>
                </a:moveTo>
                <a:lnTo>
                  <a:pt x="57" y="61"/>
                </a:lnTo>
                <a:lnTo>
                  <a:pt x="59" y="62"/>
                </a:lnTo>
                <a:lnTo>
                  <a:pt x="60" y="65"/>
                </a:lnTo>
                <a:lnTo>
                  <a:pt x="61" y="66"/>
                </a:lnTo>
                <a:lnTo>
                  <a:pt x="63" y="68"/>
                </a:lnTo>
                <a:lnTo>
                  <a:pt x="65" y="68"/>
                </a:lnTo>
                <a:lnTo>
                  <a:pt x="65" y="68"/>
                </a:lnTo>
                <a:lnTo>
                  <a:pt x="65" y="66"/>
                </a:lnTo>
                <a:lnTo>
                  <a:pt x="64" y="65"/>
                </a:lnTo>
                <a:lnTo>
                  <a:pt x="63" y="64"/>
                </a:lnTo>
                <a:lnTo>
                  <a:pt x="61" y="62"/>
                </a:lnTo>
                <a:lnTo>
                  <a:pt x="57" y="60"/>
                </a:lnTo>
                <a:close/>
                <a:moveTo>
                  <a:pt x="69" y="60"/>
                </a:moveTo>
                <a:lnTo>
                  <a:pt x="68" y="64"/>
                </a:lnTo>
                <a:lnTo>
                  <a:pt x="65" y="68"/>
                </a:lnTo>
                <a:lnTo>
                  <a:pt x="67" y="68"/>
                </a:lnTo>
                <a:lnTo>
                  <a:pt x="75" y="82"/>
                </a:lnTo>
                <a:lnTo>
                  <a:pt x="75" y="69"/>
                </a:lnTo>
                <a:lnTo>
                  <a:pt x="85" y="61"/>
                </a:lnTo>
                <a:lnTo>
                  <a:pt x="85" y="60"/>
                </a:lnTo>
                <a:lnTo>
                  <a:pt x="71" y="60"/>
                </a:lnTo>
                <a:lnTo>
                  <a:pt x="69" y="60"/>
                </a:lnTo>
                <a:close/>
                <a:moveTo>
                  <a:pt x="56" y="60"/>
                </a:moveTo>
                <a:lnTo>
                  <a:pt x="55" y="60"/>
                </a:lnTo>
                <a:lnTo>
                  <a:pt x="53" y="61"/>
                </a:lnTo>
                <a:lnTo>
                  <a:pt x="51" y="62"/>
                </a:lnTo>
                <a:lnTo>
                  <a:pt x="49" y="64"/>
                </a:lnTo>
                <a:lnTo>
                  <a:pt x="48" y="65"/>
                </a:lnTo>
                <a:lnTo>
                  <a:pt x="48" y="68"/>
                </a:lnTo>
                <a:lnTo>
                  <a:pt x="48" y="68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3" y="64"/>
                </a:lnTo>
                <a:lnTo>
                  <a:pt x="56" y="60"/>
                </a:lnTo>
                <a:close/>
                <a:moveTo>
                  <a:pt x="65" y="58"/>
                </a:moveTo>
                <a:lnTo>
                  <a:pt x="61" y="58"/>
                </a:lnTo>
                <a:lnTo>
                  <a:pt x="57" y="60"/>
                </a:lnTo>
                <a:lnTo>
                  <a:pt x="59" y="60"/>
                </a:lnTo>
                <a:lnTo>
                  <a:pt x="60" y="60"/>
                </a:lnTo>
                <a:lnTo>
                  <a:pt x="61" y="61"/>
                </a:lnTo>
                <a:lnTo>
                  <a:pt x="64" y="61"/>
                </a:lnTo>
                <a:lnTo>
                  <a:pt x="65" y="61"/>
                </a:lnTo>
                <a:lnTo>
                  <a:pt x="68" y="61"/>
                </a:lnTo>
                <a:lnTo>
                  <a:pt x="68" y="60"/>
                </a:lnTo>
                <a:lnTo>
                  <a:pt x="68" y="58"/>
                </a:lnTo>
                <a:lnTo>
                  <a:pt x="68" y="58"/>
                </a:lnTo>
                <a:lnTo>
                  <a:pt x="67" y="58"/>
                </a:lnTo>
                <a:lnTo>
                  <a:pt x="65" y="58"/>
                </a:lnTo>
                <a:close/>
                <a:moveTo>
                  <a:pt x="48" y="58"/>
                </a:moveTo>
                <a:lnTo>
                  <a:pt x="47" y="58"/>
                </a:lnTo>
                <a:lnTo>
                  <a:pt x="45" y="58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5" y="61"/>
                </a:lnTo>
                <a:lnTo>
                  <a:pt x="47" y="61"/>
                </a:lnTo>
                <a:lnTo>
                  <a:pt x="49" y="61"/>
                </a:lnTo>
                <a:lnTo>
                  <a:pt x="52" y="61"/>
                </a:lnTo>
                <a:lnTo>
                  <a:pt x="53" y="60"/>
                </a:lnTo>
                <a:lnTo>
                  <a:pt x="55" y="60"/>
                </a:lnTo>
                <a:lnTo>
                  <a:pt x="55" y="60"/>
                </a:lnTo>
                <a:lnTo>
                  <a:pt x="51" y="58"/>
                </a:lnTo>
                <a:lnTo>
                  <a:pt x="48" y="58"/>
                </a:lnTo>
                <a:close/>
                <a:moveTo>
                  <a:pt x="48" y="50"/>
                </a:moveTo>
                <a:lnTo>
                  <a:pt x="48" y="50"/>
                </a:lnTo>
                <a:lnTo>
                  <a:pt x="48" y="52"/>
                </a:lnTo>
                <a:lnTo>
                  <a:pt x="48" y="53"/>
                </a:lnTo>
                <a:lnTo>
                  <a:pt x="48" y="54"/>
                </a:lnTo>
                <a:lnTo>
                  <a:pt x="51" y="56"/>
                </a:lnTo>
                <a:lnTo>
                  <a:pt x="53" y="57"/>
                </a:lnTo>
                <a:lnTo>
                  <a:pt x="55" y="58"/>
                </a:lnTo>
                <a:lnTo>
                  <a:pt x="56" y="58"/>
                </a:lnTo>
                <a:lnTo>
                  <a:pt x="53" y="54"/>
                </a:lnTo>
                <a:lnTo>
                  <a:pt x="51" y="53"/>
                </a:lnTo>
                <a:lnTo>
                  <a:pt x="49" y="52"/>
                </a:lnTo>
                <a:lnTo>
                  <a:pt x="48" y="50"/>
                </a:lnTo>
                <a:close/>
                <a:moveTo>
                  <a:pt x="64" y="50"/>
                </a:moveTo>
                <a:lnTo>
                  <a:pt x="61" y="52"/>
                </a:lnTo>
                <a:lnTo>
                  <a:pt x="60" y="53"/>
                </a:lnTo>
                <a:lnTo>
                  <a:pt x="59" y="56"/>
                </a:lnTo>
                <a:lnTo>
                  <a:pt x="57" y="57"/>
                </a:lnTo>
                <a:lnTo>
                  <a:pt x="57" y="58"/>
                </a:lnTo>
                <a:lnTo>
                  <a:pt x="61" y="56"/>
                </a:lnTo>
                <a:lnTo>
                  <a:pt x="64" y="54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4" y="50"/>
                </a:lnTo>
                <a:close/>
                <a:moveTo>
                  <a:pt x="56" y="48"/>
                </a:moveTo>
                <a:lnTo>
                  <a:pt x="55" y="48"/>
                </a:lnTo>
                <a:lnTo>
                  <a:pt x="55" y="49"/>
                </a:lnTo>
                <a:lnTo>
                  <a:pt x="55" y="52"/>
                </a:lnTo>
                <a:lnTo>
                  <a:pt x="55" y="54"/>
                </a:lnTo>
                <a:lnTo>
                  <a:pt x="56" y="56"/>
                </a:lnTo>
                <a:lnTo>
                  <a:pt x="56" y="57"/>
                </a:lnTo>
                <a:lnTo>
                  <a:pt x="56" y="58"/>
                </a:lnTo>
                <a:lnTo>
                  <a:pt x="57" y="53"/>
                </a:lnTo>
                <a:lnTo>
                  <a:pt x="57" y="50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6" y="48"/>
                </a:lnTo>
                <a:close/>
                <a:moveTo>
                  <a:pt x="75" y="37"/>
                </a:moveTo>
                <a:lnTo>
                  <a:pt x="67" y="50"/>
                </a:lnTo>
                <a:lnTo>
                  <a:pt x="67" y="50"/>
                </a:lnTo>
                <a:lnTo>
                  <a:pt x="68" y="53"/>
                </a:lnTo>
                <a:lnTo>
                  <a:pt x="69" y="57"/>
                </a:lnTo>
                <a:lnTo>
                  <a:pt x="69" y="58"/>
                </a:lnTo>
                <a:lnTo>
                  <a:pt x="71" y="58"/>
                </a:lnTo>
                <a:lnTo>
                  <a:pt x="71" y="58"/>
                </a:lnTo>
                <a:lnTo>
                  <a:pt x="85" y="58"/>
                </a:lnTo>
                <a:lnTo>
                  <a:pt x="75" y="50"/>
                </a:lnTo>
                <a:lnTo>
                  <a:pt x="75" y="37"/>
                </a:lnTo>
                <a:close/>
                <a:moveTo>
                  <a:pt x="41" y="36"/>
                </a:moveTo>
                <a:lnTo>
                  <a:pt x="41" y="36"/>
                </a:lnTo>
                <a:lnTo>
                  <a:pt x="39" y="49"/>
                </a:lnTo>
                <a:lnTo>
                  <a:pt x="28" y="58"/>
                </a:lnTo>
                <a:lnTo>
                  <a:pt x="28" y="58"/>
                </a:lnTo>
                <a:lnTo>
                  <a:pt x="44" y="58"/>
                </a:lnTo>
                <a:lnTo>
                  <a:pt x="44" y="58"/>
                </a:lnTo>
                <a:lnTo>
                  <a:pt x="44" y="54"/>
                </a:lnTo>
                <a:lnTo>
                  <a:pt x="47" y="52"/>
                </a:lnTo>
                <a:lnTo>
                  <a:pt x="48" y="49"/>
                </a:lnTo>
                <a:lnTo>
                  <a:pt x="48" y="48"/>
                </a:lnTo>
                <a:lnTo>
                  <a:pt x="41" y="36"/>
                </a:lnTo>
                <a:close/>
                <a:moveTo>
                  <a:pt x="44" y="33"/>
                </a:moveTo>
                <a:lnTo>
                  <a:pt x="44" y="34"/>
                </a:lnTo>
                <a:lnTo>
                  <a:pt x="51" y="48"/>
                </a:lnTo>
                <a:lnTo>
                  <a:pt x="51" y="48"/>
                </a:lnTo>
                <a:lnTo>
                  <a:pt x="53" y="46"/>
                </a:lnTo>
                <a:lnTo>
                  <a:pt x="55" y="46"/>
                </a:lnTo>
                <a:lnTo>
                  <a:pt x="59" y="46"/>
                </a:lnTo>
                <a:lnTo>
                  <a:pt x="61" y="48"/>
                </a:lnTo>
                <a:lnTo>
                  <a:pt x="65" y="49"/>
                </a:lnTo>
                <a:lnTo>
                  <a:pt x="65" y="49"/>
                </a:lnTo>
                <a:lnTo>
                  <a:pt x="73" y="36"/>
                </a:lnTo>
                <a:lnTo>
                  <a:pt x="73" y="36"/>
                </a:lnTo>
                <a:lnTo>
                  <a:pt x="73" y="34"/>
                </a:lnTo>
                <a:lnTo>
                  <a:pt x="57" y="38"/>
                </a:lnTo>
                <a:lnTo>
                  <a:pt x="44" y="33"/>
                </a:lnTo>
                <a:close/>
                <a:moveTo>
                  <a:pt x="80" y="28"/>
                </a:moveTo>
                <a:lnTo>
                  <a:pt x="79" y="30"/>
                </a:lnTo>
                <a:lnTo>
                  <a:pt x="79" y="32"/>
                </a:lnTo>
                <a:lnTo>
                  <a:pt x="79" y="33"/>
                </a:lnTo>
                <a:lnTo>
                  <a:pt x="79" y="34"/>
                </a:lnTo>
                <a:lnTo>
                  <a:pt x="77" y="36"/>
                </a:lnTo>
                <a:lnTo>
                  <a:pt x="77" y="36"/>
                </a:lnTo>
                <a:lnTo>
                  <a:pt x="77" y="49"/>
                </a:lnTo>
                <a:lnTo>
                  <a:pt x="84" y="45"/>
                </a:lnTo>
                <a:lnTo>
                  <a:pt x="85" y="38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8"/>
                </a:lnTo>
                <a:lnTo>
                  <a:pt x="87" y="44"/>
                </a:lnTo>
                <a:lnTo>
                  <a:pt x="91" y="41"/>
                </a:lnTo>
                <a:lnTo>
                  <a:pt x="91" y="37"/>
                </a:lnTo>
                <a:lnTo>
                  <a:pt x="92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3" y="40"/>
                </a:lnTo>
                <a:lnTo>
                  <a:pt x="99" y="37"/>
                </a:lnTo>
                <a:lnTo>
                  <a:pt x="99" y="37"/>
                </a:lnTo>
                <a:lnTo>
                  <a:pt x="100" y="38"/>
                </a:lnTo>
                <a:lnTo>
                  <a:pt x="100" y="38"/>
                </a:lnTo>
                <a:lnTo>
                  <a:pt x="100" y="40"/>
                </a:lnTo>
                <a:lnTo>
                  <a:pt x="95" y="42"/>
                </a:lnTo>
                <a:lnTo>
                  <a:pt x="96" y="44"/>
                </a:lnTo>
                <a:lnTo>
                  <a:pt x="97" y="44"/>
                </a:lnTo>
                <a:lnTo>
                  <a:pt x="97" y="45"/>
                </a:lnTo>
                <a:lnTo>
                  <a:pt x="96" y="45"/>
                </a:lnTo>
                <a:lnTo>
                  <a:pt x="96" y="45"/>
                </a:lnTo>
                <a:lnTo>
                  <a:pt x="92" y="44"/>
                </a:lnTo>
                <a:lnTo>
                  <a:pt x="88" y="45"/>
                </a:lnTo>
                <a:lnTo>
                  <a:pt x="93" y="48"/>
                </a:lnTo>
                <a:lnTo>
                  <a:pt x="93" y="49"/>
                </a:lnTo>
                <a:lnTo>
                  <a:pt x="93" y="49"/>
                </a:lnTo>
                <a:lnTo>
                  <a:pt x="93" y="50"/>
                </a:lnTo>
                <a:lnTo>
                  <a:pt x="92" y="50"/>
                </a:lnTo>
                <a:lnTo>
                  <a:pt x="85" y="46"/>
                </a:lnTo>
                <a:lnTo>
                  <a:pt x="79" y="50"/>
                </a:lnTo>
                <a:lnTo>
                  <a:pt x="87" y="57"/>
                </a:lnTo>
                <a:lnTo>
                  <a:pt x="89" y="56"/>
                </a:lnTo>
                <a:lnTo>
                  <a:pt x="91" y="56"/>
                </a:lnTo>
                <a:lnTo>
                  <a:pt x="92" y="57"/>
                </a:lnTo>
                <a:lnTo>
                  <a:pt x="92" y="58"/>
                </a:lnTo>
                <a:lnTo>
                  <a:pt x="96" y="58"/>
                </a:lnTo>
                <a:lnTo>
                  <a:pt x="107" y="34"/>
                </a:lnTo>
                <a:lnTo>
                  <a:pt x="107" y="34"/>
                </a:lnTo>
                <a:lnTo>
                  <a:pt x="80" y="28"/>
                </a:lnTo>
                <a:close/>
                <a:moveTo>
                  <a:pt x="38" y="26"/>
                </a:moveTo>
                <a:lnTo>
                  <a:pt x="10" y="30"/>
                </a:lnTo>
                <a:lnTo>
                  <a:pt x="10" y="30"/>
                </a:lnTo>
                <a:lnTo>
                  <a:pt x="20" y="58"/>
                </a:lnTo>
                <a:lnTo>
                  <a:pt x="23" y="58"/>
                </a:lnTo>
                <a:lnTo>
                  <a:pt x="23" y="57"/>
                </a:lnTo>
                <a:lnTo>
                  <a:pt x="26" y="56"/>
                </a:lnTo>
                <a:lnTo>
                  <a:pt x="27" y="56"/>
                </a:lnTo>
                <a:lnTo>
                  <a:pt x="36" y="49"/>
                </a:lnTo>
                <a:lnTo>
                  <a:pt x="30" y="45"/>
                </a:lnTo>
                <a:lnTo>
                  <a:pt x="23" y="46"/>
                </a:lnTo>
                <a:lnTo>
                  <a:pt x="22" y="46"/>
                </a:lnTo>
                <a:lnTo>
                  <a:pt x="22" y="46"/>
                </a:lnTo>
                <a:lnTo>
                  <a:pt x="22" y="45"/>
                </a:lnTo>
                <a:lnTo>
                  <a:pt x="22" y="45"/>
                </a:lnTo>
                <a:lnTo>
                  <a:pt x="27" y="42"/>
                </a:lnTo>
                <a:lnTo>
                  <a:pt x="23" y="41"/>
                </a:lnTo>
                <a:lnTo>
                  <a:pt x="19" y="42"/>
                </a:lnTo>
                <a:lnTo>
                  <a:pt x="19" y="42"/>
                </a:lnTo>
                <a:lnTo>
                  <a:pt x="18" y="42"/>
                </a:lnTo>
                <a:lnTo>
                  <a:pt x="18" y="41"/>
                </a:lnTo>
                <a:lnTo>
                  <a:pt x="19" y="40"/>
                </a:lnTo>
                <a:lnTo>
                  <a:pt x="20" y="40"/>
                </a:lnTo>
                <a:lnTo>
                  <a:pt x="16" y="37"/>
                </a:lnTo>
                <a:lnTo>
                  <a:pt x="15" y="36"/>
                </a:lnTo>
                <a:lnTo>
                  <a:pt x="15" y="34"/>
                </a:lnTo>
                <a:lnTo>
                  <a:pt x="16" y="34"/>
                </a:lnTo>
                <a:lnTo>
                  <a:pt x="16" y="34"/>
                </a:lnTo>
                <a:lnTo>
                  <a:pt x="22" y="37"/>
                </a:lnTo>
                <a:lnTo>
                  <a:pt x="22" y="34"/>
                </a:lnTo>
                <a:lnTo>
                  <a:pt x="22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8" y="41"/>
                </a:lnTo>
                <a:lnTo>
                  <a:pt x="27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6"/>
                </a:lnTo>
                <a:lnTo>
                  <a:pt x="30" y="42"/>
                </a:lnTo>
                <a:lnTo>
                  <a:pt x="38" y="46"/>
                </a:lnTo>
                <a:lnTo>
                  <a:pt x="39" y="34"/>
                </a:lnTo>
                <a:lnTo>
                  <a:pt x="39" y="33"/>
                </a:lnTo>
                <a:lnTo>
                  <a:pt x="38" y="32"/>
                </a:lnTo>
                <a:lnTo>
                  <a:pt x="39" y="29"/>
                </a:lnTo>
                <a:lnTo>
                  <a:pt x="38" y="26"/>
                </a:lnTo>
                <a:close/>
                <a:moveTo>
                  <a:pt x="59" y="4"/>
                </a:moveTo>
                <a:lnTo>
                  <a:pt x="57" y="4"/>
                </a:lnTo>
                <a:lnTo>
                  <a:pt x="57" y="4"/>
                </a:lnTo>
                <a:lnTo>
                  <a:pt x="40" y="26"/>
                </a:lnTo>
                <a:lnTo>
                  <a:pt x="40" y="28"/>
                </a:lnTo>
                <a:lnTo>
                  <a:pt x="43" y="29"/>
                </a:lnTo>
                <a:lnTo>
                  <a:pt x="44" y="29"/>
                </a:lnTo>
                <a:lnTo>
                  <a:pt x="44" y="30"/>
                </a:lnTo>
                <a:lnTo>
                  <a:pt x="56" y="36"/>
                </a:lnTo>
                <a:lnTo>
                  <a:pt x="56" y="28"/>
                </a:lnTo>
                <a:lnTo>
                  <a:pt x="51" y="24"/>
                </a:lnTo>
                <a:lnTo>
                  <a:pt x="51" y="22"/>
                </a:lnTo>
                <a:lnTo>
                  <a:pt x="51" y="22"/>
                </a:lnTo>
                <a:lnTo>
                  <a:pt x="52" y="21"/>
                </a:lnTo>
                <a:lnTo>
                  <a:pt x="53" y="22"/>
                </a:lnTo>
                <a:lnTo>
                  <a:pt x="56" y="25"/>
                </a:lnTo>
                <a:lnTo>
                  <a:pt x="57" y="21"/>
                </a:lnTo>
                <a:lnTo>
                  <a:pt x="53" y="18"/>
                </a:lnTo>
                <a:lnTo>
                  <a:pt x="53" y="18"/>
                </a:lnTo>
                <a:lnTo>
                  <a:pt x="53" y="17"/>
                </a:lnTo>
                <a:lnTo>
                  <a:pt x="55" y="17"/>
                </a:lnTo>
                <a:lnTo>
                  <a:pt x="55" y="17"/>
                </a:lnTo>
                <a:lnTo>
                  <a:pt x="57" y="18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9" y="12"/>
                </a:lnTo>
                <a:lnTo>
                  <a:pt x="59" y="12"/>
                </a:lnTo>
                <a:lnTo>
                  <a:pt x="59" y="18"/>
                </a:lnTo>
                <a:lnTo>
                  <a:pt x="61" y="17"/>
                </a:lnTo>
                <a:lnTo>
                  <a:pt x="63" y="17"/>
                </a:lnTo>
                <a:lnTo>
                  <a:pt x="63" y="17"/>
                </a:lnTo>
                <a:lnTo>
                  <a:pt x="63" y="18"/>
                </a:lnTo>
                <a:lnTo>
                  <a:pt x="63" y="18"/>
                </a:lnTo>
                <a:lnTo>
                  <a:pt x="59" y="21"/>
                </a:lnTo>
                <a:lnTo>
                  <a:pt x="59" y="25"/>
                </a:lnTo>
                <a:lnTo>
                  <a:pt x="64" y="21"/>
                </a:lnTo>
                <a:lnTo>
                  <a:pt x="64" y="21"/>
                </a:lnTo>
                <a:lnTo>
                  <a:pt x="65" y="22"/>
                </a:lnTo>
                <a:lnTo>
                  <a:pt x="65" y="22"/>
                </a:lnTo>
                <a:lnTo>
                  <a:pt x="65" y="24"/>
                </a:lnTo>
                <a:lnTo>
                  <a:pt x="59" y="28"/>
                </a:lnTo>
                <a:lnTo>
                  <a:pt x="59" y="36"/>
                </a:lnTo>
                <a:lnTo>
                  <a:pt x="72" y="33"/>
                </a:lnTo>
                <a:lnTo>
                  <a:pt x="73" y="32"/>
                </a:lnTo>
                <a:lnTo>
                  <a:pt x="73" y="30"/>
                </a:lnTo>
                <a:lnTo>
                  <a:pt x="75" y="30"/>
                </a:lnTo>
                <a:lnTo>
                  <a:pt x="76" y="30"/>
                </a:lnTo>
                <a:lnTo>
                  <a:pt x="79" y="26"/>
                </a:lnTo>
                <a:lnTo>
                  <a:pt x="59" y="4"/>
                </a:lnTo>
                <a:close/>
                <a:moveTo>
                  <a:pt x="57" y="0"/>
                </a:moveTo>
                <a:lnTo>
                  <a:pt x="57" y="0"/>
                </a:lnTo>
                <a:lnTo>
                  <a:pt x="59" y="0"/>
                </a:lnTo>
                <a:lnTo>
                  <a:pt x="60" y="1"/>
                </a:lnTo>
                <a:lnTo>
                  <a:pt x="60" y="1"/>
                </a:lnTo>
                <a:lnTo>
                  <a:pt x="80" y="25"/>
                </a:lnTo>
                <a:lnTo>
                  <a:pt x="83" y="20"/>
                </a:lnTo>
                <a:lnTo>
                  <a:pt x="81" y="18"/>
                </a:lnTo>
                <a:lnTo>
                  <a:pt x="80" y="17"/>
                </a:lnTo>
                <a:lnTo>
                  <a:pt x="81" y="13"/>
                </a:lnTo>
                <a:lnTo>
                  <a:pt x="83" y="12"/>
                </a:lnTo>
                <a:lnTo>
                  <a:pt x="85" y="11"/>
                </a:lnTo>
                <a:lnTo>
                  <a:pt x="88" y="12"/>
                </a:lnTo>
                <a:lnTo>
                  <a:pt x="91" y="13"/>
                </a:lnTo>
                <a:lnTo>
                  <a:pt x="92" y="16"/>
                </a:lnTo>
                <a:lnTo>
                  <a:pt x="91" y="18"/>
                </a:lnTo>
                <a:lnTo>
                  <a:pt x="89" y="21"/>
                </a:lnTo>
                <a:lnTo>
                  <a:pt x="87" y="21"/>
                </a:lnTo>
                <a:lnTo>
                  <a:pt x="84" y="21"/>
                </a:lnTo>
                <a:lnTo>
                  <a:pt x="81" y="26"/>
                </a:lnTo>
                <a:lnTo>
                  <a:pt x="107" y="32"/>
                </a:lnTo>
                <a:lnTo>
                  <a:pt x="108" y="30"/>
                </a:lnTo>
                <a:lnTo>
                  <a:pt x="109" y="32"/>
                </a:lnTo>
                <a:lnTo>
                  <a:pt x="111" y="33"/>
                </a:lnTo>
                <a:lnTo>
                  <a:pt x="111" y="34"/>
                </a:lnTo>
                <a:lnTo>
                  <a:pt x="108" y="36"/>
                </a:lnTo>
                <a:lnTo>
                  <a:pt x="108" y="36"/>
                </a:lnTo>
                <a:lnTo>
                  <a:pt x="99" y="58"/>
                </a:lnTo>
                <a:lnTo>
                  <a:pt x="104" y="58"/>
                </a:lnTo>
                <a:lnTo>
                  <a:pt x="105" y="56"/>
                </a:lnTo>
                <a:lnTo>
                  <a:pt x="107" y="54"/>
                </a:lnTo>
                <a:lnTo>
                  <a:pt x="109" y="54"/>
                </a:lnTo>
                <a:lnTo>
                  <a:pt x="112" y="54"/>
                </a:lnTo>
                <a:lnTo>
                  <a:pt x="113" y="56"/>
                </a:lnTo>
                <a:lnTo>
                  <a:pt x="115" y="58"/>
                </a:lnTo>
                <a:lnTo>
                  <a:pt x="115" y="61"/>
                </a:lnTo>
                <a:lnTo>
                  <a:pt x="113" y="64"/>
                </a:lnTo>
                <a:lnTo>
                  <a:pt x="111" y="65"/>
                </a:lnTo>
                <a:lnTo>
                  <a:pt x="108" y="64"/>
                </a:lnTo>
                <a:lnTo>
                  <a:pt x="105" y="62"/>
                </a:lnTo>
                <a:lnTo>
                  <a:pt x="104" y="60"/>
                </a:lnTo>
                <a:lnTo>
                  <a:pt x="99" y="60"/>
                </a:lnTo>
                <a:lnTo>
                  <a:pt x="109" y="84"/>
                </a:lnTo>
                <a:lnTo>
                  <a:pt x="112" y="84"/>
                </a:lnTo>
                <a:lnTo>
                  <a:pt x="112" y="85"/>
                </a:lnTo>
                <a:lnTo>
                  <a:pt x="112" y="86"/>
                </a:lnTo>
                <a:lnTo>
                  <a:pt x="111" y="88"/>
                </a:lnTo>
                <a:lnTo>
                  <a:pt x="109" y="88"/>
                </a:lnTo>
                <a:lnTo>
                  <a:pt x="108" y="86"/>
                </a:lnTo>
                <a:lnTo>
                  <a:pt x="80" y="93"/>
                </a:lnTo>
                <a:lnTo>
                  <a:pt x="83" y="98"/>
                </a:lnTo>
                <a:lnTo>
                  <a:pt x="84" y="97"/>
                </a:lnTo>
                <a:lnTo>
                  <a:pt x="87" y="98"/>
                </a:lnTo>
                <a:lnTo>
                  <a:pt x="89" y="99"/>
                </a:lnTo>
                <a:lnTo>
                  <a:pt x="91" y="102"/>
                </a:lnTo>
                <a:lnTo>
                  <a:pt x="89" y="105"/>
                </a:lnTo>
                <a:lnTo>
                  <a:pt x="88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6"/>
                </a:lnTo>
                <a:lnTo>
                  <a:pt x="80" y="103"/>
                </a:lnTo>
                <a:lnTo>
                  <a:pt x="80" y="101"/>
                </a:lnTo>
                <a:lnTo>
                  <a:pt x="81" y="98"/>
                </a:lnTo>
                <a:lnTo>
                  <a:pt x="79" y="93"/>
                </a:lnTo>
                <a:lnTo>
                  <a:pt x="60" y="115"/>
                </a:lnTo>
                <a:lnTo>
                  <a:pt x="60" y="115"/>
                </a:lnTo>
                <a:lnTo>
                  <a:pt x="59" y="117"/>
                </a:lnTo>
                <a:lnTo>
                  <a:pt x="57" y="118"/>
                </a:lnTo>
                <a:lnTo>
                  <a:pt x="56" y="118"/>
                </a:lnTo>
                <a:lnTo>
                  <a:pt x="55" y="115"/>
                </a:lnTo>
                <a:lnTo>
                  <a:pt x="55" y="115"/>
                </a:lnTo>
                <a:lnTo>
                  <a:pt x="36" y="93"/>
                </a:lnTo>
                <a:lnTo>
                  <a:pt x="34" y="98"/>
                </a:lnTo>
                <a:lnTo>
                  <a:pt x="34" y="99"/>
                </a:lnTo>
                <a:lnTo>
                  <a:pt x="35" y="102"/>
                </a:lnTo>
                <a:lnTo>
                  <a:pt x="34" y="105"/>
                </a:lnTo>
                <a:lnTo>
                  <a:pt x="32" y="106"/>
                </a:lnTo>
                <a:lnTo>
                  <a:pt x="30" y="107"/>
                </a:lnTo>
                <a:lnTo>
                  <a:pt x="27" y="107"/>
                </a:lnTo>
                <a:lnTo>
                  <a:pt x="24" y="105"/>
                </a:lnTo>
                <a:lnTo>
                  <a:pt x="24" y="102"/>
                </a:lnTo>
                <a:lnTo>
                  <a:pt x="24" y="99"/>
                </a:lnTo>
                <a:lnTo>
                  <a:pt x="26" y="98"/>
                </a:lnTo>
                <a:lnTo>
                  <a:pt x="28" y="97"/>
                </a:lnTo>
                <a:lnTo>
                  <a:pt x="31" y="97"/>
                </a:lnTo>
                <a:lnTo>
                  <a:pt x="35" y="92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6" y="89"/>
                </a:lnTo>
                <a:lnTo>
                  <a:pt x="4" y="88"/>
                </a:lnTo>
                <a:lnTo>
                  <a:pt x="4" y="85"/>
                </a:lnTo>
                <a:lnTo>
                  <a:pt x="6" y="85"/>
                </a:lnTo>
                <a:lnTo>
                  <a:pt x="7" y="85"/>
                </a:lnTo>
                <a:lnTo>
                  <a:pt x="18" y="60"/>
                </a:lnTo>
                <a:lnTo>
                  <a:pt x="11" y="60"/>
                </a:lnTo>
                <a:lnTo>
                  <a:pt x="11" y="62"/>
                </a:lnTo>
                <a:lnTo>
                  <a:pt x="10" y="64"/>
                </a:lnTo>
                <a:lnTo>
                  <a:pt x="7" y="64"/>
                </a:lnTo>
                <a:lnTo>
                  <a:pt x="4" y="64"/>
                </a:lnTo>
                <a:lnTo>
                  <a:pt x="2" y="62"/>
                </a:lnTo>
                <a:lnTo>
                  <a:pt x="0" y="60"/>
                </a:lnTo>
                <a:lnTo>
                  <a:pt x="2" y="57"/>
                </a:lnTo>
                <a:lnTo>
                  <a:pt x="3" y="54"/>
                </a:lnTo>
                <a:lnTo>
                  <a:pt x="6" y="53"/>
                </a:lnTo>
                <a:lnTo>
                  <a:pt x="8" y="54"/>
                </a:lnTo>
                <a:lnTo>
                  <a:pt x="11" y="56"/>
                </a:lnTo>
                <a:lnTo>
                  <a:pt x="11" y="58"/>
                </a:lnTo>
                <a:lnTo>
                  <a:pt x="18" y="58"/>
                </a:lnTo>
                <a:lnTo>
                  <a:pt x="7" y="32"/>
                </a:lnTo>
                <a:lnTo>
                  <a:pt x="7" y="30"/>
                </a:lnTo>
                <a:lnTo>
                  <a:pt x="6" y="29"/>
                </a:lnTo>
                <a:lnTo>
                  <a:pt x="7" y="28"/>
                </a:lnTo>
                <a:lnTo>
                  <a:pt x="8" y="26"/>
                </a:lnTo>
                <a:lnTo>
                  <a:pt x="10" y="28"/>
                </a:lnTo>
                <a:lnTo>
                  <a:pt x="10" y="28"/>
                </a:lnTo>
                <a:lnTo>
                  <a:pt x="36" y="25"/>
                </a:lnTo>
                <a:lnTo>
                  <a:pt x="34" y="20"/>
                </a:lnTo>
                <a:lnTo>
                  <a:pt x="34" y="20"/>
                </a:lnTo>
                <a:lnTo>
                  <a:pt x="31" y="20"/>
                </a:lnTo>
                <a:lnTo>
                  <a:pt x="28" y="18"/>
                </a:lnTo>
                <a:lnTo>
                  <a:pt x="27" y="16"/>
                </a:lnTo>
                <a:lnTo>
                  <a:pt x="28" y="12"/>
                </a:lnTo>
                <a:lnTo>
                  <a:pt x="30" y="11"/>
                </a:lnTo>
                <a:lnTo>
                  <a:pt x="32" y="9"/>
                </a:lnTo>
                <a:lnTo>
                  <a:pt x="35" y="9"/>
                </a:lnTo>
                <a:lnTo>
                  <a:pt x="38" y="12"/>
                </a:lnTo>
                <a:lnTo>
                  <a:pt x="39" y="14"/>
                </a:lnTo>
                <a:lnTo>
                  <a:pt x="38" y="17"/>
                </a:lnTo>
                <a:lnTo>
                  <a:pt x="36" y="18"/>
                </a:lnTo>
                <a:lnTo>
                  <a:pt x="39" y="24"/>
                </a:lnTo>
                <a:lnTo>
                  <a:pt x="55" y="3"/>
                </a:lnTo>
                <a:lnTo>
                  <a:pt x="55" y="3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507"/>
          <p:cNvSpPr/>
          <p:nvPr/>
        </p:nvSpPr>
        <p:spPr bwMode="auto">
          <a:xfrm>
            <a:off x="704196" y="2343815"/>
            <a:ext cx="33440" cy="33440"/>
          </a:xfrm>
          <a:custGeom>
            <a:gdLst>
              <a:gd fmla="*/ 3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3 w 4" name="T8"/>
              <a:gd fmla="*/ 4 h 4" name="T9"/>
              <a:gd fmla="*/ 1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3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3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7508"/>
          <p:cNvSpPr/>
          <p:nvPr/>
        </p:nvSpPr>
        <p:spPr bwMode="auto">
          <a:xfrm>
            <a:off x="695838" y="2837059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1 h 5" name="T3"/>
              <a:gd fmla="*/ 4 w 4" name="T4"/>
              <a:gd fmla="*/ 2 h 5" name="T5"/>
              <a:gd fmla="*/ 4 w 4" name="T6"/>
              <a:gd fmla="*/ 4 h 5" name="T7"/>
              <a:gd fmla="*/ 2 w 4" name="T8"/>
              <a:gd fmla="*/ 5 h 5" name="T9"/>
              <a:gd fmla="*/ 0 w 4" name="T10"/>
              <a:gd fmla="*/ 4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1"/>
                </a:lnTo>
                <a:lnTo>
                  <a:pt x="4" y="2"/>
                </a:lnTo>
                <a:lnTo>
                  <a:pt x="4" y="4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7509"/>
          <p:cNvSpPr/>
          <p:nvPr/>
        </p:nvSpPr>
        <p:spPr bwMode="auto">
          <a:xfrm>
            <a:off x="1130560" y="3087860"/>
            <a:ext cx="41803" cy="33440"/>
          </a:xfrm>
          <a:custGeom>
            <a:gdLst>
              <a:gd fmla="*/ 2 w 5" name="T0"/>
              <a:gd fmla="*/ 0 h 4" name="T1"/>
              <a:gd fmla="*/ 4 w 5" name="T2"/>
              <a:gd fmla="*/ 0 h 4" name="T3"/>
              <a:gd fmla="*/ 5 w 5" name="T4"/>
              <a:gd fmla="*/ 2 h 4" name="T5"/>
              <a:gd fmla="*/ 4 w 5" name="T6"/>
              <a:gd fmla="*/ 3 h 4" name="T7"/>
              <a:gd fmla="*/ 2 w 5" name="T8"/>
              <a:gd fmla="*/ 4 h 4" name="T9"/>
              <a:gd fmla="*/ 1 w 5" name="T10"/>
              <a:gd fmla="*/ 4 h 4" name="T11"/>
              <a:gd fmla="*/ 0 w 5" name="T12"/>
              <a:gd fmla="*/ 3 h 4" name="T13"/>
              <a:gd fmla="*/ 0 w 5" name="T14"/>
              <a:gd fmla="*/ 0 h 4" name="T15"/>
              <a:gd fmla="*/ 2 w 5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5">
                <a:moveTo>
                  <a:pt x="2" y="0"/>
                </a:moveTo>
                <a:lnTo>
                  <a:pt x="4" y="0"/>
                </a:lnTo>
                <a:lnTo>
                  <a:pt x="5" y="2"/>
                </a:lnTo>
                <a:lnTo>
                  <a:pt x="4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7510"/>
          <p:cNvSpPr/>
          <p:nvPr/>
        </p:nvSpPr>
        <p:spPr bwMode="auto">
          <a:xfrm>
            <a:off x="1582001" y="2828696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0 h 5" name="T3"/>
              <a:gd fmla="*/ 4 w 4" name="T4"/>
              <a:gd fmla="*/ 2 h 5" name="T5"/>
              <a:gd fmla="*/ 4 w 4" name="T6"/>
              <a:gd fmla="*/ 3 h 5" name="T7"/>
              <a:gd fmla="*/ 3 w 4" name="T8"/>
              <a:gd fmla="*/ 5 h 5" name="T9"/>
              <a:gd fmla="*/ 0 w 4" name="T10"/>
              <a:gd fmla="*/ 3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3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511"/>
          <p:cNvSpPr/>
          <p:nvPr/>
        </p:nvSpPr>
        <p:spPr bwMode="auto">
          <a:xfrm>
            <a:off x="1573638" y="2377255"/>
            <a:ext cx="33440" cy="33440"/>
          </a:xfrm>
          <a:custGeom>
            <a:gdLst>
              <a:gd fmla="*/ 1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2 w 4" name="T8"/>
              <a:gd fmla="*/ 4 h 4" name="T9"/>
              <a:gd fmla="*/ 0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1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7512"/>
          <p:cNvSpPr>
            <a:spLocks noEditPoints="1"/>
          </p:cNvSpPr>
          <p:nvPr/>
        </p:nvSpPr>
        <p:spPr bwMode="auto">
          <a:xfrm>
            <a:off x="662398" y="2193334"/>
            <a:ext cx="978126" cy="844366"/>
          </a:xfrm>
          <a:custGeom>
            <a:gdLst>
              <a:gd fmla="*/ 42 w 117" name="T0"/>
              <a:gd fmla="*/ 77 h 101" name="T1"/>
              <a:gd fmla="*/ 40 w 117" name="T2"/>
              <a:gd fmla="*/ 76 h 101" name="T3"/>
              <a:gd fmla="*/ 29 w 117" name="T4"/>
              <a:gd fmla="*/ 52 h 101" name="T5"/>
              <a:gd fmla="*/ 57 w 117" name="T6"/>
              <a:gd fmla="*/ 62 h 101" name="T7"/>
              <a:gd fmla="*/ 61 w 117" name="T8"/>
              <a:gd fmla="*/ 57 h 101" name="T9"/>
              <a:gd fmla="*/ 58 w 117" name="T10"/>
              <a:gd fmla="*/ 52 h 101" name="T11"/>
              <a:gd fmla="*/ 72 w 117" name="T12"/>
              <a:gd fmla="*/ 52 h 101" name="T13"/>
              <a:gd fmla="*/ 49 w 117" name="T14"/>
              <a:gd fmla="*/ 60 h 101" name="T15"/>
              <a:gd fmla="*/ 58 w 117" name="T16"/>
              <a:gd fmla="*/ 52 h 101" name="T17"/>
              <a:gd fmla="*/ 68 w 117" name="T18"/>
              <a:gd fmla="*/ 50 h 101" name="T19"/>
              <a:gd fmla="*/ 48 w 117" name="T20"/>
              <a:gd fmla="*/ 53 h 101" name="T21"/>
              <a:gd fmla="*/ 49 w 117" name="T22"/>
              <a:gd fmla="*/ 42 h 101" name="T23"/>
              <a:gd fmla="*/ 52 w 117" name="T24"/>
              <a:gd fmla="*/ 44 h 101" name="T25"/>
              <a:gd fmla="*/ 62 w 117" name="T26"/>
              <a:gd fmla="*/ 48 h 101" name="T27"/>
              <a:gd fmla="*/ 56 w 117" name="T28"/>
              <a:gd fmla="*/ 41 h 101" name="T29"/>
              <a:gd fmla="*/ 58 w 117" name="T30"/>
              <a:gd fmla="*/ 40 h 101" name="T31"/>
              <a:gd fmla="*/ 72 w 117" name="T32"/>
              <a:gd fmla="*/ 49 h 101" name="T33"/>
              <a:gd fmla="*/ 29 w 117" name="T34"/>
              <a:gd fmla="*/ 50 h 101" name="T35"/>
              <a:gd fmla="*/ 44 w 117" name="T36"/>
              <a:gd fmla="*/ 25 h 101" name="T37"/>
              <a:gd fmla="*/ 74 w 117" name="T38"/>
              <a:gd fmla="*/ 26 h 101" name="T39"/>
              <a:gd fmla="*/ 38 w 117" name="T40"/>
              <a:gd fmla="*/ 8 h 101" name="T41"/>
              <a:gd fmla="*/ 52 w 117" name="T42"/>
              <a:gd fmla="*/ 13 h 101" name="T43"/>
              <a:gd fmla="*/ 54 w 117" name="T44"/>
              <a:gd fmla="*/ 8 h 101" name="T45"/>
              <a:gd fmla="*/ 62 w 117" name="T46"/>
              <a:gd fmla="*/ 8 h 101" name="T47"/>
              <a:gd fmla="*/ 66 w 117" name="T48"/>
              <a:gd fmla="*/ 13 h 101" name="T49"/>
              <a:gd fmla="*/ 78 w 117" name="T50"/>
              <a:gd fmla="*/ 21 h 101" name="T51"/>
              <a:gd fmla="*/ 93 w 117" name="T52"/>
              <a:gd fmla="*/ 6 h 101" name="T53"/>
              <a:gd fmla="*/ 80 w 117" name="T54"/>
              <a:gd fmla="*/ 28 h 101" name="T55"/>
              <a:gd fmla="*/ 89 w 117" name="T56"/>
              <a:gd fmla="*/ 34 h 101" name="T57"/>
              <a:gd fmla="*/ 101 w 117" name="T58"/>
              <a:gd fmla="*/ 29 h 101" name="T59"/>
              <a:gd fmla="*/ 97 w 117" name="T60"/>
              <a:gd fmla="*/ 37 h 101" name="T61"/>
              <a:gd fmla="*/ 80 w 117" name="T62"/>
              <a:gd fmla="*/ 42 h 101" name="T63"/>
              <a:gd fmla="*/ 111 w 117" name="T64"/>
              <a:gd fmla="*/ 45 h 101" name="T65"/>
              <a:gd fmla="*/ 106 w 117" name="T66"/>
              <a:gd fmla="*/ 52 h 101" name="T67"/>
              <a:gd fmla="*/ 94 w 117" name="T68"/>
              <a:gd fmla="*/ 62 h 101" name="T69"/>
              <a:gd fmla="*/ 98 w 117" name="T70"/>
              <a:gd fmla="*/ 69 h 101" name="T71"/>
              <a:gd fmla="*/ 94 w 117" name="T72"/>
              <a:gd fmla="*/ 74 h 101" name="T73"/>
              <a:gd fmla="*/ 87 w 117" name="T74"/>
              <a:gd fmla="*/ 76 h 101" name="T75"/>
              <a:gd fmla="*/ 80 w 117" name="T76"/>
              <a:gd fmla="*/ 78 h 101" name="T77"/>
              <a:gd fmla="*/ 87 w 117" name="T78"/>
              <a:gd fmla="*/ 101 h 101" name="T79"/>
              <a:gd fmla="*/ 73 w 117" name="T80"/>
              <a:gd fmla="*/ 78 h 101" name="T81"/>
              <a:gd fmla="*/ 60 w 117" name="T82"/>
              <a:gd fmla="*/ 90 h 101" name="T83"/>
              <a:gd fmla="*/ 58 w 117" name="T84"/>
              <a:gd fmla="*/ 99 h 101" name="T85"/>
              <a:gd fmla="*/ 53 w 117" name="T86"/>
              <a:gd fmla="*/ 93 h 101" name="T87"/>
              <a:gd fmla="*/ 57 w 117" name="T88"/>
              <a:gd fmla="*/ 76 h 101" name="T89"/>
              <a:gd fmla="*/ 34 w 117" name="T90"/>
              <a:gd fmla="*/ 98 h 101" name="T91"/>
              <a:gd fmla="*/ 32 w 117" name="T92"/>
              <a:gd fmla="*/ 90 h 101" name="T93"/>
              <a:gd fmla="*/ 29 w 117" name="T94"/>
              <a:gd fmla="*/ 76 h 101" name="T95"/>
              <a:gd fmla="*/ 22 w 117" name="T96"/>
              <a:gd fmla="*/ 77 h 101" name="T97"/>
              <a:gd fmla="*/ 14 w 117" name="T98"/>
              <a:gd fmla="*/ 74 h 101" name="T99"/>
              <a:gd fmla="*/ 20 w 117" name="T100"/>
              <a:gd fmla="*/ 65 h 101" name="T101"/>
              <a:gd fmla="*/ 24 w 117" name="T102"/>
              <a:gd fmla="*/ 54 h 101" name="T103"/>
              <a:gd fmla="*/ 0 w 117" name="T104"/>
              <a:gd fmla="*/ 52 h 101" name="T105"/>
              <a:gd fmla="*/ 25 w 117" name="T106"/>
              <a:gd fmla="*/ 48 h 101" name="T107"/>
              <a:gd fmla="*/ 21 w 117" name="T108"/>
              <a:gd fmla="*/ 36 h 101" name="T109"/>
              <a:gd fmla="*/ 21 w 117" name="T110"/>
              <a:gd fmla="*/ 30 h 101" name="T111"/>
              <a:gd fmla="*/ 22 w 117" name="T112"/>
              <a:gd fmla="*/ 25 h 101" name="T113"/>
              <a:gd fmla="*/ 29 w 117" name="T114"/>
              <a:gd fmla="*/ 26 h 101" name="T115"/>
              <a:gd fmla="*/ 30 w 117" name="T116"/>
              <a:gd fmla="*/ 10 h 10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0" w="117">
                <a:moveTo>
                  <a:pt x="65" y="61"/>
                </a:moveTo>
                <a:lnTo>
                  <a:pt x="62" y="64"/>
                </a:lnTo>
                <a:lnTo>
                  <a:pt x="58" y="64"/>
                </a:lnTo>
                <a:lnTo>
                  <a:pt x="54" y="64"/>
                </a:lnTo>
                <a:lnTo>
                  <a:pt x="50" y="62"/>
                </a:lnTo>
                <a:lnTo>
                  <a:pt x="50" y="62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58" y="73"/>
                </a:lnTo>
                <a:lnTo>
                  <a:pt x="73" y="77"/>
                </a:lnTo>
                <a:lnTo>
                  <a:pt x="73" y="76"/>
                </a:lnTo>
                <a:lnTo>
                  <a:pt x="65" y="61"/>
                </a:lnTo>
                <a:lnTo>
                  <a:pt x="65" y="61"/>
                </a:lnTo>
                <a:close/>
                <a:moveTo>
                  <a:pt x="29" y="52"/>
                </a:moveTo>
                <a:lnTo>
                  <a:pt x="29" y="53"/>
                </a:lnTo>
                <a:lnTo>
                  <a:pt x="38" y="61"/>
                </a:lnTo>
                <a:lnTo>
                  <a:pt x="40" y="76"/>
                </a:lnTo>
                <a:lnTo>
                  <a:pt x="40" y="76"/>
                </a:lnTo>
                <a:lnTo>
                  <a:pt x="49" y="61"/>
                </a:lnTo>
                <a:lnTo>
                  <a:pt x="49" y="61"/>
                </a:lnTo>
                <a:lnTo>
                  <a:pt x="46" y="58"/>
                </a:lnTo>
                <a:lnTo>
                  <a:pt x="45" y="56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29" y="52"/>
                </a:lnTo>
                <a:close/>
                <a:moveTo>
                  <a:pt x="57" y="52"/>
                </a:moveTo>
                <a:lnTo>
                  <a:pt x="57" y="53"/>
                </a:lnTo>
                <a:lnTo>
                  <a:pt x="57" y="54"/>
                </a:lnTo>
                <a:lnTo>
                  <a:pt x="56" y="56"/>
                </a:lnTo>
                <a:lnTo>
                  <a:pt x="56" y="58"/>
                </a:lnTo>
                <a:lnTo>
                  <a:pt x="56" y="61"/>
                </a:lnTo>
                <a:lnTo>
                  <a:pt x="56" y="62"/>
                </a:lnTo>
                <a:lnTo>
                  <a:pt x="57" y="64"/>
                </a:lnTo>
                <a:lnTo>
                  <a:pt x="57" y="62"/>
                </a:lnTo>
                <a:lnTo>
                  <a:pt x="58" y="62"/>
                </a:lnTo>
                <a:lnTo>
                  <a:pt x="58" y="61"/>
                </a:lnTo>
                <a:lnTo>
                  <a:pt x="58" y="60"/>
                </a:lnTo>
                <a:lnTo>
                  <a:pt x="58" y="56"/>
                </a:lnTo>
                <a:lnTo>
                  <a:pt x="57" y="52"/>
                </a:lnTo>
                <a:close/>
                <a:moveTo>
                  <a:pt x="58" y="52"/>
                </a:moveTo>
                <a:lnTo>
                  <a:pt x="58" y="53"/>
                </a:lnTo>
                <a:lnTo>
                  <a:pt x="60" y="54"/>
                </a:lnTo>
                <a:lnTo>
                  <a:pt x="61" y="57"/>
                </a:lnTo>
                <a:lnTo>
                  <a:pt x="62" y="58"/>
                </a:lnTo>
                <a:lnTo>
                  <a:pt x="64" y="60"/>
                </a:lnTo>
                <a:lnTo>
                  <a:pt x="66" y="60"/>
                </a:lnTo>
                <a:lnTo>
                  <a:pt x="66" y="60"/>
                </a:lnTo>
                <a:lnTo>
                  <a:pt x="66" y="58"/>
                </a:lnTo>
                <a:lnTo>
                  <a:pt x="66" y="57"/>
                </a:lnTo>
                <a:lnTo>
                  <a:pt x="65" y="56"/>
                </a:lnTo>
                <a:lnTo>
                  <a:pt x="62" y="54"/>
                </a:lnTo>
                <a:lnTo>
                  <a:pt x="58" y="52"/>
                </a:lnTo>
                <a:close/>
                <a:moveTo>
                  <a:pt x="70" y="52"/>
                </a:moveTo>
                <a:lnTo>
                  <a:pt x="69" y="56"/>
                </a:lnTo>
                <a:lnTo>
                  <a:pt x="66" y="60"/>
                </a:lnTo>
                <a:lnTo>
                  <a:pt x="68" y="61"/>
                </a:lnTo>
                <a:lnTo>
                  <a:pt x="76" y="74"/>
                </a:lnTo>
                <a:lnTo>
                  <a:pt x="76" y="61"/>
                </a:lnTo>
                <a:lnTo>
                  <a:pt x="87" y="53"/>
                </a:lnTo>
                <a:lnTo>
                  <a:pt x="87" y="52"/>
                </a:lnTo>
                <a:lnTo>
                  <a:pt x="72" y="52"/>
                </a:lnTo>
                <a:lnTo>
                  <a:pt x="70" y="52"/>
                </a:lnTo>
                <a:close/>
                <a:moveTo>
                  <a:pt x="57" y="52"/>
                </a:moveTo>
                <a:lnTo>
                  <a:pt x="56" y="52"/>
                </a:lnTo>
                <a:lnTo>
                  <a:pt x="54" y="53"/>
                </a:lnTo>
                <a:lnTo>
                  <a:pt x="52" y="54"/>
                </a:lnTo>
                <a:lnTo>
                  <a:pt x="50" y="56"/>
                </a:lnTo>
                <a:lnTo>
                  <a:pt x="49" y="57"/>
                </a:lnTo>
                <a:lnTo>
                  <a:pt x="49" y="60"/>
                </a:lnTo>
                <a:lnTo>
                  <a:pt x="49" y="60"/>
                </a:lnTo>
                <a:lnTo>
                  <a:pt x="50" y="60"/>
                </a:lnTo>
                <a:lnTo>
                  <a:pt x="50" y="60"/>
                </a:lnTo>
                <a:lnTo>
                  <a:pt x="53" y="58"/>
                </a:lnTo>
                <a:lnTo>
                  <a:pt x="54" y="56"/>
                </a:lnTo>
                <a:lnTo>
                  <a:pt x="57" y="52"/>
                </a:lnTo>
                <a:close/>
                <a:moveTo>
                  <a:pt x="66" y="50"/>
                </a:moveTo>
                <a:lnTo>
                  <a:pt x="62" y="50"/>
                </a:lnTo>
                <a:lnTo>
                  <a:pt x="58" y="52"/>
                </a:lnTo>
                <a:lnTo>
                  <a:pt x="58" y="52"/>
                </a:lnTo>
                <a:lnTo>
                  <a:pt x="61" y="52"/>
                </a:lnTo>
                <a:lnTo>
                  <a:pt x="62" y="53"/>
                </a:lnTo>
                <a:lnTo>
                  <a:pt x="65" y="53"/>
                </a:lnTo>
                <a:lnTo>
                  <a:pt x="68" y="53"/>
                </a:lnTo>
                <a:lnTo>
                  <a:pt x="69" y="53"/>
                </a:lnTo>
                <a:lnTo>
                  <a:pt x="69" y="52"/>
                </a:lnTo>
                <a:lnTo>
                  <a:pt x="69" y="50"/>
                </a:lnTo>
                <a:lnTo>
                  <a:pt x="69" y="50"/>
                </a:lnTo>
                <a:lnTo>
                  <a:pt x="68" y="50"/>
                </a:lnTo>
                <a:lnTo>
                  <a:pt x="66" y="50"/>
                </a:lnTo>
                <a:close/>
                <a:moveTo>
                  <a:pt x="49" y="50"/>
                </a:moveTo>
                <a:lnTo>
                  <a:pt x="46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6" y="53"/>
                </a:lnTo>
                <a:lnTo>
                  <a:pt x="48" y="53"/>
                </a:lnTo>
                <a:lnTo>
                  <a:pt x="50" y="53"/>
                </a:lnTo>
                <a:lnTo>
                  <a:pt x="52" y="53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2" y="50"/>
                </a:lnTo>
                <a:lnTo>
                  <a:pt x="49" y="50"/>
                </a:lnTo>
                <a:close/>
                <a:moveTo>
                  <a:pt x="49" y="42"/>
                </a:moveTo>
                <a:lnTo>
                  <a:pt x="49" y="42"/>
                </a:lnTo>
                <a:lnTo>
                  <a:pt x="48" y="42"/>
                </a:lnTo>
                <a:lnTo>
                  <a:pt x="48" y="45"/>
                </a:lnTo>
                <a:lnTo>
                  <a:pt x="49" y="46"/>
                </a:lnTo>
                <a:lnTo>
                  <a:pt x="52" y="48"/>
                </a:lnTo>
                <a:lnTo>
                  <a:pt x="54" y="49"/>
                </a:lnTo>
                <a:lnTo>
                  <a:pt x="56" y="50"/>
                </a:lnTo>
                <a:lnTo>
                  <a:pt x="56" y="50"/>
                </a:lnTo>
                <a:lnTo>
                  <a:pt x="54" y="46"/>
                </a:lnTo>
                <a:lnTo>
                  <a:pt x="52" y="44"/>
                </a:lnTo>
                <a:lnTo>
                  <a:pt x="50" y="42"/>
                </a:lnTo>
                <a:lnTo>
                  <a:pt x="49" y="42"/>
                </a:lnTo>
                <a:close/>
                <a:moveTo>
                  <a:pt x="65" y="42"/>
                </a:moveTo>
                <a:lnTo>
                  <a:pt x="62" y="44"/>
                </a:lnTo>
                <a:lnTo>
                  <a:pt x="61" y="45"/>
                </a:lnTo>
                <a:lnTo>
                  <a:pt x="60" y="48"/>
                </a:lnTo>
                <a:lnTo>
                  <a:pt x="58" y="49"/>
                </a:lnTo>
                <a:lnTo>
                  <a:pt x="58" y="50"/>
                </a:lnTo>
                <a:lnTo>
                  <a:pt x="62" y="48"/>
                </a:lnTo>
                <a:lnTo>
                  <a:pt x="65" y="46"/>
                </a:lnTo>
                <a:lnTo>
                  <a:pt x="66" y="45"/>
                </a:lnTo>
                <a:lnTo>
                  <a:pt x="66" y="44"/>
                </a:lnTo>
                <a:lnTo>
                  <a:pt x="66" y="42"/>
                </a:lnTo>
                <a:lnTo>
                  <a:pt x="66" y="42"/>
                </a:lnTo>
                <a:lnTo>
                  <a:pt x="65" y="42"/>
                </a:lnTo>
                <a:close/>
                <a:moveTo>
                  <a:pt x="57" y="38"/>
                </a:moveTo>
                <a:lnTo>
                  <a:pt x="56" y="40"/>
                </a:lnTo>
                <a:lnTo>
                  <a:pt x="56" y="41"/>
                </a:lnTo>
                <a:lnTo>
                  <a:pt x="56" y="44"/>
                </a:lnTo>
                <a:lnTo>
                  <a:pt x="56" y="45"/>
                </a:lnTo>
                <a:lnTo>
                  <a:pt x="57" y="48"/>
                </a:lnTo>
                <a:lnTo>
                  <a:pt x="57" y="49"/>
                </a:lnTo>
                <a:lnTo>
                  <a:pt x="57" y="50"/>
                </a:lnTo>
                <a:lnTo>
                  <a:pt x="58" y="45"/>
                </a:lnTo>
                <a:lnTo>
                  <a:pt x="58" y="42"/>
                </a:lnTo>
                <a:lnTo>
                  <a:pt x="58" y="40"/>
                </a:lnTo>
                <a:lnTo>
                  <a:pt x="58" y="40"/>
                </a:lnTo>
                <a:lnTo>
                  <a:pt x="57" y="38"/>
                </a:lnTo>
                <a:lnTo>
                  <a:pt x="57" y="38"/>
                </a:lnTo>
                <a:close/>
                <a:moveTo>
                  <a:pt x="76" y="28"/>
                </a:moveTo>
                <a:lnTo>
                  <a:pt x="68" y="41"/>
                </a:lnTo>
                <a:lnTo>
                  <a:pt x="68" y="42"/>
                </a:lnTo>
                <a:lnTo>
                  <a:pt x="69" y="45"/>
                </a:lnTo>
                <a:lnTo>
                  <a:pt x="70" y="49"/>
                </a:lnTo>
                <a:lnTo>
                  <a:pt x="70" y="50"/>
                </a:lnTo>
                <a:lnTo>
                  <a:pt x="72" y="49"/>
                </a:lnTo>
                <a:lnTo>
                  <a:pt x="72" y="49"/>
                </a:lnTo>
                <a:lnTo>
                  <a:pt x="87" y="50"/>
                </a:lnTo>
                <a:lnTo>
                  <a:pt x="77" y="42"/>
                </a:lnTo>
                <a:lnTo>
                  <a:pt x="76" y="28"/>
                </a:lnTo>
                <a:close/>
                <a:moveTo>
                  <a:pt x="42" y="26"/>
                </a:moveTo>
                <a:lnTo>
                  <a:pt x="42" y="26"/>
                </a:lnTo>
                <a:lnTo>
                  <a:pt x="38" y="41"/>
                </a:lnTo>
                <a:lnTo>
                  <a:pt x="28" y="49"/>
                </a:lnTo>
                <a:lnTo>
                  <a:pt x="29" y="50"/>
                </a:lnTo>
                <a:lnTo>
                  <a:pt x="44" y="50"/>
                </a:lnTo>
                <a:lnTo>
                  <a:pt x="44" y="50"/>
                </a:lnTo>
                <a:lnTo>
                  <a:pt x="45" y="46"/>
                </a:lnTo>
                <a:lnTo>
                  <a:pt x="46" y="42"/>
                </a:lnTo>
                <a:lnTo>
                  <a:pt x="49" y="40"/>
                </a:lnTo>
                <a:lnTo>
                  <a:pt x="49" y="40"/>
                </a:lnTo>
                <a:lnTo>
                  <a:pt x="42" y="26"/>
                </a:lnTo>
                <a:close/>
                <a:moveTo>
                  <a:pt x="45" y="25"/>
                </a:moveTo>
                <a:lnTo>
                  <a:pt x="44" y="25"/>
                </a:lnTo>
                <a:lnTo>
                  <a:pt x="52" y="38"/>
                </a:lnTo>
                <a:lnTo>
                  <a:pt x="52" y="38"/>
                </a:lnTo>
                <a:lnTo>
                  <a:pt x="53" y="38"/>
                </a:lnTo>
                <a:lnTo>
                  <a:pt x="56" y="37"/>
                </a:lnTo>
                <a:lnTo>
                  <a:pt x="60" y="37"/>
                </a:lnTo>
                <a:lnTo>
                  <a:pt x="64" y="38"/>
                </a:lnTo>
                <a:lnTo>
                  <a:pt x="66" y="41"/>
                </a:lnTo>
                <a:lnTo>
                  <a:pt x="66" y="40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58" y="29"/>
                </a:lnTo>
                <a:lnTo>
                  <a:pt x="45" y="25"/>
                </a:lnTo>
                <a:close/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8" y="5"/>
                </a:lnTo>
                <a:lnTo>
                  <a:pt x="38" y="8"/>
                </a:lnTo>
                <a:lnTo>
                  <a:pt x="36" y="9"/>
                </a:lnTo>
                <a:lnTo>
                  <a:pt x="41" y="20"/>
                </a:lnTo>
                <a:lnTo>
                  <a:pt x="42" y="20"/>
                </a:lnTo>
                <a:lnTo>
                  <a:pt x="45" y="21"/>
                </a:lnTo>
                <a:lnTo>
                  <a:pt x="45" y="22"/>
                </a:lnTo>
                <a:lnTo>
                  <a:pt x="57" y="26"/>
                </a:lnTo>
                <a:lnTo>
                  <a:pt x="57" y="18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2"/>
                </a:lnTo>
                <a:lnTo>
                  <a:pt x="53" y="13"/>
                </a:lnTo>
                <a:lnTo>
                  <a:pt x="57" y="16"/>
                </a:lnTo>
                <a:lnTo>
                  <a:pt x="57" y="12"/>
                </a:lnTo>
                <a:lnTo>
                  <a:pt x="54" y="9"/>
                </a:lnTo>
                <a:lnTo>
                  <a:pt x="54" y="9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7" y="9"/>
                </a:lnTo>
                <a:lnTo>
                  <a:pt x="57" y="2"/>
                </a:lnTo>
                <a:lnTo>
                  <a:pt x="58" y="2"/>
                </a:lnTo>
                <a:lnTo>
                  <a:pt x="58" y="1"/>
                </a:lnTo>
                <a:lnTo>
                  <a:pt x="60" y="2"/>
                </a:lnTo>
                <a:lnTo>
                  <a:pt x="60" y="2"/>
                </a:lnTo>
                <a:lnTo>
                  <a:pt x="60" y="9"/>
                </a:lnTo>
                <a:lnTo>
                  <a:pt x="62" y="8"/>
                </a:lnTo>
                <a:lnTo>
                  <a:pt x="64" y="8"/>
                </a:lnTo>
                <a:lnTo>
                  <a:pt x="64" y="8"/>
                </a:lnTo>
                <a:lnTo>
                  <a:pt x="64" y="9"/>
                </a:lnTo>
                <a:lnTo>
                  <a:pt x="64" y="9"/>
                </a:lnTo>
                <a:lnTo>
                  <a:pt x="60" y="12"/>
                </a:lnTo>
                <a:lnTo>
                  <a:pt x="60" y="16"/>
                </a:lnTo>
                <a:lnTo>
                  <a:pt x="65" y="12"/>
                </a:lnTo>
                <a:lnTo>
                  <a:pt x="66" y="12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0" y="18"/>
                </a:lnTo>
                <a:lnTo>
                  <a:pt x="60" y="26"/>
                </a:lnTo>
                <a:lnTo>
                  <a:pt x="74" y="24"/>
                </a:lnTo>
                <a:lnTo>
                  <a:pt x="74" y="22"/>
                </a:lnTo>
                <a:lnTo>
                  <a:pt x="76" y="21"/>
                </a:lnTo>
                <a:lnTo>
                  <a:pt x="77" y="21"/>
                </a:lnTo>
                <a:lnTo>
                  <a:pt x="78" y="21"/>
                </a:lnTo>
                <a:lnTo>
                  <a:pt x="83" y="10"/>
                </a:lnTo>
                <a:lnTo>
                  <a:pt x="82" y="9"/>
                </a:lnTo>
                <a:lnTo>
                  <a:pt x="82" y="8"/>
                </a:lnTo>
                <a:lnTo>
                  <a:pt x="82" y="4"/>
                </a:lnTo>
                <a:lnTo>
                  <a:pt x="85" y="2"/>
                </a:lnTo>
                <a:lnTo>
                  <a:pt x="87" y="1"/>
                </a:lnTo>
                <a:lnTo>
                  <a:pt x="90" y="1"/>
                </a:lnTo>
                <a:lnTo>
                  <a:pt x="93" y="4"/>
                </a:lnTo>
                <a:lnTo>
                  <a:pt x="93" y="6"/>
                </a:lnTo>
                <a:lnTo>
                  <a:pt x="93" y="9"/>
                </a:lnTo>
                <a:lnTo>
                  <a:pt x="91" y="12"/>
                </a:lnTo>
                <a:lnTo>
                  <a:pt x="89" y="12"/>
                </a:lnTo>
                <a:lnTo>
                  <a:pt x="86" y="12"/>
                </a:lnTo>
                <a:lnTo>
                  <a:pt x="80" y="22"/>
                </a:lnTo>
                <a:lnTo>
                  <a:pt x="80" y="22"/>
                </a:lnTo>
                <a:lnTo>
                  <a:pt x="81" y="24"/>
                </a:lnTo>
                <a:lnTo>
                  <a:pt x="81" y="26"/>
                </a:lnTo>
                <a:lnTo>
                  <a:pt x="80" y="28"/>
                </a:lnTo>
                <a:lnTo>
                  <a:pt x="78" y="28"/>
                </a:lnTo>
                <a:lnTo>
                  <a:pt x="78" y="40"/>
                </a:lnTo>
                <a:lnTo>
                  <a:pt x="86" y="36"/>
                </a:lnTo>
                <a:lnTo>
                  <a:pt x="87" y="29"/>
                </a:lnTo>
                <a:lnTo>
                  <a:pt x="87" y="29"/>
                </a:lnTo>
                <a:lnTo>
                  <a:pt x="89" y="28"/>
                </a:lnTo>
                <a:lnTo>
                  <a:pt x="89" y="29"/>
                </a:lnTo>
                <a:lnTo>
                  <a:pt x="90" y="29"/>
                </a:lnTo>
                <a:lnTo>
                  <a:pt x="89" y="34"/>
                </a:lnTo>
                <a:lnTo>
                  <a:pt x="93" y="33"/>
                </a:lnTo>
                <a:lnTo>
                  <a:pt x="93" y="29"/>
                </a:lnTo>
                <a:lnTo>
                  <a:pt x="93" y="28"/>
                </a:lnTo>
                <a:lnTo>
                  <a:pt x="94" y="28"/>
                </a:lnTo>
                <a:lnTo>
                  <a:pt x="95" y="28"/>
                </a:lnTo>
                <a:lnTo>
                  <a:pt x="95" y="29"/>
                </a:lnTo>
                <a:lnTo>
                  <a:pt x="94" y="32"/>
                </a:lnTo>
                <a:lnTo>
                  <a:pt x="101" y="29"/>
                </a:lnTo>
                <a:lnTo>
                  <a:pt x="101" y="29"/>
                </a:lnTo>
                <a:lnTo>
                  <a:pt x="102" y="29"/>
                </a:lnTo>
                <a:lnTo>
                  <a:pt x="102" y="30"/>
                </a:lnTo>
                <a:lnTo>
                  <a:pt x="101" y="30"/>
                </a:lnTo>
                <a:lnTo>
                  <a:pt x="95" y="33"/>
                </a:lnTo>
                <a:lnTo>
                  <a:pt x="98" y="34"/>
                </a:lnTo>
                <a:lnTo>
                  <a:pt x="99" y="36"/>
                </a:lnTo>
                <a:lnTo>
                  <a:pt x="99" y="37"/>
                </a:lnTo>
                <a:lnTo>
                  <a:pt x="98" y="37"/>
                </a:lnTo>
                <a:lnTo>
                  <a:pt x="97" y="37"/>
                </a:lnTo>
                <a:lnTo>
                  <a:pt x="93" y="34"/>
                </a:lnTo>
                <a:lnTo>
                  <a:pt x="90" y="37"/>
                </a:lnTo>
                <a:lnTo>
                  <a:pt x="95" y="40"/>
                </a:lnTo>
                <a:lnTo>
                  <a:pt x="95" y="40"/>
                </a:lnTo>
                <a:lnTo>
                  <a:pt x="95" y="41"/>
                </a:lnTo>
                <a:lnTo>
                  <a:pt x="94" y="42"/>
                </a:lnTo>
                <a:lnTo>
                  <a:pt x="94" y="41"/>
                </a:lnTo>
                <a:lnTo>
                  <a:pt x="87" y="38"/>
                </a:lnTo>
                <a:lnTo>
                  <a:pt x="80" y="42"/>
                </a:lnTo>
                <a:lnTo>
                  <a:pt x="89" y="48"/>
                </a:lnTo>
                <a:lnTo>
                  <a:pt x="90" y="48"/>
                </a:lnTo>
                <a:lnTo>
                  <a:pt x="93" y="48"/>
                </a:lnTo>
                <a:lnTo>
                  <a:pt x="94" y="49"/>
                </a:lnTo>
                <a:lnTo>
                  <a:pt x="94" y="50"/>
                </a:lnTo>
                <a:lnTo>
                  <a:pt x="106" y="50"/>
                </a:lnTo>
                <a:lnTo>
                  <a:pt x="107" y="48"/>
                </a:lnTo>
                <a:lnTo>
                  <a:pt x="109" y="46"/>
                </a:lnTo>
                <a:lnTo>
                  <a:pt x="111" y="45"/>
                </a:lnTo>
                <a:lnTo>
                  <a:pt x="114" y="46"/>
                </a:lnTo>
                <a:lnTo>
                  <a:pt x="117" y="48"/>
                </a:lnTo>
                <a:lnTo>
                  <a:pt x="117" y="50"/>
                </a:lnTo>
                <a:lnTo>
                  <a:pt x="117" y="53"/>
                </a:lnTo>
                <a:lnTo>
                  <a:pt x="115" y="56"/>
                </a:lnTo>
                <a:lnTo>
                  <a:pt x="113" y="57"/>
                </a:lnTo>
                <a:lnTo>
                  <a:pt x="110" y="56"/>
                </a:lnTo>
                <a:lnTo>
                  <a:pt x="107" y="54"/>
                </a:lnTo>
                <a:lnTo>
                  <a:pt x="106" y="52"/>
                </a:lnTo>
                <a:lnTo>
                  <a:pt x="94" y="52"/>
                </a:lnTo>
                <a:lnTo>
                  <a:pt x="94" y="53"/>
                </a:lnTo>
                <a:lnTo>
                  <a:pt x="93" y="54"/>
                </a:lnTo>
                <a:lnTo>
                  <a:pt x="90" y="54"/>
                </a:lnTo>
                <a:lnTo>
                  <a:pt x="89" y="54"/>
                </a:lnTo>
                <a:lnTo>
                  <a:pt x="80" y="61"/>
                </a:lnTo>
                <a:lnTo>
                  <a:pt x="86" y="65"/>
                </a:lnTo>
                <a:lnTo>
                  <a:pt x="93" y="62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4" y="65"/>
                </a:lnTo>
                <a:lnTo>
                  <a:pt x="89" y="66"/>
                </a:lnTo>
                <a:lnTo>
                  <a:pt x="93" y="69"/>
                </a:lnTo>
                <a:lnTo>
                  <a:pt x="95" y="68"/>
                </a:lnTo>
                <a:lnTo>
                  <a:pt x="97" y="68"/>
                </a:lnTo>
                <a:lnTo>
                  <a:pt x="98" y="68"/>
                </a:lnTo>
                <a:lnTo>
                  <a:pt x="98" y="69"/>
                </a:lnTo>
                <a:lnTo>
                  <a:pt x="97" y="69"/>
                </a:lnTo>
                <a:lnTo>
                  <a:pt x="95" y="70"/>
                </a:lnTo>
                <a:lnTo>
                  <a:pt x="101" y="73"/>
                </a:lnTo>
                <a:lnTo>
                  <a:pt x="101" y="74"/>
                </a:lnTo>
                <a:lnTo>
                  <a:pt x="101" y="74"/>
                </a:lnTo>
                <a:lnTo>
                  <a:pt x="99" y="76"/>
                </a:lnTo>
                <a:lnTo>
                  <a:pt x="99" y="76"/>
                </a:lnTo>
                <a:lnTo>
                  <a:pt x="94" y="72"/>
                </a:lnTo>
                <a:lnTo>
                  <a:pt x="94" y="74"/>
                </a:lnTo>
                <a:lnTo>
                  <a:pt x="94" y="76"/>
                </a:lnTo>
                <a:lnTo>
                  <a:pt x="93" y="76"/>
                </a:lnTo>
                <a:lnTo>
                  <a:pt x="93" y="76"/>
                </a:lnTo>
                <a:lnTo>
                  <a:pt x="91" y="76"/>
                </a:lnTo>
                <a:lnTo>
                  <a:pt x="91" y="76"/>
                </a:lnTo>
                <a:lnTo>
                  <a:pt x="91" y="70"/>
                </a:lnTo>
                <a:lnTo>
                  <a:pt x="87" y="69"/>
                </a:lnTo>
                <a:lnTo>
                  <a:pt x="89" y="74"/>
                </a:lnTo>
                <a:lnTo>
                  <a:pt x="87" y="76"/>
                </a:lnTo>
                <a:lnTo>
                  <a:pt x="87" y="76"/>
                </a:lnTo>
                <a:lnTo>
                  <a:pt x="87" y="76"/>
                </a:lnTo>
                <a:lnTo>
                  <a:pt x="86" y="76"/>
                </a:lnTo>
                <a:lnTo>
                  <a:pt x="86" y="76"/>
                </a:lnTo>
                <a:lnTo>
                  <a:pt x="85" y="68"/>
                </a:lnTo>
                <a:lnTo>
                  <a:pt x="78" y="64"/>
                </a:lnTo>
                <a:lnTo>
                  <a:pt x="78" y="74"/>
                </a:lnTo>
                <a:lnTo>
                  <a:pt x="78" y="76"/>
                </a:lnTo>
                <a:lnTo>
                  <a:pt x="80" y="78"/>
                </a:lnTo>
                <a:lnTo>
                  <a:pt x="78" y="79"/>
                </a:lnTo>
                <a:lnTo>
                  <a:pt x="85" y="90"/>
                </a:lnTo>
                <a:lnTo>
                  <a:pt x="86" y="90"/>
                </a:lnTo>
                <a:lnTo>
                  <a:pt x="89" y="90"/>
                </a:lnTo>
                <a:lnTo>
                  <a:pt x="91" y="93"/>
                </a:lnTo>
                <a:lnTo>
                  <a:pt x="91" y="95"/>
                </a:lnTo>
                <a:lnTo>
                  <a:pt x="91" y="98"/>
                </a:lnTo>
                <a:lnTo>
                  <a:pt x="90" y="101"/>
                </a:lnTo>
                <a:lnTo>
                  <a:pt x="87" y="101"/>
                </a:lnTo>
                <a:lnTo>
                  <a:pt x="83" y="101"/>
                </a:lnTo>
                <a:lnTo>
                  <a:pt x="82" y="99"/>
                </a:lnTo>
                <a:lnTo>
                  <a:pt x="81" y="97"/>
                </a:lnTo>
                <a:lnTo>
                  <a:pt x="81" y="94"/>
                </a:lnTo>
                <a:lnTo>
                  <a:pt x="82" y="91"/>
                </a:lnTo>
                <a:lnTo>
                  <a:pt x="77" y="81"/>
                </a:lnTo>
                <a:lnTo>
                  <a:pt x="74" y="81"/>
                </a:lnTo>
                <a:lnTo>
                  <a:pt x="73" y="79"/>
                </a:lnTo>
                <a:lnTo>
                  <a:pt x="73" y="78"/>
                </a:lnTo>
                <a:lnTo>
                  <a:pt x="60" y="76"/>
                </a:lnTo>
                <a:lnTo>
                  <a:pt x="60" y="83"/>
                </a:lnTo>
                <a:lnTo>
                  <a:pt x="65" y="87"/>
                </a:lnTo>
                <a:lnTo>
                  <a:pt x="65" y="87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0" y="86"/>
                </a:lnTo>
                <a:lnTo>
                  <a:pt x="60" y="90"/>
                </a:lnTo>
                <a:lnTo>
                  <a:pt x="62" y="93"/>
                </a:lnTo>
                <a:lnTo>
                  <a:pt x="64" y="93"/>
                </a:lnTo>
                <a:lnTo>
                  <a:pt x="62" y="94"/>
                </a:lnTo>
                <a:lnTo>
                  <a:pt x="62" y="94"/>
                </a:lnTo>
                <a:lnTo>
                  <a:pt x="61" y="94"/>
                </a:lnTo>
                <a:lnTo>
                  <a:pt x="60" y="93"/>
                </a:lnTo>
                <a:lnTo>
                  <a:pt x="60" y="99"/>
                </a:lnTo>
                <a:lnTo>
                  <a:pt x="58" y="99"/>
                </a:lnTo>
                <a:lnTo>
                  <a:pt x="58" y="99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lnTo>
                  <a:pt x="57" y="93"/>
                </a:lnTo>
                <a:lnTo>
                  <a:pt x="54" y="94"/>
                </a:lnTo>
                <a:lnTo>
                  <a:pt x="54" y="94"/>
                </a:lnTo>
                <a:lnTo>
                  <a:pt x="53" y="94"/>
                </a:lnTo>
                <a:lnTo>
                  <a:pt x="53" y="93"/>
                </a:lnTo>
                <a:lnTo>
                  <a:pt x="53" y="93"/>
                </a:lnTo>
                <a:lnTo>
                  <a:pt x="57" y="90"/>
                </a:lnTo>
                <a:lnTo>
                  <a:pt x="57" y="86"/>
                </a:lnTo>
                <a:lnTo>
                  <a:pt x="52" y="89"/>
                </a:lnTo>
                <a:lnTo>
                  <a:pt x="52" y="89"/>
                </a:lnTo>
                <a:lnTo>
                  <a:pt x="50" y="89"/>
                </a:lnTo>
                <a:lnTo>
                  <a:pt x="50" y="87"/>
                </a:lnTo>
                <a:lnTo>
                  <a:pt x="50" y="87"/>
                </a:lnTo>
                <a:lnTo>
                  <a:pt x="57" y="82"/>
                </a:lnTo>
                <a:lnTo>
                  <a:pt x="57" y="76"/>
                </a:lnTo>
                <a:lnTo>
                  <a:pt x="42" y="79"/>
                </a:lnTo>
                <a:lnTo>
                  <a:pt x="42" y="81"/>
                </a:lnTo>
                <a:lnTo>
                  <a:pt x="41" y="82"/>
                </a:lnTo>
                <a:lnTo>
                  <a:pt x="40" y="82"/>
                </a:lnTo>
                <a:lnTo>
                  <a:pt x="38" y="82"/>
                </a:lnTo>
                <a:lnTo>
                  <a:pt x="33" y="91"/>
                </a:lnTo>
                <a:lnTo>
                  <a:pt x="34" y="93"/>
                </a:lnTo>
                <a:lnTo>
                  <a:pt x="34" y="94"/>
                </a:lnTo>
                <a:lnTo>
                  <a:pt x="34" y="98"/>
                </a:lnTo>
                <a:lnTo>
                  <a:pt x="32" y="99"/>
                </a:lnTo>
                <a:lnTo>
                  <a:pt x="29" y="101"/>
                </a:lnTo>
                <a:lnTo>
                  <a:pt x="26" y="101"/>
                </a:lnTo>
                <a:lnTo>
                  <a:pt x="25" y="98"/>
                </a:lnTo>
                <a:lnTo>
                  <a:pt x="24" y="95"/>
                </a:lnTo>
                <a:lnTo>
                  <a:pt x="24" y="93"/>
                </a:lnTo>
                <a:lnTo>
                  <a:pt x="26" y="90"/>
                </a:lnTo>
                <a:lnTo>
                  <a:pt x="29" y="90"/>
                </a:lnTo>
                <a:lnTo>
                  <a:pt x="32" y="90"/>
                </a:lnTo>
                <a:lnTo>
                  <a:pt x="37" y="81"/>
                </a:lnTo>
                <a:lnTo>
                  <a:pt x="36" y="81"/>
                </a:lnTo>
                <a:lnTo>
                  <a:pt x="36" y="79"/>
                </a:lnTo>
                <a:lnTo>
                  <a:pt x="36" y="78"/>
                </a:lnTo>
                <a:lnTo>
                  <a:pt x="37" y="76"/>
                </a:lnTo>
                <a:lnTo>
                  <a:pt x="36" y="64"/>
                </a:lnTo>
                <a:lnTo>
                  <a:pt x="29" y="68"/>
                </a:lnTo>
                <a:lnTo>
                  <a:pt x="29" y="74"/>
                </a:lnTo>
                <a:lnTo>
                  <a:pt x="29" y="76"/>
                </a:lnTo>
                <a:lnTo>
                  <a:pt x="28" y="76"/>
                </a:lnTo>
                <a:lnTo>
                  <a:pt x="28" y="76"/>
                </a:lnTo>
                <a:lnTo>
                  <a:pt x="26" y="76"/>
                </a:lnTo>
                <a:lnTo>
                  <a:pt x="26" y="74"/>
                </a:lnTo>
                <a:lnTo>
                  <a:pt x="28" y="69"/>
                </a:lnTo>
                <a:lnTo>
                  <a:pt x="24" y="72"/>
                </a:lnTo>
                <a:lnTo>
                  <a:pt x="24" y="76"/>
                </a:lnTo>
                <a:lnTo>
                  <a:pt x="24" y="77"/>
                </a:lnTo>
                <a:lnTo>
                  <a:pt x="22" y="77"/>
                </a:lnTo>
                <a:lnTo>
                  <a:pt x="22" y="77"/>
                </a:lnTo>
                <a:lnTo>
                  <a:pt x="21" y="77"/>
                </a:lnTo>
                <a:lnTo>
                  <a:pt x="21" y="76"/>
                </a:lnTo>
                <a:lnTo>
                  <a:pt x="21" y="73"/>
                </a:lnTo>
                <a:lnTo>
                  <a:pt x="16" y="77"/>
                </a:lnTo>
                <a:lnTo>
                  <a:pt x="16" y="77"/>
                </a:lnTo>
                <a:lnTo>
                  <a:pt x="14" y="77"/>
                </a:lnTo>
                <a:lnTo>
                  <a:pt x="14" y="76"/>
                </a:lnTo>
                <a:lnTo>
                  <a:pt x="14" y="74"/>
                </a:lnTo>
                <a:lnTo>
                  <a:pt x="20" y="72"/>
                </a:lnTo>
                <a:lnTo>
                  <a:pt x="17" y="70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8"/>
                </a:lnTo>
                <a:lnTo>
                  <a:pt x="22" y="70"/>
                </a:lnTo>
                <a:lnTo>
                  <a:pt x="26" y="68"/>
                </a:lnTo>
                <a:lnTo>
                  <a:pt x="20" y="65"/>
                </a:lnTo>
                <a:lnTo>
                  <a:pt x="20" y="65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8" y="66"/>
                </a:lnTo>
                <a:lnTo>
                  <a:pt x="36" y="61"/>
                </a:lnTo>
                <a:lnTo>
                  <a:pt x="26" y="54"/>
                </a:lnTo>
                <a:lnTo>
                  <a:pt x="25" y="54"/>
                </a:lnTo>
                <a:lnTo>
                  <a:pt x="24" y="54"/>
                </a:lnTo>
                <a:lnTo>
                  <a:pt x="22" y="53"/>
                </a:lnTo>
                <a:lnTo>
                  <a:pt x="21" y="52"/>
                </a:lnTo>
                <a:lnTo>
                  <a:pt x="10" y="52"/>
                </a:lnTo>
                <a:lnTo>
                  <a:pt x="10" y="54"/>
                </a:lnTo>
                <a:lnTo>
                  <a:pt x="8" y="56"/>
                </a:lnTo>
                <a:lnTo>
                  <a:pt x="6" y="56"/>
                </a:lnTo>
                <a:lnTo>
                  <a:pt x="4" y="56"/>
                </a:lnTo>
                <a:lnTo>
                  <a:pt x="1" y="54"/>
                </a:lnTo>
                <a:lnTo>
                  <a:pt x="0" y="52"/>
                </a:lnTo>
                <a:lnTo>
                  <a:pt x="1" y="48"/>
                </a:lnTo>
                <a:lnTo>
                  <a:pt x="2" y="46"/>
                </a:lnTo>
                <a:lnTo>
                  <a:pt x="5" y="45"/>
                </a:lnTo>
                <a:lnTo>
                  <a:pt x="8" y="45"/>
                </a:lnTo>
                <a:lnTo>
                  <a:pt x="10" y="48"/>
                </a:lnTo>
                <a:lnTo>
                  <a:pt x="10" y="49"/>
                </a:lnTo>
                <a:lnTo>
                  <a:pt x="22" y="49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36" y="40"/>
                </a:lnTo>
                <a:lnTo>
                  <a:pt x="29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7"/>
                </a:lnTo>
                <a:lnTo>
                  <a:pt x="21" y="37"/>
                </a:lnTo>
                <a:lnTo>
                  <a:pt x="21" y="36"/>
                </a:lnTo>
                <a:lnTo>
                  <a:pt x="26" y="34"/>
                </a:lnTo>
                <a:lnTo>
                  <a:pt x="22" y="32"/>
                </a:lnTo>
                <a:lnTo>
                  <a:pt x="20" y="34"/>
                </a:lnTo>
                <a:lnTo>
                  <a:pt x="18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8" y="32"/>
                </a:lnTo>
                <a:lnTo>
                  <a:pt x="21" y="30"/>
                </a:lnTo>
                <a:lnTo>
                  <a:pt x="16" y="28"/>
                </a:lnTo>
                <a:lnTo>
                  <a:pt x="14" y="26"/>
                </a:lnTo>
                <a:lnTo>
                  <a:pt x="14" y="26"/>
                </a:lnTo>
                <a:lnTo>
                  <a:pt x="16" y="25"/>
                </a:lnTo>
                <a:lnTo>
                  <a:pt x="17" y="25"/>
                </a:lnTo>
                <a:lnTo>
                  <a:pt x="21" y="29"/>
                </a:lnTo>
                <a:lnTo>
                  <a:pt x="21" y="26"/>
                </a:lnTo>
                <a:lnTo>
                  <a:pt x="22" y="25"/>
                </a:lnTo>
                <a:lnTo>
                  <a:pt x="22" y="25"/>
                </a:lnTo>
                <a:lnTo>
                  <a:pt x="24" y="25"/>
                </a:lnTo>
                <a:lnTo>
                  <a:pt x="24" y="26"/>
                </a:lnTo>
                <a:lnTo>
                  <a:pt x="24" y="30"/>
                </a:lnTo>
                <a:lnTo>
                  <a:pt x="28" y="33"/>
                </a:lnTo>
                <a:lnTo>
                  <a:pt x="28" y="26"/>
                </a:lnTo>
                <a:lnTo>
                  <a:pt x="28" y="25"/>
                </a:lnTo>
                <a:lnTo>
                  <a:pt x="28" y="25"/>
                </a:lnTo>
                <a:lnTo>
                  <a:pt x="29" y="25"/>
                </a:lnTo>
                <a:lnTo>
                  <a:pt x="29" y="26"/>
                </a:lnTo>
                <a:lnTo>
                  <a:pt x="30" y="34"/>
                </a:lnTo>
                <a:lnTo>
                  <a:pt x="37" y="38"/>
                </a:lnTo>
                <a:lnTo>
                  <a:pt x="40" y="25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4" y="10"/>
                </a:lnTo>
                <a:lnTo>
                  <a:pt x="33" y="10"/>
                </a:lnTo>
                <a:lnTo>
                  <a:pt x="30" y="10"/>
                </a:lnTo>
                <a:lnTo>
                  <a:pt x="28" y="8"/>
                </a:lnTo>
                <a:lnTo>
                  <a:pt x="28" y="5"/>
                </a:lnTo>
                <a:lnTo>
                  <a:pt x="28" y="2"/>
                </a:lnTo>
                <a:lnTo>
                  <a:pt x="29" y="1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514"/>
          <p:cNvSpPr/>
          <p:nvPr/>
        </p:nvSpPr>
        <p:spPr bwMode="auto">
          <a:xfrm>
            <a:off x="11104072" y="2469215"/>
            <a:ext cx="418001" cy="384561"/>
          </a:xfrm>
          <a:custGeom>
            <a:gdLst>
              <a:gd fmla="*/ 24 w 50" name="T0"/>
              <a:gd fmla="*/ 0 h 46" name="T1"/>
              <a:gd fmla="*/ 32 w 50" name="T2"/>
              <a:gd fmla="*/ 15 h 46" name="T3"/>
              <a:gd fmla="*/ 50 w 50" name="T4"/>
              <a:gd fmla="*/ 17 h 46" name="T5"/>
              <a:gd fmla="*/ 38 w 50" name="T6"/>
              <a:gd fmla="*/ 29 h 46" name="T7"/>
              <a:gd fmla="*/ 40 w 50" name="T8"/>
              <a:gd fmla="*/ 45 h 46" name="T9"/>
              <a:gd fmla="*/ 26 w 50" name="T10"/>
              <a:gd fmla="*/ 39 h 46" name="T11"/>
              <a:gd fmla="*/ 11 w 50" name="T12"/>
              <a:gd fmla="*/ 46 h 46" name="T13"/>
              <a:gd fmla="*/ 14 w 50" name="T14"/>
              <a:gd fmla="*/ 31 h 46" name="T15"/>
              <a:gd fmla="*/ 0 w 50" name="T16"/>
              <a:gd fmla="*/ 19 h 46" name="T17"/>
              <a:gd fmla="*/ 18 w 50" name="T18"/>
              <a:gd fmla="*/ 16 h 46" name="T19"/>
              <a:gd fmla="*/ 24 w 50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50">
                <a:moveTo>
                  <a:pt x="24" y="0"/>
                </a:moveTo>
                <a:lnTo>
                  <a:pt x="32" y="15"/>
                </a:lnTo>
                <a:lnTo>
                  <a:pt x="50" y="17"/>
                </a:lnTo>
                <a:lnTo>
                  <a:pt x="38" y="29"/>
                </a:lnTo>
                <a:lnTo>
                  <a:pt x="40" y="45"/>
                </a:lnTo>
                <a:lnTo>
                  <a:pt x="26" y="39"/>
                </a:lnTo>
                <a:lnTo>
                  <a:pt x="11" y="46"/>
                </a:lnTo>
                <a:lnTo>
                  <a:pt x="14" y="31"/>
                </a:lnTo>
                <a:lnTo>
                  <a:pt x="0" y="19"/>
                </a:lnTo>
                <a:lnTo>
                  <a:pt x="18" y="1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515"/>
          <p:cNvSpPr/>
          <p:nvPr/>
        </p:nvSpPr>
        <p:spPr bwMode="auto">
          <a:xfrm>
            <a:off x="1857880" y="696889"/>
            <a:ext cx="401281" cy="384561"/>
          </a:xfrm>
          <a:custGeom>
            <a:gdLst>
              <a:gd fmla="*/ 23 w 48" name="T0"/>
              <a:gd fmla="*/ 0 h 46" name="T1"/>
              <a:gd fmla="*/ 31 w 48" name="T2"/>
              <a:gd fmla="*/ 14 h 46" name="T3"/>
              <a:gd fmla="*/ 48 w 48" name="T4"/>
              <a:gd fmla="*/ 17 h 46" name="T5"/>
              <a:gd fmla="*/ 36 w 48" name="T6"/>
              <a:gd fmla="*/ 29 h 46" name="T7"/>
              <a:gd fmla="*/ 40 w 48" name="T8"/>
              <a:gd fmla="*/ 45 h 46" name="T9"/>
              <a:gd fmla="*/ 24 w 48" name="T10"/>
              <a:gd fmla="*/ 38 h 46" name="T11"/>
              <a:gd fmla="*/ 10 w 48" name="T12"/>
              <a:gd fmla="*/ 46 h 46" name="T13"/>
              <a:gd fmla="*/ 12 w 48" name="T14"/>
              <a:gd fmla="*/ 29 h 46" name="T15"/>
              <a:gd fmla="*/ 0 w 48" name="T16"/>
              <a:gd fmla="*/ 18 h 46" name="T17"/>
              <a:gd fmla="*/ 16 w 48" name="T18"/>
              <a:gd fmla="*/ 14 h 46" name="T19"/>
              <a:gd fmla="*/ 23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3" y="0"/>
                </a:moveTo>
                <a:lnTo>
                  <a:pt x="31" y="14"/>
                </a:lnTo>
                <a:lnTo>
                  <a:pt x="48" y="17"/>
                </a:lnTo>
                <a:lnTo>
                  <a:pt x="36" y="29"/>
                </a:lnTo>
                <a:lnTo>
                  <a:pt x="40" y="45"/>
                </a:lnTo>
                <a:lnTo>
                  <a:pt x="24" y="38"/>
                </a:lnTo>
                <a:lnTo>
                  <a:pt x="10" y="46"/>
                </a:lnTo>
                <a:lnTo>
                  <a:pt x="12" y="29"/>
                </a:lnTo>
                <a:lnTo>
                  <a:pt x="0" y="18"/>
                </a:lnTo>
                <a:lnTo>
                  <a:pt x="16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516"/>
          <p:cNvSpPr/>
          <p:nvPr/>
        </p:nvSpPr>
        <p:spPr bwMode="auto">
          <a:xfrm>
            <a:off x="11162593" y="3079497"/>
            <a:ext cx="267521" cy="292601"/>
          </a:xfrm>
          <a:custGeom>
            <a:gdLst>
              <a:gd fmla="*/ 20 w 32" name="T0"/>
              <a:gd fmla="*/ 0 h 35" name="T1"/>
              <a:gd fmla="*/ 21 w 32" name="T2"/>
              <a:gd fmla="*/ 12 h 35" name="T3"/>
              <a:gd fmla="*/ 32 w 32" name="T4"/>
              <a:gd fmla="*/ 17 h 35" name="T5"/>
              <a:gd fmla="*/ 21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5 w 32" name="T14"/>
              <a:gd fmla="*/ 17 h 35" name="T15"/>
              <a:gd fmla="*/ 0 w 32" name="T16"/>
              <a:gd fmla="*/ 7 h 35" name="T17"/>
              <a:gd fmla="*/ 11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5" y="17"/>
                </a:lnTo>
                <a:lnTo>
                  <a:pt x="0" y="7"/>
                </a:lnTo>
                <a:lnTo>
                  <a:pt x="11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517"/>
          <p:cNvSpPr/>
          <p:nvPr/>
        </p:nvSpPr>
        <p:spPr bwMode="auto">
          <a:xfrm>
            <a:off x="219314" y="1959253"/>
            <a:ext cx="401281" cy="384561"/>
          </a:xfrm>
          <a:custGeom>
            <a:gdLst>
              <a:gd fmla="*/ 22 w 48" name="T0"/>
              <a:gd fmla="*/ 0 h 46" name="T1"/>
              <a:gd fmla="*/ 30 w 48" name="T2"/>
              <a:gd fmla="*/ 15 h 46" name="T3"/>
              <a:gd fmla="*/ 48 w 48" name="T4"/>
              <a:gd fmla="*/ 16 h 46" name="T5"/>
              <a:gd fmla="*/ 36 w 48" name="T6"/>
              <a:gd fmla="*/ 28 h 46" name="T7"/>
              <a:gd fmla="*/ 40 w 48" name="T8"/>
              <a:gd fmla="*/ 45 h 46" name="T9"/>
              <a:gd fmla="*/ 24 w 48" name="T10"/>
              <a:gd fmla="*/ 37 h 46" name="T11"/>
              <a:gd fmla="*/ 9 w 48" name="T12"/>
              <a:gd fmla="*/ 46 h 46" name="T13"/>
              <a:gd fmla="*/ 12 w 48" name="T14"/>
              <a:gd fmla="*/ 29 h 46" name="T15"/>
              <a:gd fmla="*/ 0 w 48" name="T16"/>
              <a:gd fmla="*/ 17 h 46" name="T17"/>
              <a:gd fmla="*/ 16 w 48" name="T18"/>
              <a:gd fmla="*/ 15 h 46" name="T19"/>
              <a:gd fmla="*/ 22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2" y="0"/>
                </a:moveTo>
                <a:lnTo>
                  <a:pt x="30" y="15"/>
                </a:lnTo>
                <a:lnTo>
                  <a:pt x="48" y="16"/>
                </a:lnTo>
                <a:lnTo>
                  <a:pt x="36" y="28"/>
                </a:lnTo>
                <a:lnTo>
                  <a:pt x="40" y="45"/>
                </a:lnTo>
                <a:lnTo>
                  <a:pt x="24" y="37"/>
                </a:lnTo>
                <a:lnTo>
                  <a:pt x="9" y="46"/>
                </a:lnTo>
                <a:lnTo>
                  <a:pt x="12" y="29"/>
                </a:lnTo>
                <a:lnTo>
                  <a:pt x="0" y="17"/>
                </a:lnTo>
                <a:lnTo>
                  <a:pt x="16" y="15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7518"/>
          <p:cNvSpPr/>
          <p:nvPr/>
        </p:nvSpPr>
        <p:spPr bwMode="auto">
          <a:xfrm>
            <a:off x="261114" y="2569535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7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5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5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20" y="33"/>
                </a:lnTo>
                <a:lnTo>
                  <a:pt x="12" y="25"/>
                </a:lnTo>
                <a:lnTo>
                  <a:pt x="0" y="27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7519"/>
          <p:cNvSpPr/>
          <p:nvPr/>
        </p:nvSpPr>
        <p:spPr bwMode="auto">
          <a:xfrm>
            <a:off x="11496994" y="671809"/>
            <a:ext cx="275881" cy="284241"/>
          </a:xfrm>
          <a:custGeom>
            <a:gdLst>
              <a:gd fmla="*/ 21 w 33" name="T0"/>
              <a:gd fmla="*/ 0 h 34" name="T1"/>
              <a:gd fmla="*/ 22 w 33" name="T2"/>
              <a:gd fmla="*/ 12 h 34" name="T3"/>
              <a:gd fmla="*/ 33 w 33" name="T4"/>
              <a:gd fmla="*/ 17 h 34" name="T5"/>
              <a:gd fmla="*/ 22 w 33" name="T6"/>
              <a:gd fmla="*/ 22 h 34" name="T7"/>
              <a:gd fmla="*/ 20 w 33" name="T8"/>
              <a:gd fmla="*/ 34 h 34" name="T9"/>
              <a:gd fmla="*/ 12 w 33" name="T10"/>
              <a:gd fmla="*/ 25 h 34" name="T11"/>
              <a:gd fmla="*/ 0 w 33" name="T12"/>
              <a:gd fmla="*/ 26 h 34" name="T13"/>
              <a:gd fmla="*/ 6 w 33" name="T14"/>
              <a:gd fmla="*/ 17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2" y="12"/>
                </a:lnTo>
                <a:lnTo>
                  <a:pt x="33" y="17"/>
                </a:lnTo>
                <a:lnTo>
                  <a:pt x="22" y="22"/>
                </a:lnTo>
                <a:lnTo>
                  <a:pt x="20" y="34"/>
                </a:lnTo>
                <a:lnTo>
                  <a:pt x="12" y="25"/>
                </a:lnTo>
                <a:lnTo>
                  <a:pt x="0" y="26"/>
                </a:lnTo>
                <a:lnTo>
                  <a:pt x="6" y="17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520"/>
          <p:cNvSpPr/>
          <p:nvPr/>
        </p:nvSpPr>
        <p:spPr bwMode="auto">
          <a:xfrm>
            <a:off x="8002501" y="705249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0 h 33" name="T3"/>
              <a:gd fmla="*/ 31 w 31" name="T4"/>
              <a:gd fmla="*/ 17 h 33" name="T5"/>
              <a:gd fmla="*/ 21 w 31" name="T6"/>
              <a:gd fmla="*/ 21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6 h 33" name="T13"/>
              <a:gd fmla="*/ 5 w 31" name="T14"/>
              <a:gd fmla="*/ 16 h 33" name="T15"/>
              <a:gd fmla="*/ 0 w 31" name="T16"/>
              <a:gd fmla="*/ 5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0"/>
                </a:lnTo>
                <a:lnTo>
                  <a:pt x="31" y="17"/>
                </a:lnTo>
                <a:lnTo>
                  <a:pt x="21" y="21"/>
                </a:lnTo>
                <a:lnTo>
                  <a:pt x="19" y="33"/>
                </a:lnTo>
                <a:lnTo>
                  <a:pt x="12" y="25"/>
                </a:lnTo>
                <a:lnTo>
                  <a:pt x="0" y="26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7521"/>
          <p:cNvSpPr/>
          <p:nvPr/>
        </p:nvSpPr>
        <p:spPr bwMode="auto">
          <a:xfrm>
            <a:off x="1782640" y="1466012"/>
            <a:ext cx="275881" cy="284241"/>
          </a:xfrm>
          <a:custGeom>
            <a:gdLst>
              <a:gd fmla="*/ 21 w 33" name="T0"/>
              <a:gd fmla="*/ 0 h 34" name="T1"/>
              <a:gd fmla="*/ 23 w 33" name="T2"/>
              <a:gd fmla="*/ 12 h 34" name="T3"/>
              <a:gd fmla="*/ 33 w 33" name="T4"/>
              <a:gd fmla="*/ 18 h 34" name="T5"/>
              <a:gd fmla="*/ 23 w 33" name="T6"/>
              <a:gd fmla="*/ 23 h 34" name="T7"/>
              <a:gd fmla="*/ 20 w 33" name="T8"/>
              <a:gd fmla="*/ 34 h 34" name="T9"/>
              <a:gd fmla="*/ 12 w 33" name="T10"/>
              <a:gd fmla="*/ 26 h 34" name="T11"/>
              <a:gd fmla="*/ 0 w 33" name="T12"/>
              <a:gd fmla="*/ 27 h 34" name="T13"/>
              <a:gd fmla="*/ 7 w 33" name="T14"/>
              <a:gd fmla="*/ 16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3" y="12"/>
                </a:lnTo>
                <a:lnTo>
                  <a:pt x="33" y="18"/>
                </a:lnTo>
                <a:lnTo>
                  <a:pt x="23" y="23"/>
                </a:lnTo>
                <a:lnTo>
                  <a:pt x="20" y="34"/>
                </a:lnTo>
                <a:lnTo>
                  <a:pt x="12" y="26"/>
                </a:lnTo>
                <a:lnTo>
                  <a:pt x="0" y="27"/>
                </a:lnTo>
                <a:lnTo>
                  <a:pt x="7" y="16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7522"/>
          <p:cNvSpPr/>
          <p:nvPr/>
        </p:nvSpPr>
        <p:spPr bwMode="auto">
          <a:xfrm>
            <a:off x="2844363" y="805569"/>
            <a:ext cx="267521" cy="284241"/>
          </a:xfrm>
          <a:custGeom>
            <a:gdLst>
              <a:gd fmla="*/ 20 w 32" name="T0"/>
              <a:gd fmla="*/ 0 h 34" name="T1"/>
              <a:gd fmla="*/ 22 w 32" name="T2"/>
              <a:gd fmla="*/ 12 h 34" name="T3"/>
              <a:gd fmla="*/ 32 w 32" name="T4"/>
              <a:gd fmla="*/ 17 h 34" name="T5"/>
              <a:gd fmla="*/ 22 w 32" name="T6"/>
              <a:gd fmla="*/ 22 h 34" name="T7"/>
              <a:gd fmla="*/ 20 w 32" name="T8"/>
              <a:gd fmla="*/ 34 h 34" name="T9"/>
              <a:gd fmla="*/ 11 w 32" name="T10"/>
              <a:gd fmla="*/ 25 h 34" name="T11"/>
              <a:gd fmla="*/ 0 w 32" name="T12"/>
              <a:gd fmla="*/ 26 h 34" name="T13"/>
              <a:gd fmla="*/ 6 w 32" name="T14"/>
              <a:gd fmla="*/ 17 h 34" name="T15"/>
              <a:gd fmla="*/ 0 w 32" name="T16"/>
              <a:gd fmla="*/ 6 h 34" name="T17"/>
              <a:gd fmla="*/ 12 w 32" name="T18"/>
              <a:gd fmla="*/ 8 h 34" name="T19"/>
              <a:gd fmla="*/ 20 w 32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2"/>
                </a:lnTo>
                <a:lnTo>
                  <a:pt x="20" y="34"/>
                </a:lnTo>
                <a:lnTo>
                  <a:pt x="11" y="25"/>
                </a:lnTo>
                <a:lnTo>
                  <a:pt x="0" y="26"/>
                </a:lnTo>
                <a:lnTo>
                  <a:pt x="6" y="17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7523"/>
          <p:cNvSpPr/>
          <p:nvPr/>
        </p:nvSpPr>
        <p:spPr bwMode="auto">
          <a:xfrm>
            <a:off x="520275" y="3957300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2 h 33" name="T3"/>
              <a:gd fmla="*/ 31 w 31" name="T4"/>
              <a:gd fmla="*/ 17 h 33" name="T5"/>
              <a:gd fmla="*/ 21 w 31" name="T6"/>
              <a:gd fmla="*/ 23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7 h 33" name="T13"/>
              <a:gd fmla="*/ 5 w 31" name="T14"/>
              <a:gd fmla="*/ 17 h 33" name="T15"/>
              <a:gd fmla="*/ 0 w 31" name="T16"/>
              <a:gd fmla="*/ 7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2"/>
                </a:lnTo>
                <a:lnTo>
                  <a:pt x="31" y="17"/>
                </a:lnTo>
                <a:lnTo>
                  <a:pt x="21" y="23"/>
                </a:lnTo>
                <a:lnTo>
                  <a:pt x="19" y="33"/>
                </a:lnTo>
                <a:lnTo>
                  <a:pt x="12" y="25"/>
                </a:lnTo>
                <a:lnTo>
                  <a:pt x="0" y="27"/>
                </a:lnTo>
                <a:lnTo>
                  <a:pt x="5" y="17"/>
                </a:lnTo>
                <a:lnTo>
                  <a:pt x="0" y="7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7524"/>
          <p:cNvSpPr/>
          <p:nvPr/>
        </p:nvSpPr>
        <p:spPr bwMode="auto">
          <a:xfrm>
            <a:off x="11547154" y="4458902"/>
            <a:ext cx="284241" cy="275881"/>
          </a:xfrm>
          <a:custGeom>
            <a:gdLst>
              <a:gd fmla="*/ 22 w 34" name="T0"/>
              <a:gd fmla="*/ 0 h 33" name="T1"/>
              <a:gd fmla="*/ 23 w 34" name="T2"/>
              <a:gd fmla="*/ 12 h 33" name="T3"/>
              <a:gd fmla="*/ 34 w 34" name="T4"/>
              <a:gd fmla="*/ 17 h 33" name="T5"/>
              <a:gd fmla="*/ 23 w 34" name="T6"/>
              <a:gd fmla="*/ 21 h 33" name="T7"/>
              <a:gd fmla="*/ 20 w 34" name="T8"/>
              <a:gd fmla="*/ 33 h 33" name="T9"/>
              <a:gd fmla="*/ 12 w 34" name="T10"/>
              <a:gd fmla="*/ 25 h 33" name="T11"/>
              <a:gd fmla="*/ 0 w 34" name="T12"/>
              <a:gd fmla="*/ 26 h 33" name="T13"/>
              <a:gd fmla="*/ 7 w 34" name="T14"/>
              <a:gd fmla="*/ 16 h 33" name="T15"/>
              <a:gd fmla="*/ 2 w 34" name="T16"/>
              <a:gd fmla="*/ 5 h 33" name="T17"/>
              <a:gd fmla="*/ 12 w 34" name="T18"/>
              <a:gd fmla="*/ 8 h 33" name="T19"/>
              <a:gd fmla="*/ 22 w 34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4">
                <a:moveTo>
                  <a:pt x="22" y="0"/>
                </a:moveTo>
                <a:lnTo>
                  <a:pt x="23" y="12"/>
                </a:lnTo>
                <a:lnTo>
                  <a:pt x="34" y="17"/>
                </a:lnTo>
                <a:lnTo>
                  <a:pt x="23" y="21"/>
                </a:lnTo>
                <a:lnTo>
                  <a:pt x="20" y="33"/>
                </a:lnTo>
                <a:lnTo>
                  <a:pt x="12" y="25"/>
                </a:lnTo>
                <a:lnTo>
                  <a:pt x="0" y="26"/>
                </a:lnTo>
                <a:lnTo>
                  <a:pt x="7" y="16"/>
                </a:lnTo>
                <a:lnTo>
                  <a:pt x="2" y="5"/>
                </a:lnTo>
                <a:lnTo>
                  <a:pt x="12" y="8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525"/>
          <p:cNvSpPr/>
          <p:nvPr/>
        </p:nvSpPr>
        <p:spPr bwMode="auto">
          <a:xfrm>
            <a:off x="3722166" y="404288"/>
            <a:ext cx="267521" cy="292601"/>
          </a:xfrm>
          <a:custGeom>
            <a:gdLst>
              <a:gd fmla="*/ 20 w 32" name="T0"/>
              <a:gd fmla="*/ 0 h 35" name="T1"/>
              <a:gd fmla="*/ 22 w 32" name="T2"/>
              <a:gd fmla="*/ 12 h 35" name="T3"/>
              <a:gd fmla="*/ 32 w 32" name="T4"/>
              <a:gd fmla="*/ 17 h 35" name="T5"/>
              <a:gd fmla="*/ 22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6 w 32" name="T14"/>
              <a:gd fmla="*/ 17 h 35" name="T15"/>
              <a:gd fmla="*/ 0 w 32" name="T16"/>
              <a:gd fmla="*/ 7 h 35" name="T17"/>
              <a:gd fmla="*/ 12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6" y="17"/>
                </a:lnTo>
                <a:lnTo>
                  <a:pt x="0" y="7"/>
                </a:lnTo>
                <a:lnTo>
                  <a:pt x="12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7526"/>
          <p:cNvSpPr/>
          <p:nvPr/>
        </p:nvSpPr>
        <p:spPr bwMode="auto">
          <a:xfrm>
            <a:off x="10008909" y="479528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8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6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6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8"/>
                </a:lnTo>
                <a:lnTo>
                  <a:pt x="21" y="23"/>
                </a:lnTo>
                <a:lnTo>
                  <a:pt x="20" y="33"/>
                </a:lnTo>
                <a:lnTo>
                  <a:pt x="12" y="26"/>
                </a:lnTo>
                <a:lnTo>
                  <a:pt x="0" y="27"/>
                </a:lnTo>
                <a:lnTo>
                  <a:pt x="5" y="16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527"/>
          <p:cNvSpPr>
            <a:spLocks noEditPoints="1"/>
          </p:cNvSpPr>
          <p:nvPr/>
        </p:nvSpPr>
        <p:spPr bwMode="auto">
          <a:xfrm>
            <a:off x="10017269" y="2201694"/>
            <a:ext cx="735683" cy="819283"/>
          </a:xfrm>
          <a:custGeom>
            <a:gdLst>
              <a:gd fmla="*/ 15 w 88" name="T0"/>
              <a:gd fmla="*/ 48 h 98" name="T1"/>
              <a:gd fmla="*/ 27 w 88" name="T2"/>
              <a:gd fmla="*/ 75 h 98" name="T3"/>
              <a:gd fmla="*/ 60 w 88" name="T4"/>
              <a:gd fmla="*/ 73 h 98" name="T5"/>
              <a:gd fmla="*/ 63 w 88" name="T6"/>
              <a:gd fmla="*/ 41 h 98" name="T7"/>
              <a:gd fmla="*/ 44 w 88" name="T8"/>
              <a:gd fmla="*/ 28 h 98" name="T9"/>
              <a:gd fmla="*/ 45 w 88" name="T10"/>
              <a:gd fmla="*/ 7 h 98" name="T11"/>
              <a:gd fmla="*/ 49 w 88" name="T12"/>
              <a:gd fmla="*/ 8 h 98" name="T13"/>
              <a:gd fmla="*/ 52 w 88" name="T14"/>
              <a:gd fmla="*/ 11 h 98" name="T15"/>
              <a:gd fmla="*/ 60 w 88" name="T16"/>
              <a:gd fmla="*/ 21 h 98" name="T17"/>
              <a:gd fmla="*/ 67 w 88" name="T18"/>
              <a:gd fmla="*/ 20 h 98" name="T19"/>
              <a:gd fmla="*/ 65 w 88" name="T20"/>
              <a:gd fmla="*/ 39 h 98" name="T21"/>
              <a:gd fmla="*/ 76 w 88" name="T22"/>
              <a:gd fmla="*/ 27 h 98" name="T23"/>
              <a:gd fmla="*/ 80 w 88" name="T24"/>
              <a:gd fmla="*/ 27 h 98" name="T25"/>
              <a:gd fmla="*/ 87 w 88" name="T26"/>
              <a:gd fmla="*/ 27 h 98" name="T27"/>
              <a:gd fmla="*/ 81 w 88" name="T28"/>
              <a:gd fmla="*/ 32 h 98" name="T29"/>
              <a:gd fmla="*/ 83 w 88" name="T30"/>
              <a:gd fmla="*/ 35 h 98" name="T31"/>
              <a:gd fmla="*/ 81 w 88" name="T32"/>
              <a:gd fmla="*/ 40 h 98" name="T33"/>
              <a:gd fmla="*/ 75 w 88" name="T34"/>
              <a:gd fmla="*/ 47 h 98" name="T35"/>
              <a:gd fmla="*/ 80 w 88" name="T36"/>
              <a:gd fmla="*/ 51 h 98" name="T37"/>
              <a:gd fmla="*/ 72 w 88" name="T38"/>
              <a:gd fmla="*/ 64 h 98" name="T39"/>
              <a:gd fmla="*/ 80 w 88" name="T40"/>
              <a:gd fmla="*/ 63 h 98" name="T41"/>
              <a:gd fmla="*/ 84 w 88" name="T42"/>
              <a:gd fmla="*/ 65 h 98" name="T43"/>
              <a:gd fmla="*/ 87 w 88" name="T44"/>
              <a:gd fmla="*/ 72 h 98" name="T45"/>
              <a:gd fmla="*/ 80 w 88" name="T46"/>
              <a:gd fmla="*/ 73 h 98" name="T47"/>
              <a:gd fmla="*/ 77 w 88" name="T48"/>
              <a:gd fmla="*/ 73 h 98" name="T49"/>
              <a:gd fmla="*/ 73 w 88" name="T50"/>
              <a:gd fmla="*/ 75 h 98" name="T51"/>
              <a:gd fmla="*/ 64 w 88" name="T52"/>
              <a:gd fmla="*/ 61 h 98" name="T53"/>
              <a:gd fmla="*/ 64 w 88" name="T54"/>
              <a:gd fmla="*/ 78 h 98" name="T55"/>
              <a:gd fmla="*/ 45 w 88" name="T56"/>
              <a:gd fmla="*/ 73 h 98" name="T57"/>
              <a:gd fmla="*/ 51 w 88" name="T58"/>
              <a:gd fmla="*/ 88 h 98" name="T59"/>
              <a:gd fmla="*/ 49 w 88" name="T60"/>
              <a:gd fmla="*/ 92 h 98" name="T61"/>
              <a:gd fmla="*/ 45 w 88" name="T62"/>
              <a:gd fmla="*/ 97 h 98" name="T63"/>
              <a:gd fmla="*/ 43 w 88" name="T64"/>
              <a:gd fmla="*/ 97 h 98" name="T65"/>
              <a:gd fmla="*/ 39 w 88" name="T66"/>
              <a:gd fmla="*/ 92 h 98" name="T67"/>
              <a:gd fmla="*/ 37 w 88" name="T68"/>
              <a:gd fmla="*/ 88 h 98" name="T69"/>
              <a:gd fmla="*/ 43 w 88" name="T70"/>
              <a:gd fmla="*/ 73 h 98" name="T71"/>
              <a:gd fmla="*/ 24 w 88" name="T72"/>
              <a:gd fmla="*/ 80 h 98" name="T73"/>
              <a:gd fmla="*/ 23 w 88" name="T74"/>
              <a:gd fmla="*/ 61 h 98" name="T75"/>
              <a:gd fmla="*/ 14 w 88" name="T76"/>
              <a:gd fmla="*/ 75 h 98" name="T77"/>
              <a:gd fmla="*/ 10 w 88" name="T78"/>
              <a:gd fmla="*/ 75 h 98" name="T79"/>
              <a:gd fmla="*/ 7 w 88" name="T80"/>
              <a:gd fmla="*/ 73 h 98" name="T81"/>
              <a:gd fmla="*/ 0 w 88" name="T82"/>
              <a:gd fmla="*/ 73 h 98" name="T83"/>
              <a:gd fmla="*/ 3 w 88" name="T84"/>
              <a:gd fmla="*/ 67 h 98" name="T85"/>
              <a:gd fmla="*/ 7 w 88" name="T86"/>
              <a:gd fmla="*/ 64 h 98" name="T87"/>
              <a:gd fmla="*/ 15 w 88" name="T88"/>
              <a:gd fmla="*/ 64 h 98" name="T89"/>
              <a:gd fmla="*/ 8 w 88" name="T90"/>
              <a:gd fmla="*/ 52 h 98" name="T91"/>
              <a:gd fmla="*/ 12 w 88" name="T92"/>
              <a:gd fmla="*/ 47 h 98" name="T93"/>
              <a:gd fmla="*/ 7 w 88" name="T94"/>
              <a:gd fmla="*/ 36 h 98" name="T95"/>
              <a:gd fmla="*/ 6 w 88" name="T96"/>
              <a:gd fmla="*/ 32 h 98" name="T97"/>
              <a:gd fmla="*/ 4 w 88" name="T98"/>
              <a:gd fmla="*/ 29 h 98" name="T99"/>
              <a:gd fmla="*/ 2 w 88" name="T100"/>
              <a:gd fmla="*/ 24 h 98" name="T101"/>
              <a:gd fmla="*/ 8 w 88" name="T102"/>
              <a:gd fmla="*/ 23 h 98" name="T103"/>
              <a:gd fmla="*/ 14 w 88" name="T104"/>
              <a:gd fmla="*/ 24 h 98" name="T105"/>
              <a:gd fmla="*/ 16 w 88" name="T106"/>
              <a:gd fmla="*/ 32 h 98" name="T107"/>
              <a:gd fmla="*/ 24 w 88" name="T108"/>
              <a:gd fmla="*/ 20 h 98" name="T109"/>
              <a:gd fmla="*/ 31 w 88" name="T110"/>
              <a:gd fmla="*/ 20 h 98" name="T111"/>
              <a:gd fmla="*/ 37 w 88" name="T112"/>
              <a:gd fmla="*/ 11 h 98" name="T113"/>
              <a:gd fmla="*/ 40 w 88" name="T114"/>
              <a:gd fmla="*/ 8 h 98" name="T115"/>
              <a:gd fmla="*/ 44 w 88" name="T116"/>
              <a:gd fmla="*/ 7 h 9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8" w="88">
                <a:moveTo>
                  <a:pt x="31" y="23"/>
                </a:moveTo>
                <a:lnTo>
                  <a:pt x="29" y="24"/>
                </a:lnTo>
                <a:lnTo>
                  <a:pt x="28" y="24"/>
                </a:lnTo>
                <a:lnTo>
                  <a:pt x="25" y="39"/>
                </a:lnTo>
                <a:lnTo>
                  <a:pt x="15" y="48"/>
                </a:lnTo>
                <a:lnTo>
                  <a:pt x="15" y="49"/>
                </a:lnTo>
                <a:lnTo>
                  <a:pt x="15" y="51"/>
                </a:lnTo>
                <a:lnTo>
                  <a:pt x="24" y="59"/>
                </a:lnTo>
                <a:lnTo>
                  <a:pt x="25" y="73"/>
                </a:lnTo>
                <a:lnTo>
                  <a:pt x="27" y="75"/>
                </a:lnTo>
                <a:lnTo>
                  <a:pt x="28" y="75"/>
                </a:lnTo>
                <a:lnTo>
                  <a:pt x="28" y="76"/>
                </a:lnTo>
                <a:lnTo>
                  <a:pt x="44" y="71"/>
                </a:lnTo>
                <a:lnTo>
                  <a:pt x="59" y="75"/>
                </a:lnTo>
                <a:lnTo>
                  <a:pt x="60" y="73"/>
                </a:lnTo>
                <a:lnTo>
                  <a:pt x="61" y="72"/>
                </a:lnTo>
                <a:lnTo>
                  <a:pt x="61" y="60"/>
                </a:lnTo>
                <a:lnTo>
                  <a:pt x="73" y="51"/>
                </a:lnTo>
                <a:lnTo>
                  <a:pt x="73" y="48"/>
                </a:lnTo>
                <a:lnTo>
                  <a:pt x="63" y="41"/>
                </a:lnTo>
                <a:lnTo>
                  <a:pt x="63" y="25"/>
                </a:lnTo>
                <a:lnTo>
                  <a:pt x="61" y="25"/>
                </a:lnTo>
                <a:lnTo>
                  <a:pt x="60" y="24"/>
                </a:lnTo>
                <a:lnTo>
                  <a:pt x="60" y="24"/>
                </a:lnTo>
                <a:lnTo>
                  <a:pt x="44" y="28"/>
                </a:lnTo>
                <a:lnTo>
                  <a:pt x="31" y="23"/>
                </a:lnTo>
                <a:close/>
                <a:moveTo>
                  <a:pt x="45" y="0"/>
                </a:moveTo>
                <a:lnTo>
                  <a:pt x="45" y="0"/>
                </a:lnTo>
                <a:lnTo>
                  <a:pt x="45" y="1"/>
                </a:lnTo>
                <a:lnTo>
                  <a:pt x="45" y="7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49" y="7"/>
                </a:lnTo>
                <a:lnTo>
                  <a:pt x="49" y="8"/>
                </a:lnTo>
                <a:lnTo>
                  <a:pt x="45" y="11"/>
                </a:lnTo>
                <a:lnTo>
                  <a:pt x="45" y="15"/>
                </a:lnTo>
                <a:lnTo>
                  <a:pt x="51" y="11"/>
                </a:lnTo>
                <a:lnTo>
                  <a:pt x="52" y="11"/>
                </a:lnTo>
                <a:lnTo>
                  <a:pt x="52" y="11"/>
                </a:lnTo>
                <a:lnTo>
                  <a:pt x="52" y="12"/>
                </a:lnTo>
                <a:lnTo>
                  <a:pt x="52" y="12"/>
                </a:lnTo>
                <a:lnTo>
                  <a:pt x="45" y="17"/>
                </a:lnTo>
                <a:lnTo>
                  <a:pt x="45" y="25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3" y="19"/>
                </a:lnTo>
                <a:lnTo>
                  <a:pt x="64" y="19"/>
                </a:lnTo>
                <a:lnTo>
                  <a:pt x="67" y="20"/>
                </a:lnTo>
                <a:lnTo>
                  <a:pt x="67" y="23"/>
                </a:lnTo>
                <a:lnTo>
                  <a:pt x="67" y="24"/>
                </a:lnTo>
                <a:lnTo>
                  <a:pt x="65" y="25"/>
                </a:lnTo>
                <a:lnTo>
                  <a:pt x="64" y="25"/>
                </a:lnTo>
                <a:lnTo>
                  <a:pt x="65" y="39"/>
                </a:lnTo>
                <a:lnTo>
                  <a:pt x="72" y="35"/>
                </a:lnTo>
                <a:lnTo>
                  <a:pt x="73" y="28"/>
                </a:lnTo>
                <a:lnTo>
                  <a:pt x="73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5" y="33"/>
                </a:lnTo>
                <a:lnTo>
                  <a:pt x="79" y="31"/>
                </a:lnTo>
                <a:lnTo>
                  <a:pt x="79" y="27"/>
                </a:lnTo>
                <a:lnTo>
                  <a:pt x="80" y="27"/>
                </a:lnTo>
                <a:lnTo>
                  <a:pt x="80" y="27"/>
                </a:lnTo>
                <a:lnTo>
                  <a:pt x="81" y="27"/>
                </a:lnTo>
                <a:lnTo>
                  <a:pt x="81" y="28"/>
                </a:lnTo>
                <a:lnTo>
                  <a:pt x="81" y="29"/>
                </a:lnTo>
                <a:lnTo>
                  <a:pt x="87" y="27"/>
                </a:lnTo>
                <a:lnTo>
                  <a:pt x="87" y="27"/>
                </a:lnTo>
                <a:lnTo>
                  <a:pt x="88" y="28"/>
                </a:lnTo>
                <a:lnTo>
                  <a:pt x="88" y="28"/>
                </a:lnTo>
                <a:lnTo>
                  <a:pt x="87" y="29"/>
                </a:lnTo>
                <a:lnTo>
                  <a:pt x="81" y="32"/>
                </a:lnTo>
                <a:lnTo>
                  <a:pt x="84" y="33"/>
                </a:lnTo>
                <a:lnTo>
                  <a:pt x="85" y="33"/>
                </a:lnTo>
                <a:lnTo>
                  <a:pt x="85" y="35"/>
                </a:lnTo>
                <a:lnTo>
                  <a:pt x="84" y="35"/>
                </a:lnTo>
                <a:lnTo>
                  <a:pt x="83" y="35"/>
                </a:lnTo>
                <a:lnTo>
                  <a:pt x="79" y="33"/>
                </a:lnTo>
                <a:lnTo>
                  <a:pt x="76" y="35"/>
                </a:lnTo>
                <a:lnTo>
                  <a:pt x="81" y="37"/>
                </a:lnTo>
                <a:lnTo>
                  <a:pt x="81" y="39"/>
                </a:lnTo>
                <a:lnTo>
                  <a:pt x="81" y="40"/>
                </a:lnTo>
                <a:lnTo>
                  <a:pt x="80" y="40"/>
                </a:lnTo>
                <a:lnTo>
                  <a:pt x="80" y="40"/>
                </a:lnTo>
                <a:lnTo>
                  <a:pt x="73" y="36"/>
                </a:lnTo>
                <a:lnTo>
                  <a:pt x="65" y="40"/>
                </a:lnTo>
                <a:lnTo>
                  <a:pt x="75" y="47"/>
                </a:lnTo>
                <a:lnTo>
                  <a:pt x="76" y="45"/>
                </a:lnTo>
                <a:lnTo>
                  <a:pt x="79" y="47"/>
                </a:lnTo>
                <a:lnTo>
                  <a:pt x="80" y="48"/>
                </a:lnTo>
                <a:lnTo>
                  <a:pt x="80" y="49"/>
                </a:lnTo>
                <a:lnTo>
                  <a:pt x="80" y="51"/>
                </a:lnTo>
                <a:lnTo>
                  <a:pt x="79" y="52"/>
                </a:lnTo>
                <a:lnTo>
                  <a:pt x="77" y="53"/>
                </a:lnTo>
                <a:lnTo>
                  <a:pt x="75" y="52"/>
                </a:lnTo>
                <a:lnTo>
                  <a:pt x="65" y="60"/>
                </a:lnTo>
                <a:lnTo>
                  <a:pt x="72" y="64"/>
                </a:lnTo>
                <a:lnTo>
                  <a:pt x="79" y="61"/>
                </a:lnTo>
                <a:lnTo>
                  <a:pt x="80" y="61"/>
                </a:lnTo>
                <a:lnTo>
                  <a:pt x="80" y="61"/>
                </a:lnTo>
                <a:lnTo>
                  <a:pt x="80" y="63"/>
                </a:lnTo>
                <a:lnTo>
                  <a:pt x="80" y="63"/>
                </a:lnTo>
                <a:lnTo>
                  <a:pt x="75" y="65"/>
                </a:lnTo>
                <a:lnTo>
                  <a:pt x="79" y="67"/>
                </a:lnTo>
                <a:lnTo>
                  <a:pt x="83" y="65"/>
                </a:lnTo>
                <a:lnTo>
                  <a:pt x="83" y="65"/>
                </a:lnTo>
                <a:lnTo>
                  <a:pt x="84" y="65"/>
                </a:lnTo>
                <a:lnTo>
                  <a:pt x="84" y="67"/>
                </a:lnTo>
                <a:lnTo>
                  <a:pt x="83" y="68"/>
                </a:lnTo>
                <a:lnTo>
                  <a:pt x="81" y="68"/>
                </a:lnTo>
                <a:lnTo>
                  <a:pt x="87" y="71"/>
                </a:lnTo>
                <a:lnTo>
                  <a:pt x="87" y="72"/>
                </a:lnTo>
                <a:lnTo>
                  <a:pt x="87" y="73"/>
                </a:lnTo>
                <a:lnTo>
                  <a:pt x="85" y="73"/>
                </a:lnTo>
                <a:lnTo>
                  <a:pt x="85" y="73"/>
                </a:lnTo>
                <a:lnTo>
                  <a:pt x="80" y="71"/>
                </a:lnTo>
                <a:lnTo>
                  <a:pt x="80" y="73"/>
                </a:lnTo>
                <a:lnTo>
                  <a:pt x="80" y="75"/>
                </a:lnTo>
                <a:lnTo>
                  <a:pt x="79" y="75"/>
                </a:lnTo>
                <a:lnTo>
                  <a:pt x="79" y="75"/>
                </a:lnTo>
                <a:lnTo>
                  <a:pt x="79" y="75"/>
                </a:lnTo>
                <a:lnTo>
                  <a:pt x="77" y="73"/>
                </a:lnTo>
                <a:lnTo>
                  <a:pt x="77" y="69"/>
                </a:lnTo>
                <a:lnTo>
                  <a:pt x="73" y="67"/>
                </a:lnTo>
                <a:lnTo>
                  <a:pt x="75" y="73"/>
                </a:lnTo>
                <a:lnTo>
                  <a:pt x="75" y="73"/>
                </a:lnTo>
                <a:lnTo>
                  <a:pt x="73" y="75"/>
                </a:lnTo>
                <a:lnTo>
                  <a:pt x="73" y="75"/>
                </a:lnTo>
                <a:lnTo>
                  <a:pt x="72" y="75"/>
                </a:lnTo>
                <a:lnTo>
                  <a:pt x="72" y="73"/>
                </a:lnTo>
                <a:lnTo>
                  <a:pt x="71" y="65"/>
                </a:lnTo>
                <a:lnTo>
                  <a:pt x="64" y="61"/>
                </a:lnTo>
                <a:lnTo>
                  <a:pt x="64" y="73"/>
                </a:lnTo>
                <a:lnTo>
                  <a:pt x="65" y="75"/>
                </a:lnTo>
                <a:lnTo>
                  <a:pt x="65" y="76"/>
                </a:lnTo>
                <a:lnTo>
                  <a:pt x="65" y="77"/>
                </a:lnTo>
                <a:lnTo>
                  <a:pt x="64" y="78"/>
                </a:lnTo>
                <a:lnTo>
                  <a:pt x="63" y="80"/>
                </a:lnTo>
                <a:lnTo>
                  <a:pt x="60" y="80"/>
                </a:lnTo>
                <a:lnTo>
                  <a:pt x="59" y="78"/>
                </a:lnTo>
                <a:lnTo>
                  <a:pt x="59" y="77"/>
                </a:lnTo>
                <a:lnTo>
                  <a:pt x="45" y="73"/>
                </a:lnTo>
                <a:lnTo>
                  <a:pt x="45" y="81"/>
                </a:lnTo>
                <a:lnTo>
                  <a:pt x="51" y="85"/>
                </a:lnTo>
                <a:lnTo>
                  <a:pt x="51" y="86"/>
                </a:lnTo>
                <a:lnTo>
                  <a:pt x="51" y="86"/>
                </a:lnTo>
                <a:lnTo>
                  <a:pt x="51" y="88"/>
                </a:lnTo>
                <a:lnTo>
                  <a:pt x="49" y="88"/>
                </a:lnTo>
                <a:lnTo>
                  <a:pt x="45" y="84"/>
                </a:lnTo>
                <a:lnTo>
                  <a:pt x="45" y="88"/>
                </a:lnTo>
                <a:lnTo>
                  <a:pt x="48" y="90"/>
                </a:lnTo>
                <a:lnTo>
                  <a:pt x="49" y="92"/>
                </a:lnTo>
                <a:lnTo>
                  <a:pt x="49" y="92"/>
                </a:lnTo>
                <a:lnTo>
                  <a:pt x="48" y="93"/>
                </a:lnTo>
                <a:lnTo>
                  <a:pt x="47" y="92"/>
                </a:lnTo>
                <a:lnTo>
                  <a:pt x="45" y="90"/>
                </a:lnTo>
                <a:lnTo>
                  <a:pt x="45" y="97"/>
                </a:lnTo>
                <a:lnTo>
                  <a:pt x="45" y="97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0"/>
                </a:lnTo>
                <a:lnTo>
                  <a:pt x="40" y="92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0"/>
                </a:lnTo>
                <a:lnTo>
                  <a:pt x="43" y="88"/>
                </a:lnTo>
                <a:lnTo>
                  <a:pt x="43" y="84"/>
                </a:lnTo>
                <a:lnTo>
                  <a:pt x="39" y="88"/>
                </a:lnTo>
                <a:lnTo>
                  <a:pt x="37" y="88"/>
                </a:lnTo>
                <a:lnTo>
                  <a:pt x="36" y="86"/>
                </a:lnTo>
                <a:lnTo>
                  <a:pt x="36" y="86"/>
                </a:lnTo>
                <a:lnTo>
                  <a:pt x="37" y="85"/>
                </a:lnTo>
                <a:lnTo>
                  <a:pt x="43" y="81"/>
                </a:lnTo>
                <a:lnTo>
                  <a:pt x="43" y="73"/>
                </a:lnTo>
                <a:lnTo>
                  <a:pt x="29" y="78"/>
                </a:lnTo>
                <a:lnTo>
                  <a:pt x="28" y="78"/>
                </a:lnTo>
                <a:lnTo>
                  <a:pt x="27" y="80"/>
                </a:lnTo>
                <a:lnTo>
                  <a:pt x="25" y="81"/>
                </a:lnTo>
                <a:lnTo>
                  <a:pt x="24" y="80"/>
                </a:lnTo>
                <a:lnTo>
                  <a:pt x="23" y="80"/>
                </a:lnTo>
                <a:lnTo>
                  <a:pt x="21" y="77"/>
                </a:lnTo>
                <a:lnTo>
                  <a:pt x="21" y="76"/>
                </a:lnTo>
                <a:lnTo>
                  <a:pt x="23" y="75"/>
                </a:lnTo>
                <a:lnTo>
                  <a:pt x="23" y="61"/>
                </a:lnTo>
                <a:lnTo>
                  <a:pt x="16" y="67"/>
                </a:lnTo>
                <a:lnTo>
                  <a:pt x="15" y="73"/>
                </a:lnTo>
                <a:lnTo>
                  <a:pt x="15" y="73"/>
                </a:lnTo>
                <a:lnTo>
                  <a:pt x="14" y="75"/>
                </a:lnTo>
                <a:lnTo>
                  <a:pt x="14" y="75"/>
                </a:lnTo>
                <a:lnTo>
                  <a:pt x="14" y="73"/>
                </a:lnTo>
                <a:lnTo>
                  <a:pt x="14" y="73"/>
                </a:lnTo>
                <a:lnTo>
                  <a:pt x="14" y="68"/>
                </a:lnTo>
                <a:lnTo>
                  <a:pt x="10" y="69"/>
                </a:lnTo>
                <a:lnTo>
                  <a:pt x="10" y="75"/>
                </a:lnTo>
                <a:lnTo>
                  <a:pt x="10" y="75"/>
                </a:lnTo>
                <a:lnTo>
                  <a:pt x="8" y="75"/>
                </a:lnTo>
                <a:lnTo>
                  <a:pt x="8" y="75"/>
                </a:lnTo>
                <a:lnTo>
                  <a:pt x="8" y="75"/>
                </a:lnTo>
                <a:lnTo>
                  <a:pt x="7" y="73"/>
                </a:lnTo>
                <a:lnTo>
                  <a:pt x="8" y="72"/>
                </a:lnTo>
                <a:lnTo>
                  <a:pt x="3" y="75"/>
                </a:lnTo>
                <a:lnTo>
                  <a:pt x="2" y="75"/>
                </a:lnTo>
                <a:lnTo>
                  <a:pt x="2" y="75"/>
                </a:lnTo>
                <a:lnTo>
                  <a:pt x="0" y="73"/>
                </a:lnTo>
                <a:lnTo>
                  <a:pt x="2" y="73"/>
                </a:lnTo>
                <a:lnTo>
                  <a:pt x="7" y="69"/>
                </a:lnTo>
                <a:lnTo>
                  <a:pt x="4" y="68"/>
                </a:lnTo>
                <a:lnTo>
                  <a:pt x="3" y="68"/>
                </a:lnTo>
                <a:lnTo>
                  <a:pt x="3" y="67"/>
                </a:lnTo>
                <a:lnTo>
                  <a:pt x="4" y="67"/>
                </a:lnTo>
                <a:lnTo>
                  <a:pt x="4" y="67"/>
                </a:lnTo>
                <a:lnTo>
                  <a:pt x="8" y="68"/>
                </a:lnTo>
                <a:lnTo>
                  <a:pt x="12" y="65"/>
                </a:lnTo>
                <a:lnTo>
                  <a:pt x="7" y="64"/>
                </a:lnTo>
                <a:lnTo>
                  <a:pt x="6" y="63"/>
                </a:lnTo>
                <a:lnTo>
                  <a:pt x="6" y="63"/>
                </a:lnTo>
                <a:lnTo>
                  <a:pt x="7" y="61"/>
                </a:lnTo>
                <a:lnTo>
                  <a:pt x="7" y="61"/>
                </a:lnTo>
                <a:lnTo>
                  <a:pt x="15" y="64"/>
                </a:lnTo>
                <a:lnTo>
                  <a:pt x="21" y="60"/>
                </a:lnTo>
                <a:lnTo>
                  <a:pt x="14" y="52"/>
                </a:lnTo>
                <a:lnTo>
                  <a:pt x="11" y="53"/>
                </a:lnTo>
                <a:lnTo>
                  <a:pt x="10" y="52"/>
                </a:lnTo>
                <a:lnTo>
                  <a:pt x="8" y="52"/>
                </a:lnTo>
                <a:lnTo>
                  <a:pt x="8" y="49"/>
                </a:lnTo>
                <a:lnTo>
                  <a:pt x="8" y="48"/>
                </a:lnTo>
                <a:lnTo>
                  <a:pt x="10" y="47"/>
                </a:lnTo>
                <a:lnTo>
                  <a:pt x="11" y="45"/>
                </a:lnTo>
                <a:lnTo>
                  <a:pt x="12" y="47"/>
                </a:lnTo>
                <a:lnTo>
                  <a:pt x="21" y="39"/>
                </a:lnTo>
                <a:lnTo>
                  <a:pt x="15" y="35"/>
                </a:lnTo>
                <a:lnTo>
                  <a:pt x="8" y="36"/>
                </a:lnTo>
                <a:lnTo>
                  <a:pt x="8" y="36"/>
                </a:lnTo>
                <a:lnTo>
                  <a:pt x="7" y="36"/>
                </a:lnTo>
                <a:lnTo>
                  <a:pt x="7" y="35"/>
                </a:lnTo>
                <a:lnTo>
                  <a:pt x="8" y="35"/>
                </a:lnTo>
                <a:lnTo>
                  <a:pt x="12" y="32"/>
                </a:lnTo>
                <a:lnTo>
                  <a:pt x="10" y="31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7" y="29"/>
                </a:lnTo>
                <a:lnTo>
                  <a:pt x="2" y="25"/>
                </a:lnTo>
                <a:lnTo>
                  <a:pt x="0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8" y="27"/>
                </a:lnTo>
                <a:lnTo>
                  <a:pt x="8" y="24"/>
                </a:lnTo>
                <a:lnTo>
                  <a:pt x="8" y="24"/>
                </a:lnTo>
                <a:lnTo>
                  <a:pt x="8" y="23"/>
                </a:lnTo>
                <a:lnTo>
                  <a:pt x="10" y="23"/>
                </a:lnTo>
                <a:lnTo>
                  <a:pt x="10" y="24"/>
                </a:lnTo>
                <a:lnTo>
                  <a:pt x="11" y="28"/>
                </a:lnTo>
                <a:lnTo>
                  <a:pt x="14" y="31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4"/>
                </a:lnTo>
                <a:lnTo>
                  <a:pt x="16" y="24"/>
                </a:lnTo>
                <a:lnTo>
                  <a:pt x="16" y="32"/>
                </a:lnTo>
                <a:lnTo>
                  <a:pt x="23" y="36"/>
                </a:lnTo>
                <a:lnTo>
                  <a:pt x="25" y="24"/>
                </a:lnTo>
                <a:lnTo>
                  <a:pt x="25" y="23"/>
                </a:lnTo>
                <a:lnTo>
                  <a:pt x="24" y="21"/>
                </a:lnTo>
                <a:lnTo>
                  <a:pt x="24" y="20"/>
                </a:lnTo>
                <a:lnTo>
                  <a:pt x="25" y="19"/>
                </a:lnTo>
                <a:lnTo>
                  <a:pt x="27" y="17"/>
                </a:lnTo>
                <a:lnTo>
                  <a:pt x="29" y="17"/>
                </a:lnTo>
                <a:lnTo>
                  <a:pt x="31" y="19"/>
                </a:lnTo>
                <a:lnTo>
                  <a:pt x="31" y="20"/>
                </a:lnTo>
                <a:lnTo>
                  <a:pt x="44" y="25"/>
                </a:lnTo>
                <a:lnTo>
                  <a:pt x="44" y="17"/>
                </a:lnTo>
                <a:lnTo>
                  <a:pt x="39" y="12"/>
                </a:lnTo>
                <a:lnTo>
                  <a:pt x="37" y="12"/>
                </a:lnTo>
                <a:lnTo>
                  <a:pt x="37" y="11"/>
                </a:lnTo>
                <a:lnTo>
                  <a:pt x="39" y="11"/>
                </a:lnTo>
                <a:lnTo>
                  <a:pt x="40" y="11"/>
                </a:lnTo>
                <a:lnTo>
                  <a:pt x="44" y="13"/>
                </a:lnTo>
                <a:lnTo>
                  <a:pt x="44" y="11"/>
                </a:lnTo>
                <a:lnTo>
                  <a:pt x="40" y="8"/>
                </a:lnTo>
                <a:lnTo>
                  <a:pt x="40" y="7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4" y="7"/>
                </a:lnTo>
                <a:lnTo>
                  <a:pt x="44" y="1"/>
                </a:lnTo>
                <a:lnTo>
                  <a:pt x="44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7528"/>
          <p:cNvSpPr/>
          <p:nvPr/>
        </p:nvSpPr>
        <p:spPr bwMode="auto">
          <a:xfrm>
            <a:off x="10176109" y="2435775"/>
            <a:ext cx="409641" cy="359481"/>
          </a:xfrm>
          <a:custGeom>
            <a:gdLst>
              <a:gd fmla="*/ 12 w 49" name="T0"/>
              <a:gd fmla="*/ 0 h 43" name="T1"/>
              <a:gd fmla="*/ 25 w 49" name="T2"/>
              <a:gd fmla="*/ 9 h 43" name="T3"/>
              <a:gd fmla="*/ 38 w 49" name="T4"/>
              <a:gd fmla="*/ 3 h 43" name="T5"/>
              <a:gd fmla="*/ 36 w 49" name="T6"/>
              <a:gd fmla="*/ 15 h 43" name="T7"/>
              <a:gd fmla="*/ 49 w 49" name="T8"/>
              <a:gd fmla="*/ 23 h 43" name="T9"/>
              <a:gd fmla="*/ 36 w 49" name="T10"/>
              <a:gd fmla="*/ 28 h 43" name="T11"/>
              <a:gd fmla="*/ 37 w 49" name="T12"/>
              <a:gd fmla="*/ 43 h 43" name="T13"/>
              <a:gd fmla="*/ 24 w 49" name="T14"/>
              <a:gd fmla="*/ 35 h 43" name="T15"/>
              <a:gd fmla="*/ 10 w 49" name="T16"/>
              <a:gd fmla="*/ 43 h 43" name="T17"/>
              <a:gd fmla="*/ 12 w 49" name="T18"/>
              <a:gd fmla="*/ 28 h 43" name="T19"/>
              <a:gd fmla="*/ 0 w 49" name="T20"/>
              <a:gd fmla="*/ 21 h 43" name="T21"/>
              <a:gd fmla="*/ 13 w 49" name="T22"/>
              <a:gd fmla="*/ 15 h 43" name="T23"/>
              <a:gd fmla="*/ 12 w 49" name="T24"/>
              <a:gd fmla="*/ 0 h 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3" w="49">
                <a:moveTo>
                  <a:pt x="12" y="0"/>
                </a:moveTo>
                <a:lnTo>
                  <a:pt x="25" y="9"/>
                </a:lnTo>
                <a:lnTo>
                  <a:pt x="38" y="3"/>
                </a:lnTo>
                <a:lnTo>
                  <a:pt x="36" y="15"/>
                </a:lnTo>
                <a:lnTo>
                  <a:pt x="49" y="23"/>
                </a:lnTo>
                <a:lnTo>
                  <a:pt x="36" y="28"/>
                </a:lnTo>
                <a:lnTo>
                  <a:pt x="37" y="43"/>
                </a:lnTo>
                <a:lnTo>
                  <a:pt x="24" y="35"/>
                </a:lnTo>
                <a:lnTo>
                  <a:pt x="10" y="43"/>
                </a:lnTo>
                <a:lnTo>
                  <a:pt x="12" y="28"/>
                </a:lnTo>
                <a:lnTo>
                  <a:pt x="0" y="21"/>
                </a:lnTo>
                <a:lnTo>
                  <a:pt x="13" y="15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3" name="组合 212"/>
          <p:cNvGrpSpPr/>
          <p:nvPr/>
        </p:nvGrpSpPr>
        <p:grpSpPr>
          <a:xfrm>
            <a:off x="5221599" y="810214"/>
            <a:ext cx="1904181" cy="1834685"/>
            <a:chOff x="5143371" y="2126454"/>
            <a:chExt cx="2290648" cy="2207047"/>
          </a:xfrm>
        </p:grpSpPr>
        <p:sp>
          <p:nvSpPr>
            <p:cNvPr id="28" name="Freeform 7529"/>
            <p:cNvSpPr/>
            <p:nvPr/>
          </p:nvSpPr>
          <p:spPr bwMode="auto">
            <a:xfrm>
              <a:off x="6389016" y="3054417"/>
              <a:ext cx="769123" cy="668802"/>
            </a:xfrm>
            <a:custGeom>
              <a:gdLst>
                <a:gd fmla="*/ 92 w 92" name="T0"/>
                <a:gd fmla="*/ 0 h 80" name="T1"/>
                <a:gd fmla="*/ 85 w 92" name="T2"/>
                <a:gd fmla="*/ 19 h 80" name="T3"/>
                <a:gd fmla="*/ 82 w 92" name="T4"/>
                <a:gd fmla="*/ 39 h 80" name="T5"/>
                <a:gd fmla="*/ 84 w 92" name="T6"/>
                <a:gd fmla="*/ 60 h 80" name="T7"/>
                <a:gd fmla="*/ 88 w 92" name="T8"/>
                <a:gd fmla="*/ 80 h 80" name="T9"/>
                <a:gd fmla="*/ 84 w 92" name="T10"/>
                <a:gd fmla="*/ 77 h 80" name="T11"/>
                <a:gd fmla="*/ 80 w 92" name="T12"/>
                <a:gd fmla="*/ 75 h 80" name="T13"/>
                <a:gd fmla="*/ 76 w 92" name="T14"/>
                <a:gd fmla="*/ 72 h 80" name="T15"/>
                <a:gd fmla="*/ 70 w 92" name="T16"/>
                <a:gd fmla="*/ 71 h 80" name="T17"/>
                <a:gd fmla="*/ 53 w 92" name="T18"/>
                <a:gd fmla="*/ 69 h 80" name="T19"/>
                <a:gd fmla="*/ 36 w 92" name="T20"/>
                <a:gd fmla="*/ 67 h 80" name="T21"/>
                <a:gd fmla="*/ 20 w 92" name="T22"/>
                <a:gd fmla="*/ 63 h 80" name="T23"/>
                <a:gd fmla="*/ 8 w 92" name="T24"/>
                <a:gd fmla="*/ 55 h 80" name="T25"/>
                <a:gd fmla="*/ 1 w 92" name="T26"/>
                <a:gd fmla="*/ 44 h 80" name="T27"/>
                <a:gd fmla="*/ 0 w 92" name="T28"/>
                <a:gd fmla="*/ 40 h 80" name="T29"/>
                <a:gd fmla="*/ 0 w 92" name="T30"/>
                <a:gd fmla="*/ 35 h 80" name="T31"/>
                <a:gd fmla="*/ 1 w 92" name="T32"/>
                <a:gd fmla="*/ 30 h 80" name="T33"/>
                <a:gd fmla="*/ 3 w 92" name="T34"/>
                <a:gd fmla="*/ 26 h 80" name="T35"/>
                <a:gd fmla="*/ 11 w 92" name="T36"/>
                <a:gd fmla="*/ 19 h 80" name="T37"/>
                <a:gd fmla="*/ 21 w 92" name="T38"/>
                <a:gd fmla="*/ 15 h 80" name="T39"/>
                <a:gd fmla="*/ 33 w 92" name="T40"/>
                <a:gd fmla="*/ 12 h 80" name="T41"/>
                <a:gd fmla="*/ 48 w 92" name="T42"/>
                <a:gd fmla="*/ 11 h 80" name="T43"/>
                <a:gd fmla="*/ 61 w 92" name="T44"/>
                <a:gd fmla="*/ 10 h 80" name="T45"/>
                <a:gd fmla="*/ 72 w 92" name="T46"/>
                <a:gd fmla="*/ 10 h 80" name="T47"/>
                <a:gd fmla="*/ 77 w 92" name="T48"/>
                <a:gd fmla="*/ 8 h 80" name="T49"/>
                <a:gd fmla="*/ 82 w 92" name="T50"/>
                <a:gd fmla="*/ 7 h 80" name="T51"/>
                <a:gd fmla="*/ 88 w 92" name="T52"/>
                <a:gd fmla="*/ 3 h 80" name="T53"/>
                <a:gd fmla="*/ 92 w 92" name="T54"/>
                <a:gd fmla="*/ 0 h 8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0" w="92">
                  <a:moveTo>
                    <a:pt x="92" y="0"/>
                  </a:moveTo>
                  <a:lnTo>
                    <a:pt x="85" y="19"/>
                  </a:lnTo>
                  <a:lnTo>
                    <a:pt x="82" y="39"/>
                  </a:lnTo>
                  <a:lnTo>
                    <a:pt x="84" y="60"/>
                  </a:lnTo>
                  <a:lnTo>
                    <a:pt x="88" y="80"/>
                  </a:lnTo>
                  <a:lnTo>
                    <a:pt x="84" y="77"/>
                  </a:lnTo>
                  <a:lnTo>
                    <a:pt x="80" y="75"/>
                  </a:lnTo>
                  <a:lnTo>
                    <a:pt x="76" y="72"/>
                  </a:lnTo>
                  <a:lnTo>
                    <a:pt x="70" y="71"/>
                  </a:lnTo>
                  <a:lnTo>
                    <a:pt x="53" y="69"/>
                  </a:lnTo>
                  <a:lnTo>
                    <a:pt x="36" y="67"/>
                  </a:lnTo>
                  <a:lnTo>
                    <a:pt x="20" y="63"/>
                  </a:lnTo>
                  <a:lnTo>
                    <a:pt x="8" y="5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11" y="19"/>
                  </a:lnTo>
                  <a:lnTo>
                    <a:pt x="21" y="15"/>
                  </a:lnTo>
                  <a:lnTo>
                    <a:pt x="33" y="12"/>
                  </a:lnTo>
                  <a:lnTo>
                    <a:pt x="48" y="11"/>
                  </a:lnTo>
                  <a:lnTo>
                    <a:pt x="61" y="10"/>
                  </a:lnTo>
                  <a:lnTo>
                    <a:pt x="72" y="10"/>
                  </a:lnTo>
                  <a:lnTo>
                    <a:pt x="77" y="8"/>
                  </a:lnTo>
                  <a:lnTo>
                    <a:pt x="82" y="7"/>
                  </a:lnTo>
                  <a:lnTo>
                    <a:pt x="8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530"/>
            <p:cNvSpPr/>
            <p:nvPr/>
          </p:nvSpPr>
          <p:spPr bwMode="auto">
            <a:xfrm>
              <a:off x="7107978" y="3054417"/>
              <a:ext cx="183921" cy="677162"/>
            </a:xfrm>
            <a:custGeom>
              <a:gdLst>
                <a:gd fmla="*/ 14 w 22" name="T0"/>
                <a:gd fmla="*/ 0 h 81" name="T1"/>
                <a:gd fmla="*/ 18 w 22" name="T2"/>
                <a:gd fmla="*/ 4 h 81" name="T3"/>
                <a:gd fmla="*/ 20 w 22" name="T4"/>
                <a:gd fmla="*/ 12 h 81" name="T5"/>
                <a:gd fmla="*/ 22 w 22" name="T6"/>
                <a:gd fmla="*/ 26 h 81" name="T7"/>
                <a:gd fmla="*/ 22 w 22" name="T8"/>
                <a:gd fmla="*/ 42 h 81" name="T9"/>
                <a:gd fmla="*/ 20 w 22" name="T10"/>
                <a:gd fmla="*/ 56 h 81" name="T11"/>
                <a:gd fmla="*/ 18 w 22" name="T12"/>
                <a:gd fmla="*/ 69 h 81" name="T13"/>
                <a:gd fmla="*/ 14 w 22" name="T14"/>
                <a:gd fmla="*/ 77 h 81" name="T15"/>
                <a:gd fmla="*/ 10 w 22" name="T16"/>
                <a:gd fmla="*/ 81 h 81" name="T17"/>
                <a:gd fmla="*/ 6 w 22" name="T18"/>
                <a:gd fmla="*/ 77 h 81" name="T19"/>
                <a:gd fmla="*/ 3 w 22" name="T20"/>
                <a:gd fmla="*/ 68 h 81" name="T21"/>
                <a:gd fmla="*/ 2 w 22" name="T22"/>
                <a:gd fmla="*/ 56 h 81" name="T23"/>
                <a:gd fmla="*/ 0 w 22" name="T24"/>
                <a:gd fmla="*/ 40 h 81" name="T25"/>
                <a:gd fmla="*/ 3 w 22" name="T26"/>
                <a:gd fmla="*/ 24 h 81" name="T27"/>
                <a:gd fmla="*/ 6 w 22" name="T28"/>
                <a:gd fmla="*/ 12 h 81" name="T29"/>
                <a:gd fmla="*/ 8 w 22" name="T30"/>
                <a:gd fmla="*/ 4 h 81" name="T31"/>
                <a:gd fmla="*/ 14 w 22" name="T32"/>
                <a:gd fmla="*/ 0 h 8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" w="22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2" y="26"/>
                  </a:lnTo>
                  <a:lnTo>
                    <a:pt x="22" y="42"/>
                  </a:lnTo>
                  <a:lnTo>
                    <a:pt x="20" y="56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6" y="12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531"/>
            <p:cNvSpPr/>
            <p:nvPr/>
          </p:nvSpPr>
          <p:spPr bwMode="auto">
            <a:xfrm>
              <a:off x="7141418" y="3413898"/>
              <a:ext cx="100320" cy="108680"/>
            </a:xfrm>
            <a:custGeom>
              <a:gdLst>
                <a:gd fmla="*/ 6 w 12" name="T0"/>
                <a:gd fmla="*/ 0 h 13" name="T1"/>
                <a:gd fmla="*/ 10 w 12" name="T2"/>
                <a:gd fmla="*/ 0 h 13" name="T3"/>
                <a:gd fmla="*/ 11 w 12" name="T4"/>
                <a:gd fmla="*/ 3 h 13" name="T5"/>
                <a:gd fmla="*/ 12 w 12" name="T6"/>
                <a:gd fmla="*/ 5 h 13" name="T7"/>
                <a:gd fmla="*/ 12 w 12" name="T8"/>
                <a:gd fmla="*/ 9 h 13" name="T9"/>
                <a:gd fmla="*/ 10 w 12" name="T10"/>
                <a:gd fmla="*/ 12 h 13" name="T11"/>
                <a:gd fmla="*/ 7 w 12" name="T12"/>
                <a:gd fmla="*/ 13 h 13" name="T13"/>
                <a:gd fmla="*/ 3 w 12" name="T14"/>
                <a:gd fmla="*/ 12 h 13" name="T15"/>
                <a:gd fmla="*/ 2 w 12" name="T16"/>
                <a:gd fmla="*/ 11 h 13" name="T17"/>
                <a:gd fmla="*/ 0 w 12" name="T18"/>
                <a:gd fmla="*/ 7 h 13" name="T19"/>
                <a:gd fmla="*/ 0 w 12" name="T20"/>
                <a:gd fmla="*/ 4 h 13" name="T21"/>
                <a:gd fmla="*/ 3 w 12" name="T22"/>
                <a:gd fmla="*/ 1 h 13" name="T23"/>
                <a:gd fmla="*/ 6 w 12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2"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532"/>
            <p:cNvSpPr/>
            <p:nvPr/>
          </p:nvSpPr>
          <p:spPr bwMode="auto">
            <a:xfrm>
              <a:off x="6430816" y="3154738"/>
              <a:ext cx="643722" cy="150481"/>
            </a:xfrm>
            <a:custGeom>
              <a:gdLst>
                <a:gd fmla="*/ 77 w 77" name="T0"/>
                <a:gd fmla="*/ 0 h 18" name="T1"/>
                <a:gd fmla="*/ 77 w 77" name="T2"/>
                <a:gd fmla="*/ 0 h 18" name="T3"/>
                <a:gd fmla="*/ 76 w 77" name="T4"/>
                <a:gd fmla="*/ 3 h 18" name="T5"/>
                <a:gd fmla="*/ 72 w 77" name="T6"/>
                <a:gd fmla="*/ 6 h 18" name="T7"/>
                <a:gd fmla="*/ 65 w 77" name="T8"/>
                <a:gd fmla="*/ 8 h 18" name="T9"/>
                <a:gd fmla="*/ 52 w 77" name="T10"/>
                <a:gd fmla="*/ 8 h 18" name="T11"/>
                <a:gd fmla="*/ 49 w 77" name="T12"/>
                <a:gd fmla="*/ 8 h 18" name="T13"/>
                <a:gd fmla="*/ 39 w 77" name="T14"/>
                <a:gd fmla="*/ 7 h 18" name="T15"/>
                <a:gd fmla="*/ 26 w 77" name="T16"/>
                <a:gd fmla="*/ 8 h 18" name="T17"/>
                <a:gd fmla="*/ 12 w 77" name="T18"/>
                <a:gd fmla="*/ 11 h 18" name="T19"/>
                <a:gd fmla="*/ 0 w 77" name="T20"/>
                <a:gd fmla="*/ 18 h 18" name="T21"/>
                <a:gd fmla="*/ 0 w 77" name="T22"/>
                <a:gd fmla="*/ 16 h 18" name="T23"/>
                <a:gd fmla="*/ 3 w 77" name="T24"/>
                <a:gd fmla="*/ 14 h 18" name="T25"/>
                <a:gd fmla="*/ 8 w 77" name="T26"/>
                <a:gd fmla="*/ 11 h 18" name="T27"/>
                <a:gd fmla="*/ 15 w 77" name="T28"/>
                <a:gd fmla="*/ 7 h 18" name="T29"/>
                <a:gd fmla="*/ 27 w 77" name="T30"/>
                <a:gd fmla="*/ 4 h 18" name="T31"/>
                <a:gd fmla="*/ 43 w 77" name="T32"/>
                <a:gd fmla="*/ 3 h 18" name="T33"/>
                <a:gd fmla="*/ 63 w 77" name="T34"/>
                <a:gd fmla="*/ 3 h 18" name="T35"/>
                <a:gd fmla="*/ 64 w 77" name="T36"/>
                <a:gd fmla="*/ 3 h 18" name="T37"/>
                <a:gd fmla="*/ 67 w 77" name="T38"/>
                <a:gd fmla="*/ 3 h 18" name="T39"/>
                <a:gd fmla="*/ 71 w 77" name="T40"/>
                <a:gd fmla="*/ 3 h 18" name="T41"/>
                <a:gd fmla="*/ 73 w 77" name="T42"/>
                <a:gd fmla="*/ 2 h 18" name="T43"/>
                <a:gd fmla="*/ 77 w 77" name="T44"/>
                <a:gd fmla="*/ 0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77">
                  <a:moveTo>
                    <a:pt x="77" y="0"/>
                  </a:moveTo>
                  <a:lnTo>
                    <a:pt x="77" y="0"/>
                  </a:lnTo>
                  <a:lnTo>
                    <a:pt x="76" y="3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2" y="1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7" y="4"/>
                  </a:lnTo>
                  <a:lnTo>
                    <a:pt x="43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7533"/>
            <p:cNvSpPr/>
            <p:nvPr/>
          </p:nvSpPr>
          <p:spPr bwMode="auto">
            <a:xfrm>
              <a:off x="6079695" y="3564379"/>
              <a:ext cx="668802" cy="727323"/>
            </a:xfrm>
            <a:custGeom>
              <a:gdLst>
                <a:gd fmla="*/ 12 w 80" name="T0"/>
                <a:gd fmla="*/ 0 h 87" name="T1"/>
                <a:gd fmla="*/ 26 w 80" name="T2"/>
                <a:gd fmla="*/ 2 h 87" name="T3"/>
                <a:gd fmla="*/ 40 w 80" name="T4"/>
                <a:gd fmla="*/ 10 h 87" name="T5"/>
                <a:gd fmla="*/ 53 w 80" name="T6"/>
                <a:gd fmla="*/ 22 h 87" name="T7"/>
                <a:gd fmla="*/ 65 w 80" name="T8"/>
                <a:gd fmla="*/ 35 h 87" name="T9"/>
                <a:gd fmla="*/ 69 w 80" name="T10"/>
                <a:gd fmla="*/ 39 h 87" name="T11"/>
                <a:gd fmla="*/ 73 w 80" name="T12"/>
                <a:gd fmla="*/ 42 h 87" name="T13"/>
                <a:gd fmla="*/ 77 w 80" name="T14"/>
                <a:gd fmla="*/ 43 h 87" name="T15"/>
                <a:gd fmla="*/ 80 w 80" name="T16"/>
                <a:gd fmla="*/ 44 h 87" name="T17"/>
                <a:gd fmla="*/ 58 w 80" name="T18"/>
                <a:gd fmla="*/ 54 h 87" name="T19"/>
                <a:gd fmla="*/ 40 w 80" name="T20"/>
                <a:gd fmla="*/ 68 h 87" name="T21"/>
                <a:gd fmla="*/ 26 w 80" name="T22"/>
                <a:gd fmla="*/ 87 h 87" name="T23"/>
                <a:gd fmla="*/ 26 w 80" name="T24"/>
                <a:gd fmla="*/ 83 h 87" name="T25"/>
                <a:gd fmla="*/ 26 w 80" name="T26"/>
                <a:gd fmla="*/ 79 h 87" name="T27"/>
                <a:gd fmla="*/ 25 w 80" name="T28"/>
                <a:gd fmla="*/ 75 h 87" name="T29"/>
                <a:gd fmla="*/ 25 w 80" name="T30"/>
                <a:gd fmla="*/ 71 h 87" name="T31"/>
                <a:gd fmla="*/ 24 w 80" name="T32"/>
                <a:gd fmla="*/ 68 h 87" name="T33"/>
                <a:gd fmla="*/ 17 w 80" name="T34"/>
                <a:gd fmla="*/ 58 h 87" name="T35"/>
                <a:gd fmla="*/ 9 w 80" name="T36"/>
                <a:gd fmla="*/ 47 h 87" name="T37"/>
                <a:gd fmla="*/ 2 w 80" name="T38"/>
                <a:gd fmla="*/ 34 h 87" name="T39"/>
                <a:gd fmla="*/ 0 w 80" name="T40"/>
                <a:gd fmla="*/ 22 h 87" name="T41"/>
                <a:gd fmla="*/ 0 w 80" name="T42"/>
                <a:gd fmla="*/ 11 h 87" name="T43"/>
                <a:gd fmla="*/ 2 w 80" name="T44"/>
                <a:gd fmla="*/ 8 h 87" name="T45"/>
                <a:gd fmla="*/ 5 w 80" name="T46"/>
                <a:gd fmla="*/ 4 h 87" name="T47"/>
                <a:gd fmla="*/ 9 w 80" name="T48"/>
                <a:gd fmla="*/ 2 h 87" name="T49"/>
                <a:gd fmla="*/ 12 w 80" name="T50"/>
                <a:gd fmla="*/ 0 h 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7" w="80">
                  <a:moveTo>
                    <a:pt x="12" y="0"/>
                  </a:moveTo>
                  <a:lnTo>
                    <a:pt x="26" y="2"/>
                  </a:lnTo>
                  <a:lnTo>
                    <a:pt x="40" y="10"/>
                  </a:lnTo>
                  <a:lnTo>
                    <a:pt x="53" y="22"/>
                  </a:lnTo>
                  <a:lnTo>
                    <a:pt x="65" y="35"/>
                  </a:lnTo>
                  <a:lnTo>
                    <a:pt x="69" y="39"/>
                  </a:lnTo>
                  <a:lnTo>
                    <a:pt x="73" y="42"/>
                  </a:lnTo>
                  <a:lnTo>
                    <a:pt x="77" y="43"/>
                  </a:lnTo>
                  <a:lnTo>
                    <a:pt x="80" y="44"/>
                  </a:lnTo>
                  <a:lnTo>
                    <a:pt x="58" y="54"/>
                  </a:lnTo>
                  <a:lnTo>
                    <a:pt x="40" y="68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6" y="79"/>
                  </a:lnTo>
                  <a:lnTo>
                    <a:pt x="25" y="75"/>
                  </a:lnTo>
                  <a:lnTo>
                    <a:pt x="25" y="71"/>
                  </a:lnTo>
                  <a:lnTo>
                    <a:pt x="24" y="68"/>
                  </a:lnTo>
                  <a:lnTo>
                    <a:pt x="17" y="58"/>
                  </a:lnTo>
                  <a:lnTo>
                    <a:pt x="9" y="47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534"/>
            <p:cNvSpPr/>
            <p:nvPr/>
          </p:nvSpPr>
          <p:spPr bwMode="auto">
            <a:xfrm>
              <a:off x="6330496" y="3965660"/>
              <a:ext cx="459802" cy="367841"/>
            </a:xfrm>
            <a:custGeom>
              <a:gdLst>
                <a:gd fmla="*/ 51 w 55" name="T0"/>
                <a:gd fmla="*/ 0 h 44" name="T1"/>
                <a:gd fmla="*/ 55 w 55" name="T2"/>
                <a:gd fmla="*/ 2 h 44" name="T3"/>
                <a:gd fmla="*/ 55 w 55" name="T4"/>
                <a:gd fmla="*/ 6 h 44" name="T5"/>
                <a:gd fmla="*/ 51 w 55" name="T6"/>
                <a:gd fmla="*/ 12 h 44" name="T7"/>
                <a:gd fmla="*/ 43 w 55" name="T8"/>
                <a:gd fmla="*/ 22 h 44" name="T9"/>
                <a:gd fmla="*/ 34 w 55" name="T10"/>
                <a:gd fmla="*/ 30 h 44" name="T11"/>
                <a:gd fmla="*/ 22 w 55" name="T12"/>
                <a:gd fmla="*/ 37 h 44" name="T13"/>
                <a:gd fmla="*/ 12 w 55" name="T14"/>
                <a:gd fmla="*/ 43 h 44" name="T15"/>
                <a:gd fmla="*/ 4 w 55" name="T16"/>
                <a:gd fmla="*/ 44 h 44" name="T17"/>
                <a:gd fmla="*/ 0 w 55" name="T18"/>
                <a:gd fmla="*/ 44 h 44" name="T19"/>
                <a:gd fmla="*/ 0 w 55" name="T20"/>
                <a:gd fmla="*/ 39 h 44" name="T21"/>
                <a:gd fmla="*/ 4 w 55" name="T22"/>
                <a:gd fmla="*/ 32 h 44" name="T23"/>
                <a:gd fmla="*/ 12 w 55" name="T24"/>
                <a:gd fmla="*/ 24 h 44" name="T25"/>
                <a:gd fmla="*/ 22 w 55" name="T26"/>
                <a:gd fmla="*/ 15 h 44" name="T27"/>
                <a:gd fmla="*/ 34 w 55" name="T28"/>
                <a:gd fmla="*/ 8 h 44" name="T29"/>
                <a:gd fmla="*/ 43 w 55" name="T30"/>
                <a:gd fmla="*/ 3 h 44" name="T31"/>
                <a:gd fmla="*/ 51 w 55" name="T32"/>
                <a:gd fmla="*/ 0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55">
                  <a:moveTo>
                    <a:pt x="51" y="0"/>
                  </a:moveTo>
                  <a:lnTo>
                    <a:pt x="55" y="2"/>
                  </a:lnTo>
                  <a:lnTo>
                    <a:pt x="55" y="6"/>
                  </a:lnTo>
                  <a:lnTo>
                    <a:pt x="51" y="12"/>
                  </a:lnTo>
                  <a:lnTo>
                    <a:pt x="43" y="22"/>
                  </a:lnTo>
                  <a:lnTo>
                    <a:pt x="34" y="30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43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535"/>
            <p:cNvSpPr/>
            <p:nvPr/>
          </p:nvSpPr>
          <p:spPr bwMode="auto">
            <a:xfrm>
              <a:off x="6430816" y="4157941"/>
              <a:ext cx="100320" cy="100320"/>
            </a:xfrm>
            <a:custGeom>
              <a:gdLst>
                <a:gd fmla="*/ 6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3 h 12" name="T7"/>
                <a:gd fmla="*/ 12 w 12" name="T8"/>
                <a:gd fmla="*/ 5 h 12" name="T9"/>
                <a:gd fmla="*/ 12 w 12" name="T10"/>
                <a:gd fmla="*/ 8 h 12" name="T11"/>
                <a:gd fmla="*/ 11 w 12" name="T12"/>
                <a:gd fmla="*/ 9 h 12" name="T13"/>
                <a:gd fmla="*/ 10 w 12" name="T14"/>
                <a:gd fmla="*/ 12 h 12" name="T15"/>
                <a:gd fmla="*/ 7 w 12" name="T16"/>
                <a:gd fmla="*/ 12 h 12" name="T17"/>
                <a:gd fmla="*/ 4 w 12" name="T18"/>
                <a:gd fmla="*/ 12 h 12" name="T19"/>
                <a:gd fmla="*/ 2 w 12" name="T20"/>
                <a:gd fmla="*/ 10 h 12" name="T21"/>
                <a:gd fmla="*/ 0 w 12" name="T22"/>
                <a:gd fmla="*/ 9 h 12" name="T23"/>
                <a:gd fmla="*/ 0 w 12" name="T24"/>
                <a:gd fmla="*/ 7 h 12" name="T25"/>
                <a:gd fmla="*/ 0 w 12" name="T26"/>
                <a:gd fmla="*/ 4 h 12" name="T27"/>
                <a:gd fmla="*/ 2 w 12" name="T28"/>
                <a:gd fmla="*/ 1 h 12" name="T29"/>
                <a:gd fmla="*/ 3 w 12" name="T30"/>
                <a:gd fmla="*/ 0 h 12" name="T31"/>
                <a:gd fmla="*/ 6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536"/>
            <p:cNvSpPr/>
            <p:nvPr/>
          </p:nvSpPr>
          <p:spPr bwMode="auto">
            <a:xfrm>
              <a:off x="6096415" y="3656339"/>
              <a:ext cx="250801" cy="535042"/>
            </a:xfrm>
            <a:custGeom>
              <a:gdLst>
                <a:gd fmla="*/ 2 w 30" name="T0"/>
                <a:gd fmla="*/ 0 h 64" name="T1"/>
                <a:gd fmla="*/ 3 w 30" name="T2"/>
                <a:gd fmla="*/ 12 h 64" name="T3"/>
                <a:gd fmla="*/ 8 w 30" name="T4"/>
                <a:gd fmla="*/ 23 h 64" name="T5"/>
                <a:gd fmla="*/ 14 w 30" name="T6"/>
                <a:gd fmla="*/ 33 h 64" name="T7"/>
                <a:gd fmla="*/ 19 w 30" name="T8"/>
                <a:gd fmla="*/ 40 h 64" name="T9"/>
                <a:gd fmla="*/ 22 w 30" name="T10"/>
                <a:gd fmla="*/ 41 h 64" name="T11"/>
                <a:gd fmla="*/ 27 w 30" name="T12"/>
                <a:gd fmla="*/ 51 h 64" name="T13"/>
                <a:gd fmla="*/ 30 w 30" name="T14"/>
                <a:gd fmla="*/ 57 h 64" name="T15"/>
                <a:gd fmla="*/ 30 w 30" name="T16"/>
                <a:gd fmla="*/ 61 h 64" name="T17"/>
                <a:gd fmla="*/ 28 w 30" name="T18"/>
                <a:gd fmla="*/ 63 h 64" name="T19"/>
                <a:gd fmla="*/ 27 w 30" name="T20"/>
                <a:gd fmla="*/ 64 h 64" name="T21"/>
                <a:gd fmla="*/ 27 w 30" name="T22"/>
                <a:gd fmla="*/ 60 h 64" name="T23"/>
                <a:gd fmla="*/ 26 w 30" name="T24"/>
                <a:gd fmla="*/ 57 h 64" name="T25"/>
                <a:gd fmla="*/ 24 w 30" name="T26"/>
                <a:gd fmla="*/ 55 h 64" name="T27"/>
                <a:gd fmla="*/ 23 w 30" name="T28"/>
                <a:gd fmla="*/ 52 h 64" name="T29"/>
                <a:gd fmla="*/ 23 w 30" name="T30"/>
                <a:gd fmla="*/ 52 h 64" name="T31"/>
                <a:gd fmla="*/ 11 w 30" name="T32"/>
                <a:gd fmla="*/ 36 h 64" name="T33"/>
                <a:gd fmla="*/ 4 w 30" name="T34"/>
                <a:gd fmla="*/ 23 h 64" name="T35"/>
                <a:gd fmla="*/ 2 w 30" name="T36"/>
                <a:gd fmla="*/ 12 h 64" name="T37"/>
                <a:gd fmla="*/ 0 w 30" name="T38"/>
                <a:gd fmla="*/ 5 h 64" name="T39"/>
                <a:gd fmla="*/ 2 w 30" name="T40"/>
                <a:gd fmla="*/ 1 h 64" name="T41"/>
                <a:gd fmla="*/ 2 w 30" name="T42"/>
                <a:gd fmla="*/ 0 h 6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4" w="30">
                  <a:moveTo>
                    <a:pt x="2" y="0"/>
                  </a:moveTo>
                  <a:lnTo>
                    <a:pt x="3" y="12"/>
                  </a:lnTo>
                  <a:lnTo>
                    <a:pt x="8" y="23"/>
                  </a:lnTo>
                  <a:lnTo>
                    <a:pt x="14" y="33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7" y="51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28" y="63"/>
                  </a:lnTo>
                  <a:lnTo>
                    <a:pt x="27" y="64"/>
                  </a:lnTo>
                  <a:lnTo>
                    <a:pt x="27" y="60"/>
                  </a:lnTo>
                  <a:lnTo>
                    <a:pt x="26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1" y="36"/>
                  </a:lnTo>
                  <a:lnTo>
                    <a:pt x="4" y="23"/>
                  </a:lnTo>
                  <a:lnTo>
                    <a:pt x="2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537"/>
            <p:cNvSpPr/>
            <p:nvPr/>
          </p:nvSpPr>
          <p:spPr bwMode="auto">
            <a:xfrm>
              <a:off x="5143371" y="2126454"/>
              <a:ext cx="2290648" cy="2031487"/>
            </a:xfrm>
            <a:custGeom>
              <a:gdLst>
                <a:gd fmla="*/ 67 w 274" name="T0"/>
                <a:gd fmla="*/ 0 h 243" name="T1"/>
                <a:gd fmla="*/ 83 w 274" name="T2"/>
                <a:gd fmla="*/ 1 h 243" name="T3"/>
                <a:gd fmla="*/ 96 w 274" name="T4"/>
                <a:gd fmla="*/ 6 h 243" name="T5"/>
                <a:gd fmla="*/ 107 w 274" name="T6"/>
                <a:gd fmla="*/ 12 h 243" name="T7"/>
                <a:gd fmla="*/ 114 w 274" name="T8"/>
                <a:gd fmla="*/ 17 h 243" name="T9"/>
                <a:gd fmla="*/ 117 w 274" name="T10"/>
                <a:gd fmla="*/ 18 h 243" name="T11"/>
                <a:gd fmla="*/ 121 w 274" name="T12"/>
                <a:gd fmla="*/ 22 h 243" name="T13"/>
                <a:gd fmla="*/ 122 w 274" name="T14"/>
                <a:gd fmla="*/ 26 h 243" name="T15"/>
                <a:gd fmla="*/ 122 w 274" name="T16"/>
                <a:gd fmla="*/ 30 h 243" name="T17"/>
                <a:gd fmla="*/ 122 w 274" name="T18"/>
                <a:gd fmla="*/ 34 h 243" name="T19"/>
                <a:gd fmla="*/ 120 w 274" name="T20"/>
                <a:gd fmla="*/ 38 h 243" name="T21"/>
                <a:gd fmla="*/ 117 w 274" name="T22"/>
                <a:gd fmla="*/ 42 h 243" name="T23"/>
                <a:gd fmla="*/ 113 w 274" name="T24"/>
                <a:gd fmla="*/ 44 h 243" name="T25"/>
                <a:gd fmla="*/ 108 w 274" name="T26"/>
                <a:gd fmla="*/ 45 h 243" name="T27"/>
                <a:gd fmla="*/ 104 w 274" name="T28"/>
                <a:gd fmla="*/ 44 h 243" name="T29"/>
                <a:gd fmla="*/ 100 w 274" name="T30"/>
                <a:gd fmla="*/ 41 h 243" name="T31"/>
                <a:gd fmla="*/ 93 w 274" name="T32"/>
                <a:gd fmla="*/ 37 h 243" name="T33"/>
                <a:gd fmla="*/ 83 w 274" name="T34"/>
                <a:gd fmla="*/ 32 h 243" name="T35"/>
                <a:gd fmla="*/ 69 w 274" name="T36"/>
                <a:gd fmla="*/ 28 h 243" name="T37"/>
                <a:gd fmla="*/ 57 w 274" name="T38"/>
                <a:gd fmla="*/ 29 h 243" name="T39"/>
                <a:gd fmla="*/ 48 w 274" name="T40"/>
                <a:gd fmla="*/ 33 h 243" name="T41"/>
                <a:gd fmla="*/ 39 w 274" name="T42"/>
                <a:gd fmla="*/ 41 h 243" name="T43"/>
                <a:gd fmla="*/ 32 w 274" name="T44"/>
                <a:gd fmla="*/ 54 h 243" name="T45"/>
                <a:gd fmla="*/ 30 w 274" name="T46"/>
                <a:gd fmla="*/ 58 h 243" name="T47"/>
                <a:gd fmla="*/ 28 w 274" name="T48"/>
                <a:gd fmla="*/ 65 h 243" name="T49"/>
                <a:gd fmla="*/ 28 w 274" name="T50"/>
                <a:gd fmla="*/ 73 h 243" name="T51"/>
                <a:gd fmla="*/ 32 w 274" name="T52"/>
                <a:gd fmla="*/ 82 h 243" name="T53"/>
                <a:gd fmla="*/ 40 w 274" name="T54"/>
                <a:gd fmla="*/ 91 h 243" name="T55"/>
                <a:gd fmla="*/ 52 w 274" name="T56"/>
                <a:gd fmla="*/ 102 h 243" name="T57"/>
                <a:gd fmla="*/ 72 w 274" name="T58"/>
                <a:gd fmla="*/ 114 h 243" name="T59"/>
                <a:gd fmla="*/ 266 w 274" name="T60"/>
                <a:gd fmla="*/ 216 h 243" name="T61"/>
                <a:gd fmla="*/ 270 w 274" name="T62"/>
                <a:gd fmla="*/ 219 h 243" name="T63"/>
                <a:gd fmla="*/ 273 w 274" name="T64"/>
                <a:gd fmla="*/ 222 h 243" name="T65"/>
                <a:gd fmla="*/ 274 w 274" name="T66"/>
                <a:gd fmla="*/ 226 h 243" name="T67"/>
                <a:gd fmla="*/ 274 w 274" name="T68"/>
                <a:gd fmla="*/ 231 h 243" name="T69"/>
                <a:gd fmla="*/ 273 w 274" name="T70"/>
                <a:gd fmla="*/ 235 h 243" name="T71"/>
                <a:gd fmla="*/ 270 w 274" name="T72"/>
                <a:gd fmla="*/ 239 h 243" name="T73"/>
                <a:gd fmla="*/ 266 w 274" name="T74"/>
                <a:gd fmla="*/ 242 h 243" name="T75"/>
                <a:gd fmla="*/ 262 w 274" name="T76"/>
                <a:gd fmla="*/ 243 h 243" name="T77"/>
                <a:gd fmla="*/ 258 w 274" name="T78"/>
                <a:gd fmla="*/ 243 h 243" name="T79"/>
                <a:gd fmla="*/ 253 w 274" name="T80"/>
                <a:gd fmla="*/ 242 h 243" name="T81"/>
                <a:gd fmla="*/ 59 w 274" name="T82"/>
                <a:gd fmla="*/ 139 h 243" name="T83"/>
                <a:gd fmla="*/ 31 w 274" name="T84"/>
                <a:gd fmla="*/ 122 h 243" name="T85"/>
                <a:gd fmla="*/ 12 w 274" name="T86"/>
                <a:gd fmla="*/ 103 h 243" name="T87"/>
                <a:gd fmla="*/ 2 w 274" name="T88"/>
                <a:gd fmla="*/ 85 h 243" name="T89"/>
                <a:gd fmla="*/ 0 w 274" name="T90"/>
                <a:gd fmla="*/ 64 h 243" name="T91"/>
                <a:gd fmla="*/ 6 w 274" name="T92"/>
                <a:gd fmla="*/ 42 h 243" name="T93"/>
                <a:gd fmla="*/ 6 w 274" name="T94"/>
                <a:gd fmla="*/ 42 h 243" name="T95"/>
                <a:gd fmla="*/ 18 w 274" name="T96"/>
                <a:gd fmla="*/ 22 h 243" name="T97"/>
                <a:gd fmla="*/ 32 w 274" name="T98"/>
                <a:gd fmla="*/ 8 h 243" name="T99"/>
                <a:gd fmla="*/ 51 w 274" name="T100"/>
                <a:gd fmla="*/ 1 h 243" name="T101"/>
                <a:gd fmla="*/ 67 w 274" name="T102"/>
                <a:gd fmla="*/ 0 h 2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3" w="274">
                  <a:moveTo>
                    <a:pt x="67" y="0"/>
                  </a:moveTo>
                  <a:lnTo>
                    <a:pt x="83" y="1"/>
                  </a:lnTo>
                  <a:lnTo>
                    <a:pt x="96" y="6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117" y="18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2" y="34"/>
                  </a:lnTo>
                  <a:lnTo>
                    <a:pt x="120" y="38"/>
                  </a:lnTo>
                  <a:lnTo>
                    <a:pt x="117" y="42"/>
                  </a:lnTo>
                  <a:lnTo>
                    <a:pt x="113" y="44"/>
                  </a:lnTo>
                  <a:lnTo>
                    <a:pt x="108" y="45"/>
                  </a:lnTo>
                  <a:lnTo>
                    <a:pt x="104" y="44"/>
                  </a:lnTo>
                  <a:lnTo>
                    <a:pt x="100" y="41"/>
                  </a:lnTo>
                  <a:lnTo>
                    <a:pt x="93" y="37"/>
                  </a:lnTo>
                  <a:lnTo>
                    <a:pt x="83" y="32"/>
                  </a:lnTo>
                  <a:lnTo>
                    <a:pt x="69" y="28"/>
                  </a:lnTo>
                  <a:lnTo>
                    <a:pt x="57" y="29"/>
                  </a:lnTo>
                  <a:lnTo>
                    <a:pt x="48" y="33"/>
                  </a:lnTo>
                  <a:lnTo>
                    <a:pt x="39" y="41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8" y="65"/>
                  </a:lnTo>
                  <a:lnTo>
                    <a:pt x="28" y="73"/>
                  </a:lnTo>
                  <a:lnTo>
                    <a:pt x="32" y="82"/>
                  </a:lnTo>
                  <a:lnTo>
                    <a:pt x="40" y="91"/>
                  </a:lnTo>
                  <a:lnTo>
                    <a:pt x="52" y="102"/>
                  </a:lnTo>
                  <a:lnTo>
                    <a:pt x="72" y="114"/>
                  </a:lnTo>
                  <a:lnTo>
                    <a:pt x="266" y="216"/>
                  </a:lnTo>
                  <a:lnTo>
                    <a:pt x="270" y="219"/>
                  </a:lnTo>
                  <a:lnTo>
                    <a:pt x="273" y="222"/>
                  </a:lnTo>
                  <a:lnTo>
                    <a:pt x="274" y="226"/>
                  </a:lnTo>
                  <a:lnTo>
                    <a:pt x="274" y="231"/>
                  </a:lnTo>
                  <a:lnTo>
                    <a:pt x="273" y="235"/>
                  </a:lnTo>
                  <a:lnTo>
                    <a:pt x="270" y="239"/>
                  </a:lnTo>
                  <a:lnTo>
                    <a:pt x="266" y="242"/>
                  </a:lnTo>
                  <a:lnTo>
                    <a:pt x="262" y="243"/>
                  </a:lnTo>
                  <a:lnTo>
                    <a:pt x="258" y="243"/>
                  </a:lnTo>
                  <a:lnTo>
                    <a:pt x="253" y="242"/>
                  </a:lnTo>
                  <a:lnTo>
                    <a:pt x="59" y="139"/>
                  </a:lnTo>
                  <a:lnTo>
                    <a:pt x="31" y="122"/>
                  </a:lnTo>
                  <a:lnTo>
                    <a:pt x="12" y="103"/>
                  </a:lnTo>
                  <a:lnTo>
                    <a:pt x="2" y="85"/>
                  </a:lnTo>
                  <a:lnTo>
                    <a:pt x="0" y="6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22"/>
                  </a:lnTo>
                  <a:lnTo>
                    <a:pt x="32" y="8"/>
                  </a:lnTo>
                  <a:lnTo>
                    <a:pt x="51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Line 7538"/>
            <p:cNvSpPr>
              <a:spLocks noChangeShapeType="1"/>
            </p:cNvSpPr>
            <p:nvPr/>
          </p:nvSpPr>
          <p:spPr bwMode="auto">
            <a:xfrm flipH="1">
              <a:off x="7400579" y="4091061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7539"/>
            <p:cNvSpPr>
              <a:spLocks noChangeShapeType="1"/>
            </p:cNvSpPr>
            <p:nvPr/>
          </p:nvSpPr>
          <p:spPr bwMode="auto">
            <a:xfrm flipH="1">
              <a:off x="7367139" y="4124501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7540"/>
            <p:cNvSpPr>
              <a:spLocks noChangeShapeType="1"/>
            </p:cNvSpPr>
            <p:nvPr/>
          </p:nvSpPr>
          <p:spPr bwMode="auto">
            <a:xfrm flipH="1">
              <a:off x="7333699" y="4149581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7541"/>
            <p:cNvSpPr>
              <a:spLocks noChangeShapeType="1"/>
            </p:cNvSpPr>
            <p:nvPr/>
          </p:nvSpPr>
          <p:spPr bwMode="auto">
            <a:xfrm flipH="1">
              <a:off x="7300259" y="4157941"/>
              <a:ext cx="3344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7542"/>
            <p:cNvSpPr>
              <a:spLocks noChangeShapeType="1"/>
            </p:cNvSpPr>
            <p:nvPr/>
          </p:nvSpPr>
          <p:spPr bwMode="auto">
            <a:xfrm flipH="1" flipV="1">
              <a:off x="7258459" y="4149581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7543"/>
            <p:cNvSpPr>
              <a:spLocks noChangeShapeType="1"/>
            </p:cNvSpPr>
            <p:nvPr/>
          </p:nvSpPr>
          <p:spPr bwMode="auto">
            <a:xfrm flipH="1" flipV="1">
              <a:off x="5636613" y="3288498"/>
              <a:ext cx="1621846" cy="86108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Line 7544"/>
            <p:cNvSpPr>
              <a:spLocks noChangeShapeType="1"/>
            </p:cNvSpPr>
            <p:nvPr/>
          </p:nvSpPr>
          <p:spPr bwMode="auto">
            <a:xfrm flipH="1" flipV="1">
              <a:off x="5402532" y="3146377"/>
              <a:ext cx="234081" cy="1421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Line 7545"/>
            <p:cNvSpPr>
              <a:spLocks noChangeShapeType="1"/>
            </p:cNvSpPr>
            <p:nvPr/>
          </p:nvSpPr>
          <p:spPr bwMode="auto">
            <a:xfrm flipH="1" flipV="1">
              <a:off x="5243692" y="2987537"/>
              <a:ext cx="158841" cy="15884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Line 7546"/>
            <p:cNvSpPr>
              <a:spLocks noChangeShapeType="1"/>
            </p:cNvSpPr>
            <p:nvPr/>
          </p:nvSpPr>
          <p:spPr bwMode="auto">
            <a:xfrm flipH="1" flipV="1">
              <a:off x="5160091" y="2837056"/>
              <a:ext cx="83600" cy="15048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Line 7547"/>
            <p:cNvSpPr>
              <a:spLocks noChangeShapeType="1"/>
            </p:cNvSpPr>
            <p:nvPr/>
          </p:nvSpPr>
          <p:spPr bwMode="auto">
            <a:xfrm flipH="1" flipV="1">
              <a:off x="5143371" y="2661496"/>
              <a:ext cx="16720" cy="17556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Line 7548"/>
            <p:cNvSpPr>
              <a:spLocks noChangeShapeType="1"/>
            </p:cNvSpPr>
            <p:nvPr/>
          </p:nvSpPr>
          <p:spPr bwMode="auto">
            <a:xfrm flipV="1">
              <a:off x="5143371" y="2477575"/>
              <a:ext cx="50160" cy="18392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Line 7549"/>
            <p:cNvSpPr>
              <a:spLocks noChangeShapeType="1"/>
            </p:cNvSpPr>
            <p:nvPr/>
          </p:nvSpPr>
          <p:spPr bwMode="auto">
            <a:xfrm flipH="1">
              <a:off x="5193532" y="2477575"/>
              <a:ext cx="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Line 7550"/>
            <p:cNvSpPr>
              <a:spLocks noChangeShapeType="1"/>
            </p:cNvSpPr>
            <p:nvPr/>
          </p:nvSpPr>
          <p:spPr bwMode="auto">
            <a:xfrm flipV="1">
              <a:off x="5193532" y="2310375"/>
              <a:ext cx="100320" cy="16720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Line 7551"/>
            <p:cNvSpPr>
              <a:spLocks noChangeShapeType="1"/>
            </p:cNvSpPr>
            <p:nvPr/>
          </p:nvSpPr>
          <p:spPr bwMode="auto">
            <a:xfrm flipV="1">
              <a:off x="5293852" y="2193334"/>
              <a:ext cx="117040" cy="1170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7552"/>
            <p:cNvSpPr>
              <a:spLocks noChangeShapeType="1"/>
            </p:cNvSpPr>
            <p:nvPr/>
          </p:nvSpPr>
          <p:spPr bwMode="auto">
            <a:xfrm flipV="1">
              <a:off x="5410892" y="2134814"/>
              <a:ext cx="158841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Line 7553"/>
            <p:cNvSpPr>
              <a:spLocks noChangeShapeType="1"/>
            </p:cNvSpPr>
            <p:nvPr/>
          </p:nvSpPr>
          <p:spPr bwMode="auto">
            <a:xfrm flipV="1">
              <a:off x="556973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Line 7554"/>
            <p:cNvSpPr>
              <a:spLocks noChangeShapeType="1"/>
            </p:cNvSpPr>
            <p:nvPr/>
          </p:nvSpPr>
          <p:spPr bwMode="auto">
            <a:xfrm>
              <a:off x="570349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Line 7555"/>
            <p:cNvSpPr>
              <a:spLocks noChangeShapeType="1"/>
            </p:cNvSpPr>
            <p:nvPr/>
          </p:nvSpPr>
          <p:spPr bwMode="auto">
            <a:xfrm>
              <a:off x="5837254" y="2134814"/>
              <a:ext cx="10868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Line 7556"/>
            <p:cNvSpPr>
              <a:spLocks noChangeShapeType="1"/>
            </p:cNvSpPr>
            <p:nvPr/>
          </p:nvSpPr>
          <p:spPr bwMode="auto">
            <a:xfrm>
              <a:off x="5945934" y="2176614"/>
              <a:ext cx="91960" cy="501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Line 7557"/>
            <p:cNvSpPr>
              <a:spLocks noChangeShapeType="1"/>
            </p:cNvSpPr>
            <p:nvPr/>
          </p:nvSpPr>
          <p:spPr bwMode="auto">
            <a:xfrm>
              <a:off x="6037895" y="2226774"/>
              <a:ext cx="5852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7558"/>
            <p:cNvSpPr>
              <a:spLocks noChangeShapeType="1"/>
            </p:cNvSpPr>
            <p:nvPr/>
          </p:nvSpPr>
          <p:spPr bwMode="auto">
            <a:xfrm>
              <a:off x="6096415" y="2268574"/>
              <a:ext cx="2508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Line 7559"/>
            <p:cNvSpPr>
              <a:spLocks noChangeShapeType="1"/>
            </p:cNvSpPr>
            <p:nvPr/>
          </p:nvSpPr>
          <p:spPr bwMode="auto">
            <a:xfrm>
              <a:off x="6121495" y="2276934"/>
              <a:ext cx="334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7560"/>
            <p:cNvSpPr>
              <a:spLocks noChangeShapeType="1"/>
            </p:cNvSpPr>
            <p:nvPr/>
          </p:nvSpPr>
          <p:spPr bwMode="auto">
            <a:xfrm>
              <a:off x="6154935" y="2310375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7561"/>
            <p:cNvSpPr>
              <a:spLocks noChangeShapeType="1"/>
            </p:cNvSpPr>
            <p:nvPr/>
          </p:nvSpPr>
          <p:spPr bwMode="auto">
            <a:xfrm flipH="1">
              <a:off x="6163295" y="234381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Line 7562"/>
            <p:cNvSpPr>
              <a:spLocks noChangeShapeType="1"/>
            </p:cNvSpPr>
            <p:nvPr/>
          </p:nvSpPr>
          <p:spPr bwMode="auto">
            <a:xfrm flipH="1">
              <a:off x="6163295" y="237725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Line 7563"/>
            <p:cNvSpPr>
              <a:spLocks noChangeShapeType="1"/>
            </p:cNvSpPr>
            <p:nvPr/>
          </p:nvSpPr>
          <p:spPr bwMode="auto">
            <a:xfrm flipH="1">
              <a:off x="6146575" y="2410695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Line 7564"/>
            <p:cNvSpPr>
              <a:spLocks noChangeShapeType="1"/>
            </p:cNvSpPr>
            <p:nvPr/>
          </p:nvSpPr>
          <p:spPr bwMode="auto">
            <a:xfrm flipH="1">
              <a:off x="6121495" y="2444135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Line 7565"/>
            <p:cNvSpPr>
              <a:spLocks noChangeShapeType="1"/>
            </p:cNvSpPr>
            <p:nvPr/>
          </p:nvSpPr>
          <p:spPr bwMode="auto">
            <a:xfrm flipH="1">
              <a:off x="6088055" y="2477575"/>
              <a:ext cx="33440" cy="167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Line 7566"/>
            <p:cNvSpPr>
              <a:spLocks noChangeShapeType="1"/>
            </p:cNvSpPr>
            <p:nvPr/>
          </p:nvSpPr>
          <p:spPr bwMode="auto">
            <a:xfrm flipH="1">
              <a:off x="6046255" y="2494295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Line 7567"/>
            <p:cNvSpPr>
              <a:spLocks noChangeShapeType="1"/>
            </p:cNvSpPr>
            <p:nvPr/>
          </p:nvSpPr>
          <p:spPr bwMode="auto">
            <a:xfrm flipH="1" flipV="1">
              <a:off x="6012814" y="2494295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Line 7568"/>
            <p:cNvSpPr>
              <a:spLocks noChangeShapeType="1"/>
            </p:cNvSpPr>
            <p:nvPr/>
          </p:nvSpPr>
          <p:spPr bwMode="auto">
            <a:xfrm flipH="1" flipV="1">
              <a:off x="5979374" y="2469215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Line 7569"/>
            <p:cNvSpPr>
              <a:spLocks noChangeShapeType="1"/>
            </p:cNvSpPr>
            <p:nvPr/>
          </p:nvSpPr>
          <p:spPr bwMode="auto">
            <a:xfrm flipH="1" flipV="1">
              <a:off x="5920854" y="2435775"/>
              <a:ext cx="585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Line 7570"/>
            <p:cNvSpPr>
              <a:spLocks noChangeShapeType="1"/>
            </p:cNvSpPr>
            <p:nvPr/>
          </p:nvSpPr>
          <p:spPr bwMode="auto">
            <a:xfrm flipH="1" flipV="1">
              <a:off x="5837254" y="2393975"/>
              <a:ext cx="8360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Line 7571"/>
            <p:cNvSpPr>
              <a:spLocks noChangeShapeType="1"/>
            </p:cNvSpPr>
            <p:nvPr/>
          </p:nvSpPr>
          <p:spPr bwMode="auto">
            <a:xfrm flipH="1" flipV="1">
              <a:off x="5720213" y="2360535"/>
              <a:ext cx="1170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7572"/>
            <p:cNvSpPr>
              <a:spLocks noChangeShapeType="1"/>
            </p:cNvSpPr>
            <p:nvPr/>
          </p:nvSpPr>
          <p:spPr bwMode="auto">
            <a:xfrm flipH="1">
              <a:off x="5619893" y="2360535"/>
              <a:ext cx="10032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7573"/>
            <p:cNvSpPr>
              <a:spLocks noChangeShapeType="1"/>
            </p:cNvSpPr>
            <p:nvPr/>
          </p:nvSpPr>
          <p:spPr bwMode="auto">
            <a:xfrm flipH="1">
              <a:off x="5544653" y="2368895"/>
              <a:ext cx="752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Line 7574"/>
            <p:cNvSpPr>
              <a:spLocks noChangeShapeType="1"/>
            </p:cNvSpPr>
            <p:nvPr/>
          </p:nvSpPr>
          <p:spPr bwMode="auto">
            <a:xfrm flipH="1">
              <a:off x="5469413" y="2402335"/>
              <a:ext cx="7524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Line 7575"/>
            <p:cNvSpPr>
              <a:spLocks noChangeShapeType="1"/>
            </p:cNvSpPr>
            <p:nvPr/>
          </p:nvSpPr>
          <p:spPr bwMode="auto">
            <a:xfrm flipH="1">
              <a:off x="5410892" y="2469215"/>
              <a:ext cx="58520" cy="1086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Line 7576"/>
            <p:cNvSpPr>
              <a:spLocks noChangeShapeType="1"/>
            </p:cNvSpPr>
            <p:nvPr/>
          </p:nvSpPr>
          <p:spPr bwMode="auto">
            <a:xfrm flipH="1">
              <a:off x="5394172" y="2577896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Line 7577"/>
            <p:cNvSpPr>
              <a:spLocks noChangeShapeType="1"/>
            </p:cNvSpPr>
            <p:nvPr/>
          </p:nvSpPr>
          <p:spPr bwMode="auto">
            <a:xfrm flipH="1">
              <a:off x="5377452" y="2611336"/>
              <a:ext cx="16720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Line 7578"/>
            <p:cNvSpPr>
              <a:spLocks noChangeShapeType="1"/>
            </p:cNvSpPr>
            <p:nvPr/>
          </p:nvSpPr>
          <p:spPr bwMode="auto">
            <a:xfrm flipH="1">
              <a:off x="5377452" y="2669856"/>
              <a:ext cx="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Line 7579"/>
            <p:cNvSpPr>
              <a:spLocks noChangeShapeType="1"/>
            </p:cNvSpPr>
            <p:nvPr/>
          </p:nvSpPr>
          <p:spPr bwMode="auto">
            <a:xfrm>
              <a:off x="5377452" y="2736736"/>
              <a:ext cx="3344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Line 7580"/>
            <p:cNvSpPr>
              <a:spLocks noChangeShapeType="1"/>
            </p:cNvSpPr>
            <p:nvPr/>
          </p:nvSpPr>
          <p:spPr bwMode="auto">
            <a:xfrm>
              <a:off x="5410892" y="2811976"/>
              <a:ext cx="6688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Line 7581"/>
            <p:cNvSpPr>
              <a:spLocks noChangeShapeType="1"/>
            </p:cNvSpPr>
            <p:nvPr/>
          </p:nvSpPr>
          <p:spPr bwMode="auto">
            <a:xfrm>
              <a:off x="5477773" y="2887217"/>
              <a:ext cx="100320" cy="919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Line 7582"/>
            <p:cNvSpPr>
              <a:spLocks noChangeShapeType="1"/>
            </p:cNvSpPr>
            <p:nvPr/>
          </p:nvSpPr>
          <p:spPr bwMode="auto">
            <a:xfrm>
              <a:off x="5578093" y="2979177"/>
              <a:ext cx="167201" cy="1003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Line 7583"/>
            <p:cNvSpPr>
              <a:spLocks noChangeShapeType="1"/>
            </p:cNvSpPr>
            <p:nvPr/>
          </p:nvSpPr>
          <p:spPr bwMode="auto">
            <a:xfrm>
              <a:off x="5745294" y="3079497"/>
              <a:ext cx="1621846" cy="85272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Line 7584"/>
            <p:cNvSpPr>
              <a:spLocks noChangeShapeType="1"/>
            </p:cNvSpPr>
            <p:nvPr/>
          </p:nvSpPr>
          <p:spPr bwMode="auto">
            <a:xfrm>
              <a:off x="7367139" y="3932220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Line 7585"/>
            <p:cNvSpPr>
              <a:spLocks noChangeShapeType="1"/>
            </p:cNvSpPr>
            <p:nvPr/>
          </p:nvSpPr>
          <p:spPr bwMode="auto">
            <a:xfrm>
              <a:off x="7400579" y="3957300"/>
              <a:ext cx="2508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Line 7586"/>
            <p:cNvSpPr>
              <a:spLocks noChangeShapeType="1"/>
            </p:cNvSpPr>
            <p:nvPr/>
          </p:nvSpPr>
          <p:spPr bwMode="auto">
            <a:xfrm>
              <a:off x="7425659" y="3982380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Line 7587"/>
            <p:cNvSpPr>
              <a:spLocks noChangeShapeType="1"/>
            </p:cNvSpPr>
            <p:nvPr/>
          </p:nvSpPr>
          <p:spPr bwMode="auto">
            <a:xfrm flipH="1">
              <a:off x="7434019" y="4015821"/>
              <a:ext cx="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Line 7588"/>
            <p:cNvSpPr>
              <a:spLocks noChangeShapeType="1"/>
            </p:cNvSpPr>
            <p:nvPr/>
          </p:nvSpPr>
          <p:spPr bwMode="auto">
            <a:xfrm flipH="1">
              <a:off x="7425659" y="4057621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589"/>
            <p:cNvSpPr/>
            <p:nvPr/>
          </p:nvSpPr>
          <p:spPr bwMode="auto">
            <a:xfrm>
              <a:off x="6071335" y="2235134"/>
              <a:ext cx="108680" cy="225721"/>
            </a:xfrm>
            <a:custGeom>
              <a:gdLst>
                <a:gd fmla="*/ 0 w 13" name="T0"/>
                <a:gd fmla="*/ 0 h 27" name="T1"/>
                <a:gd fmla="*/ 2 w 13" name="T2"/>
                <a:gd fmla="*/ 3 h 27" name="T3"/>
                <a:gd fmla="*/ 5 w 13" name="T4"/>
                <a:gd fmla="*/ 4 h 27" name="T5"/>
                <a:gd fmla="*/ 7 w 13" name="T6"/>
                <a:gd fmla="*/ 5 h 27" name="T7"/>
                <a:gd fmla="*/ 7 w 13" name="T8"/>
                <a:gd fmla="*/ 7 h 27" name="T9"/>
                <a:gd fmla="*/ 11 w 13" name="T10"/>
                <a:gd fmla="*/ 9 h 27" name="T11"/>
                <a:gd fmla="*/ 13 w 13" name="T12"/>
                <a:gd fmla="*/ 13 h 27" name="T13"/>
                <a:gd fmla="*/ 13 w 13" name="T14"/>
                <a:gd fmla="*/ 17 h 27" name="T15"/>
                <a:gd fmla="*/ 13 w 13" name="T16"/>
                <a:gd fmla="*/ 23 h 27" name="T17"/>
                <a:gd fmla="*/ 10 w 13" name="T18"/>
                <a:gd fmla="*/ 27 h 27" name="T19"/>
                <a:gd fmla="*/ 0 w 13" name="T20"/>
                <a:gd fmla="*/ 0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13">
                  <a:moveTo>
                    <a:pt x="0" y="0"/>
                  </a:moveTo>
                  <a:lnTo>
                    <a:pt x="2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1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590"/>
            <p:cNvSpPr/>
            <p:nvPr/>
          </p:nvSpPr>
          <p:spPr bwMode="auto">
            <a:xfrm>
              <a:off x="5703493" y="2126454"/>
              <a:ext cx="209001" cy="300961"/>
            </a:xfrm>
            <a:custGeom>
              <a:gdLst>
                <a:gd fmla="*/ 0 w 25" name="T0"/>
                <a:gd fmla="*/ 0 h 36" name="T1"/>
                <a:gd fmla="*/ 9 w 25" name="T2"/>
                <a:gd fmla="*/ 1 h 36" name="T3"/>
                <a:gd fmla="*/ 25 w 25" name="T4"/>
                <a:gd fmla="*/ 36 h 36" name="T5"/>
                <a:gd fmla="*/ 20 w 25" name="T6"/>
                <a:gd fmla="*/ 33 h 36" name="T7"/>
                <a:gd fmla="*/ 13 w 25" name="T8"/>
                <a:gd fmla="*/ 30 h 36" name="T9"/>
                <a:gd fmla="*/ 0 w 25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5">
                  <a:moveTo>
                    <a:pt x="0" y="0"/>
                  </a:moveTo>
                  <a:lnTo>
                    <a:pt x="9" y="1"/>
                  </a:lnTo>
                  <a:lnTo>
                    <a:pt x="25" y="36"/>
                  </a:lnTo>
                  <a:lnTo>
                    <a:pt x="20" y="33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591"/>
            <p:cNvSpPr/>
            <p:nvPr/>
          </p:nvSpPr>
          <p:spPr bwMode="auto">
            <a:xfrm>
              <a:off x="5870694" y="2143174"/>
              <a:ext cx="225721" cy="359481"/>
            </a:xfrm>
            <a:custGeom>
              <a:gdLst>
                <a:gd fmla="*/ 0 w 27" name="T0"/>
                <a:gd fmla="*/ 0 h 43" name="T1"/>
                <a:gd fmla="*/ 5 w 27" name="T2"/>
                <a:gd fmla="*/ 3 h 43" name="T3"/>
                <a:gd fmla="*/ 12 w 27" name="T4"/>
                <a:gd fmla="*/ 6 h 43" name="T5"/>
                <a:gd fmla="*/ 27 w 27" name="T6"/>
                <a:gd fmla="*/ 42 h 43" name="T7"/>
                <a:gd fmla="*/ 22 w 27" name="T8"/>
                <a:gd fmla="*/ 43 h 43" name="T9"/>
                <a:gd fmla="*/ 17 w 27" name="T10"/>
                <a:gd fmla="*/ 42 h 43" name="T11"/>
                <a:gd fmla="*/ 0 w 27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7">
                  <a:moveTo>
                    <a:pt x="0" y="0"/>
                  </a:moveTo>
                  <a:lnTo>
                    <a:pt x="5" y="3"/>
                  </a:lnTo>
                  <a:lnTo>
                    <a:pt x="12" y="6"/>
                  </a:lnTo>
                  <a:lnTo>
                    <a:pt x="27" y="42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7592"/>
            <p:cNvSpPr/>
            <p:nvPr/>
          </p:nvSpPr>
          <p:spPr bwMode="auto">
            <a:xfrm>
              <a:off x="5419252" y="2168254"/>
              <a:ext cx="158841" cy="267521"/>
            </a:xfrm>
            <a:custGeom>
              <a:gdLst>
                <a:gd fmla="*/ 7 w 19" name="T0"/>
                <a:gd fmla="*/ 0 h 32" name="T1"/>
                <a:gd fmla="*/ 19 w 19" name="T2"/>
                <a:gd fmla="*/ 27 h 32" name="T3"/>
                <a:gd fmla="*/ 15 w 19" name="T4"/>
                <a:gd fmla="*/ 29 h 32" name="T5"/>
                <a:gd fmla="*/ 12 w 19" name="T6"/>
                <a:gd fmla="*/ 32 h 32" name="T7"/>
                <a:gd fmla="*/ 0 w 19" name="T8"/>
                <a:gd fmla="*/ 4 h 32" name="T9"/>
                <a:gd fmla="*/ 7 w 19" name="T10"/>
                <a:gd fmla="*/ 0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19">
                  <a:moveTo>
                    <a:pt x="7" y="0"/>
                  </a:moveTo>
                  <a:lnTo>
                    <a:pt x="19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7593"/>
            <p:cNvSpPr/>
            <p:nvPr/>
          </p:nvSpPr>
          <p:spPr bwMode="auto">
            <a:xfrm>
              <a:off x="7032738" y="3756660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5 h 48" name="T3"/>
                <a:gd fmla="*/ 29 w 29" name="T4"/>
                <a:gd fmla="*/ 48 h 48" name="T5"/>
                <a:gd fmla="*/ 28 w 29" name="T6"/>
                <a:gd fmla="*/ 47 h 48" name="T7"/>
                <a:gd fmla="*/ 17 w 29" name="T8"/>
                <a:gd fmla="*/ 41 h 48" name="T9"/>
                <a:gd fmla="*/ 0 w 29" name="T10"/>
                <a:gd fmla="*/ 0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5"/>
                  </a:lnTo>
                  <a:lnTo>
                    <a:pt x="29" y="48"/>
                  </a:lnTo>
                  <a:lnTo>
                    <a:pt x="28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7594"/>
            <p:cNvSpPr/>
            <p:nvPr/>
          </p:nvSpPr>
          <p:spPr bwMode="auto">
            <a:xfrm>
              <a:off x="5210252" y="2368895"/>
              <a:ext cx="459802" cy="944683"/>
            </a:xfrm>
            <a:custGeom>
              <a:gdLst>
                <a:gd fmla="*/ 6 w 55" name="T0"/>
                <a:gd fmla="*/ 0 h 113" name="T1"/>
                <a:gd fmla="*/ 22 w 55" name="T2"/>
                <a:gd fmla="*/ 37 h 113" name="T3"/>
                <a:gd fmla="*/ 22 w 55" name="T4"/>
                <a:gd fmla="*/ 44 h 113" name="T5"/>
                <a:gd fmla="*/ 25 w 55" name="T6"/>
                <a:gd fmla="*/ 53 h 113" name="T7"/>
                <a:gd fmla="*/ 32 w 55" name="T8"/>
                <a:gd fmla="*/ 62 h 113" name="T9"/>
                <a:gd fmla="*/ 55 w 55" name="T10"/>
                <a:gd fmla="*/ 113 h 113" name="T11"/>
                <a:gd fmla="*/ 51 w 55" name="T12"/>
                <a:gd fmla="*/ 112 h 113" name="T13"/>
                <a:gd fmla="*/ 41 w 55" name="T14"/>
                <a:gd fmla="*/ 106 h 113" name="T15"/>
                <a:gd fmla="*/ 0 w 55" name="T16"/>
                <a:gd fmla="*/ 9 h 113" name="T17"/>
                <a:gd fmla="*/ 6 w 55" name="T18"/>
                <a:gd fmla="*/ 0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55">
                  <a:moveTo>
                    <a:pt x="6" y="0"/>
                  </a:moveTo>
                  <a:lnTo>
                    <a:pt x="22" y="37"/>
                  </a:lnTo>
                  <a:lnTo>
                    <a:pt x="22" y="44"/>
                  </a:lnTo>
                  <a:lnTo>
                    <a:pt x="25" y="53"/>
                  </a:lnTo>
                  <a:lnTo>
                    <a:pt x="32" y="62"/>
                  </a:lnTo>
                  <a:lnTo>
                    <a:pt x="55" y="113"/>
                  </a:lnTo>
                  <a:lnTo>
                    <a:pt x="51" y="112"/>
                  </a:lnTo>
                  <a:lnTo>
                    <a:pt x="41" y="106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7595"/>
            <p:cNvSpPr/>
            <p:nvPr/>
          </p:nvSpPr>
          <p:spPr bwMode="auto">
            <a:xfrm>
              <a:off x="5544653" y="2126454"/>
              <a:ext cx="175561" cy="242441"/>
            </a:xfrm>
            <a:custGeom>
              <a:gdLst>
                <a:gd fmla="*/ 9 w 21" name="T0"/>
                <a:gd fmla="*/ 0 h 29" name="T1"/>
                <a:gd fmla="*/ 21 w 21" name="T2"/>
                <a:gd fmla="*/ 29 h 29" name="T3"/>
                <a:gd fmla="*/ 17 w 21" name="T4"/>
                <a:gd fmla="*/ 29 h 29" name="T5"/>
                <a:gd fmla="*/ 12 w 21" name="T6"/>
                <a:gd fmla="*/ 29 h 29" name="T7"/>
                <a:gd fmla="*/ 0 w 21" name="T8"/>
                <a:gd fmla="*/ 2 h 29" name="T9"/>
                <a:gd fmla="*/ 4 w 21" name="T10"/>
                <a:gd fmla="*/ 1 h 29" name="T11"/>
                <a:gd fmla="*/ 9 w 21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1">
                  <a:moveTo>
                    <a:pt x="9" y="0"/>
                  </a:moveTo>
                  <a:lnTo>
                    <a:pt x="21" y="29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7596"/>
            <p:cNvSpPr/>
            <p:nvPr/>
          </p:nvSpPr>
          <p:spPr bwMode="auto">
            <a:xfrm>
              <a:off x="5143371" y="2544455"/>
              <a:ext cx="300961" cy="635362"/>
            </a:xfrm>
            <a:custGeom>
              <a:gdLst>
                <a:gd fmla="*/ 4 w 36" name="T0"/>
                <a:gd fmla="*/ 0 h 76" name="T1"/>
                <a:gd fmla="*/ 36 w 36" name="T2"/>
                <a:gd fmla="*/ 76 h 76" name="T3"/>
                <a:gd fmla="*/ 28 w 36" name="T4"/>
                <a:gd fmla="*/ 69 h 76" name="T5"/>
                <a:gd fmla="*/ 22 w 36" name="T6"/>
                <a:gd fmla="*/ 64 h 76" name="T7"/>
                <a:gd fmla="*/ 0 w 36" name="T8"/>
                <a:gd fmla="*/ 15 h 76" name="T9"/>
                <a:gd fmla="*/ 2 w 36" name="T10"/>
                <a:gd fmla="*/ 7 h 76" name="T11"/>
                <a:gd fmla="*/ 4 w 36" name="T12"/>
                <a:gd fmla="*/ 0 h 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" w="36">
                  <a:moveTo>
                    <a:pt x="4" y="0"/>
                  </a:moveTo>
                  <a:lnTo>
                    <a:pt x="36" y="76"/>
                  </a:lnTo>
                  <a:lnTo>
                    <a:pt x="28" y="69"/>
                  </a:lnTo>
                  <a:lnTo>
                    <a:pt x="22" y="64"/>
                  </a:lnTo>
                  <a:lnTo>
                    <a:pt x="0" y="15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7597"/>
            <p:cNvSpPr/>
            <p:nvPr/>
          </p:nvSpPr>
          <p:spPr bwMode="auto">
            <a:xfrm>
              <a:off x="5603173" y="3004257"/>
              <a:ext cx="267521" cy="409641"/>
            </a:xfrm>
            <a:custGeom>
              <a:gdLst>
                <a:gd fmla="*/ 0 w 32" name="T0"/>
                <a:gd fmla="*/ 0 h 49" name="T1"/>
                <a:gd fmla="*/ 6 w 32" name="T2"/>
                <a:gd fmla="*/ 4 h 49" name="T3"/>
                <a:gd fmla="*/ 13 w 32" name="T4"/>
                <a:gd fmla="*/ 8 h 49" name="T5"/>
                <a:gd fmla="*/ 32 w 32" name="T6"/>
                <a:gd fmla="*/ 49 h 49" name="T7"/>
                <a:gd fmla="*/ 20 w 32" name="T8"/>
                <a:gd fmla="*/ 44 h 49" name="T9"/>
                <a:gd fmla="*/ 0 w 32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32">
                  <a:moveTo>
                    <a:pt x="0" y="0"/>
                  </a:moveTo>
                  <a:lnTo>
                    <a:pt x="6" y="4"/>
                  </a:lnTo>
                  <a:lnTo>
                    <a:pt x="13" y="8"/>
                  </a:lnTo>
                  <a:lnTo>
                    <a:pt x="32" y="49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598"/>
            <p:cNvSpPr/>
            <p:nvPr/>
          </p:nvSpPr>
          <p:spPr bwMode="auto">
            <a:xfrm>
              <a:off x="6623097" y="3547659"/>
              <a:ext cx="250801" cy="401281"/>
            </a:xfrm>
            <a:custGeom>
              <a:gdLst>
                <a:gd fmla="*/ 0 w 30" name="T0"/>
                <a:gd fmla="*/ 0 h 48" name="T1"/>
                <a:gd fmla="*/ 12 w 30" name="T2"/>
                <a:gd fmla="*/ 5 h 48" name="T3"/>
                <a:gd fmla="*/ 30 w 30" name="T4"/>
                <a:gd fmla="*/ 48 h 48" name="T5"/>
                <a:gd fmla="*/ 19 w 30" name="T6"/>
                <a:gd fmla="*/ 41 h 48" name="T7"/>
                <a:gd fmla="*/ 0 w 30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0">
                  <a:moveTo>
                    <a:pt x="0" y="0"/>
                  </a:moveTo>
                  <a:lnTo>
                    <a:pt x="12" y="5"/>
                  </a:lnTo>
                  <a:lnTo>
                    <a:pt x="30" y="4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599"/>
            <p:cNvSpPr/>
            <p:nvPr/>
          </p:nvSpPr>
          <p:spPr bwMode="auto">
            <a:xfrm>
              <a:off x="6422456" y="3438979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6 h 47" name="T3"/>
                <a:gd fmla="*/ 31 w 31" name="T4"/>
                <a:gd fmla="*/ 47 h 47" name="T5"/>
                <a:gd fmla="*/ 19 w 31" name="T6"/>
                <a:gd fmla="*/ 42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6"/>
                  </a:lnTo>
                  <a:lnTo>
                    <a:pt x="31" y="47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600"/>
            <p:cNvSpPr/>
            <p:nvPr/>
          </p:nvSpPr>
          <p:spPr bwMode="auto">
            <a:xfrm>
              <a:off x="6832097" y="3647979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6 h 48" name="T3"/>
                <a:gd fmla="*/ 29 w 29" name="T4"/>
                <a:gd fmla="*/ 48 h 48" name="T5"/>
                <a:gd fmla="*/ 17 w 29" name="T6"/>
                <a:gd fmla="*/ 42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6"/>
                  </a:lnTo>
                  <a:lnTo>
                    <a:pt x="29" y="4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601"/>
            <p:cNvSpPr/>
            <p:nvPr/>
          </p:nvSpPr>
          <p:spPr bwMode="auto">
            <a:xfrm>
              <a:off x="7233379" y="3856980"/>
              <a:ext cx="192281" cy="300961"/>
            </a:xfrm>
            <a:custGeom>
              <a:gdLst>
                <a:gd fmla="*/ 0 w 23" name="T0"/>
                <a:gd fmla="*/ 0 h 36" name="T1"/>
                <a:gd fmla="*/ 12 w 23" name="T2"/>
                <a:gd fmla="*/ 7 h 36" name="T3"/>
                <a:gd fmla="*/ 23 w 23" name="T4"/>
                <a:gd fmla="*/ 31 h 36" name="T5"/>
                <a:gd fmla="*/ 20 w 23" name="T6"/>
                <a:gd fmla="*/ 33 h 36" name="T7"/>
                <a:gd fmla="*/ 16 w 23" name="T8"/>
                <a:gd fmla="*/ 36 h 36" name="T9"/>
                <a:gd fmla="*/ 0 w 23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3">
                  <a:moveTo>
                    <a:pt x="0" y="0"/>
                  </a:moveTo>
                  <a:lnTo>
                    <a:pt x="12" y="7"/>
                  </a:lnTo>
                  <a:lnTo>
                    <a:pt x="23" y="31"/>
                  </a:lnTo>
                  <a:lnTo>
                    <a:pt x="20" y="33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602"/>
            <p:cNvSpPr/>
            <p:nvPr/>
          </p:nvSpPr>
          <p:spPr bwMode="auto">
            <a:xfrm>
              <a:off x="5310572" y="2243494"/>
              <a:ext cx="158841" cy="326041"/>
            </a:xfrm>
            <a:custGeom>
              <a:gdLst>
                <a:gd fmla="*/ 6 w 19" name="T0"/>
                <a:gd fmla="*/ 0 h 39" name="T1"/>
                <a:gd fmla="*/ 19 w 19" name="T2"/>
                <a:gd fmla="*/ 30 h 39" name="T3"/>
                <a:gd fmla="*/ 16 w 19" name="T4"/>
                <a:gd fmla="*/ 34 h 39" name="T5"/>
                <a:gd fmla="*/ 13 w 19" name="T6"/>
                <a:gd fmla="*/ 39 h 39" name="T7"/>
                <a:gd fmla="*/ 0 w 19" name="T8"/>
                <a:gd fmla="*/ 7 h 39" name="T9"/>
                <a:gd fmla="*/ 6 w 19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9">
                  <a:moveTo>
                    <a:pt x="6" y="0"/>
                  </a:moveTo>
                  <a:lnTo>
                    <a:pt x="19" y="30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603"/>
            <p:cNvSpPr/>
            <p:nvPr/>
          </p:nvSpPr>
          <p:spPr bwMode="auto">
            <a:xfrm>
              <a:off x="5812174" y="3121297"/>
              <a:ext cx="259161" cy="401281"/>
            </a:xfrm>
            <a:custGeom>
              <a:gdLst>
                <a:gd fmla="*/ 0 w 31" name="T0"/>
                <a:gd fmla="*/ 0 h 48" name="T1"/>
                <a:gd fmla="*/ 13 w 31" name="T2"/>
                <a:gd fmla="*/ 6 h 48" name="T3"/>
                <a:gd fmla="*/ 31 w 31" name="T4"/>
                <a:gd fmla="*/ 48 h 48" name="T5"/>
                <a:gd fmla="*/ 19 w 31" name="T6"/>
                <a:gd fmla="*/ 42 h 48" name="T7"/>
                <a:gd fmla="*/ 0 w 31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1">
                  <a:moveTo>
                    <a:pt x="0" y="0"/>
                  </a:moveTo>
                  <a:lnTo>
                    <a:pt x="13" y="6"/>
                  </a:lnTo>
                  <a:lnTo>
                    <a:pt x="31" y="48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604"/>
            <p:cNvSpPr/>
            <p:nvPr/>
          </p:nvSpPr>
          <p:spPr bwMode="auto">
            <a:xfrm>
              <a:off x="6221815" y="3338658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5 h 47" name="T3"/>
                <a:gd fmla="*/ 31 w 31" name="T4"/>
                <a:gd fmla="*/ 47 h 47" name="T5"/>
                <a:gd fmla="*/ 17 w 31" name="T6"/>
                <a:gd fmla="*/ 41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5"/>
                  </a:lnTo>
                  <a:lnTo>
                    <a:pt x="31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05"/>
            <p:cNvSpPr/>
            <p:nvPr/>
          </p:nvSpPr>
          <p:spPr bwMode="auto">
            <a:xfrm>
              <a:off x="6021174" y="3221618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7 h 48" name="T3"/>
                <a:gd fmla="*/ 29 w 29" name="T4"/>
                <a:gd fmla="*/ 48 h 48" name="T5"/>
                <a:gd fmla="*/ 17 w 29" name="T6"/>
                <a:gd fmla="*/ 43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7"/>
                  </a:lnTo>
                  <a:lnTo>
                    <a:pt x="29" y="48"/>
                  </a:lnTo>
                  <a:lnTo>
                    <a:pt x="1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606"/>
            <p:cNvSpPr/>
            <p:nvPr/>
          </p:nvSpPr>
          <p:spPr bwMode="auto">
            <a:xfrm>
              <a:off x="6054615" y="2469215"/>
              <a:ext cx="526682" cy="652082"/>
            </a:xfrm>
            <a:custGeom>
              <a:gdLst>
                <a:gd fmla="*/ 45 w 63" name="T0"/>
                <a:gd fmla="*/ 0 h 78" name="T1"/>
                <a:gd fmla="*/ 45 w 63" name="T2"/>
                <a:gd fmla="*/ 3 h 78" name="T3"/>
                <a:gd fmla="*/ 45 w 63" name="T4"/>
                <a:gd fmla="*/ 7 h 78" name="T5"/>
                <a:gd fmla="*/ 47 w 63" name="T6"/>
                <a:gd fmla="*/ 9 h 78" name="T7"/>
                <a:gd fmla="*/ 48 w 63" name="T8"/>
                <a:gd fmla="*/ 13 h 78" name="T9"/>
                <a:gd fmla="*/ 49 w 63" name="T10"/>
                <a:gd fmla="*/ 16 h 78" name="T11"/>
                <a:gd fmla="*/ 53 w 63" name="T12"/>
                <a:gd fmla="*/ 17 h 78" name="T13"/>
                <a:gd fmla="*/ 56 w 63" name="T14"/>
                <a:gd fmla="*/ 19 h 78" name="T15"/>
                <a:gd fmla="*/ 61 w 63" name="T16"/>
                <a:gd fmla="*/ 17 h 78" name="T17"/>
                <a:gd fmla="*/ 57 w 63" name="T18"/>
                <a:gd fmla="*/ 20 h 78" name="T19"/>
                <a:gd fmla="*/ 56 w 63" name="T20"/>
                <a:gd fmla="*/ 23 h 78" name="T21"/>
                <a:gd fmla="*/ 55 w 63" name="T22"/>
                <a:gd fmla="*/ 25 h 78" name="T23"/>
                <a:gd fmla="*/ 55 w 63" name="T24"/>
                <a:gd fmla="*/ 29 h 78" name="T25"/>
                <a:gd fmla="*/ 55 w 63" name="T26"/>
                <a:gd fmla="*/ 32 h 78" name="T27"/>
                <a:gd fmla="*/ 57 w 63" name="T28"/>
                <a:gd fmla="*/ 35 h 78" name="T29"/>
                <a:gd fmla="*/ 59 w 63" name="T30"/>
                <a:gd fmla="*/ 37 h 78" name="T31"/>
                <a:gd fmla="*/ 63 w 63" name="T32"/>
                <a:gd fmla="*/ 37 h 78" name="T33"/>
                <a:gd fmla="*/ 60 w 63" name="T34"/>
                <a:gd fmla="*/ 39 h 78" name="T35"/>
                <a:gd fmla="*/ 56 w 63" name="T36"/>
                <a:gd fmla="*/ 40 h 78" name="T37"/>
                <a:gd fmla="*/ 53 w 63" name="T38"/>
                <a:gd fmla="*/ 43 h 78" name="T39"/>
                <a:gd fmla="*/ 51 w 63" name="T40"/>
                <a:gd fmla="*/ 44 h 78" name="T41"/>
                <a:gd fmla="*/ 48 w 63" name="T42"/>
                <a:gd fmla="*/ 46 h 78" name="T43"/>
                <a:gd fmla="*/ 47 w 63" name="T44"/>
                <a:gd fmla="*/ 49 h 78" name="T45"/>
                <a:gd fmla="*/ 47 w 63" name="T46"/>
                <a:gd fmla="*/ 50 h 78" name="T47"/>
                <a:gd fmla="*/ 48 w 63" name="T48"/>
                <a:gd fmla="*/ 53 h 78" name="T49"/>
                <a:gd fmla="*/ 51 w 63" name="T50"/>
                <a:gd fmla="*/ 56 h 78" name="T51"/>
                <a:gd fmla="*/ 40 w 63" name="T52"/>
                <a:gd fmla="*/ 57 h 78" name="T53"/>
                <a:gd fmla="*/ 28 w 63" name="T54"/>
                <a:gd fmla="*/ 62 h 78" name="T55"/>
                <a:gd fmla="*/ 19 w 63" name="T56"/>
                <a:gd fmla="*/ 69 h 78" name="T57"/>
                <a:gd fmla="*/ 11 w 63" name="T58"/>
                <a:gd fmla="*/ 78 h 78" name="T59"/>
                <a:gd fmla="*/ 11 w 63" name="T60"/>
                <a:gd fmla="*/ 78 h 78" name="T61"/>
                <a:gd fmla="*/ 8 w 63" name="T62"/>
                <a:gd fmla="*/ 76 h 78" name="T63"/>
                <a:gd fmla="*/ 7 w 63" name="T64"/>
                <a:gd fmla="*/ 74 h 78" name="T65"/>
                <a:gd fmla="*/ 4 w 63" name="T66"/>
                <a:gd fmla="*/ 73 h 78" name="T67"/>
                <a:gd fmla="*/ 3 w 63" name="T68"/>
                <a:gd fmla="*/ 72 h 78" name="T69"/>
                <a:gd fmla="*/ 2 w 63" name="T70"/>
                <a:gd fmla="*/ 70 h 78" name="T71"/>
                <a:gd fmla="*/ 0 w 63" name="T72"/>
                <a:gd fmla="*/ 70 h 78" name="T73"/>
                <a:gd fmla="*/ 2 w 63" name="T74"/>
                <a:gd fmla="*/ 69 h 78" name="T75"/>
                <a:gd fmla="*/ 2 w 63" name="T76"/>
                <a:gd fmla="*/ 69 h 78" name="T77"/>
                <a:gd fmla="*/ 3 w 63" name="T78"/>
                <a:gd fmla="*/ 66 h 78" name="T79"/>
                <a:gd fmla="*/ 7 w 63" name="T80"/>
                <a:gd fmla="*/ 58 h 78" name="T81"/>
                <a:gd fmla="*/ 5 w 63" name="T82"/>
                <a:gd fmla="*/ 52 h 78" name="T83"/>
                <a:gd fmla="*/ 2 w 63" name="T84"/>
                <a:gd fmla="*/ 44 h 78" name="T85"/>
                <a:gd fmla="*/ 5 w 63" name="T86"/>
                <a:gd fmla="*/ 44 h 78" name="T87"/>
                <a:gd fmla="*/ 9 w 63" name="T88"/>
                <a:gd fmla="*/ 41 h 78" name="T89"/>
                <a:gd fmla="*/ 13 w 63" name="T90"/>
                <a:gd fmla="*/ 39 h 78" name="T91"/>
                <a:gd fmla="*/ 16 w 63" name="T92"/>
                <a:gd fmla="*/ 36 h 78" name="T93"/>
                <a:gd fmla="*/ 17 w 63" name="T94"/>
                <a:gd fmla="*/ 33 h 78" name="T95"/>
                <a:gd fmla="*/ 17 w 63" name="T96"/>
                <a:gd fmla="*/ 29 h 78" name="T97"/>
                <a:gd fmla="*/ 16 w 63" name="T98"/>
                <a:gd fmla="*/ 25 h 78" name="T99"/>
                <a:gd fmla="*/ 20 w 63" name="T100"/>
                <a:gd fmla="*/ 24 h 78" name="T101"/>
                <a:gd fmla="*/ 23 w 63" name="T102"/>
                <a:gd fmla="*/ 23 h 78" name="T103"/>
                <a:gd fmla="*/ 25 w 63" name="T104"/>
                <a:gd fmla="*/ 20 h 78" name="T105"/>
                <a:gd fmla="*/ 27 w 63" name="T106"/>
                <a:gd fmla="*/ 17 h 78" name="T107"/>
                <a:gd fmla="*/ 25 w 63" name="T108"/>
                <a:gd fmla="*/ 13 h 78" name="T109"/>
                <a:gd fmla="*/ 29 w 63" name="T110"/>
                <a:gd fmla="*/ 15 h 78" name="T111"/>
                <a:gd fmla="*/ 33 w 63" name="T112"/>
                <a:gd fmla="*/ 15 h 78" name="T113"/>
                <a:gd fmla="*/ 36 w 63" name="T114"/>
                <a:gd fmla="*/ 12 h 78" name="T115"/>
                <a:gd fmla="*/ 39 w 63" name="T116"/>
                <a:gd fmla="*/ 9 h 78" name="T117"/>
                <a:gd fmla="*/ 41 w 63" name="T118"/>
                <a:gd fmla="*/ 7 h 78" name="T119"/>
                <a:gd fmla="*/ 44 w 63" name="T120"/>
                <a:gd fmla="*/ 3 h 78" name="T121"/>
                <a:gd fmla="*/ 45 w 63" name="T122"/>
                <a:gd fmla="*/ 0 h 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8" w="62">
                  <a:moveTo>
                    <a:pt x="45" y="0"/>
                  </a:moveTo>
                  <a:lnTo>
                    <a:pt x="45" y="3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8" y="13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3" y="43"/>
                  </a:lnTo>
                  <a:lnTo>
                    <a:pt x="51" y="44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40" y="57"/>
                  </a:lnTo>
                  <a:lnTo>
                    <a:pt x="28" y="62"/>
                  </a:lnTo>
                  <a:lnTo>
                    <a:pt x="19" y="69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4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7" y="58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607"/>
            <p:cNvSpPr/>
            <p:nvPr/>
          </p:nvSpPr>
          <p:spPr bwMode="auto">
            <a:xfrm>
              <a:off x="6079695" y="2494295"/>
              <a:ext cx="468162" cy="585202"/>
            </a:xfrm>
            <a:custGeom>
              <a:gdLst>
                <a:gd fmla="*/ 40 w 56" name="T0"/>
                <a:gd fmla="*/ 0 h 70" name="T1"/>
                <a:gd fmla="*/ 40 w 56" name="T2"/>
                <a:gd fmla="*/ 2 h 70" name="T3"/>
                <a:gd fmla="*/ 40 w 56" name="T4"/>
                <a:gd fmla="*/ 6 h 70" name="T5"/>
                <a:gd fmla="*/ 41 w 56" name="T6"/>
                <a:gd fmla="*/ 9 h 70" name="T7"/>
                <a:gd fmla="*/ 42 w 56" name="T8"/>
                <a:gd fmla="*/ 12 h 70" name="T9"/>
                <a:gd fmla="*/ 44 w 56" name="T10"/>
                <a:gd fmla="*/ 14 h 70" name="T11"/>
                <a:gd fmla="*/ 46 w 56" name="T12"/>
                <a:gd fmla="*/ 16 h 70" name="T13"/>
                <a:gd fmla="*/ 50 w 56" name="T14"/>
                <a:gd fmla="*/ 17 h 70" name="T15"/>
                <a:gd fmla="*/ 54 w 56" name="T16"/>
                <a:gd fmla="*/ 16 h 70" name="T17"/>
                <a:gd fmla="*/ 50 w 56" name="T18"/>
                <a:gd fmla="*/ 18 h 70" name="T19"/>
                <a:gd fmla="*/ 49 w 56" name="T20"/>
                <a:gd fmla="*/ 21 h 70" name="T21"/>
                <a:gd fmla="*/ 48 w 56" name="T22"/>
                <a:gd fmla="*/ 24 h 70" name="T23"/>
                <a:gd fmla="*/ 48 w 56" name="T24"/>
                <a:gd fmla="*/ 26 h 70" name="T25"/>
                <a:gd fmla="*/ 49 w 56" name="T26"/>
                <a:gd fmla="*/ 29 h 70" name="T27"/>
                <a:gd fmla="*/ 50 w 56" name="T28"/>
                <a:gd fmla="*/ 32 h 70" name="T29"/>
                <a:gd fmla="*/ 52 w 56" name="T30"/>
                <a:gd fmla="*/ 33 h 70" name="T31"/>
                <a:gd fmla="*/ 56 w 56" name="T32"/>
                <a:gd fmla="*/ 34 h 70" name="T33"/>
                <a:gd fmla="*/ 52 w 56" name="T34"/>
                <a:gd fmla="*/ 36 h 70" name="T35"/>
                <a:gd fmla="*/ 49 w 56" name="T36"/>
                <a:gd fmla="*/ 37 h 70" name="T37"/>
                <a:gd fmla="*/ 46 w 56" name="T38"/>
                <a:gd fmla="*/ 38 h 70" name="T39"/>
                <a:gd fmla="*/ 44 w 56" name="T40"/>
                <a:gd fmla="*/ 41 h 70" name="T41"/>
                <a:gd fmla="*/ 41 w 56" name="T42"/>
                <a:gd fmla="*/ 42 h 70" name="T43"/>
                <a:gd fmla="*/ 41 w 56" name="T44"/>
                <a:gd fmla="*/ 45 h 70" name="T45"/>
                <a:gd fmla="*/ 42 w 56" name="T46"/>
                <a:gd fmla="*/ 47 h 70" name="T47"/>
                <a:gd fmla="*/ 45 w 56" name="T48"/>
                <a:gd fmla="*/ 50 h 70" name="T49"/>
                <a:gd fmla="*/ 34 w 56" name="T50"/>
                <a:gd fmla="*/ 51 h 70" name="T51"/>
                <a:gd fmla="*/ 25 w 56" name="T52"/>
                <a:gd fmla="*/ 55 h 70" name="T53"/>
                <a:gd fmla="*/ 16 w 56" name="T54"/>
                <a:gd fmla="*/ 62 h 70" name="T55"/>
                <a:gd fmla="*/ 9 w 56" name="T56"/>
                <a:gd fmla="*/ 70 h 70" name="T57"/>
                <a:gd fmla="*/ 9 w 56" name="T58"/>
                <a:gd fmla="*/ 70 h 70" name="T59"/>
                <a:gd fmla="*/ 6 w 56" name="T60"/>
                <a:gd fmla="*/ 67 h 70" name="T61"/>
                <a:gd fmla="*/ 5 w 56" name="T62"/>
                <a:gd fmla="*/ 66 h 70" name="T63"/>
                <a:gd fmla="*/ 2 w 56" name="T64"/>
                <a:gd fmla="*/ 65 h 70" name="T65"/>
                <a:gd fmla="*/ 1 w 56" name="T66"/>
                <a:gd fmla="*/ 63 h 70" name="T67"/>
                <a:gd fmla="*/ 0 w 56" name="T68"/>
                <a:gd fmla="*/ 63 h 70" name="T69"/>
                <a:gd fmla="*/ 0 w 56" name="T70"/>
                <a:gd fmla="*/ 63 h 70" name="T71"/>
                <a:gd fmla="*/ 0 w 56" name="T72"/>
                <a:gd fmla="*/ 62 h 70" name="T73"/>
                <a:gd fmla="*/ 1 w 56" name="T74"/>
                <a:gd fmla="*/ 61 h 70" name="T75"/>
                <a:gd fmla="*/ 2 w 56" name="T76"/>
                <a:gd fmla="*/ 59 h 70" name="T77"/>
                <a:gd fmla="*/ 4 w 56" name="T78"/>
                <a:gd fmla="*/ 55 h 70" name="T79"/>
                <a:gd fmla="*/ 5 w 56" name="T80"/>
                <a:gd fmla="*/ 51 h 70" name="T81"/>
                <a:gd fmla="*/ 5 w 56" name="T82"/>
                <a:gd fmla="*/ 47 h 70" name="T83"/>
                <a:gd fmla="*/ 4 w 56" name="T84"/>
                <a:gd fmla="*/ 43 h 70" name="T85"/>
                <a:gd fmla="*/ 1 w 56" name="T86"/>
                <a:gd fmla="*/ 40 h 70" name="T87"/>
                <a:gd fmla="*/ 4 w 56" name="T88"/>
                <a:gd fmla="*/ 40 h 70" name="T89"/>
                <a:gd fmla="*/ 8 w 56" name="T90"/>
                <a:gd fmla="*/ 37 h 70" name="T91"/>
                <a:gd fmla="*/ 10 w 56" name="T92"/>
                <a:gd fmla="*/ 36 h 70" name="T93"/>
                <a:gd fmla="*/ 13 w 56" name="T94"/>
                <a:gd fmla="*/ 33 h 70" name="T95"/>
                <a:gd fmla="*/ 16 w 56" name="T96"/>
                <a:gd fmla="*/ 29 h 70" name="T97"/>
                <a:gd fmla="*/ 16 w 56" name="T98"/>
                <a:gd fmla="*/ 26 h 70" name="T99"/>
                <a:gd fmla="*/ 13 w 56" name="T100"/>
                <a:gd fmla="*/ 22 h 70" name="T101"/>
                <a:gd fmla="*/ 17 w 56" name="T102"/>
                <a:gd fmla="*/ 22 h 70" name="T103"/>
                <a:gd fmla="*/ 20 w 56" name="T104"/>
                <a:gd fmla="*/ 21 h 70" name="T105"/>
                <a:gd fmla="*/ 22 w 56" name="T106"/>
                <a:gd fmla="*/ 18 h 70" name="T107"/>
                <a:gd fmla="*/ 22 w 56" name="T108"/>
                <a:gd fmla="*/ 16 h 70" name="T109"/>
                <a:gd fmla="*/ 22 w 56" name="T110"/>
                <a:gd fmla="*/ 12 h 70" name="T111"/>
                <a:gd fmla="*/ 26 w 56" name="T112"/>
                <a:gd fmla="*/ 13 h 70" name="T113"/>
                <a:gd fmla="*/ 29 w 56" name="T114"/>
                <a:gd fmla="*/ 13 h 70" name="T115"/>
                <a:gd fmla="*/ 32 w 56" name="T116"/>
                <a:gd fmla="*/ 12 h 70" name="T117"/>
                <a:gd fmla="*/ 34 w 56" name="T118"/>
                <a:gd fmla="*/ 9 h 70" name="T119"/>
                <a:gd fmla="*/ 37 w 56" name="T120"/>
                <a:gd fmla="*/ 6 h 70" name="T121"/>
                <a:gd fmla="*/ 38 w 56" name="T122"/>
                <a:gd fmla="*/ 2 h 70" name="T123"/>
                <a:gd fmla="*/ 40 w 56" name="T124"/>
                <a:gd fmla="*/ 0 h 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" w="56">
                  <a:moveTo>
                    <a:pt x="40" y="0"/>
                  </a:moveTo>
                  <a:lnTo>
                    <a:pt x="40" y="2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9" y="29"/>
                  </a:lnTo>
                  <a:lnTo>
                    <a:pt x="50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6" y="38"/>
                  </a:lnTo>
                  <a:lnTo>
                    <a:pt x="44" y="41"/>
                  </a:lnTo>
                  <a:lnTo>
                    <a:pt x="41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5" y="50"/>
                  </a:lnTo>
                  <a:lnTo>
                    <a:pt x="34" y="51"/>
                  </a:lnTo>
                  <a:lnTo>
                    <a:pt x="25" y="55"/>
                  </a:lnTo>
                  <a:lnTo>
                    <a:pt x="16" y="6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3" y="33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09800"/>
            </a:solidFill>
            <a:ln w="0">
              <a:solidFill>
                <a:srgbClr val="5098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7608"/>
            <p:cNvSpPr/>
            <p:nvPr/>
          </p:nvSpPr>
          <p:spPr bwMode="auto">
            <a:xfrm>
              <a:off x="5511213" y="3656339"/>
              <a:ext cx="426362" cy="560122"/>
            </a:xfrm>
            <a:custGeom>
              <a:gdLst>
                <a:gd fmla="*/ 33 w 51" name="T0"/>
                <a:gd fmla="*/ 0 h 67" name="T1"/>
                <a:gd fmla="*/ 36 w 51" name="T2"/>
                <a:gd fmla="*/ 0 h 67" name="T3"/>
                <a:gd fmla="*/ 40 w 51" name="T4"/>
                <a:gd fmla="*/ 1 h 67" name="T5"/>
                <a:gd fmla="*/ 44 w 51" name="T6"/>
                <a:gd fmla="*/ 3 h 67" name="T7"/>
                <a:gd fmla="*/ 51 w 51" name="T8"/>
                <a:gd fmla="*/ 5 h 67" name="T9"/>
                <a:gd fmla="*/ 51 w 51" name="T10"/>
                <a:gd fmla="*/ 11 h 67" name="T11"/>
                <a:gd fmla="*/ 48 w 51" name="T12"/>
                <a:gd fmla="*/ 16 h 67" name="T13"/>
                <a:gd fmla="*/ 43 w 51" name="T14"/>
                <a:gd fmla="*/ 23 h 67" name="T15"/>
                <a:gd fmla="*/ 37 w 51" name="T16"/>
                <a:gd fmla="*/ 28 h 67" name="T17"/>
                <a:gd fmla="*/ 36 w 51" name="T18"/>
                <a:gd fmla="*/ 35 h 67" name="T19"/>
                <a:gd fmla="*/ 33 w 51" name="T20"/>
                <a:gd fmla="*/ 33 h 67" name="T21"/>
                <a:gd fmla="*/ 31 w 51" name="T22"/>
                <a:gd fmla="*/ 33 h 67" name="T23"/>
                <a:gd fmla="*/ 29 w 51" name="T24"/>
                <a:gd fmla="*/ 36 h 67" name="T25"/>
                <a:gd fmla="*/ 28 w 51" name="T26"/>
                <a:gd fmla="*/ 39 h 67" name="T27"/>
                <a:gd fmla="*/ 27 w 51" name="T28"/>
                <a:gd fmla="*/ 41 h 67" name="T29"/>
                <a:gd fmla="*/ 27 w 51" name="T30"/>
                <a:gd fmla="*/ 45 h 67" name="T31"/>
                <a:gd fmla="*/ 27 w 51" name="T32"/>
                <a:gd fmla="*/ 48 h 67" name="T33"/>
                <a:gd fmla="*/ 27 w 51" name="T34"/>
                <a:gd fmla="*/ 51 h 67" name="T35"/>
                <a:gd fmla="*/ 24 w 51" name="T36"/>
                <a:gd fmla="*/ 49 h 67" name="T37"/>
                <a:gd fmla="*/ 23 w 51" name="T38"/>
                <a:gd fmla="*/ 48 h 67" name="T39"/>
                <a:gd fmla="*/ 21 w 51" name="T40"/>
                <a:gd fmla="*/ 48 h 67" name="T41"/>
                <a:gd fmla="*/ 20 w 51" name="T42"/>
                <a:gd fmla="*/ 49 h 67" name="T43"/>
                <a:gd fmla="*/ 20 w 51" name="T44"/>
                <a:gd fmla="*/ 52 h 67" name="T45"/>
                <a:gd fmla="*/ 20 w 51" name="T46"/>
                <a:gd fmla="*/ 53 h 67" name="T47"/>
                <a:gd fmla="*/ 19 w 51" name="T48"/>
                <a:gd fmla="*/ 56 h 67" name="T49"/>
                <a:gd fmla="*/ 19 w 51" name="T50"/>
                <a:gd fmla="*/ 59 h 67" name="T51"/>
                <a:gd fmla="*/ 17 w 51" name="T52"/>
                <a:gd fmla="*/ 55 h 67" name="T53"/>
                <a:gd fmla="*/ 16 w 51" name="T54"/>
                <a:gd fmla="*/ 53 h 67" name="T55"/>
                <a:gd fmla="*/ 13 w 51" name="T56"/>
                <a:gd fmla="*/ 53 h 67" name="T57"/>
                <a:gd fmla="*/ 11 w 51" name="T58"/>
                <a:gd fmla="*/ 55 h 67" name="T59"/>
                <a:gd fmla="*/ 9 w 51" name="T60"/>
                <a:gd fmla="*/ 56 h 67" name="T61"/>
                <a:gd fmla="*/ 7 w 51" name="T62"/>
                <a:gd fmla="*/ 57 h 67" name="T63"/>
                <a:gd fmla="*/ 5 w 51" name="T64"/>
                <a:gd fmla="*/ 60 h 67" name="T65"/>
                <a:gd fmla="*/ 3 w 51" name="T66"/>
                <a:gd fmla="*/ 63 h 67" name="T67"/>
                <a:gd fmla="*/ 1 w 51" name="T68"/>
                <a:gd fmla="*/ 65 h 67" name="T69"/>
                <a:gd fmla="*/ 0 w 51" name="T70"/>
                <a:gd fmla="*/ 67 h 67" name="T71"/>
                <a:gd fmla="*/ 1 w 51" name="T72"/>
                <a:gd fmla="*/ 64 h 67" name="T73"/>
                <a:gd fmla="*/ 3 w 51" name="T74"/>
                <a:gd fmla="*/ 60 h 67" name="T75"/>
                <a:gd fmla="*/ 5 w 51" name="T76"/>
                <a:gd fmla="*/ 53 h 67" name="T77"/>
                <a:gd fmla="*/ 7 w 51" name="T78"/>
                <a:gd fmla="*/ 47 h 67" name="T79"/>
                <a:gd fmla="*/ 4 w 51" name="T80"/>
                <a:gd fmla="*/ 43 h 67" name="T81"/>
                <a:gd fmla="*/ 0 w 51" name="T82"/>
                <a:gd fmla="*/ 40 h 67" name="T83"/>
                <a:gd fmla="*/ 4 w 51" name="T84"/>
                <a:gd fmla="*/ 36 h 67" name="T85"/>
                <a:gd fmla="*/ 7 w 51" name="T86"/>
                <a:gd fmla="*/ 29 h 67" name="T87"/>
                <a:gd fmla="*/ 8 w 51" name="T88"/>
                <a:gd fmla="*/ 24 h 67" name="T89"/>
                <a:gd fmla="*/ 4 w 51" name="T90"/>
                <a:gd fmla="*/ 19 h 67" name="T91"/>
                <a:gd fmla="*/ 8 w 51" name="T92"/>
                <a:gd fmla="*/ 16 h 67" name="T93"/>
                <a:gd fmla="*/ 12 w 51" name="T94"/>
                <a:gd fmla="*/ 13 h 67" name="T95"/>
                <a:gd fmla="*/ 16 w 51" name="T96"/>
                <a:gd fmla="*/ 11 h 67" name="T97"/>
                <a:gd fmla="*/ 19 w 51" name="T98"/>
                <a:gd fmla="*/ 7 h 67" name="T99"/>
                <a:gd fmla="*/ 23 w 51" name="T100"/>
                <a:gd fmla="*/ 4 h 67" name="T101"/>
                <a:gd fmla="*/ 25 w 51" name="T102"/>
                <a:gd fmla="*/ 1 h 67" name="T103"/>
                <a:gd fmla="*/ 29 w 51" name="T104"/>
                <a:gd fmla="*/ 0 h 67" name="T105"/>
                <a:gd fmla="*/ 33 w 51" name="T106"/>
                <a:gd fmla="*/ 0 h 6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7" w="51">
                  <a:moveTo>
                    <a:pt x="33" y="0"/>
                  </a:move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51" y="5"/>
                  </a:lnTo>
                  <a:lnTo>
                    <a:pt x="51" y="11"/>
                  </a:lnTo>
                  <a:lnTo>
                    <a:pt x="48" y="16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4" y="49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3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9" y="56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7" y="29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7609"/>
            <p:cNvSpPr/>
            <p:nvPr/>
          </p:nvSpPr>
          <p:spPr bwMode="auto">
            <a:xfrm>
              <a:off x="5519573" y="3689779"/>
              <a:ext cx="367841" cy="476522"/>
            </a:xfrm>
            <a:custGeom>
              <a:gdLst>
                <a:gd fmla="*/ 27 w 44" name="T0"/>
                <a:gd fmla="*/ 0 h 57" name="T1"/>
                <a:gd fmla="*/ 31 w 44" name="T2"/>
                <a:gd fmla="*/ 0 h 57" name="T3"/>
                <a:gd fmla="*/ 35 w 44" name="T4"/>
                <a:gd fmla="*/ 1 h 57" name="T5"/>
                <a:gd fmla="*/ 39 w 44" name="T6"/>
                <a:gd fmla="*/ 3 h 57" name="T7"/>
                <a:gd fmla="*/ 44 w 44" name="T8"/>
                <a:gd fmla="*/ 5 h 57" name="T9"/>
                <a:gd fmla="*/ 44 w 44" name="T10"/>
                <a:gd fmla="*/ 9 h 57" name="T11"/>
                <a:gd fmla="*/ 42 w 44" name="T12"/>
                <a:gd fmla="*/ 15 h 57" name="T13"/>
                <a:gd fmla="*/ 38 w 44" name="T14"/>
                <a:gd fmla="*/ 20 h 57" name="T15"/>
                <a:gd fmla="*/ 34 w 44" name="T16"/>
                <a:gd fmla="*/ 24 h 57" name="T17"/>
                <a:gd fmla="*/ 31 w 44" name="T18"/>
                <a:gd fmla="*/ 29 h 57" name="T19"/>
                <a:gd fmla="*/ 30 w 44" name="T20"/>
                <a:gd fmla="*/ 28 h 57" name="T21"/>
                <a:gd fmla="*/ 27 w 44" name="T22"/>
                <a:gd fmla="*/ 29 h 57" name="T23"/>
                <a:gd fmla="*/ 26 w 44" name="T24"/>
                <a:gd fmla="*/ 31 h 57" name="T25"/>
                <a:gd fmla="*/ 24 w 44" name="T26"/>
                <a:gd fmla="*/ 33 h 57" name="T27"/>
                <a:gd fmla="*/ 24 w 44" name="T28"/>
                <a:gd fmla="*/ 36 h 57" name="T29"/>
                <a:gd fmla="*/ 23 w 44" name="T30"/>
                <a:gd fmla="*/ 39 h 57" name="T31"/>
                <a:gd fmla="*/ 23 w 44" name="T32"/>
                <a:gd fmla="*/ 41 h 57" name="T33"/>
                <a:gd fmla="*/ 24 w 44" name="T34"/>
                <a:gd fmla="*/ 44 h 57" name="T35"/>
                <a:gd fmla="*/ 22 w 44" name="T36"/>
                <a:gd fmla="*/ 41 h 57" name="T37"/>
                <a:gd fmla="*/ 20 w 44" name="T38"/>
                <a:gd fmla="*/ 41 h 57" name="T39"/>
                <a:gd fmla="*/ 19 w 44" name="T40"/>
                <a:gd fmla="*/ 41 h 57" name="T41"/>
                <a:gd fmla="*/ 18 w 44" name="T42"/>
                <a:gd fmla="*/ 43 h 57" name="T43"/>
                <a:gd fmla="*/ 18 w 44" name="T44"/>
                <a:gd fmla="*/ 45 h 57" name="T45"/>
                <a:gd fmla="*/ 18 w 44" name="T46"/>
                <a:gd fmla="*/ 48 h 57" name="T47"/>
                <a:gd fmla="*/ 18 w 44" name="T48"/>
                <a:gd fmla="*/ 49 h 57" name="T49"/>
                <a:gd fmla="*/ 16 w 44" name="T50"/>
                <a:gd fmla="*/ 47 h 57" name="T51"/>
                <a:gd fmla="*/ 14 w 44" name="T52"/>
                <a:gd fmla="*/ 45 h 57" name="T53"/>
                <a:gd fmla="*/ 12 w 44" name="T54"/>
                <a:gd fmla="*/ 45 h 57" name="T55"/>
                <a:gd fmla="*/ 10 w 44" name="T56"/>
                <a:gd fmla="*/ 47 h 57" name="T57"/>
                <a:gd fmla="*/ 8 w 44" name="T58"/>
                <a:gd fmla="*/ 48 h 57" name="T59"/>
                <a:gd fmla="*/ 6 w 44" name="T60"/>
                <a:gd fmla="*/ 51 h 57" name="T61"/>
                <a:gd fmla="*/ 4 w 44" name="T62"/>
                <a:gd fmla="*/ 53 h 57" name="T63"/>
                <a:gd fmla="*/ 3 w 44" name="T64"/>
                <a:gd fmla="*/ 55 h 57" name="T65"/>
                <a:gd fmla="*/ 2 w 44" name="T66"/>
                <a:gd fmla="*/ 57 h 57" name="T67"/>
                <a:gd fmla="*/ 2 w 44" name="T68"/>
                <a:gd fmla="*/ 53 h 57" name="T69"/>
                <a:gd fmla="*/ 3 w 44" name="T70"/>
                <a:gd fmla="*/ 52 h 57" name="T71"/>
                <a:gd fmla="*/ 4 w 44" name="T72"/>
                <a:gd fmla="*/ 51 h 57" name="T73"/>
                <a:gd fmla="*/ 6 w 44" name="T74"/>
                <a:gd fmla="*/ 47 h 57" name="T75"/>
                <a:gd fmla="*/ 6 w 44" name="T76"/>
                <a:gd fmla="*/ 44 h 57" name="T77"/>
                <a:gd fmla="*/ 7 w 44" name="T78"/>
                <a:gd fmla="*/ 41 h 57" name="T79"/>
                <a:gd fmla="*/ 6 w 44" name="T80"/>
                <a:gd fmla="*/ 39 h 57" name="T81"/>
                <a:gd fmla="*/ 6 w 44" name="T82"/>
                <a:gd fmla="*/ 36 h 57" name="T83"/>
                <a:gd fmla="*/ 3 w 44" name="T84"/>
                <a:gd fmla="*/ 35 h 57" name="T85"/>
                <a:gd fmla="*/ 0 w 44" name="T86"/>
                <a:gd fmla="*/ 35 h 57" name="T87"/>
                <a:gd fmla="*/ 3 w 44" name="T88"/>
                <a:gd fmla="*/ 33 h 57" name="T89"/>
                <a:gd fmla="*/ 6 w 44" name="T90"/>
                <a:gd fmla="*/ 31 h 57" name="T91"/>
                <a:gd fmla="*/ 7 w 44" name="T92"/>
                <a:gd fmla="*/ 28 h 57" name="T93"/>
                <a:gd fmla="*/ 8 w 44" name="T94"/>
                <a:gd fmla="*/ 24 h 57" name="T95"/>
                <a:gd fmla="*/ 8 w 44" name="T96"/>
                <a:gd fmla="*/ 20 h 57" name="T97"/>
                <a:gd fmla="*/ 7 w 44" name="T98"/>
                <a:gd fmla="*/ 19 h 57" name="T99"/>
                <a:gd fmla="*/ 6 w 44" name="T100"/>
                <a:gd fmla="*/ 16 h 57" name="T101"/>
                <a:gd fmla="*/ 10 w 44" name="T102"/>
                <a:gd fmla="*/ 15 h 57" name="T103"/>
                <a:gd fmla="*/ 12 w 44" name="T104"/>
                <a:gd fmla="*/ 11 h 57" name="T105"/>
                <a:gd fmla="*/ 16 w 44" name="T106"/>
                <a:gd fmla="*/ 8 h 57" name="T107"/>
                <a:gd fmla="*/ 20 w 44" name="T108"/>
                <a:gd fmla="*/ 4 h 57" name="T109"/>
                <a:gd fmla="*/ 23 w 44" name="T110"/>
                <a:gd fmla="*/ 1 h 57" name="T111"/>
                <a:gd fmla="*/ 27 w 44" name="T112"/>
                <a:gd fmla="*/ 0 h 5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7" w="44">
                  <a:moveTo>
                    <a:pt x="27" y="0"/>
                  </a:moveTo>
                  <a:lnTo>
                    <a:pt x="31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2" y="15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3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B6900"/>
            </a:solidFill>
            <a:ln w="0">
              <a:solidFill>
                <a:srgbClr val="2B69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7610"/>
            <p:cNvSpPr/>
            <p:nvPr/>
          </p:nvSpPr>
          <p:spPr bwMode="auto">
            <a:xfrm>
              <a:off x="6188375" y="2694936"/>
              <a:ext cx="535042" cy="392921"/>
            </a:xfrm>
            <a:custGeom>
              <a:gdLst>
                <a:gd fmla="*/ 64 w 64" name="T0"/>
                <a:gd fmla="*/ 0 h 47" name="T1"/>
                <a:gd fmla="*/ 63 w 64" name="T2"/>
                <a:gd fmla="*/ 2 h 47" name="T3"/>
                <a:gd fmla="*/ 61 w 64" name="T4"/>
                <a:gd fmla="*/ 4 h 47" name="T5"/>
                <a:gd fmla="*/ 59 w 64" name="T6"/>
                <a:gd fmla="*/ 6 h 47" name="T7"/>
                <a:gd fmla="*/ 56 w 64" name="T8"/>
                <a:gd fmla="*/ 9 h 47" name="T9"/>
                <a:gd fmla="*/ 55 w 64" name="T10"/>
                <a:gd fmla="*/ 12 h 47" name="T11"/>
                <a:gd fmla="*/ 53 w 64" name="T12"/>
                <a:gd fmla="*/ 14 h 47" name="T13"/>
                <a:gd fmla="*/ 52 w 64" name="T14"/>
                <a:gd fmla="*/ 17 h 47" name="T15"/>
                <a:gd fmla="*/ 52 w 64" name="T16"/>
                <a:gd fmla="*/ 19 h 47" name="T17"/>
                <a:gd fmla="*/ 53 w 64" name="T18"/>
                <a:gd fmla="*/ 21 h 47" name="T19"/>
                <a:gd fmla="*/ 56 w 64" name="T20"/>
                <a:gd fmla="*/ 23 h 47" name="T21"/>
                <a:gd fmla="*/ 52 w 64" name="T22"/>
                <a:gd fmla="*/ 25 h 47" name="T23"/>
                <a:gd fmla="*/ 49 w 64" name="T24"/>
                <a:gd fmla="*/ 26 h 47" name="T25"/>
                <a:gd fmla="*/ 45 w 64" name="T26"/>
                <a:gd fmla="*/ 29 h 47" name="T27"/>
                <a:gd fmla="*/ 44 w 64" name="T28"/>
                <a:gd fmla="*/ 33 h 47" name="T29"/>
                <a:gd fmla="*/ 43 w 64" name="T30"/>
                <a:gd fmla="*/ 37 h 47" name="T31"/>
                <a:gd fmla="*/ 44 w 64" name="T32"/>
                <a:gd fmla="*/ 41 h 47" name="T33"/>
                <a:gd fmla="*/ 36 w 64" name="T34"/>
                <a:gd fmla="*/ 41 h 47" name="T35"/>
                <a:gd fmla="*/ 28 w 64" name="T36"/>
                <a:gd fmla="*/ 45 h 47" name="T37"/>
                <a:gd fmla="*/ 20 w 64" name="T38"/>
                <a:gd fmla="*/ 47 h 47" name="T39"/>
                <a:gd fmla="*/ 16 w 64" name="T40"/>
                <a:gd fmla="*/ 47 h 47" name="T41"/>
                <a:gd fmla="*/ 12 w 64" name="T42"/>
                <a:gd fmla="*/ 46 h 47" name="T43"/>
                <a:gd fmla="*/ 8 w 64" name="T44"/>
                <a:gd fmla="*/ 43 h 47" name="T45"/>
                <a:gd fmla="*/ 5 w 64" name="T46"/>
                <a:gd fmla="*/ 41 h 47" name="T47"/>
                <a:gd fmla="*/ 0 w 64" name="T48"/>
                <a:gd fmla="*/ 35 h 47" name="T49"/>
                <a:gd fmla="*/ 1 w 64" name="T50"/>
                <a:gd fmla="*/ 31 h 47" name="T51"/>
                <a:gd fmla="*/ 7 w 64" name="T52"/>
                <a:gd fmla="*/ 27 h 47" name="T53"/>
                <a:gd fmla="*/ 13 w 64" name="T54"/>
                <a:gd fmla="*/ 23 h 47" name="T55"/>
                <a:gd fmla="*/ 20 w 64" name="T56"/>
                <a:gd fmla="*/ 21 h 47" name="T57"/>
                <a:gd fmla="*/ 23 w 64" name="T58"/>
                <a:gd fmla="*/ 16 h 47" name="T59"/>
                <a:gd fmla="*/ 25 w 64" name="T60"/>
                <a:gd fmla="*/ 18 h 47" name="T61"/>
                <a:gd fmla="*/ 27 w 64" name="T62"/>
                <a:gd fmla="*/ 18 h 47" name="T63"/>
                <a:gd fmla="*/ 29 w 64" name="T64"/>
                <a:gd fmla="*/ 17 h 47" name="T65"/>
                <a:gd fmla="*/ 32 w 64" name="T66"/>
                <a:gd fmla="*/ 16 h 47" name="T67"/>
                <a:gd fmla="*/ 33 w 64" name="T68"/>
                <a:gd fmla="*/ 13 h 47" name="T69"/>
                <a:gd fmla="*/ 35 w 64" name="T70"/>
                <a:gd fmla="*/ 10 h 47" name="T71"/>
                <a:gd fmla="*/ 36 w 64" name="T72"/>
                <a:gd fmla="*/ 8 h 47" name="T73"/>
                <a:gd fmla="*/ 36 w 64" name="T74"/>
                <a:gd fmla="*/ 5 h 47" name="T75"/>
                <a:gd fmla="*/ 37 w 64" name="T76"/>
                <a:gd fmla="*/ 8 h 47" name="T77"/>
                <a:gd fmla="*/ 40 w 64" name="T78"/>
                <a:gd fmla="*/ 9 h 47" name="T79"/>
                <a:gd fmla="*/ 40 w 64" name="T80"/>
                <a:gd fmla="*/ 9 h 47" name="T81"/>
                <a:gd fmla="*/ 41 w 64" name="T82"/>
                <a:gd fmla="*/ 8 h 47" name="T83"/>
                <a:gd fmla="*/ 43 w 64" name="T84"/>
                <a:gd fmla="*/ 5 h 47" name="T85"/>
                <a:gd fmla="*/ 44 w 64" name="T86"/>
                <a:gd fmla="*/ 4 h 47" name="T87"/>
                <a:gd fmla="*/ 45 w 64" name="T88"/>
                <a:gd fmla="*/ 1 h 47" name="T89"/>
                <a:gd fmla="*/ 45 w 64" name="T90"/>
                <a:gd fmla="*/ 5 h 47" name="T91"/>
                <a:gd fmla="*/ 47 w 64" name="T92"/>
                <a:gd fmla="*/ 6 h 47" name="T93"/>
                <a:gd fmla="*/ 48 w 64" name="T94"/>
                <a:gd fmla="*/ 8 h 47" name="T95"/>
                <a:gd fmla="*/ 51 w 64" name="T96"/>
                <a:gd fmla="*/ 8 h 47" name="T97"/>
                <a:gd fmla="*/ 53 w 64" name="T98"/>
                <a:gd fmla="*/ 6 h 47" name="T99"/>
                <a:gd fmla="*/ 56 w 64" name="T100"/>
                <a:gd fmla="*/ 6 h 47" name="T101"/>
                <a:gd fmla="*/ 59 w 64" name="T102"/>
                <a:gd fmla="*/ 4 h 47" name="T103"/>
                <a:gd fmla="*/ 61 w 64" name="T104"/>
                <a:gd fmla="*/ 2 h 47" name="T105"/>
                <a:gd fmla="*/ 63 w 64" name="T106"/>
                <a:gd fmla="*/ 1 h 47" name="T107"/>
                <a:gd fmla="*/ 64 w 64" name="T108"/>
                <a:gd fmla="*/ 0 h 4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7" w="64">
                  <a:moveTo>
                    <a:pt x="64" y="0"/>
                  </a:moveTo>
                  <a:lnTo>
                    <a:pt x="63" y="2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21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43" y="37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8" y="45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7" y="27"/>
                  </a:lnTo>
                  <a:lnTo>
                    <a:pt x="13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5" y="1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1" y="2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7611"/>
            <p:cNvSpPr/>
            <p:nvPr/>
          </p:nvSpPr>
          <p:spPr bwMode="auto">
            <a:xfrm>
              <a:off x="6246895" y="2736736"/>
              <a:ext cx="443082" cy="334401"/>
            </a:xfrm>
            <a:custGeom>
              <a:gdLst>
                <a:gd fmla="*/ 53 w 53" name="T0"/>
                <a:gd fmla="*/ 0 h 40" name="T1"/>
                <a:gd fmla="*/ 52 w 53" name="T2"/>
                <a:gd fmla="*/ 1 h 40" name="T3"/>
                <a:gd fmla="*/ 50 w 53" name="T4"/>
                <a:gd fmla="*/ 3 h 40" name="T5"/>
                <a:gd fmla="*/ 49 w 53" name="T6"/>
                <a:gd fmla="*/ 4 h 40" name="T7"/>
                <a:gd fmla="*/ 46 w 53" name="T8"/>
                <a:gd fmla="*/ 7 h 40" name="T9"/>
                <a:gd fmla="*/ 45 w 53" name="T10"/>
                <a:gd fmla="*/ 9 h 40" name="T11"/>
                <a:gd fmla="*/ 44 w 53" name="T12"/>
                <a:gd fmla="*/ 11 h 40" name="T13"/>
                <a:gd fmla="*/ 44 w 53" name="T14"/>
                <a:gd fmla="*/ 13 h 40" name="T15"/>
                <a:gd fmla="*/ 44 w 53" name="T16"/>
                <a:gd fmla="*/ 16 h 40" name="T17"/>
                <a:gd fmla="*/ 44 w 53" name="T18"/>
                <a:gd fmla="*/ 17 h 40" name="T19"/>
                <a:gd fmla="*/ 46 w 53" name="T20"/>
                <a:gd fmla="*/ 18 h 40" name="T21"/>
                <a:gd fmla="*/ 44 w 53" name="T22"/>
                <a:gd fmla="*/ 20 h 40" name="T23"/>
                <a:gd fmla="*/ 41 w 53" name="T24"/>
                <a:gd fmla="*/ 21 h 40" name="T25"/>
                <a:gd fmla="*/ 38 w 53" name="T26"/>
                <a:gd fmla="*/ 24 h 40" name="T27"/>
                <a:gd fmla="*/ 36 w 53" name="T28"/>
                <a:gd fmla="*/ 26 h 40" name="T29"/>
                <a:gd fmla="*/ 36 w 53" name="T30"/>
                <a:gd fmla="*/ 30 h 40" name="T31"/>
                <a:gd fmla="*/ 36 w 53" name="T32"/>
                <a:gd fmla="*/ 33 h 40" name="T33"/>
                <a:gd fmla="*/ 32 w 53" name="T34"/>
                <a:gd fmla="*/ 33 h 40" name="T35"/>
                <a:gd fmla="*/ 28 w 53" name="T36"/>
                <a:gd fmla="*/ 34 h 40" name="T37"/>
                <a:gd fmla="*/ 24 w 53" name="T38"/>
                <a:gd fmla="*/ 37 h 40" name="T39"/>
                <a:gd fmla="*/ 20 w 53" name="T40"/>
                <a:gd fmla="*/ 38 h 40" name="T41"/>
                <a:gd fmla="*/ 16 w 53" name="T42"/>
                <a:gd fmla="*/ 40 h 40" name="T43"/>
                <a:gd fmla="*/ 13 w 53" name="T44"/>
                <a:gd fmla="*/ 40 h 40" name="T45"/>
                <a:gd fmla="*/ 9 w 53" name="T46"/>
                <a:gd fmla="*/ 37 h 40" name="T47"/>
                <a:gd fmla="*/ 6 w 53" name="T48"/>
                <a:gd fmla="*/ 36 h 40" name="T49"/>
                <a:gd fmla="*/ 4 w 53" name="T50"/>
                <a:gd fmla="*/ 33 h 40" name="T51"/>
                <a:gd fmla="*/ 0 w 53" name="T52"/>
                <a:gd fmla="*/ 30 h 40" name="T53"/>
                <a:gd fmla="*/ 0 w 53" name="T54"/>
                <a:gd fmla="*/ 29 h 40" name="T55"/>
                <a:gd fmla="*/ 0 w 53" name="T56"/>
                <a:gd fmla="*/ 26 h 40" name="T57"/>
                <a:gd fmla="*/ 1 w 53" name="T58"/>
                <a:gd fmla="*/ 25 h 40" name="T59"/>
                <a:gd fmla="*/ 4 w 53" name="T60"/>
                <a:gd fmla="*/ 22 h 40" name="T61"/>
                <a:gd fmla="*/ 6 w 53" name="T62"/>
                <a:gd fmla="*/ 21 h 40" name="T63"/>
                <a:gd fmla="*/ 9 w 53" name="T64"/>
                <a:gd fmla="*/ 20 h 40" name="T65"/>
                <a:gd fmla="*/ 12 w 53" name="T66"/>
                <a:gd fmla="*/ 18 h 40" name="T67"/>
                <a:gd fmla="*/ 14 w 53" name="T68"/>
                <a:gd fmla="*/ 17 h 40" name="T69"/>
                <a:gd fmla="*/ 17 w 53" name="T70"/>
                <a:gd fmla="*/ 14 h 40" name="T71"/>
                <a:gd fmla="*/ 18 w 53" name="T72"/>
                <a:gd fmla="*/ 13 h 40" name="T73"/>
                <a:gd fmla="*/ 20 w 53" name="T74"/>
                <a:gd fmla="*/ 14 h 40" name="T75"/>
                <a:gd fmla="*/ 22 w 53" name="T76"/>
                <a:gd fmla="*/ 14 h 40" name="T77"/>
                <a:gd fmla="*/ 25 w 53" name="T78"/>
                <a:gd fmla="*/ 13 h 40" name="T79"/>
                <a:gd fmla="*/ 26 w 53" name="T80"/>
                <a:gd fmla="*/ 11 h 40" name="T81"/>
                <a:gd fmla="*/ 28 w 53" name="T82"/>
                <a:gd fmla="*/ 8 h 40" name="T83"/>
                <a:gd fmla="*/ 29 w 53" name="T84"/>
                <a:gd fmla="*/ 5 h 40" name="T85"/>
                <a:gd fmla="*/ 29 w 53" name="T86"/>
                <a:gd fmla="*/ 4 h 40" name="T87"/>
                <a:gd fmla="*/ 32 w 53" name="T88"/>
                <a:gd fmla="*/ 7 h 40" name="T89"/>
                <a:gd fmla="*/ 33 w 53" name="T90"/>
                <a:gd fmla="*/ 7 h 40" name="T91"/>
                <a:gd fmla="*/ 34 w 53" name="T92"/>
                <a:gd fmla="*/ 7 h 40" name="T93"/>
                <a:gd fmla="*/ 36 w 53" name="T94"/>
                <a:gd fmla="*/ 4 h 40" name="T95"/>
                <a:gd fmla="*/ 36 w 53" name="T96"/>
                <a:gd fmla="*/ 3 h 40" name="T97"/>
                <a:gd fmla="*/ 37 w 53" name="T98"/>
                <a:gd fmla="*/ 0 h 40" name="T99"/>
                <a:gd fmla="*/ 38 w 53" name="T100"/>
                <a:gd fmla="*/ 4 h 40" name="T101"/>
                <a:gd fmla="*/ 38 w 53" name="T102"/>
                <a:gd fmla="*/ 5 h 40" name="T103"/>
                <a:gd fmla="*/ 41 w 53" name="T104"/>
                <a:gd fmla="*/ 5 h 40" name="T105"/>
                <a:gd fmla="*/ 42 w 53" name="T106"/>
                <a:gd fmla="*/ 5 h 40" name="T107"/>
                <a:gd fmla="*/ 45 w 53" name="T108"/>
                <a:gd fmla="*/ 5 h 40" name="T109"/>
                <a:gd fmla="*/ 48 w 53" name="T110"/>
                <a:gd fmla="*/ 4 h 40" name="T111"/>
                <a:gd fmla="*/ 50 w 53" name="T112"/>
                <a:gd fmla="*/ 3 h 40" name="T113"/>
                <a:gd fmla="*/ 52 w 53" name="T114"/>
                <a:gd fmla="*/ 1 h 40" name="T115"/>
                <a:gd fmla="*/ 53 w 53" name="T116"/>
                <a:gd fmla="*/ 0 h 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" w="52">
                  <a:moveTo>
                    <a:pt x="53" y="0"/>
                  </a:moveTo>
                  <a:lnTo>
                    <a:pt x="52" y="1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7612"/>
            <p:cNvSpPr/>
            <p:nvPr/>
          </p:nvSpPr>
          <p:spPr bwMode="auto">
            <a:xfrm>
              <a:off x="5201892" y="3305218"/>
              <a:ext cx="668802" cy="292601"/>
            </a:xfrm>
            <a:custGeom>
              <a:gdLst>
                <a:gd fmla="*/ 37 w 80" name="T0"/>
                <a:gd fmla="*/ 0 h 35" name="T1"/>
                <a:gd fmla="*/ 40 w 80" name="T2"/>
                <a:gd fmla="*/ 0 h 35" name="T3"/>
                <a:gd fmla="*/ 44 w 80" name="T4"/>
                <a:gd fmla="*/ 1 h 35" name="T5"/>
                <a:gd fmla="*/ 57 w 80" name="T6"/>
                <a:gd fmla="*/ 4 h 35" name="T7"/>
                <a:gd fmla="*/ 69 w 80" name="T8"/>
                <a:gd fmla="*/ 8 h 35" name="T9"/>
                <a:gd fmla="*/ 80 w 80" name="T10"/>
                <a:gd fmla="*/ 16 h 35" name="T11"/>
                <a:gd fmla="*/ 80 w 80" name="T12"/>
                <a:gd fmla="*/ 16 h 35" name="T13"/>
                <a:gd fmla="*/ 76 w 80" name="T14"/>
                <a:gd fmla="*/ 22 h 35" name="T15"/>
                <a:gd fmla="*/ 68 w 80" name="T16"/>
                <a:gd fmla="*/ 26 h 35" name="T17"/>
                <a:gd fmla="*/ 57 w 80" name="T18"/>
                <a:gd fmla="*/ 30 h 35" name="T19"/>
                <a:gd fmla="*/ 48 w 80" name="T20"/>
                <a:gd fmla="*/ 33 h 35" name="T21"/>
                <a:gd fmla="*/ 40 w 80" name="T22"/>
                <a:gd fmla="*/ 34 h 35" name="T23"/>
                <a:gd fmla="*/ 28 w 80" name="T24"/>
                <a:gd fmla="*/ 35 h 35" name="T25"/>
                <a:gd fmla="*/ 17 w 80" name="T26"/>
                <a:gd fmla="*/ 31 h 35" name="T27"/>
                <a:gd fmla="*/ 13 w 80" name="T28"/>
                <a:gd fmla="*/ 30 h 35" name="T29"/>
                <a:gd fmla="*/ 11 w 80" name="T30"/>
                <a:gd fmla="*/ 29 h 35" name="T31"/>
                <a:gd fmla="*/ 7 w 80" name="T32"/>
                <a:gd fmla="*/ 27 h 35" name="T33"/>
                <a:gd fmla="*/ 4 w 80" name="T34"/>
                <a:gd fmla="*/ 29 h 35" name="T35"/>
                <a:gd fmla="*/ 3 w 80" name="T36"/>
                <a:gd fmla="*/ 30 h 35" name="T37"/>
                <a:gd fmla="*/ 0 w 80" name="T38"/>
                <a:gd fmla="*/ 33 h 35" name="T39"/>
                <a:gd fmla="*/ 3 w 80" name="T40"/>
                <a:gd fmla="*/ 29 h 35" name="T41"/>
                <a:gd fmla="*/ 5 w 80" name="T42"/>
                <a:gd fmla="*/ 25 h 35" name="T43"/>
                <a:gd fmla="*/ 8 w 80" name="T44"/>
                <a:gd fmla="*/ 21 h 35" name="T45"/>
                <a:gd fmla="*/ 12 w 80" name="T46"/>
                <a:gd fmla="*/ 18 h 35" name="T47"/>
                <a:gd fmla="*/ 16 w 80" name="T48"/>
                <a:gd fmla="*/ 14 h 35" name="T49"/>
                <a:gd fmla="*/ 19 w 80" name="T50"/>
                <a:gd fmla="*/ 12 h 35" name="T51"/>
                <a:gd fmla="*/ 21 w 80" name="T52"/>
                <a:gd fmla="*/ 10 h 35" name="T53"/>
                <a:gd fmla="*/ 24 w 80" name="T54"/>
                <a:gd fmla="*/ 9 h 35" name="T55"/>
                <a:gd fmla="*/ 25 w 80" name="T56"/>
                <a:gd fmla="*/ 8 h 35" name="T57"/>
                <a:gd fmla="*/ 26 w 80" name="T58"/>
                <a:gd fmla="*/ 5 h 35" name="T59"/>
                <a:gd fmla="*/ 28 w 80" name="T60"/>
                <a:gd fmla="*/ 2 h 35" name="T61"/>
                <a:gd fmla="*/ 29 w 80" name="T62"/>
                <a:gd fmla="*/ 1 h 35" name="T63"/>
                <a:gd fmla="*/ 33 w 80" name="T64"/>
                <a:gd fmla="*/ 0 h 35" name="T65"/>
                <a:gd fmla="*/ 37 w 80" name="T66"/>
                <a:gd fmla="*/ 0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80">
                  <a:moveTo>
                    <a:pt x="37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57" y="4"/>
                  </a:lnTo>
                  <a:lnTo>
                    <a:pt x="69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68" y="26"/>
                  </a:lnTo>
                  <a:lnTo>
                    <a:pt x="57" y="30"/>
                  </a:lnTo>
                  <a:lnTo>
                    <a:pt x="48" y="33"/>
                  </a:lnTo>
                  <a:lnTo>
                    <a:pt x="40" y="34"/>
                  </a:lnTo>
                  <a:lnTo>
                    <a:pt x="28" y="35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7613"/>
            <p:cNvSpPr/>
            <p:nvPr/>
          </p:nvSpPr>
          <p:spPr bwMode="auto">
            <a:xfrm>
              <a:off x="5444332" y="3422258"/>
              <a:ext cx="259161" cy="175561"/>
            </a:xfrm>
            <a:custGeom>
              <a:gdLst>
                <a:gd fmla="*/ 28 w 31" name="T0"/>
                <a:gd fmla="*/ 0 h 21" name="T1"/>
                <a:gd fmla="*/ 31 w 31" name="T2"/>
                <a:gd fmla="*/ 2 h 21" name="T3"/>
                <a:gd fmla="*/ 31 w 31" name="T4"/>
                <a:gd fmla="*/ 2 h 21" name="T5"/>
                <a:gd fmla="*/ 29 w 31" name="T6"/>
                <a:gd fmla="*/ 2 h 21" name="T7"/>
                <a:gd fmla="*/ 27 w 31" name="T8"/>
                <a:gd fmla="*/ 3 h 21" name="T9"/>
                <a:gd fmla="*/ 25 w 31" name="T10"/>
                <a:gd fmla="*/ 7 h 21" name="T11"/>
                <a:gd fmla="*/ 23 w 31" name="T12"/>
                <a:gd fmla="*/ 10 h 21" name="T13"/>
                <a:gd fmla="*/ 21 w 31" name="T14"/>
                <a:gd fmla="*/ 13 h 21" name="T15"/>
                <a:gd fmla="*/ 17 w 31" name="T16"/>
                <a:gd fmla="*/ 16 h 21" name="T17"/>
                <a:gd fmla="*/ 13 w 31" name="T18"/>
                <a:gd fmla="*/ 19 h 21" name="T19"/>
                <a:gd fmla="*/ 9 w 31" name="T20"/>
                <a:gd fmla="*/ 21 h 21" name="T21"/>
                <a:gd fmla="*/ 4 w 31" name="T22"/>
                <a:gd fmla="*/ 21 h 21" name="T23"/>
                <a:gd fmla="*/ 0 w 31" name="T24"/>
                <a:gd fmla="*/ 20 h 21" name="T25"/>
                <a:gd fmla="*/ 3 w 31" name="T26"/>
                <a:gd fmla="*/ 20 h 21" name="T27"/>
                <a:gd fmla="*/ 5 w 31" name="T28"/>
                <a:gd fmla="*/ 17 h 21" name="T29"/>
                <a:gd fmla="*/ 8 w 31" name="T30"/>
                <a:gd fmla="*/ 15 h 21" name="T31"/>
                <a:gd fmla="*/ 11 w 31" name="T32"/>
                <a:gd fmla="*/ 11 h 21" name="T33"/>
                <a:gd fmla="*/ 12 w 31" name="T34"/>
                <a:gd fmla="*/ 8 h 21" name="T35"/>
                <a:gd fmla="*/ 15 w 31" name="T36"/>
                <a:gd fmla="*/ 6 h 21" name="T37"/>
                <a:gd fmla="*/ 17 w 31" name="T38"/>
                <a:gd fmla="*/ 3 h 21" name="T39"/>
                <a:gd fmla="*/ 20 w 31" name="T40"/>
                <a:gd fmla="*/ 2 h 21" name="T41"/>
                <a:gd fmla="*/ 24 w 31" name="T42"/>
                <a:gd fmla="*/ 0 h 21" name="T43"/>
                <a:gd fmla="*/ 28 w 31" name="T44"/>
                <a:gd fmla="*/ 0 h 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1" w="31">
                  <a:moveTo>
                    <a:pt x="28" y="0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7614"/>
            <p:cNvSpPr/>
            <p:nvPr/>
          </p:nvSpPr>
          <p:spPr bwMode="auto">
            <a:xfrm>
              <a:off x="5360732" y="3438979"/>
              <a:ext cx="209001" cy="150481"/>
            </a:xfrm>
            <a:custGeom>
              <a:gdLst>
                <a:gd fmla="*/ 25 w 25" name="T0"/>
                <a:gd fmla="*/ 0 h 18" name="T1"/>
                <a:gd fmla="*/ 23 w 25" name="T2"/>
                <a:gd fmla="*/ 1 h 18" name="T3"/>
                <a:gd fmla="*/ 21 w 25" name="T4"/>
                <a:gd fmla="*/ 6 h 18" name="T5"/>
                <a:gd fmla="*/ 17 w 25" name="T6"/>
                <a:gd fmla="*/ 13 h 18" name="T7"/>
                <a:gd fmla="*/ 11 w 25" name="T8"/>
                <a:gd fmla="*/ 17 h 18" name="T9"/>
                <a:gd fmla="*/ 7 w 25" name="T10"/>
                <a:gd fmla="*/ 18 h 18" name="T11"/>
                <a:gd fmla="*/ 4 w 25" name="T12"/>
                <a:gd fmla="*/ 17 h 18" name="T13"/>
                <a:gd fmla="*/ 0 w 25" name="T14"/>
                <a:gd fmla="*/ 15 h 18" name="T15"/>
                <a:gd fmla="*/ 2 w 25" name="T16"/>
                <a:gd fmla="*/ 14 h 18" name="T17"/>
                <a:gd fmla="*/ 5 w 25" name="T18"/>
                <a:gd fmla="*/ 11 h 18" name="T19"/>
                <a:gd fmla="*/ 6 w 25" name="T20"/>
                <a:gd fmla="*/ 10 h 18" name="T21"/>
                <a:gd fmla="*/ 9 w 25" name="T22"/>
                <a:gd fmla="*/ 8 h 18" name="T23"/>
                <a:gd fmla="*/ 10 w 25" name="T24"/>
                <a:gd fmla="*/ 5 h 18" name="T25"/>
                <a:gd fmla="*/ 15 w 25" name="T26"/>
                <a:gd fmla="*/ 2 h 18" name="T27"/>
                <a:gd fmla="*/ 21 w 25" name="T28"/>
                <a:gd fmla="*/ 0 h 18" name="T29"/>
                <a:gd fmla="*/ 25 w 25" name="T30"/>
                <a:gd fmla="*/ 0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5">
                  <a:moveTo>
                    <a:pt x="25" y="0"/>
                  </a:moveTo>
                  <a:lnTo>
                    <a:pt x="23" y="1"/>
                  </a:lnTo>
                  <a:lnTo>
                    <a:pt x="21" y="6"/>
                  </a:lnTo>
                  <a:lnTo>
                    <a:pt x="17" y="13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7615"/>
            <p:cNvSpPr/>
            <p:nvPr/>
          </p:nvSpPr>
          <p:spPr bwMode="auto">
            <a:xfrm>
              <a:off x="5603173" y="3422258"/>
              <a:ext cx="234081" cy="142120"/>
            </a:xfrm>
            <a:custGeom>
              <a:gdLst>
                <a:gd fmla="*/ 20 w 28" name="T0"/>
                <a:gd fmla="*/ 0 h 17" name="T1"/>
                <a:gd fmla="*/ 24 w 28" name="T2"/>
                <a:gd fmla="*/ 0 h 17" name="T3"/>
                <a:gd fmla="*/ 28 w 28" name="T4"/>
                <a:gd fmla="*/ 2 h 17" name="T5"/>
                <a:gd fmla="*/ 26 w 28" name="T6"/>
                <a:gd fmla="*/ 3 h 17" name="T7"/>
                <a:gd fmla="*/ 24 w 28" name="T8"/>
                <a:gd fmla="*/ 6 h 17" name="T9"/>
                <a:gd fmla="*/ 21 w 28" name="T10"/>
                <a:gd fmla="*/ 7 h 17" name="T11"/>
                <a:gd fmla="*/ 18 w 28" name="T12"/>
                <a:gd fmla="*/ 8 h 17" name="T13"/>
                <a:gd fmla="*/ 16 w 28" name="T14"/>
                <a:gd fmla="*/ 10 h 17" name="T15"/>
                <a:gd fmla="*/ 12 w 28" name="T16"/>
                <a:gd fmla="*/ 13 h 17" name="T17"/>
                <a:gd fmla="*/ 8 w 28" name="T18"/>
                <a:gd fmla="*/ 15 h 17" name="T19"/>
                <a:gd fmla="*/ 4 w 28" name="T20"/>
                <a:gd fmla="*/ 17 h 17" name="T21"/>
                <a:gd fmla="*/ 0 w 28" name="T22"/>
                <a:gd fmla="*/ 17 h 17" name="T23"/>
                <a:gd fmla="*/ 2 w 28" name="T24"/>
                <a:gd fmla="*/ 15 h 17" name="T25"/>
                <a:gd fmla="*/ 5 w 28" name="T26"/>
                <a:gd fmla="*/ 12 h 17" name="T27"/>
                <a:gd fmla="*/ 8 w 28" name="T28"/>
                <a:gd fmla="*/ 8 h 17" name="T29"/>
                <a:gd fmla="*/ 10 w 28" name="T30"/>
                <a:gd fmla="*/ 4 h 17" name="T31"/>
                <a:gd fmla="*/ 13 w 28" name="T32"/>
                <a:gd fmla="*/ 2 h 17" name="T33"/>
                <a:gd fmla="*/ 16 w 28" name="T34"/>
                <a:gd fmla="*/ 0 h 17" name="T35"/>
                <a:gd fmla="*/ 20 w 28" name="T36"/>
                <a:gd fmla="*/ 0 h 1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" w="28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7616"/>
            <p:cNvSpPr/>
            <p:nvPr/>
          </p:nvSpPr>
          <p:spPr bwMode="auto">
            <a:xfrm>
              <a:off x="5410892" y="3347018"/>
              <a:ext cx="167201" cy="75240"/>
            </a:xfrm>
            <a:custGeom>
              <a:gdLst>
                <a:gd fmla="*/ 7 w 20" name="T0"/>
                <a:gd fmla="*/ 0 h 9" name="T1"/>
                <a:gd fmla="*/ 9 w 20" name="T2"/>
                <a:gd fmla="*/ 0 h 9" name="T3"/>
                <a:gd fmla="*/ 12 w 20" name="T4"/>
                <a:gd fmla="*/ 1 h 9" name="T5"/>
                <a:gd fmla="*/ 15 w 20" name="T6"/>
                <a:gd fmla="*/ 4 h 9" name="T7"/>
                <a:gd fmla="*/ 17 w 20" name="T8"/>
                <a:gd fmla="*/ 5 h 9" name="T9"/>
                <a:gd fmla="*/ 19 w 20" name="T10"/>
                <a:gd fmla="*/ 7 h 9" name="T11"/>
                <a:gd fmla="*/ 20 w 20" name="T12"/>
                <a:gd fmla="*/ 8 h 9" name="T13"/>
                <a:gd fmla="*/ 20 w 20" name="T14"/>
                <a:gd fmla="*/ 8 h 9" name="T15"/>
                <a:gd fmla="*/ 17 w 20" name="T16"/>
                <a:gd fmla="*/ 9 h 9" name="T17"/>
                <a:gd fmla="*/ 13 w 20" name="T18"/>
                <a:gd fmla="*/ 9 h 9" name="T19"/>
                <a:gd fmla="*/ 11 w 20" name="T20"/>
                <a:gd fmla="*/ 8 h 9" name="T21"/>
                <a:gd fmla="*/ 8 w 20" name="T22"/>
                <a:gd fmla="*/ 7 h 9" name="T23"/>
                <a:gd fmla="*/ 4 w 20" name="T24"/>
                <a:gd fmla="*/ 4 h 9" name="T25"/>
                <a:gd fmla="*/ 0 w 20" name="T26"/>
                <a:gd fmla="*/ 3 h 9" name="T27"/>
                <a:gd fmla="*/ 1 w 20" name="T28"/>
                <a:gd fmla="*/ 1 h 9" name="T29"/>
                <a:gd fmla="*/ 4 w 20" name="T30"/>
                <a:gd fmla="*/ 0 h 9" name="T31"/>
                <a:gd fmla="*/ 7 w 20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20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7617"/>
            <p:cNvSpPr/>
            <p:nvPr/>
          </p:nvSpPr>
          <p:spPr bwMode="auto">
            <a:xfrm>
              <a:off x="5452692" y="3313578"/>
              <a:ext cx="334401" cy="100320"/>
            </a:xfrm>
            <a:custGeom>
              <a:gdLst>
                <a:gd fmla="*/ 4 w 40" name="T0"/>
                <a:gd fmla="*/ 0 h 12" name="T1"/>
                <a:gd fmla="*/ 11 w 40" name="T2"/>
                <a:gd fmla="*/ 0 h 12" name="T3"/>
                <a:gd fmla="*/ 19 w 40" name="T4"/>
                <a:gd fmla="*/ 1 h 12" name="T5"/>
                <a:gd fmla="*/ 23 w 40" name="T6"/>
                <a:gd fmla="*/ 3 h 12" name="T7"/>
                <a:gd fmla="*/ 27 w 40" name="T8"/>
                <a:gd fmla="*/ 4 h 12" name="T9"/>
                <a:gd fmla="*/ 30 w 40" name="T10"/>
                <a:gd fmla="*/ 4 h 12" name="T11"/>
                <a:gd fmla="*/ 34 w 40" name="T12"/>
                <a:gd fmla="*/ 5 h 12" name="T13"/>
                <a:gd fmla="*/ 36 w 40" name="T14"/>
                <a:gd fmla="*/ 5 h 12" name="T15"/>
                <a:gd fmla="*/ 39 w 40" name="T16"/>
                <a:gd fmla="*/ 8 h 12" name="T17"/>
                <a:gd fmla="*/ 40 w 40" name="T18"/>
                <a:gd fmla="*/ 11 h 12" name="T19"/>
                <a:gd fmla="*/ 38 w 40" name="T20"/>
                <a:gd fmla="*/ 11 h 12" name="T21"/>
                <a:gd fmla="*/ 35 w 40" name="T22"/>
                <a:gd fmla="*/ 11 h 12" name="T23"/>
                <a:gd fmla="*/ 31 w 40" name="T24"/>
                <a:gd fmla="*/ 12 h 12" name="T25"/>
                <a:gd fmla="*/ 28 w 40" name="T26"/>
                <a:gd fmla="*/ 12 h 12" name="T27"/>
                <a:gd fmla="*/ 27 w 40" name="T28"/>
                <a:gd fmla="*/ 12 h 12" name="T29"/>
                <a:gd fmla="*/ 27 w 40" name="T30"/>
                <a:gd fmla="*/ 12 h 12" name="T31"/>
                <a:gd fmla="*/ 23 w 40" name="T32"/>
                <a:gd fmla="*/ 12 h 12" name="T33"/>
                <a:gd fmla="*/ 20 w 40" name="T34"/>
                <a:gd fmla="*/ 12 h 12" name="T35"/>
                <a:gd fmla="*/ 16 w 40" name="T36"/>
                <a:gd fmla="*/ 11 h 12" name="T37"/>
                <a:gd fmla="*/ 12 w 40" name="T38"/>
                <a:gd fmla="*/ 9 h 12" name="T39"/>
                <a:gd fmla="*/ 8 w 40" name="T40"/>
                <a:gd fmla="*/ 7 h 12" name="T41"/>
                <a:gd fmla="*/ 4 w 40" name="T42"/>
                <a:gd fmla="*/ 4 h 12" name="T43"/>
                <a:gd fmla="*/ 0 w 40" name="T44"/>
                <a:gd fmla="*/ 3 h 12" name="T45"/>
                <a:gd fmla="*/ 4 w 40" name="T46"/>
                <a:gd fmla="*/ 0 h 1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" w="40">
                  <a:moveTo>
                    <a:pt x="4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7618"/>
            <p:cNvSpPr/>
            <p:nvPr/>
          </p:nvSpPr>
          <p:spPr bwMode="auto">
            <a:xfrm>
              <a:off x="5586453" y="2711656"/>
              <a:ext cx="384561" cy="593562"/>
            </a:xfrm>
            <a:custGeom>
              <a:gdLst>
                <a:gd fmla="*/ 0 w 46" name="T0"/>
                <a:gd fmla="*/ 0 h 71" name="T1"/>
                <a:gd fmla="*/ 4 w 46" name="T2"/>
                <a:gd fmla="*/ 2 h 71" name="T3"/>
                <a:gd fmla="*/ 10 w 46" name="T4"/>
                <a:gd fmla="*/ 3 h 71" name="T5"/>
                <a:gd fmla="*/ 14 w 46" name="T6"/>
                <a:gd fmla="*/ 4 h 71" name="T7"/>
                <a:gd fmla="*/ 18 w 46" name="T8"/>
                <a:gd fmla="*/ 7 h 71" name="T9"/>
                <a:gd fmla="*/ 22 w 46" name="T10"/>
                <a:gd fmla="*/ 10 h 71" name="T11"/>
                <a:gd fmla="*/ 24 w 46" name="T12"/>
                <a:gd fmla="*/ 11 h 71" name="T13"/>
                <a:gd fmla="*/ 27 w 46" name="T14"/>
                <a:gd fmla="*/ 14 h 71" name="T15"/>
                <a:gd fmla="*/ 30 w 46" name="T16"/>
                <a:gd fmla="*/ 16 h 71" name="T17"/>
                <a:gd fmla="*/ 32 w 46" name="T18"/>
                <a:gd fmla="*/ 17 h 71" name="T19"/>
                <a:gd fmla="*/ 36 w 46" name="T20"/>
                <a:gd fmla="*/ 17 h 71" name="T21"/>
                <a:gd fmla="*/ 39 w 46" name="T22"/>
                <a:gd fmla="*/ 19 h 71" name="T23"/>
                <a:gd fmla="*/ 42 w 46" name="T24"/>
                <a:gd fmla="*/ 21 h 71" name="T25"/>
                <a:gd fmla="*/ 43 w 46" name="T26"/>
                <a:gd fmla="*/ 25 h 71" name="T27"/>
                <a:gd fmla="*/ 43 w 46" name="T28"/>
                <a:gd fmla="*/ 28 h 71" name="T29"/>
                <a:gd fmla="*/ 43 w 46" name="T30"/>
                <a:gd fmla="*/ 32 h 71" name="T31"/>
                <a:gd fmla="*/ 46 w 46" name="T32"/>
                <a:gd fmla="*/ 45 h 71" name="T33"/>
                <a:gd fmla="*/ 44 w 46" name="T34"/>
                <a:gd fmla="*/ 59 h 71" name="T35"/>
                <a:gd fmla="*/ 40 w 46" name="T36"/>
                <a:gd fmla="*/ 71 h 71" name="T37"/>
                <a:gd fmla="*/ 40 w 46" name="T38"/>
                <a:gd fmla="*/ 71 h 71" name="T39"/>
                <a:gd fmla="*/ 34 w 46" name="T40"/>
                <a:gd fmla="*/ 69 h 71" name="T41"/>
                <a:gd fmla="*/ 26 w 46" name="T42"/>
                <a:gd fmla="*/ 63 h 71" name="T43"/>
                <a:gd fmla="*/ 19 w 46" name="T44"/>
                <a:gd fmla="*/ 55 h 71" name="T45"/>
                <a:gd fmla="*/ 14 w 46" name="T46"/>
                <a:gd fmla="*/ 45 h 71" name="T47"/>
                <a:gd fmla="*/ 10 w 46" name="T48"/>
                <a:gd fmla="*/ 39 h 71" name="T49"/>
                <a:gd fmla="*/ 6 w 46" name="T50"/>
                <a:gd fmla="*/ 28 h 71" name="T51"/>
                <a:gd fmla="*/ 6 w 46" name="T52"/>
                <a:gd fmla="*/ 16 h 71" name="T53"/>
                <a:gd fmla="*/ 6 w 46" name="T54"/>
                <a:gd fmla="*/ 14 h 71" name="T55"/>
                <a:gd fmla="*/ 7 w 46" name="T56"/>
                <a:gd fmla="*/ 11 h 71" name="T57"/>
                <a:gd fmla="*/ 7 w 46" name="T58"/>
                <a:gd fmla="*/ 8 h 71" name="T59"/>
                <a:gd fmla="*/ 7 w 46" name="T60"/>
                <a:gd fmla="*/ 6 h 71" name="T61"/>
                <a:gd fmla="*/ 6 w 46" name="T62"/>
                <a:gd fmla="*/ 4 h 71" name="T63"/>
                <a:gd fmla="*/ 3 w 46" name="T64"/>
                <a:gd fmla="*/ 3 h 71" name="T65"/>
                <a:gd fmla="*/ 2 w 46" name="T66"/>
                <a:gd fmla="*/ 2 h 71" name="T67"/>
                <a:gd fmla="*/ 0 w 46" name="T68"/>
                <a:gd fmla="*/ 0 h 7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1" w="46">
                  <a:moveTo>
                    <a:pt x="0" y="0"/>
                  </a:moveTo>
                  <a:lnTo>
                    <a:pt x="4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9" y="1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46" y="45"/>
                  </a:lnTo>
                  <a:lnTo>
                    <a:pt x="44" y="5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4" y="69"/>
                  </a:lnTo>
                  <a:lnTo>
                    <a:pt x="26" y="63"/>
                  </a:lnTo>
                  <a:lnTo>
                    <a:pt x="19" y="55"/>
                  </a:lnTo>
                  <a:lnTo>
                    <a:pt x="14" y="45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619"/>
            <p:cNvSpPr/>
            <p:nvPr/>
          </p:nvSpPr>
          <p:spPr bwMode="auto">
            <a:xfrm>
              <a:off x="5644973" y="2945737"/>
              <a:ext cx="225721" cy="200641"/>
            </a:xfrm>
            <a:custGeom>
              <a:gdLst>
                <a:gd fmla="*/ 0 w 27" name="T0"/>
                <a:gd fmla="*/ 0 h 24" name="T1"/>
                <a:gd fmla="*/ 1 w 27" name="T2"/>
                <a:gd fmla="*/ 3 h 24" name="T3"/>
                <a:gd fmla="*/ 4 w 27" name="T4"/>
                <a:gd fmla="*/ 5 h 24" name="T5"/>
                <a:gd fmla="*/ 7 w 27" name="T6"/>
                <a:gd fmla="*/ 7 h 24" name="T7"/>
                <a:gd fmla="*/ 9 w 27" name="T8"/>
                <a:gd fmla="*/ 7 h 24" name="T9"/>
                <a:gd fmla="*/ 13 w 27" name="T10"/>
                <a:gd fmla="*/ 8 h 24" name="T11"/>
                <a:gd fmla="*/ 16 w 27" name="T12"/>
                <a:gd fmla="*/ 9 h 24" name="T13"/>
                <a:gd fmla="*/ 19 w 27" name="T14"/>
                <a:gd fmla="*/ 9 h 24" name="T15"/>
                <a:gd fmla="*/ 21 w 27" name="T16"/>
                <a:gd fmla="*/ 12 h 24" name="T17"/>
                <a:gd fmla="*/ 24 w 27" name="T18"/>
                <a:gd fmla="*/ 15 h 24" name="T19"/>
                <a:gd fmla="*/ 25 w 27" name="T20"/>
                <a:gd fmla="*/ 17 h 24" name="T21"/>
                <a:gd fmla="*/ 27 w 27" name="T22"/>
                <a:gd fmla="*/ 21 h 24" name="T23"/>
                <a:gd fmla="*/ 27 w 27" name="T24"/>
                <a:gd fmla="*/ 24 h 24" name="T25"/>
                <a:gd fmla="*/ 27 w 27" name="T26"/>
                <a:gd fmla="*/ 24 h 24" name="T27"/>
                <a:gd fmla="*/ 27 w 27" name="T28"/>
                <a:gd fmla="*/ 23 h 24" name="T29"/>
                <a:gd fmla="*/ 24 w 27" name="T30"/>
                <a:gd fmla="*/ 21 h 24" name="T31"/>
                <a:gd fmla="*/ 21 w 27" name="T32"/>
                <a:gd fmla="*/ 20 h 24" name="T33"/>
                <a:gd fmla="*/ 17 w 27" name="T34"/>
                <a:gd fmla="*/ 19 h 24" name="T35"/>
                <a:gd fmla="*/ 13 w 27" name="T36"/>
                <a:gd fmla="*/ 19 h 24" name="T37"/>
                <a:gd fmla="*/ 9 w 27" name="T38"/>
                <a:gd fmla="*/ 16 h 24" name="T39"/>
                <a:gd fmla="*/ 5 w 27" name="T40"/>
                <a:gd fmla="*/ 13 h 24" name="T41"/>
                <a:gd fmla="*/ 3 w 27" name="T42"/>
                <a:gd fmla="*/ 9 h 24" name="T43"/>
                <a:gd fmla="*/ 0 w 27" name="T44"/>
                <a:gd fmla="*/ 5 h 24" name="T45"/>
                <a:gd fmla="*/ 0 w 27" name="T46"/>
                <a:gd fmla="*/ 0 h 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" w="27">
                  <a:moveTo>
                    <a:pt x="0" y="0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7620"/>
            <p:cNvSpPr/>
            <p:nvPr/>
          </p:nvSpPr>
          <p:spPr bwMode="auto">
            <a:xfrm>
              <a:off x="5636613" y="2853776"/>
              <a:ext cx="200641" cy="167201"/>
            </a:xfrm>
            <a:custGeom>
              <a:gdLst>
                <a:gd fmla="*/ 1 w 24" name="T0"/>
                <a:gd fmla="*/ 0 h 20" name="T1"/>
                <a:gd fmla="*/ 4 w 24" name="T2"/>
                <a:gd fmla="*/ 3 h 20" name="T3"/>
                <a:gd fmla="*/ 5 w 24" name="T4"/>
                <a:gd fmla="*/ 4 h 20" name="T5"/>
                <a:gd fmla="*/ 8 w 24" name="T6"/>
                <a:gd fmla="*/ 6 h 20" name="T7"/>
                <a:gd fmla="*/ 10 w 24" name="T8"/>
                <a:gd fmla="*/ 7 h 20" name="T9"/>
                <a:gd fmla="*/ 14 w 24" name="T10"/>
                <a:gd fmla="*/ 8 h 20" name="T11"/>
                <a:gd fmla="*/ 18 w 24" name="T12"/>
                <a:gd fmla="*/ 11 h 20" name="T13"/>
                <a:gd fmla="*/ 21 w 24" name="T14"/>
                <a:gd fmla="*/ 15 h 20" name="T15"/>
                <a:gd fmla="*/ 24 w 24" name="T16"/>
                <a:gd fmla="*/ 20 h 20" name="T17"/>
                <a:gd fmla="*/ 22 w 24" name="T18"/>
                <a:gd fmla="*/ 19 h 20" name="T19"/>
                <a:gd fmla="*/ 17 w 24" name="T20"/>
                <a:gd fmla="*/ 18 h 20" name="T21"/>
                <a:gd fmla="*/ 13 w 24" name="T22"/>
                <a:gd fmla="*/ 18 h 20" name="T23"/>
                <a:gd fmla="*/ 9 w 24" name="T24"/>
                <a:gd fmla="*/ 15 h 20" name="T25"/>
                <a:gd fmla="*/ 5 w 24" name="T26"/>
                <a:gd fmla="*/ 14 h 20" name="T27"/>
                <a:gd fmla="*/ 2 w 24" name="T28"/>
                <a:gd fmla="*/ 11 h 20" name="T29"/>
                <a:gd fmla="*/ 0 w 24" name="T30"/>
                <a:gd fmla="*/ 7 h 20" name="T31"/>
                <a:gd fmla="*/ 0 w 24" name="T32"/>
                <a:gd fmla="*/ 4 h 20" name="T33"/>
                <a:gd fmla="*/ 1 w 24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4">
                  <a:moveTo>
                    <a:pt x="1" y="0"/>
                  </a:moveTo>
                  <a:lnTo>
                    <a:pt x="4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7621"/>
            <p:cNvSpPr/>
            <p:nvPr/>
          </p:nvSpPr>
          <p:spPr bwMode="auto">
            <a:xfrm>
              <a:off x="5711853" y="3087857"/>
              <a:ext cx="209001" cy="183921"/>
            </a:xfrm>
            <a:custGeom>
              <a:gdLst>
                <a:gd fmla="*/ 0 w 25" name="T0"/>
                <a:gd fmla="*/ 0 h 22" name="T1"/>
                <a:gd fmla="*/ 4 w 25" name="T2"/>
                <a:gd fmla="*/ 3 h 22" name="T3"/>
                <a:gd fmla="*/ 8 w 25" name="T4"/>
                <a:gd fmla="*/ 4 h 22" name="T5"/>
                <a:gd fmla="*/ 12 w 25" name="T6"/>
                <a:gd fmla="*/ 4 h 22" name="T7"/>
                <a:gd fmla="*/ 16 w 25" name="T8"/>
                <a:gd fmla="*/ 6 h 22" name="T9"/>
                <a:gd fmla="*/ 19 w 25" name="T10"/>
                <a:gd fmla="*/ 8 h 22" name="T11"/>
                <a:gd fmla="*/ 21 w 25" name="T12"/>
                <a:gd fmla="*/ 11 h 22" name="T13"/>
                <a:gd fmla="*/ 24 w 25" name="T14"/>
                <a:gd fmla="*/ 15 h 22" name="T15"/>
                <a:gd fmla="*/ 24 w 25" name="T16"/>
                <a:gd fmla="*/ 19 h 22" name="T17"/>
                <a:gd fmla="*/ 25 w 25" name="T18"/>
                <a:gd fmla="*/ 22 h 22" name="T19"/>
                <a:gd fmla="*/ 21 w 25" name="T20"/>
                <a:gd fmla="*/ 22 h 22" name="T21"/>
                <a:gd fmla="*/ 19 w 25" name="T22"/>
                <a:gd fmla="*/ 19 h 22" name="T23"/>
                <a:gd fmla="*/ 17 w 25" name="T24"/>
                <a:gd fmla="*/ 18 h 22" name="T25"/>
                <a:gd fmla="*/ 15 w 25" name="T26"/>
                <a:gd fmla="*/ 15 h 22" name="T27"/>
                <a:gd fmla="*/ 12 w 25" name="T28"/>
                <a:gd fmla="*/ 14 h 22" name="T29"/>
                <a:gd fmla="*/ 8 w 25" name="T30"/>
                <a:gd fmla="*/ 11 h 22" name="T31"/>
                <a:gd fmla="*/ 5 w 25" name="T32"/>
                <a:gd fmla="*/ 7 h 22" name="T33"/>
                <a:gd fmla="*/ 1 w 25" name="T34"/>
                <a:gd fmla="*/ 4 h 22" name="T35"/>
                <a:gd fmla="*/ 0 w 25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25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7622"/>
            <p:cNvSpPr/>
            <p:nvPr/>
          </p:nvSpPr>
          <p:spPr bwMode="auto">
            <a:xfrm>
              <a:off x="5837254" y="2853776"/>
              <a:ext cx="50160" cy="167201"/>
            </a:xfrm>
            <a:custGeom>
              <a:gdLst>
                <a:gd fmla="*/ 1 w 6" name="T0"/>
                <a:gd fmla="*/ 0 h 20" name="T1"/>
                <a:gd fmla="*/ 4 w 6" name="T2"/>
                <a:gd fmla="*/ 0 h 20" name="T3"/>
                <a:gd fmla="*/ 5 w 6" name="T4"/>
                <a:gd fmla="*/ 3 h 20" name="T5"/>
                <a:gd fmla="*/ 6 w 6" name="T6"/>
                <a:gd fmla="*/ 4 h 20" name="T7"/>
                <a:gd fmla="*/ 6 w 6" name="T8"/>
                <a:gd fmla="*/ 8 h 20" name="T9"/>
                <a:gd fmla="*/ 6 w 6" name="T10"/>
                <a:gd fmla="*/ 11 h 20" name="T11"/>
                <a:gd fmla="*/ 5 w 6" name="T12"/>
                <a:gd fmla="*/ 14 h 20" name="T13"/>
                <a:gd fmla="*/ 4 w 6" name="T14"/>
                <a:gd fmla="*/ 16 h 20" name="T15"/>
                <a:gd fmla="*/ 4 w 6" name="T16"/>
                <a:gd fmla="*/ 19 h 20" name="T17"/>
                <a:gd fmla="*/ 2 w 6" name="T18"/>
                <a:gd fmla="*/ 20 h 20" name="T19"/>
                <a:gd fmla="*/ 2 w 6" name="T20"/>
                <a:gd fmla="*/ 20 h 20" name="T21"/>
                <a:gd fmla="*/ 1 w 6" name="T22"/>
                <a:gd fmla="*/ 18 h 20" name="T23"/>
                <a:gd fmla="*/ 0 w 6" name="T24"/>
                <a:gd fmla="*/ 15 h 20" name="T25"/>
                <a:gd fmla="*/ 0 w 6" name="T26"/>
                <a:gd fmla="*/ 11 h 20" name="T27"/>
                <a:gd fmla="*/ 0 w 6" name="T28"/>
                <a:gd fmla="*/ 7 h 20" name="T29"/>
                <a:gd fmla="*/ 1 w 6" name="T30"/>
                <a:gd fmla="*/ 4 h 20" name="T31"/>
                <a:gd fmla="*/ 1 w 6" name="T32"/>
                <a:gd fmla="*/ 0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6">
                  <a:moveTo>
                    <a:pt x="1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7623"/>
            <p:cNvSpPr/>
            <p:nvPr/>
          </p:nvSpPr>
          <p:spPr bwMode="auto">
            <a:xfrm>
              <a:off x="5870694" y="2878857"/>
              <a:ext cx="83600" cy="334401"/>
            </a:xfrm>
            <a:custGeom>
              <a:gdLst>
                <a:gd fmla="*/ 4 w 10" name="T0"/>
                <a:gd fmla="*/ 0 h 40" name="T1"/>
                <a:gd fmla="*/ 6 w 10" name="T2"/>
                <a:gd fmla="*/ 4 h 40" name="T3"/>
                <a:gd fmla="*/ 9 w 10" name="T4"/>
                <a:gd fmla="*/ 11 h 40" name="T5"/>
                <a:gd fmla="*/ 9 w 10" name="T6"/>
                <a:gd fmla="*/ 17 h 40" name="T7"/>
                <a:gd fmla="*/ 9 w 10" name="T8"/>
                <a:gd fmla="*/ 23 h 40" name="T9"/>
                <a:gd fmla="*/ 10 w 10" name="T10"/>
                <a:gd fmla="*/ 25 h 40" name="T11"/>
                <a:gd fmla="*/ 10 w 10" name="T12"/>
                <a:gd fmla="*/ 28 h 40" name="T13"/>
                <a:gd fmla="*/ 10 w 10" name="T14"/>
                <a:gd fmla="*/ 31 h 40" name="T15"/>
                <a:gd fmla="*/ 10 w 10" name="T16"/>
                <a:gd fmla="*/ 33 h 40" name="T17"/>
                <a:gd fmla="*/ 10 w 10" name="T18"/>
                <a:gd fmla="*/ 36 h 40" name="T19"/>
                <a:gd fmla="*/ 9 w 10" name="T20"/>
                <a:gd fmla="*/ 39 h 40" name="T21"/>
                <a:gd fmla="*/ 8 w 10" name="T22"/>
                <a:gd fmla="*/ 40 h 40" name="T23"/>
                <a:gd fmla="*/ 6 w 10" name="T24"/>
                <a:gd fmla="*/ 39 h 40" name="T25"/>
                <a:gd fmla="*/ 5 w 10" name="T26"/>
                <a:gd fmla="*/ 36 h 40" name="T27"/>
                <a:gd fmla="*/ 4 w 10" name="T28"/>
                <a:gd fmla="*/ 33 h 40" name="T29"/>
                <a:gd fmla="*/ 2 w 10" name="T30"/>
                <a:gd fmla="*/ 31 h 40" name="T31"/>
                <a:gd fmla="*/ 2 w 10" name="T32"/>
                <a:gd fmla="*/ 28 h 40" name="T33"/>
                <a:gd fmla="*/ 2 w 10" name="T34"/>
                <a:gd fmla="*/ 28 h 40" name="T35"/>
                <a:gd fmla="*/ 1 w 10" name="T36"/>
                <a:gd fmla="*/ 25 h 40" name="T37"/>
                <a:gd fmla="*/ 0 w 10" name="T38"/>
                <a:gd fmla="*/ 21 h 40" name="T39"/>
                <a:gd fmla="*/ 0 w 10" name="T40"/>
                <a:gd fmla="*/ 19 h 40" name="T41"/>
                <a:gd fmla="*/ 1 w 10" name="T42"/>
                <a:gd fmla="*/ 15 h 40" name="T43"/>
                <a:gd fmla="*/ 2 w 10" name="T44"/>
                <a:gd fmla="*/ 9 h 40" name="T45"/>
                <a:gd fmla="*/ 2 w 10" name="T46"/>
                <a:gd fmla="*/ 4 h 40" name="T47"/>
                <a:gd fmla="*/ 4 w 10" name="T48"/>
                <a:gd fmla="*/ 0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10">
                  <a:moveTo>
                    <a:pt x="4" y="0"/>
                  </a:moveTo>
                  <a:lnTo>
                    <a:pt x="6" y="4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6" y="39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7624"/>
            <p:cNvSpPr/>
            <p:nvPr/>
          </p:nvSpPr>
          <p:spPr bwMode="auto">
            <a:xfrm>
              <a:off x="5853974" y="3514219"/>
              <a:ext cx="326041" cy="810923"/>
            </a:xfrm>
            <a:custGeom>
              <a:gdLst>
                <a:gd fmla="*/ 11 w 39" name="T0"/>
                <a:gd fmla="*/ 0 h 97" name="T1"/>
                <a:gd fmla="*/ 12 w 39" name="T2"/>
                <a:gd fmla="*/ 1 h 97" name="T3"/>
                <a:gd fmla="*/ 12 w 39" name="T4"/>
                <a:gd fmla="*/ 1 h 97" name="T5"/>
                <a:gd fmla="*/ 12 w 39" name="T6"/>
                <a:gd fmla="*/ 1 h 97" name="T7"/>
                <a:gd fmla="*/ 12 w 39" name="T8"/>
                <a:gd fmla="*/ 1 h 97" name="T9"/>
                <a:gd fmla="*/ 18 w 39" name="T10"/>
                <a:gd fmla="*/ 5 h 97" name="T11"/>
                <a:gd fmla="*/ 23 w 39" name="T12"/>
                <a:gd fmla="*/ 9 h 97" name="T13"/>
                <a:gd fmla="*/ 27 w 39" name="T14"/>
                <a:gd fmla="*/ 14 h 97" name="T15"/>
                <a:gd fmla="*/ 33 w 39" name="T16"/>
                <a:gd fmla="*/ 25 h 97" name="T17"/>
                <a:gd fmla="*/ 37 w 39" name="T18"/>
                <a:gd fmla="*/ 37 h 97" name="T19"/>
                <a:gd fmla="*/ 37 w 39" name="T20"/>
                <a:gd fmla="*/ 41 h 97" name="T21"/>
                <a:gd fmla="*/ 39 w 39" name="T22"/>
                <a:gd fmla="*/ 45 h 97" name="T23"/>
                <a:gd fmla="*/ 39 w 39" name="T24"/>
                <a:gd fmla="*/ 49 h 97" name="T25"/>
                <a:gd fmla="*/ 37 w 39" name="T26"/>
                <a:gd fmla="*/ 52 h 97" name="T27"/>
                <a:gd fmla="*/ 36 w 39" name="T28"/>
                <a:gd fmla="*/ 54 h 97" name="T29"/>
                <a:gd fmla="*/ 36 w 39" name="T30"/>
                <a:gd fmla="*/ 57 h 97" name="T31"/>
                <a:gd fmla="*/ 35 w 39" name="T32"/>
                <a:gd fmla="*/ 64 h 97" name="T33"/>
                <a:gd fmla="*/ 35 w 39" name="T34"/>
                <a:gd fmla="*/ 69 h 97" name="T35"/>
                <a:gd fmla="*/ 33 w 39" name="T36"/>
                <a:gd fmla="*/ 73 h 97" name="T37"/>
                <a:gd fmla="*/ 31 w 39" name="T38"/>
                <a:gd fmla="*/ 78 h 97" name="T39"/>
                <a:gd fmla="*/ 28 w 39" name="T40"/>
                <a:gd fmla="*/ 82 h 97" name="T41"/>
                <a:gd fmla="*/ 26 w 39" name="T42"/>
                <a:gd fmla="*/ 86 h 97" name="T43"/>
                <a:gd fmla="*/ 24 w 39" name="T44"/>
                <a:gd fmla="*/ 91 h 97" name="T45"/>
                <a:gd fmla="*/ 23 w 39" name="T46"/>
                <a:gd fmla="*/ 97 h 97" name="T47"/>
                <a:gd fmla="*/ 20 w 39" name="T48"/>
                <a:gd fmla="*/ 90 h 97" name="T49"/>
                <a:gd fmla="*/ 15 w 39" name="T50"/>
                <a:gd fmla="*/ 85 h 97" name="T51"/>
                <a:gd fmla="*/ 10 w 39" name="T52"/>
                <a:gd fmla="*/ 81 h 97" name="T53"/>
                <a:gd fmla="*/ 6 w 39" name="T54"/>
                <a:gd fmla="*/ 74 h 97" name="T55"/>
                <a:gd fmla="*/ 4 w 39" name="T56"/>
                <a:gd fmla="*/ 72 h 97" name="T57"/>
                <a:gd fmla="*/ 4 w 39" name="T58"/>
                <a:gd fmla="*/ 68 h 97" name="T59"/>
                <a:gd fmla="*/ 4 w 39" name="T60"/>
                <a:gd fmla="*/ 64 h 97" name="T61"/>
                <a:gd fmla="*/ 4 w 39" name="T62"/>
                <a:gd fmla="*/ 58 h 97" name="T63"/>
                <a:gd fmla="*/ 4 w 39" name="T64"/>
                <a:gd fmla="*/ 56 h 97" name="T65"/>
                <a:gd fmla="*/ 2 w 39" name="T66"/>
                <a:gd fmla="*/ 50 h 97" name="T67"/>
                <a:gd fmla="*/ 0 w 39" name="T68"/>
                <a:gd fmla="*/ 45 h 97" name="T69"/>
                <a:gd fmla="*/ 0 w 39" name="T70"/>
                <a:gd fmla="*/ 40 h 97" name="T71"/>
                <a:gd fmla="*/ 0 w 39" name="T72"/>
                <a:gd fmla="*/ 34 h 97" name="T73"/>
                <a:gd fmla="*/ 4 w 39" name="T74"/>
                <a:gd fmla="*/ 20 h 97" name="T75"/>
                <a:gd fmla="*/ 11 w 39" name="T76"/>
                <a:gd fmla="*/ 5 h 97" name="T77"/>
                <a:gd fmla="*/ 11 w 39" name="T78"/>
                <a:gd fmla="*/ 2 h 97" name="T79"/>
                <a:gd fmla="*/ 11 w 39" name="T80"/>
                <a:gd fmla="*/ 0 h 9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7" w="39">
                  <a:moveTo>
                    <a:pt x="11" y="0"/>
                  </a:move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3" y="25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5" y="64"/>
                  </a:lnTo>
                  <a:lnTo>
                    <a:pt x="35" y="69"/>
                  </a:lnTo>
                  <a:lnTo>
                    <a:pt x="33" y="73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26" y="86"/>
                  </a:lnTo>
                  <a:lnTo>
                    <a:pt x="24" y="91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15" y="85"/>
                  </a:lnTo>
                  <a:lnTo>
                    <a:pt x="10" y="81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0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7625"/>
            <p:cNvSpPr/>
            <p:nvPr/>
          </p:nvSpPr>
          <p:spPr bwMode="auto">
            <a:xfrm>
              <a:off x="5904134" y="3915500"/>
              <a:ext cx="108680" cy="309321"/>
            </a:xfrm>
            <a:custGeom>
              <a:gdLst>
                <a:gd fmla="*/ 8 w 13" name="T0"/>
                <a:gd fmla="*/ 0 h 37" name="T1"/>
                <a:gd fmla="*/ 9 w 13" name="T2"/>
                <a:gd fmla="*/ 1 h 37" name="T3"/>
                <a:gd fmla="*/ 10 w 13" name="T4"/>
                <a:gd fmla="*/ 2 h 37" name="T5"/>
                <a:gd fmla="*/ 10 w 13" name="T6"/>
                <a:gd fmla="*/ 4 h 37" name="T7"/>
                <a:gd fmla="*/ 10 w 13" name="T8"/>
                <a:gd fmla="*/ 6 h 37" name="T9"/>
                <a:gd fmla="*/ 10 w 13" name="T10"/>
                <a:gd fmla="*/ 10 h 37" name="T11"/>
                <a:gd fmla="*/ 10 w 13" name="T12"/>
                <a:gd fmla="*/ 13 h 37" name="T13"/>
                <a:gd fmla="*/ 10 w 13" name="T14"/>
                <a:gd fmla="*/ 16 h 37" name="T15"/>
                <a:gd fmla="*/ 10 w 13" name="T16"/>
                <a:gd fmla="*/ 17 h 37" name="T17"/>
                <a:gd fmla="*/ 12 w 13" name="T18"/>
                <a:gd fmla="*/ 26 h 37" name="T19"/>
                <a:gd fmla="*/ 13 w 13" name="T20"/>
                <a:gd fmla="*/ 37 h 37" name="T21"/>
                <a:gd fmla="*/ 6 w 13" name="T22"/>
                <a:gd fmla="*/ 33 h 37" name="T23"/>
                <a:gd fmla="*/ 2 w 13" name="T24"/>
                <a:gd fmla="*/ 25 h 37" name="T25"/>
                <a:gd fmla="*/ 0 w 13" name="T26"/>
                <a:gd fmla="*/ 16 h 37" name="T27"/>
                <a:gd fmla="*/ 1 w 13" name="T28"/>
                <a:gd fmla="*/ 6 h 37" name="T29"/>
                <a:gd fmla="*/ 5 w 13" name="T30"/>
                <a:gd fmla="*/ 1 h 37" name="T31"/>
                <a:gd fmla="*/ 8 w 13" name="T32"/>
                <a:gd fmla="*/ 0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13">
                  <a:moveTo>
                    <a:pt x="8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1" y="6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7626"/>
            <p:cNvSpPr/>
            <p:nvPr/>
          </p:nvSpPr>
          <p:spPr bwMode="auto">
            <a:xfrm>
              <a:off x="5879054" y="3731580"/>
              <a:ext cx="100320" cy="234081"/>
            </a:xfrm>
            <a:custGeom>
              <a:gdLst>
                <a:gd fmla="*/ 11 w 12" name="T0"/>
                <a:gd fmla="*/ 0 h 28" name="T1"/>
                <a:gd fmla="*/ 12 w 12" name="T2"/>
                <a:gd fmla="*/ 3 h 28" name="T3"/>
                <a:gd fmla="*/ 12 w 12" name="T4"/>
                <a:gd fmla="*/ 6 h 28" name="T5"/>
                <a:gd fmla="*/ 12 w 12" name="T6"/>
                <a:gd fmla="*/ 10 h 28" name="T7"/>
                <a:gd fmla="*/ 12 w 12" name="T8"/>
                <a:gd fmla="*/ 14 h 28" name="T9"/>
                <a:gd fmla="*/ 12 w 12" name="T10"/>
                <a:gd fmla="*/ 16 h 28" name="T11"/>
                <a:gd fmla="*/ 11 w 12" name="T12"/>
                <a:gd fmla="*/ 19 h 28" name="T13"/>
                <a:gd fmla="*/ 9 w 12" name="T14"/>
                <a:gd fmla="*/ 20 h 28" name="T15"/>
                <a:gd fmla="*/ 7 w 12" name="T16"/>
                <a:gd fmla="*/ 20 h 28" name="T17"/>
                <a:gd fmla="*/ 5 w 12" name="T18"/>
                <a:gd fmla="*/ 22 h 28" name="T19"/>
                <a:gd fmla="*/ 4 w 12" name="T20"/>
                <a:gd fmla="*/ 23 h 28" name="T21"/>
                <a:gd fmla="*/ 4 w 12" name="T22"/>
                <a:gd fmla="*/ 24 h 28" name="T23"/>
                <a:gd fmla="*/ 3 w 12" name="T24"/>
                <a:gd fmla="*/ 27 h 28" name="T25"/>
                <a:gd fmla="*/ 3 w 12" name="T26"/>
                <a:gd fmla="*/ 28 h 28" name="T27"/>
                <a:gd fmla="*/ 3 w 12" name="T28"/>
                <a:gd fmla="*/ 28 h 28" name="T29"/>
                <a:gd fmla="*/ 0 w 12" name="T30"/>
                <a:gd fmla="*/ 24 h 28" name="T31"/>
                <a:gd fmla="*/ 1 w 12" name="T32"/>
                <a:gd fmla="*/ 18 h 28" name="T33"/>
                <a:gd fmla="*/ 4 w 12" name="T34"/>
                <a:gd fmla="*/ 10 h 28" name="T35"/>
                <a:gd fmla="*/ 7 w 12" name="T36"/>
                <a:gd fmla="*/ 3 h 28" name="T37"/>
                <a:gd fmla="*/ 11 w 12" name="T38"/>
                <a:gd fmla="*/ 0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2">
                  <a:moveTo>
                    <a:pt x="11" y="0"/>
                  </a:moveTo>
                  <a:lnTo>
                    <a:pt x="12" y="3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0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7627"/>
            <p:cNvSpPr/>
            <p:nvPr/>
          </p:nvSpPr>
          <p:spPr bwMode="auto">
            <a:xfrm>
              <a:off x="5853974" y="3564379"/>
              <a:ext cx="125400" cy="317681"/>
            </a:xfrm>
            <a:custGeom>
              <a:gdLst>
                <a:gd fmla="*/ 12 w 15" name="T0"/>
                <a:gd fmla="*/ 0 h 38" name="T1"/>
                <a:gd fmla="*/ 14 w 15" name="T2"/>
                <a:gd fmla="*/ 0 h 38" name="T3"/>
                <a:gd fmla="*/ 15 w 15" name="T4"/>
                <a:gd fmla="*/ 6 h 38" name="T5"/>
                <a:gd fmla="*/ 14 w 15" name="T6"/>
                <a:gd fmla="*/ 11 h 38" name="T7"/>
                <a:gd fmla="*/ 12 w 15" name="T8"/>
                <a:gd fmla="*/ 16 h 38" name="T9"/>
                <a:gd fmla="*/ 10 w 15" name="T10"/>
                <a:gd fmla="*/ 20 h 38" name="T11"/>
                <a:gd fmla="*/ 3 w 15" name="T12"/>
                <a:gd fmla="*/ 34 h 38" name="T13"/>
                <a:gd fmla="*/ 3 w 15" name="T14"/>
                <a:gd fmla="*/ 35 h 38" name="T15"/>
                <a:gd fmla="*/ 2 w 15" name="T16"/>
                <a:gd fmla="*/ 38 h 38" name="T17"/>
                <a:gd fmla="*/ 0 w 15" name="T18"/>
                <a:gd fmla="*/ 32 h 38" name="T19"/>
                <a:gd fmla="*/ 2 w 15" name="T20"/>
                <a:gd fmla="*/ 26 h 38" name="T21"/>
                <a:gd fmla="*/ 3 w 15" name="T22"/>
                <a:gd fmla="*/ 19 h 38" name="T23"/>
                <a:gd fmla="*/ 6 w 15" name="T24"/>
                <a:gd fmla="*/ 14 h 38" name="T25"/>
                <a:gd fmla="*/ 6 w 15" name="T26"/>
                <a:gd fmla="*/ 12 h 38" name="T27"/>
                <a:gd fmla="*/ 7 w 15" name="T28"/>
                <a:gd fmla="*/ 8 h 38" name="T29"/>
                <a:gd fmla="*/ 8 w 15" name="T30"/>
                <a:gd fmla="*/ 6 h 38" name="T31"/>
                <a:gd fmla="*/ 10 w 15" name="T32"/>
                <a:gd fmla="*/ 3 h 38" name="T33"/>
                <a:gd fmla="*/ 11 w 15" name="T34"/>
                <a:gd fmla="*/ 0 h 38" name="T35"/>
                <a:gd fmla="*/ 12 w 15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5">
                  <a:moveTo>
                    <a:pt x="12" y="0"/>
                  </a:moveTo>
                  <a:lnTo>
                    <a:pt x="14" y="0"/>
                  </a:lnTo>
                  <a:lnTo>
                    <a:pt x="15" y="6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7628"/>
            <p:cNvSpPr/>
            <p:nvPr/>
          </p:nvSpPr>
          <p:spPr bwMode="auto">
            <a:xfrm>
              <a:off x="5987734" y="3698139"/>
              <a:ext cx="158841" cy="317681"/>
            </a:xfrm>
            <a:custGeom>
              <a:gdLst>
                <a:gd fmla="*/ 0 w 19" name="T0"/>
                <a:gd fmla="*/ 0 h 38" name="T1"/>
                <a:gd fmla="*/ 2 w 19" name="T2"/>
                <a:gd fmla="*/ 0 h 38" name="T3"/>
                <a:gd fmla="*/ 10 w 19" name="T4"/>
                <a:gd fmla="*/ 4 h 38" name="T5"/>
                <a:gd fmla="*/ 15 w 19" name="T6"/>
                <a:gd fmla="*/ 12 h 38" name="T7"/>
                <a:gd fmla="*/ 17 w 19" name="T8"/>
                <a:gd fmla="*/ 20 h 38" name="T9"/>
                <a:gd fmla="*/ 19 w 19" name="T10"/>
                <a:gd fmla="*/ 30 h 38" name="T11"/>
                <a:gd fmla="*/ 19 w 19" name="T12"/>
                <a:gd fmla="*/ 38 h 38" name="T13"/>
                <a:gd fmla="*/ 16 w 19" name="T14"/>
                <a:gd fmla="*/ 34 h 38" name="T15"/>
                <a:gd fmla="*/ 13 w 19" name="T16"/>
                <a:gd fmla="*/ 30 h 38" name="T17"/>
                <a:gd fmla="*/ 10 w 19" name="T18"/>
                <a:gd fmla="*/ 27 h 38" name="T19"/>
                <a:gd fmla="*/ 7 w 19" name="T20"/>
                <a:gd fmla="*/ 24 h 38" name="T21"/>
                <a:gd fmla="*/ 4 w 19" name="T22"/>
                <a:gd fmla="*/ 20 h 38" name="T23"/>
                <a:gd fmla="*/ 3 w 19" name="T24"/>
                <a:gd fmla="*/ 16 h 38" name="T25"/>
                <a:gd fmla="*/ 2 w 19" name="T26"/>
                <a:gd fmla="*/ 11 h 38" name="T27"/>
                <a:gd fmla="*/ 2 w 19" name="T28"/>
                <a:gd fmla="*/ 6 h 38" name="T29"/>
                <a:gd fmla="*/ 0 w 19" name="T30"/>
                <a:gd fmla="*/ 2 h 38" name="T31"/>
                <a:gd fmla="*/ 0 w 19" name="T32"/>
                <a:gd fmla="*/ 0 h 38" name="T33"/>
                <a:gd fmla="*/ 0 w 19" name="T34"/>
                <a:gd fmla="*/ 0 h 38" name="T35"/>
                <a:gd fmla="*/ 0 w 19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9">
                  <a:moveTo>
                    <a:pt x="0" y="0"/>
                  </a:moveTo>
                  <a:lnTo>
                    <a:pt x="2" y="0"/>
                  </a:lnTo>
                  <a:lnTo>
                    <a:pt x="10" y="4"/>
                  </a:lnTo>
                  <a:lnTo>
                    <a:pt x="15" y="12"/>
                  </a:lnTo>
                  <a:lnTo>
                    <a:pt x="17" y="20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7629"/>
            <p:cNvSpPr/>
            <p:nvPr/>
          </p:nvSpPr>
          <p:spPr bwMode="auto">
            <a:xfrm>
              <a:off x="6012814" y="3898780"/>
              <a:ext cx="117040" cy="234081"/>
            </a:xfrm>
            <a:custGeom>
              <a:gdLst>
                <a:gd fmla="*/ 0 w 14" name="T0"/>
                <a:gd fmla="*/ 0 h 28" name="T1"/>
                <a:gd fmla="*/ 4 w 14" name="T2"/>
                <a:gd fmla="*/ 6 h 28" name="T3"/>
                <a:gd fmla="*/ 8 w 14" name="T4"/>
                <a:gd fmla="*/ 11 h 28" name="T5"/>
                <a:gd fmla="*/ 13 w 14" name="T6"/>
                <a:gd fmla="*/ 16 h 28" name="T7"/>
                <a:gd fmla="*/ 14 w 14" name="T8"/>
                <a:gd fmla="*/ 22 h 28" name="T9"/>
                <a:gd fmla="*/ 9 w 14" name="T10"/>
                <a:gd fmla="*/ 28 h 28" name="T11"/>
                <a:gd fmla="*/ 8 w 14" name="T12"/>
                <a:gd fmla="*/ 27 h 28" name="T13"/>
                <a:gd fmla="*/ 8 w 14" name="T14"/>
                <a:gd fmla="*/ 24 h 28" name="T15"/>
                <a:gd fmla="*/ 8 w 14" name="T16"/>
                <a:gd fmla="*/ 23 h 28" name="T17"/>
                <a:gd fmla="*/ 8 w 14" name="T18"/>
                <a:gd fmla="*/ 20 h 28" name="T19"/>
                <a:gd fmla="*/ 5 w 14" name="T20"/>
                <a:gd fmla="*/ 16 h 28" name="T21"/>
                <a:gd fmla="*/ 3 w 14" name="T22"/>
                <a:gd fmla="*/ 14 h 28" name="T23"/>
                <a:gd fmla="*/ 1 w 14" name="T24"/>
                <a:gd fmla="*/ 10 h 28" name="T25"/>
                <a:gd fmla="*/ 0 w 14" name="T26"/>
                <a:gd fmla="*/ 4 h 28" name="T27"/>
                <a:gd fmla="*/ 0 w 14" name="T28"/>
                <a:gd fmla="*/ 0 h 28" name="T29"/>
                <a:gd fmla="*/ 0 w 14" name="T30"/>
                <a:gd fmla="*/ 0 h 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14">
                  <a:moveTo>
                    <a:pt x="0" y="0"/>
                  </a:moveTo>
                  <a:lnTo>
                    <a:pt x="4" y="6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7630"/>
            <p:cNvSpPr/>
            <p:nvPr/>
          </p:nvSpPr>
          <p:spPr bwMode="auto">
            <a:xfrm>
              <a:off x="5971014" y="3556019"/>
              <a:ext cx="150481" cy="225721"/>
            </a:xfrm>
            <a:custGeom>
              <a:gdLst>
                <a:gd fmla="*/ 0 w 18" name="T0"/>
                <a:gd fmla="*/ 0 h 27" name="T1"/>
                <a:gd fmla="*/ 6 w 18" name="T2"/>
                <a:gd fmla="*/ 4 h 27" name="T3"/>
                <a:gd fmla="*/ 13 w 18" name="T4"/>
                <a:gd fmla="*/ 11 h 27" name="T5"/>
                <a:gd fmla="*/ 18 w 18" name="T6"/>
                <a:gd fmla="*/ 20 h 27" name="T7"/>
                <a:gd fmla="*/ 18 w 18" name="T8"/>
                <a:gd fmla="*/ 27 h 27" name="T9"/>
                <a:gd fmla="*/ 17 w 18" name="T10"/>
                <a:gd fmla="*/ 25 h 27" name="T11"/>
                <a:gd fmla="*/ 13 w 18" name="T12"/>
                <a:gd fmla="*/ 23 h 27" name="T13"/>
                <a:gd fmla="*/ 10 w 18" name="T14"/>
                <a:gd fmla="*/ 19 h 27" name="T15"/>
                <a:gd fmla="*/ 6 w 18" name="T16"/>
                <a:gd fmla="*/ 16 h 27" name="T17"/>
                <a:gd fmla="*/ 4 w 18" name="T18"/>
                <a:gd fmla="*/ 13 h 27" name="T19"/>
                <a:gd fmla="*/ 2 w 18" name="T20"/>
                <a:gd fmla="*/ 11 h 27" name="T21"/>
                <a:gd fmla="*/ 1 w 18" name="T22"/>
                <a:gd fmla="*/ 7 h 27" name="T23"/>
                <a:gd fmla="*/ 1 w 18" name="T24"/>
                <a:gd fmla="*/ 3 h 27" name="T25"/>
                <a:gd fmla="*/ 0 w 18" name="T26"/>
                <a:gd fmla="*/ 0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18">
                  <a:moveTo>
                    <a:pt x="0" y="0"/>
                  </a:moveTo>
                  <a:lnTo>
                    <a:pt x="6" y="4"/>
                  </a:lnTo>
                  <a:lnTo>
                    <a:pt x="13" y="11"/>
                  </a:lnTo>
                  <a:lnTo>
                    <a:pt x="18" y="20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7631"/>
            <p:cNvSpPr/>
            <p:nvPr/>
          </p:nvSpPr>
          <p:spPr bwMode="auto">
            <a:xfrm>
              <a:off x="6004454" y="4024181"/>
              <a:ext cx="66880" cy="250801"/>
            </a:xfrm>
            <a:custGeom>
              <a:gdLst>
                <a:gd fmla="*/ 1 w 8" name="T0"/>
                <a:gd fmla="*/ 0 h 30" name="T1"/>
                <a:gd fmla="*/ 1 w 8" name="T2"/>
                <a:gd fmla="*/ 0 h 30" name="T3"/>
                <a:gd fmla="*/ 2 w 8" name="T4"/>
                <a:gd fmla="*/ 3 h 30" name="T5"/>
                <a:gd fmla="*/ 5 w 8" name="T6"/>
                <a:gd fmla="*/ 7 h 30" name="T7"/>
                <a:gd fmla="*/ 6 w 8" name="T8"/>
                <a:gd fmla="*/ 11 h 30" name="T9"/>
                <a:gd fmla="*/ 8 w 8" name="T10"/>
                <a:gd fmla="*/ 15 h 30" name="T11"/>
                <a:gd fmla="*/ 6 w 8" name="T12"/>
                <a:gd fmla="*/ 20 h 30" name="T13"/>
                <a:gd fmla="*/ 5 w 8" name="T14"/>
                <a:gd fmla="*/ 25 h 30" name="T15"/>
                <a:gd fmla="*/ 5 w 8" name="T16"/>
                <a:gd fmla="*/ 30 h 30" name="T17"/>
                <a:gd fmla="*/ 4 w 8" name="T18"/>
                <a:gd fmla="*/ 24 h 30" name="T19"/>
                <a:gd fmla="*/ 1 w 8" name="T20"/>
                <a:gd fmla="*/ 15 h 30" name="T21"/>
                <a:gd fmla="*/ 0 w 8" name="T22"/>
                <a:gd fmla="*/ 7 h 30" name="T23"/>
                <a:gd fmla="*/ 1 w 8" name="T24"/>
                <a:gd fmla="*/ 0 h 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" w="8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7632"/>
            <p:cNvSpPr/>
            <p:nvPr/>
          </p:nvSpPr>
          <p:spPr bwMode="auto">
            <a:xfrm>
              <a:off x="5987734" y="3288498"/>
              <a:ext cx="526682" cy="217361"/>
            </a:xfrm>
            <a:custGeom>
              <a:gdLst>
                <a:gd fmla="*/ 20 w 63" name="T0"/>
                <a:gd fmla="*/ 0 h 26" name="T1"/>
                <a:gd fmla="*/ 32 w 63" name="T2"/>
                <a:gd fmla="*/ 0 h 26" name="T3"/>
                <a:gd fmla="*/ 39 w 63" name="T4"/>
                <a:gd fmla="*/ 2 h 26" name="T5"/>
                <a:gd fmla="*/ 44 w 63" name="T6"/>
                <a:gd fmla="*/ 3 h 26" name="T7"/>
                <a:gd fmla="*/ 48 w 63" name="T8"/>
                <a:gd fmla="*/ 6 h 26" name="T9"/>
                <a:gd fmla="*/ 52 w 63" name="T10"/>
                <a:gd fmla="*/ 10 h 26" name="T11"/>
                <a:gd fmla="*/ 55 w 63" name="T12"/>
                <a:gd fmla="*/ 14 h 26" name="T13"/>
                <a:gd fmla="*/ 56 w 63" name="T14"/>
                <a:gd fmla="*/ 16 h 26" name="T15"/>
                <a:gd fmla="*/ 57 w 63" name="T16"/>
                <a:gd fmla="*/ 19 h 26" name="T17"/>
                <a:gd fmla="*/ 60 w 63" name="T18"/>
                <a:gd fmla="*/ 22 h 26" name="T19"/>
                <a:gd fmla="*/ 63 w 63" name="T20"/>
                <a:gd fmla="*/ 23 h 26" name="T21"/>
                <a:gd fmla="*/ 51 w 63" name="T22"/>
                <a:gd fmla="*/ 23 h 26" name="T23"/>
                <a:gd fmla="*/ 39 w 63" name="T24"/>
                <a:gd fmla="*/ 26 h 26" name="T25"/>
                <a:gd fmla="*/ 27 w 63" name="T26"/>
                <a:gd fmla="*/ 24 h 26" name="T27"/>
                <a:gd fmla="*/ 20 w 63" name="T28"/>
                <a:gd fmla="*/ 20 h 26" name="T29"/>
                <a:gd fmla="*/ 15 w 63" name="T30"/>
                <a:gd fmla="*/ 16 h 26" name="T31"/>
                <a:gd fmla="*/ 8 w 63" name="T32"/>
                <a:gd fmla="*/ 12 h 26" name="T33"/>
                <a:gd fmla="*/ 0 w 63" name="T34"/>
                <a:gd fmla="*/ 10 h 26" name="T35"/>
                <a:gd fmla="*/ 11 w 63" name="T36"/>
                <a:gd fmla="*/ 3 h 26" name="T37"/>
                <a:gd fmla="*/ 20 w 63" name="T38"/>
                <a:gd fmla="*/ 0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62">
                  <a:moveTo>
                    <a:pt x="20" y="0"/>
                  </a:move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51" y="23"/>
                  </a:lnTo>
                  <a:lnTo>
                    <a:pt x="39" y="26"/>
                  </a:lnTo>
                  <a:lnTo>
                    <a:pt x="27" y="24"/>
                  </a:lnTo>
                  <a:lnTo>
                    <a:pt x="20" y="20"/>
                  </a:lnTo>
                  <a:lnTo>
                    <a:pt x="15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7633"/>
            <p:cNvSpPr/>
            <p:nvPr/>
          </p:nvSpPr>
          <p:spPr bwMode="auto">
            <a:xfrm>
              <a:off x="6213455" y="3338658"/>
              <a:ext cx="200641" cy="41800"/>
            </a:xfrm>
            <a:custGeom>
              <a:gdLst>
                <a:gd fmla="*/ 6 w 24" name="T0"/>
                <a:gd fmla="*/ 0 h 5" name="T1"/>
                <a:gd fmla="*/ 13 w 24" name="T2"/>
                <a:gd fmla="*/ 0 h 5" name="T3"/>
                <a:gd fmla="*/ 20 w 24" name="T4"/>
                <a:gd fmla="*/ 1 h 5" name="T5"/>
                <a:gd fmla="*/ 24 w 24" name="T6"/>
                <a:gd fmla="*/ 2 h 5" name="T7"/>
                <a:gd fmla="*/ 20 w 24" name="T8"/>
                <a:gd fmla="*/ 2 h 5" name="T9"/>
                <a:gd fmla="*/ 16 w 24" name="T10"/>
                <a:gd fmla="*/ 2 h 5" name="T11"/>
                <a:gd fmla="*/ 13 w 24" name="T12"/>
                <a:gd fmla="*/ 4 h 5" name="T13"/>
                <a:gd fmla="*/ 9 w 24" name="T14"/>
                <a:gd fmla="*/ 5 h 5" name="T15"/>
                <a:gd fmla="*/ 5 w 24" name="T16"/>
                <a:gd fmla="*/ 5 h 5" name="T17"/>
                <a:gd fmla="*/ 0 w 24" name="T18"/>
                <a:gd fmla="*/ 5 h 5" name="T19"/>
                <a:gd fmla="*/ 0 w 24" name="T20"/>
                <a:gd fmla="*/ 5 h 5" name="T21"/>
                <a:gd fmla="*/ 0 w 24" name="T22"/>
                <a:gd fmla="*/ 5 h 5" name="T23"/>
                <a:gd fmla="*/ 1 w 24" name="T24"/>
                <a:gd fmla="*/ 1 h 5" name="T25"/>
                <a:gd fmla="*/ 6 w 24" name="T26"/>
                <a:gd fmla="*/ 0 h 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" w="24">
                  <a:moveTo>
                    <a:pt x="6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7634"/>
            <p:cNvSpPr/>
            <p:nvPr/>
          </p:nvSpPr>
          <p:spPr bwMode="auto">
            <a:xfrm>
              <a:off x="6129855" y="3288498"/>
              <a:ext cx="158841" cy="66880"/>
            </a:xfrm>
            <a:custGeom>
              <a:gdLst>
                <a:gd fmla="*/ 10 w 19" name="T0"/>
                <a:gd fmla="*/ 0 h 8" name="T1"/>
                <a:gd fmla="*/ 12 w 19" name="T2"/>
                <a:gd fmla="*/ 0 h 8" name="T3"/>
                <a:gd fmla="*/ 16 w 19" name="T4"/>
                <a:gd fmla="*/ 2 h 8" name="T5"/>
                <a:gd fmla="*/ 19 w 19" name="T6"/>
                <a:gd fmla="*/ 3 h 8" name="T7"/>
                <a:gd fmla="*/ 18 w 19" name="T8"/>
                <a:gd fmla="*/ 4 h 8" name="T9"/>
                <a:gd fmla="*/ 15 w 19" name="T10"/>
                <a:gd fmla="*/ 4 h 8" name="T11"/>
                <a:gd fmla="*/ 11 w 19" name="T12"/>
                <a:gd fmla="*/ 6 h 8" name="T13"/>
                <a:gd fmla="*/ 10 w 19" name="T14"/>
                <a:gd fmla="*/ 7 h 8" name="T15"/>
                <a:gd fmla="*/ 7 w 19" name="T16"/>
                <a:gd fmla="*/ 8 h 8" name="T17"/>
                <a:gd fmla="*/ 4 w 19" name="T18"/>
                <a:gd fmla="*/ 8 h 8" name="T19"/>
                <a:gd fmla="*/ 2 w 19" name="T20"/>
                <a:gd fmla="*/ 8 h 8" name="T21"/>
                <a:gd fmla="*/ 2 w 19" name="T22"/>
                <a:gd fmla="*/ 8 h 8" name="T23"/>
                <a:gd fmla="*/ 0 w 19" name="T24"/>
                <a:gd fmla="*/ 8 h 8" name="T25"/>
                <a:gd fmla="*/ 0 w 19" name="T26"/>
                <a:gd fmla="*/ 7 h 8" name="T27"/>
                <a:gd fmla="*/ 0 w 19" name="T28"/>
                <a:gd fmla="*/ 6 h 8" name="T29"/>
                <a:gd fmla="*/ 2 w 19" name="T30"/>
                <a:gd fmla="*/ 4 h 8" name="T31"/>
                <a:gd fmla="*/ 3 w 19" name="T32"/>
                <a:gd fmla="*/ 3 h 8" name="T33"/>
                <a:gd fmla="*/ 4 w 19" name="T34"/>
                <a:gd fmla="*/ 2 h 8" name="T35"/>
                <a:gd fmla="*/ 6 w 19" name="T36"/>
                <a:gd fmla="*/ 2 h 8" name="T37"/>
                <a:gd fmla="*/ 10 w 19" name="T38"/>
                <a:gd fmla="*/ 0 h 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" w="19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7635"/>
            <p:cNvSpPr/>
            <p:nvPr/>
          </p:nvSpPr>
          <p:spPr bwMode="auto">
            <a:xfrm>
              <a:off x="6154935" y="3405538"/>
              <a:ext cx="292601" cy="83600"/>
            </a:xfrm>
            <a:custGeom>
              <a:gdLst>
                <a:gd fmla="*/ 1 w 35" name="T0"/>
                <a:gd fmla="*/ 0 h 10" name="T1"/>
                <a:gd fmla="*/ 12 w 35" name="T2"/>
                <a:gd fmla="*/ 0 h 10" name="T3"/>
                <a:gd fmla="*/ 24 w 35" name="T4"/>
                <a:gd fmla="*/ 4 h 10" name="T5"/>
                <a:gd fmla="*/ 35 w 35" name="T6"/>
                <a:gd fmla="*/ 8 h 10" name="T7"/>
                <a:gd fmla="*/ 21 w 35" name="T8"/>
                <a:gd fmla="*/ 10 h 10" name="T9"/>
                <a:gd fmla="*/ 11 w 35" name="T10"/>
                <a:gd fmla="*/ 8 h 10" name="T11"/>
                <a:gd fmla="*/ 0 w 35" name="T12"/>
                <a:gd fmla="*/ 0 h 10" name="T13"/>
                <a:gd fmla="*/ 1 w 35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35">
                  <a:moveTo>
                    <a:pt x="1" y="0"/>
                  </a:moveTo>
                  <a:lnTo>
                    <a:pt x="12" y="0"/>
                  </a:lnTo>
                  <a:lnTo>
                    <a:pt x="24" y="4"/>
                  </a:lnTo>
                  <a:lnTo>
                    <a:pt x="35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7636"/>
            <p:cNvSpPr/>
            <p:nvPr/>
          </p:nvSpPr>
          <p:spPr bwMode="auto">
            <a:xfrm>
              <a:off x="6297055" y="3372098"/>
              <a:ext cx="167201" cy="83600"/>
            </a:xfrm>
            <a:custGeom>
              <a:gdLst>
                <a:gd fmla="*/ 11 w 20" name="T0"/>
                <a:gd fmla="*/ 0 h 10" name="T1"/>
                <a:gd fmla="*/ 14 w 20" name="T2"/>
                <a:gd fmla="*/ 1 h 10" name="T3"/>
                <a:gd fmla="*/ 15 w 20" name="T4"/>
                <a:gd fmla="*/ 2 h 10" name="T5"/>
                <a:gd fmla="*/ 16 w 20" name="T6"/>
                <a:gd fmla="*/ 5 h 10" name="T7"/>
                <a:gd fmla="*/ 18 w 20" name="T8"/>
                <a:gd fmla="*/ 6 h 10" name="T9"/>
                <a:gd fmla="*/ 19 w 20" name="T10"/>
                <a:gd fmla="*/ 9 h 10" name="T11"/>
                <a:gd fmla="*/ 20 w 20" name="T12"/>
                <a:gd fmla="*/ 10 h 10" name="T13"/>
                <a:gd fmla="*/ 16 w 20" name="T14"/>
                <a:gd fmla="*/ 9 h 10" name="T15"/>
                <a:gd fmla="*/ 12 w 20" name="T16"/>
                <a:gd fmla="*/ 6 h 10" name="T17"/>
                <a:gd fmla="*/ 8 w 20" name="T18"/>
                <a:gd fmla="*/ 5 h 10" name="T19"/>
                <a:gd fmla="*/ 4 w 20" name="T20"/>
                <a:gd fmla="*/ 4 h 10" name="T21"/>
                <a:gd fmla="*/ 0 w 20" name="T22"/>
                <a:gd fmla="*/ 4 h 10" name="T23"/>
                <a:gd fmla="*/ 2 w 20" name="T24"/>
                <a:gd fmla="*/ 4 h 10" name="T25"/>
                <a:gd fmla="*/ 3 w 20" name="T26"/>
                <a:gd fmla="*/ 2 h 10" name="T27"/>
                <a:gd fmla="*/ 6 w 20" name="T28"/>
                <a:gd fmla="*/ 1 h 10" name="T29"/>
                <a:gd fmla="*/ 10 w 20" name="T30"/>
                <a:gd fmla="*/ 0 h 10" name="T31"/>
                <a:gd fmla="*/ 11 w 20" name="T32"/>
                <a:gd fmla="*/ 0 h 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" w="20">
                  <a:moveTo>
                    <a:pt x="11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7637"/>
            <p:cNvSpPr/>
            <p:nvPr/>
          </p:nvSpPr>
          <p:spPr bwMode="auto">
            <a:xfrm>
              <a:off x="6079695" y="3355378"/>
              <a:ext cx="133760" cy="117040"/>
            </a:xfrm>
            <a:custGeom>
              <a:gdLst>
                <a:gd fmla="*/ 2 w 16" name="T0"/>
                <a:gd fmla="*/ 0 h 14" name="T1"/>
                <a:gd fmla="*/ 5 w 16" name="T2"/>
                <a:gd fmla="*/ 3 h 14" name="T3"/>
                <a:gd fmla="*/ 9 w 16" name="T4"/>
                <a:gd fmla="*/ 6 h 14" name="T5"/>
                <a:gd fmla="*/ 10 w 16" name="T6"/>
                <a:gd fmla="*/ 8 h 14" name="T7"/>
                <a:gd fmla="*/ 13 w 16" name="T8"/>
                <a:gd fmla="*/ 11 h 14" name="T9"/>
                <a:gd fmla="*/ 16 w 16" name="T10"/>
                <a:gd fmla="*/ 14 h 14" name="T11"/>
                <a:gd fmla="*/ 12 w 16" name="T12"/>
                <a:gd fmla="*/ 12 h 14" name="T13"/>
                <a:gd fmla="*/ 8 w 16" name="T14"/>
                <a:gd fmla="*/ 11 h 14" name="T15"/>
                <a:gd fmla="*/ 5 w 16" name="T16"/>
                <a:gd fmla="*/ 7 h 14" name="T17"/>
                <a:gd fmla="*/ 1 w 16" name="T18"/>
                <a:gd fmla="*/ 4 h 14" name="T19"/>
                <a:gd fmla="*/ 0 w 16" name="T20"/>
                <a:gd fmla="*/ 2 h 14" name="T21"/>
                <a:gd fmla="*/ 0 w 16" name="T22"/>
                <a:gd fmla="*/ 0 h 14" name="T23"/>
                <a:gd fmla="*/ 2 w 16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6">
                  <a:moveTo>
                    <a:pt x="2" y="0"/>
                  </a:moveTo>
                  <a:lnTo>
                    <a:pt x="5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7638"/>
            <p:cNvSpPr/>
            <p:nvPr/>
          </p:nvSpPr>
          <p:spPr bwMode="auto">
            <a:xfrm>
              <a:off x="6071335" y="3288498"/>
              <a:ext cx="125400" cy="58520"/>
            </a:xfrm>
            <a:custGeom>
              <a:gdLst>
                <a:gd fmla="*/ 11 w 15" name="T0"/>
                <a:gd fmla="*/ 0 h 7" name="T1"/>
                <a:gd fmla="*/ 15 w 15" name="T2"/>
                <a:gd fmla="*/ 0 h 7" name="T3"/>
                <a:gd fmla="*/ 11 w 15" name="T4"/>
                <a:gd fmla="*/ 2 h 7" name="T5"/>
                <a:gd fmla="*/ 9 w 15" name="T6"/>
                <a:gd fmla="*/ 3 h 7" name="T7"/>
                <a:gd fmla="*/ 6 w 15" name="T8"/>
                <a:gd fmla="*/ 4 h 7" name="T9"/>
                <a:gd fmla="*/ 3 w 15" name="T10"/>
                <a:gd fmla="*/ 6 h 7" name="T11"/>
                <a:gd fmla="*/ 0 w 15" name="T12"/>
                <a:gd fmla="*/ 7 h 7" name="T13"/>
                <a:gd fmla="*/ 1 w 15" name="T14"/>
                <a:gd fmla="*/ 4 h 7" name="T15"/>
                <a:gd fmla="*/ 3 w 15" name="T16"/>
                <a:gd fmla="*/ 2 h 7" name="T17"/>
                <a:gd fmla="*/ 7 w 15" name="T18"/>
                <a:gd fmla="*/ 0 h 7" name="T19"/>
                <a:gd fmla="*/ 11 w 15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5">
                  <a:moveTo>
                    <a:pt x="11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7639"/>
            <p:cNvSpPr/>
            <p:nvPr/>
          </p:nvSpPr>
          <p:spPr bwMode="auto">
            <a:xfrm>
              <a:off x="5837254" y="2561175"/>
              <a:ext cx="342761" cy="752403"/>
            </a:xfrm>
            <a:custGeom>
              <a:gdLst>
                <a:gd fmla="*/ 17 w 41" name="T0"/>
                <a:gd fmla="*/ 0 h 90" name="T1"/>
                <a:gd fmla="*/ 20 w 41" name="T2"/>
                <a:gd fmla="*/ 0 h 90" name="T3"/>
                <a:gd fmla="*/ 22 w 41" name="T4"/>
                <a:gd fmla="*/ 2 h 90" name="T5"/>
                <a:gd fmla="*/ 25 w 41" name="T6"/>
                <a:gd fmla="*/ 5 h 90" name="T7"/>
                <a:gd fmla="*/ 26 w 41" name="T8"/>
                <a:gd fmla="*/ 9 h 90" name="T9"/>
                <a:gd fmla="*/ 29 w 41" name="T10"/>
                <a:gd fmla="*/ 12 h 90" name="T11"/>
                <a:gd fmla="*/ 31 w 41" name="T12"/>
                <a:gd fmla="*/ 14 h 90" name="T13"/>
                <a:gd fmla="*/ 34 w 41" name="T14"/>
                <a:gd fmla="*/ 18 h 90" name="T15"/>
                <a:gd fmla="*/ 37 w 41" name="T16"/>
                <a:gd fmla="*/ 22 h 90" name="T17"/>
                <a:gd fmla="*/ 37 w 41" name="T18"/>
                <a:gd fmla="*/ 26 h 90" name="T19"/>
                <a:gd fmla="*/ 37 w 41" name="T20"/>
                <a:gd fmla="*/ 33 h 90" name="T21"/>
                <a:gd fmla="*/ 39 w 41" name="T22"/>
                <a:gd fmla="*/ 32 h 90" name="T23"/>
                <a:gd fmla="*/ 41 w 41" name="T24"/>
                <a:gd fmla="*/ 37 h 90" name="T25"/>
                <a:gd fmla="*/ 39 w 41" name="T26"/>
                <a:gd fmla="*/ 43 h 90" name="T27"/>
                <a:gd fmla="*/ 38 w 41" name="T28"/>
                <a:gd fmla="*/ 50 h 90" name="T29"/>
                <a:gd fmla="*/ 35 w 41" name="T30"/>
                <a:gd fmla="*/ 57 h 90" name="T31"/>
                <a:gd fmla="*/ 34 w 41" name="T32"/>
                <a:gd fmla="*/ 61 h 90" name="T33"/>
                <a:gd fmla="*/ 26 w 41" name="T34"/>
                <a:gd fmla="*/ 75 h 90" name="T35"/>
                <a:gd fmla="*/ 16 w 41" name="T36"/>
                <a:gd fmla="*/ 90 h 90" name="T37"/>
                <a:gd fmla="*/ 14 w 41" name="T38"/>
                <a:gd fmla="*/ 86 h 90" name="T39"/>
                <a:gd fmla="*/ 12 w 41" name="T40"/>
                <a:gd fmla="*/ 83 h 90" name="T41"/>
                <a:gd fmla="*/ 9 w 41" name="T42"/>
                <a:gd fmla="*/ 81 h 90" name="T43"/>
                <a:gd fmla="*/ 9 w 41" name="T44"/>
                <a:gd fmla="*/ 81 h 90" name="T45"/>
                <a:gd fmla="*/ 5 w 41" name="T46"/>
                <a:gd fmla="*/ 75 h 90" name="T47"/>
                <a:gd fmla="*/ 1 w 41" name="T48"/>
                <a:gd fmla="*/ 66 h 90" name="T49"/>
                <a:gd fmla="*/ 0 w 41" name="T50"/>
                <a:gd fmla="*/ 57 h 90" name="T51"/>
                <a:gd fmla="*/ 0 w 41" name="T52"/>
                <a:gd fmla="*/ 47 h 90" name="T53"/>
                <a:gd fmla="*/ 2 w 41" name="T54"/>
                <a:gd fmla="*/ 41 h 90" name="T55"/>
                <a:gd fmla="*/ 5 w 41" name="T56"/>
                <a:gd fmla="*/ 39 h 90" name="T57"/>
                <a:gd fmla="*/ 6 w 41" name="T58"/>
                <a:gd fmla="*/ 38 h 90" name="T59"/>
                <a:gd fmla="*/ 8 w 41" name="T60"/>
                <a:gd fmla="*/ 38 h 90" name="T61"/>
                <a:gd fmla="*/ 8 w 41" name="T62"/>
                <a:gd fmla="*/ 37 h 90" name="T63"/>
                <a:gd fmla="*/ 9 w 41" name="T64"/>
                <a:gd fmla="*/ 35 h 90" name="T65"/>
                <a:gd fmla="*/ 9 w 41" name="T66"/>
                <a:gd fmla="*/ 33 h 90" name="T67"/>
                <a:gd fmla="*/ 10 w 41" name="T68"/>
                <a:gd fmla="*/ 29 h 90" name="T69"/>
                <a:gd fmla="*/ 12 w 41" name="T70"/>
                <a:gd fmla="*/ 25 h 90" name="T71"/>
                <a:gd fmla="*/ 13 w 41" name="T72"/>
                <a:gd fmla="*/ 21 h 90" name="T73"/>
                <a:gd fmla="*/ 16 w 41" name="T74"/>
                <a:gd fmla="*/ 16 h 90" name="T75"/>
                <a:gd fmla="*/ 20 w 41" name="T76"/>
                <a:gd fmla="*/ 10 h 90" name="T77"/>
                <a:gd fmla="*/ 20 w 41" name="T78"/>
                <a:gd fmla="*/ 4 h 90" name="T79"/>
                <a:gd fmla="*/ 17 w 41" name="T80"/>
                <a:gd fmla="*/ 0 h 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0" w="41">
                  <a:moveTo>
                    <a:pt x="17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39" y="43"/>
                  </a:lnTo>
                  <a:lnTo>
                    <a:pt x="38" y="50"/>
                  </a:lnTo>
                  <a:lnTo>
                    <a:pt x="35" y="57"/>
                  </a:lnTo>
                  <a:lnTo>
                    <a:pt x="34" y="61"/>
                  </a:lnTo>
                  <a:lnTo>
                    <a:pt x="26" y="75"/>
                  </a:lnTo>
                  <a:lnTo>
                    <a:pt x="16" y="90"/>
                  </a:lnTo>
                  <a:lnTo>
                    <a:pt x="14" y="86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7640"/>
            <p:cNvSpPr/>
            <p:nvPr/>
          </p:nvSpPr>
          <p:spPr bwMode="auto">
            <a:xfrm>
              <a:off x="5912494" y="2778536"/>
              <a:ext cx="75240" cy="292601"/>
            </a:xfrm>
            <a:custGeom>
              <a:gdLst>
                <a:gd fmla="*/ 5 w 9" name="T0"/>
                <a:gd fmla="*/ 0 h 35" name="T1"/>
                <a:gd fmla="*/ 8 w 9" name="T2"/>
                <a:gd fmla="*/ 11 h 35" name="T3"/>
                <a:gd fmla="*/ 9 w 9" name="T4"/>
                <a:gd fmla="*/ 21 h 35" name="T5"/>
                <a:gd fmla="*/ 9 w 9" name="T6"/>
                <a:gd fmla="*/ 28 h 35" name="T7"/>
                <a:gd fmla="*/ 8 w 9" name="T8"/>
                <a:gd fmla="*/ 33 h 35" name="T9"/>
                <a:gd fmla="*/ 7 w 9" name="T10"/>
                <a:gd fmla="*/ 35 h 35" name="T11"/>
                <a:gd fmla="*/ 3 w 9" name="T12"/>
                <a:gd fmla="*/ 27 h 35" name="T13"/>
                <a:gd fmla="*/ 0 w 9" name="T14"/>
                <a:gd fmla="*/ 17 h 35" name="T15"/>
                <a:gd fmla="*/ 1 w 9" name="T16"/>
                <a:gd fmla="*/ 7 h 35" name="T17"/>
                <a:gd fmla="*/ 5 w 9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9">
                  <a:moveTo>
                    <a:pt x="5" y="0"/>
                  </a:moveTo>
                  <a:lnTo>
                    <a:pt x="8" y="1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7641"/>
            <p:cNvSpPr/>
            <p:nvPr/>
          </p:nvSpPr>
          <p:spPr bwMode="auto">
            <a:xfrm>
              <a:off x="5979374" y="2636416"/>
              <a:ext cx="41800" cy="284241"/>
            </a:xfrm>
            <a:custGeom>
              <a:gdLst>
                <a:gd fmla="*/ 4 w 5" name="T0"/>
                <a:gd fmla="*/ 0 h 34" name="T1"/>
                <a:gd fmla="*/ 5 w 5" name="T2"/>
                <a:gd fmla="*/ 4 h 34" name="T3"/>
                <a:gd fmla="*/ 5 w 5" name="T4"/>
                <a:gd fmla="*/ 8 h 34" name="T5"/>
                <a:gd fmla="*/ 5 w 5" name="T6"/>
                <a:gd fmla="*/ 12 h 34" name="T7"/>
                <a:gd fmla="*/ 4 w 5" name="T8"/>
                <a:gd fmla="*/ 15 h 34" name="T9"/>
                <a:gd fmla="*/ 4 w 5" name="T10"/>
                <a:gd fmla="*/ 19 h 34" name="T11"/>
                <a:gd fmla="*/ 4 w 5" name="T12"/>
                <a:gd fmla="*/ 21 h 34" name="T13"/>
                <a:gd fmla="*/ 5 w 5" name="T14"/>
                <a:gd fmla="*/ 24 h 34" name="T15"/>
                <a:gd fmla="*/ 5 w 5" name="T16"/>
                <a:gd fmla="*/ 26 h 34" name="T17"/>
                <a:gd fmla="*/ 5 w 5" name="T18"/>
                <a:gd fmla="*/ 30 h 34" name="T19"/>
                <a:gd fmla="*/ 5 w 5" name="T20"/>
                <a:gd fmla="*/ 33 h 34" name="T21"/>
                <a:gd fmla="*/ 4 w 5" name="T22"/>
                <a:gd fmla="*/ 34 h 34" name="T23"/>
                <a:gd fmla="*/ 0 w 5" name="T24"/>
                <a:gd fmla="*/ 24 h 34" name="T25"/>
                <a:gd fmla="*/ 0 w 5" name="T26"/>
                <a:gd fmla="*/ 12 h 34" name="T27"/>
                <a:gd fmla="*/ 4 w 5" name="T28"/>
                <a:gd fmla="*/ 0 h 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4" w="5">
                  <a:moveTo>
                    <a:pt x="4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7642"/>
            <p:cNvSpPr/>
            <p:nvPr/>
          </p:nvSpPr>
          <p:spPr bwMode="auto">
            <a:xfrm>
              <a:off x="5987734" y="2837056"/>
              <a:ext cx="175561" cy="242441"/>
            </a:xfrm>
            <a:custGeom>
              <a:gdLst>
                <a:gd fmla="*/ 19 w 21" name="T0"/>
                <a:gd fmla="*/ 0 h 29" name="T1"/>
                <a:gd fmla="*/ 21 w 21" name="T2"/>
                <a:gd fmla="*/ 4 h 29" name="T3"/>
                <a:gd fmla="*/ 21 w 21" name="T4"/>
                <a:gd fmla="*/ 6 h 29" name="T5"/>
                <a:gd fmla="*/ 20 w 21" name="T6"/>
                <a:gd fmla="*/ 9 h 29" name="T7"/>
                <a:gd fmla="*/ 19 w 21" name="T8"/>
                <a:gd fmla="*/ 12 h 29" name="T9"/>
                <a:gd fmla="*/ 15 w 21" name="T10"/>
                <a:gd fmla="*/ 16 h 29" name="T11"/>
                <a:gd fmla="*/ 11 w 21" name="T12"/>
                <a:gd fmla="*/ 18 h 29" name="T13"/>
                <a:gd fmla="*/ 8 w 21" name="T14"/>
                <a:gd fmla="*/ 20 h 29" name="T15"/>
                <a:gd fmla="*/ 6 w 21" name="T16"/>
                <a:gd fmla="*/ 22 h 29" name="T17"/>
                <a:gd fmla="*/ 3 w 21" name="T18"/>
                <a:gd fmla="*/ 24 h 29" name="T19"/>
                <a:gd fmla="*/ 2 w 21" name="T20"/>
                <a:gd fmla="*/ 25 h 29" name="T21"/>
                <a:gd fmla="*/ 0 w 21" name="T22"/>
                <a:gd fmla="*/ 29 h 29" name="T23"/>
                <a:gd fmla="*/ 0 w 21" name="T24"/>
                <a:gd fmla="*/ 29 h 29" name="T25"/>
                <a:gd fmla="*/ 0 w 21" name="T26"/>
                <a:gd fmla="*/ 28 h 29" name="T27"/>
                <a:gd fmla="*/ 0 w 21" name="T28"/>
                <a:gd fmla="*/ 26 h 29" name="T29"/>
                <a:gd fmla="*/ 2 w 21" name="T30"/>
                <a:gd fmla="*/ 24 h 29" name="T31"/>
                <a:gd fmla="*/ 2 w 21" name="T32"/>
                <a:gd fmla="*/ 20 h 29" name="T33"/>
                <a:gd fmla="*/ 3 w 21" name="T34"/>
                <a:gd fmla="*/ 17 h 29" name="T35"/>
                <a:gd fmla="*/ 6 w 21" name="T36"/>
                <a:gd fmla="*/ 14 h 29" name="T37"/>
                <a:gd fmla="*/ 8 w 21" name="T38"/>
                <a:gd fmla="*/ 12 h 29" name="T39"/>
                <a:gd fmla="*/ 11 w 21" name="T40"/>
                <a:gd fmla="*/ 9 h 29" name="T41"/>
                <a:gd fmla="*/ 13 w 21" name="T42"/>
                <a:gd fmla="*/ 8 h 29" name="T43"/>
                <a:gd fmla="*/ 16 w 21" name="T44"/>
                <a:gd fmla="*/ 6 h 29" name="T45"/>
                <a:gd fmla="*/ 19 w 21" name="T46"/>
                <a:gd fmla="*/ 5 h 29" name="T47"/>
                <a:gd fmla="*/ 20 w 21" name="T48"/>
                <a:gd fmla="*/ 2 h 29" name="T49"/>
                <a:gd fmla="*/ 19 w 21" name="T50"/>
                <a:gd fmla="*/ 0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21">
                  <a:moveTo>
                    <a:pt x="19" y="0"/>
                  </a:moveTo>
                  <a:lnTo>
                    <a:pt x="21" y="4"/>
                  </a:lnTo>
                  <a:lnTo>
                    <a:pt x="21" y="6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7643"/>
            <p:cNvSpPr/>
            <p:nvPr/>
          </p:nvSpPr>
          <p:spPr bwMode="auto">
            <a:xfrm>
              <a:off x="6021174" y="2602976"/>
              <a:ext cx="108680" cy="334401"/>
            </a:xfrm>
            <a:custGeom>
              <a:gdLst>
                <a:gd fmla="*/ 0 w 13" name="T0"/>
                <a:gd fmla="*/ 0 h 40" name="T1"/>
                <a:gd fmla="*/ 3 w 13" name="T2"/>
                <a:gd fmla="*/ 4 h 40" name="T3"/>
                <a:gd fmla="*/ 7 w 13" name="T4"/>
                <a:gd fmla="*/ 9 h 40" name="T5"/>
                <a:gd fmla="*/ 11 w 13" name="T6"/>
                <a:gd fmla="*/ 15 h 40" name="T7"/>
                <a:gd fmla="*/ 13 w 13" name="T8"/>
                <a:gd fmla="*/ 17 h 40" name="T9"/>
                <a:gd fmla="*/ 13 w 13" name="T10"/>
                <a:gd fmla="*/ 21 h 40" name="T11"/>
                <a:gd fmla="*/ 13 w 13" name="T12"/>
                <a:gd fmla="*/ 24 h 40" name="T13"/>
                <a:gd fmla="*/ 13 w 13" name="T14"/>
                <a:gd fmla="*/ 27 h 40" name="T15"/>
                <a:gd fmla="*/ 11 w 13" name="T16"/>
                <a:gd fmla="*/ 30 h 40" name="T17"/>
                <a:gd fmla="*/ 7 w 13" name="T18"/>
                <a:gd fmla="*/ 33 h 40" name="T19"/>
                <a:gd fmla="*/ 4 w 13" name="T20"/>
                <a:gd fmla="*/ 37 h 40" name="T21"/>
                <a:gd fmla="*/ 0 w 13" name="T22"/>
                <a:gd fmla="*/ 40 h 40" name="T23"/>
                <a:gd fmla="*/ 2 w 13" name="T24"/>
                <a:gd fmla="*/ 37 h 40" name="T25"/>
                <a:gd fmla="*/ 3 w 13" name="T26"/>
                <a:gd fmla="*/ 32 h 40" name="T27"/>
                <a:gd fmla="*/ 4 w 13" name="T28"/>
                <a:gd fmla="*/ 27 h 40" name="T29"/>
                <a:gd fmla="*/ 6 w 13" name="T30"/>
                <a:gd fmla="*/ 23 h 40" name="T31"/>
                <a:gd fmla="*/ 4 w 13" name="T32"/>
                <a:gd fmla="*/ 15 h 40" name="T33"/>
                <a:gd fmla="*/ 3 w 13" name="T34"/>
                <a:gd fmla="*/ 7 h 40" name="T35"/>
                <a:gd fmla="*/ 0 w 13" name="T36"/>
                <a:gd fmla="*/ 0 h 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" w="13">
                  <a:moveTo>
                    <a:pt x="0" y="0"/>
                  </a:moveTo>
                  <a:lnTo>
                    <a:pt x="3" y="4"/>
                  </a:lnTo>
                  <a:lnTo>
                    <a:pt x="7" y="9"/>
                  </a:lnTo>
                  <a:lnTo>
                    <a:pt x="11" y="15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4" y="15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7644"/>
            <p:cNvSpPr/>
            <p:nvPr/>
          </p:nvSpPr>
          <p:spPr bwMode="auto">
            <a:xfrm>
              <a:off x="5845614" y="2887217"/>
              <a:ext cx="108680" cy="392921"/>
            </a:xfrm>
            <a:custGeom>
              <a:gdLst>
                <a:gd fmla="*/ 5 w 13" name="T0"/>
                <a:gd fmla="*/ 0 h 47" name="T1"/>
                <a:gd fmla="*/ 5 w 13" name="T2"/>
                <a:gd fmla="*/ 3 h 47" name="T3"/>
                <a:gd fmla="*/ 7 w 13" name="T4"/>
                <a:gd fmla="*/ 7 h 47" name="T5"/>
                <a:gd fmla="*/ 8 w 13" name="T6"/>
                <a:gd fmla="*/ 11 h 47" name="T7"/>
                <a:gd fmla="*/ 11 w 13" name="T8"/>
                <a:gd fmla="*/ 15 h 47" name="T9"/>
                <a:gd fmla="*/ 11 w 13" name="T10"/>
                <a:gd fmla="*/ 19 h 47" name="T11"/>
                <a:gd fmla="*/ 12 w 13" name="T12"/>
                <a:gd fmla="*/ 23 h 47" name="T13"/>
                <a:gd fmla="*/ 13 w 13" name="T14"/>
                <a:gd fmla="*/ 27 h 47" name="T15"/>
                <a:gd fmla="*/ 12 w 13" name="T16"/>
                <a:gd fmla="*/ 32 h 47" name="T17"/>
                <a:gd fmla="*/ 12 w 13" name="T18"/>
                <a:gd fmla="*/ 36 h 47" name="T19"/>
                <a:gd fmla="*/ 12 w 13" name="T20"/>
                <a:gd fmla="*/ 42 h 47" name="T21"/>
                <a:gd fmla="*/ 13 w 13" name="T22"/>
                <a:gd fmla="*/ 47 h 47" name="T23"/>
                <a:gd fmla="*/ 13 w 13" name="T24"/>
                <a:gd fmla="*/ 47 h 47" name="T25"/>
                <a:gd fmla="*/ 8 w 13" name="T26"/>
                <a:gd fmla="*/ 40 h 47" name="T27"/>
                <a:gd fmla="*/ 4 w 13" name="T28"/>
                <a:gd fmla="*/ 31 h 47" name="T29"/>
                <a:gd fmla="*/ 1 w 13" name="T30"/>
                <a:gd fmla="*/ 24 h 47" name="T31"/>
                <a:gd fmla="*/ 1 w 13" name="T32"/>
                <a:gd fmla="*/ 18 h 47" name="T33"/>
                <a:gd fmla="*/ 0 w 13" name="T34"/>
                <a:gd fmla="*/ 11 h 47" name="T35"/>
                <a:gd fmla="*/ 1 w 13" name="T36"/>
                <a:gd fmla="*/ 4 h 47" name="T37"/>
                <a:gd fmla="*/ 5 w 13" name="T38"/>
                <a:gd fmla="*/ 0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3">
                  <a:moveTo>
                    <a:pt x="5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0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7645"/>
            <p:cNvSpPr/>
            <p:nvPr/>
          </p:nvSpPr>
          <p:spPr bwMode="auto">
            <a:xfrm>
              <a:off x="5971014" y="2937377"/>
              <a:ext cx="183921" cy="342761"/>
            </a:xfrm>
            <a:custGeom>
              <a:gdLst>
                <a:gd fmla="*/ 22 w 22" name="T0"/>
                <a:gd fmla="*/ 0 h 41" name="T1"/>
                <a:gd fmla="*/ 19 w 22" name="T2"/>
                <a:gd fmla="*/ 12 h 41" name="T3"/>
                <a:gd fmla="*/ 13 w 22" name="T4"/>
                <a:gd fmla="*/ 22 h 41" name="T5"/>
                <a:gd fmla="*/ 6 w 22" name="T6"/>
                <a:gd fmla="*/ 32 h 41" name="T7"/>
                <a:gd fmla="*/ 1 w 22" name="T8"/>
                <a:gd fmla="*/ 41 h 41" name="T9"/>
                <a:gd fmla="*/ 1 w 22" name="T10"/>
                <a:gd fmla="*/ 41 h 41" name="T11"/>
                <a:gd fmla="*/ 0 w 22" name="T12"/>
                <a:gd fmla="*/ 36 h 41" name="T13"/>
                <a:gd fmla="*/ 0 w 22" name="T14"/>
                <a:gd fmla="*/ 32 h 41" name="T15"/>
                <a:gd fmla="*/ 0 w 22" name="T16"/>
                <a:gd fmla="*/ 26 h 41" name="T17"/>
                <a:gd fmla="*/ 1 w 22" name="T18"/>
                <a:gd fmla="*/ 22 h 41" name="T19"/>
                <a:gd fmla="*/ 5 w 22" name="T20"/>
                <a:gd fmla="*/ 16 h 41" name="T21"/>
                <a:gd fmla="*/ 12 w 22" name="T22"/>
                <a:gd fmla="*/ 10 h 41" name="T23"/>
                <a:gd fmla="*/ 17 w 22" name="T24"/>
                <a:gd fmla="*/ 6 h 41" name="T25"/>
                <a:gd fmla="*/ 22 w 22" name="T26"/>
                <a:gd fmla="*/ 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22">
                  <a:moveTo>
                    <a:pt x="22" y="0"/>
                  </a:moveTo>
                  <a:lnTo>
                    <a:pt x="19" y="12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7646"/>
            <p:cNvSpPr/>
            <p:nvPr/>
          </p:nvSpPr>
          <p:spPr bwMode="auto">
            <a:xfrm>
              <a:off x="5469413" y="3455699"/>
              <a:ext cx="409641" cy="409641"/>
            </a:xfrm>
            <a:custGeom>
              <a:gdLst>
                <a:gd fmla="*/ 29 w 49" name="T0"/>
                <a:gd fmla="*/ 0 h 49" name="T1"/>
                <a:gd fmla="*/ 33 w 49" name="T2"/>
                <a:gd fmla="*/ 2 h 49" name="T3"/>
                <a:gd fmla="*/ 37 w 49" name="T4"/>
                <a:gd fmla="*/ 2 h 49" name="T5"/>
                <a:gd fmla="*/ 41 w 49" name="T6"/>
                <a:gd fmla="*/ 3 h 49" name="T7"/>
                <a:gd fmla="*/ 45 w 49" name="T8"/>
                <a:gd fmla="*/ 3 h 49" name="T9"/>
                <a:gd fmla="*/ 49 w 49" name="T10"/>
                <a:gd fmla="*/ 2 h 49" name="T11"/>
                <a:gd fmla="*/ 48 w 49" name="T12"/>
                <a:gd fmla="*/ 3 h 49" name="T13"/>
                <a:gd fmla="*/ 46 w 49" name="T14"/>
                <a:gd fmla="*/ 6 h 49" name="T15"/>
                <a:gd fmla="*/ 45 w 49" name="T16"/>
                <a:gd fmla="*/ 7 h 49" name="T17"/>
                <a:gd fmla="*/ 42 w 49" name="T18"/>
                <a:gd fmla="*/ 8 h 49" name="T19"/>
                <a:gd fmla="*/ 41 w 49" name="T20"/>
                <a:gd fmla="*/ 13 h 49" name="T21"/>
                <a:gd fmla="*/ 40 w 49" name="T22"/>
                <a:gd fmla="*/ 19 h 49" name="T23"/>
                <a:gd fmla="*/ 40 w 49" name="T24"/>
                <a:gd fmla="*/ 21 h 49" name="T25"/>
                <a:gd fmla="*/ 38 w 49" name="T26"/>
                <a:gd fmla="*/ 25 h 49" name="T27"/>
                <a:gd fmla="*/ 37 w 49" name="T28"/>
                <a:gd fmla="*/ 29 h 49" name="T29"/>
                <a:gd fmla="*/ 34 w 49" name="T30"/>
                <a:gd fmla="*/ 33 h 49" name="T31"/>
                <a:gd fmla="*/ 32 w 49" name="T32"/>
                <a:gd fmla="*/ 35 h 49" name="T33"/>
                <a:gd fmla="*/ 29 w 49" name="T34"/>
                <a:gd fmla="*/ 36 h 49" name="T35"/>
                <a:gd fmla="*/ 26 w 49" name="T36"/>
                <a:gd fmla="*/ 36 h 49" name="T37"/>
                <a:gd fmla="*/ 22 w 49" name="T38"/>
                <a:gd fmla="*/ 36 h 49" name="T39"/>
                <a:gd fmla="*/ 20 w 49" name="T40"/>
                <a:gd fmla="*/ 37 h 49" name="T41"/>
                <a:gd fmla="*/ 18 w 49" name="T42"/>
                <a:gd fmla="*/ 37 h 49" name="T43"/>
                <a:gd fmla="*/ 17 w 49" name="T44"/>
                <a:gd fmla="*/ 39 h 49" name="T45"/>
                <a:gd fmla="*/ 14 w 49" name="T46"/>
                <a:gd fmla="*/ 41 h 49" name="T47"/>
                <a:gd fmla="*/ 10 w 49" name="T48"/>
                <a:gd fmla="*/ 44 h 49" name="T49"/>
                <a:gd fmla="*/ 5 w 49" name="T50"/>
                <a:gd fmla="*/ 47 h 49" name="T51"/>
                <a:gd fmla="*/ 0 w 49" name="T52"/>
                <a:gd fmla="*/ 49 h 49" name="T53"/>
                <a:gd fmla="*/ 0 w 49" name="T54"/>
                <a:gd fmla="*/ 49 h 49" name="T55"/>
                <a:gd fmla="*/ 1 w 49" name="T56"/>
                <a:gd fmla="*/ 48 h 49" name="T57"/>
                <a:gd fmla="*/ 2 w 49" name="T58"/>
                <a:gd fmla="*/ 45 h 49" name="T59"/>
                <a:gd fmla="*/ 4 w 49" name="T60"/>
                <a:gd fmla="*/ 43 h 49" name="T61"/>
                <a:gd fmla="*/ 4 w 49" name="T62"/>
                <a:gd fmla="*/ 40 h 49" name="T63"/>
                <a:gd fmla="*/ 4 w 49" name="T64"/>
                <a:gd fmla="*/ 39 h 49" name="T65"/>
                <a:gd fmla="*/ 2 w 49" name="T66"/>
                <a:gd fmla="*/ 36 h 49" name="T67"/>
                <a:gd fmla="*/ 2 w 49" name="T68"/>
                <a:gd fmla="*/ 33 h 49" name="T69"/>
                <a:gd fmla="*/ 2 w 49" name="T70"/>
                <a:gd fmla="*/ 29 h 49" name="T71"/>
                <a:gd fmla="*/ 5 w 49" name="T72"/>
                <a:gd fmla="*/ 27 h 49" name="T73"/>
                <a:gd fmla="*/ 6 w 49" name="T74"/>
                <a:gd fmla="*/ 24 h 49" name="T75"/>
                <a:gd fmla="*/ 9 w 49" name="T76"/>
                <a:gd fmla="*/ 21 h 49" name="T77"/>
                <a:gd fmla="*/ 9 w 49" name="T78"/>
                <a:gd fmla="*/ 19 h 49" name="T79"/>
                <a:gd fmla="*/ 10 w 49" name="T80"/>
                <a:gd fmla="*/ 16 h 49" name="T81"/>
                <a:gd fmla="*/ 10 w 49" name="T82"/>
                <a:gd fmla="*/ 13 h 49" name="T83"/>
                <a:gd fmla="*/ 12 w 49" name="T84"/>
                <a:gd fmla="*/ 9 h 49" name="T85"/>
                <a:gd fmla="*/ 16 w 49" name="T86"/>
                <a:gd fmla="*/ 6 h 49" name="T87"/>
                <a:gd fmla="*/ 20 w 49" name="T88"/>
                <a:gd fmla="*/ 3 h 49" name="T89"/>
                <a:gd fmla="*/ 24 w 49" name="T90"/>
                <a:gd fmla="*/ 0 h 49" name="T91"/>
                <a:gd fmla="*/ 29 w 49" name="T92"/>
                <a:gd fmla="*/ 0 h 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9" w="49">
                  <a:moveTo>
                    <a:pt x="29" y="0"/>
                  </a:moveTo>
                  <a:lnTo>
                    <a:pt x="33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13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8" y="25"/>
                  </a:lnTo>
                  <a:lnTo>
                    <a:pt x="37" y="29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4" y="41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7647"/>
            <p:cNvSpPr/>
            <p:nvPr/>
          </p:nvSpPr>
          <p:spPr bwMode="auto">
            <a:xfrm>
              <a:off x="5636613" y="3505859"/>
              <a:ext cx="200641" cy="250801"/>
            </a:xfrm>
            <a:custGeom>
              <a:gdLst>
                <a:gd fmla="*/ 24 w 24" name="T0"/>
                <a:gd fmla="*/ 0 h 30" name="T1"/>
                <a:gd fmla="*/ 21 w 24" name="T2"/>
                <a:gd fmla="*/ 2 h 30" name="T3"/>
                <a:gd fmla="*/ 20 w 24" name="T4"/>
                <a:gd fmla="*/ 5 h 30" name="T5"/>
                <a:gd fmla="*/ 18 w 24" name="T6"/>
                <a:gd fmla="*/ 7 h 30" name="T7"/>
                <a:gd fmla="*/ 18 w 24" name="T8"/>
                <a:gd fmla="*/ 11 h 30" name="T9"/>
                <a:gd fmla="*/ 17 w 24" name="T10"/>
                <a:gd fmla="*/ 14 h 30" name="T11"/>
                <a:gd fmla="*/ 17 w 24" name="T12"/>
                <a:gd fmla="*/ 17 h 30" name="T13"/>
                <a:gd fmla="*/ 16 w 24" name="T14"/>
                <a:gd fmla="*/ 21 h 30" name="T15"/>
                <a:gd fmla="*/ 14 w 24" name="T16"/>
                <a:gd fmla="*/ 23 h 30" name="T17"/>
                <a:gd fmla="*/ 12 w 24" name="T18"/>
                <a:gd fmla="*/ 26 h 30" name="T19"/>
                <a:gd fmla="*/ 9 w 24" name="T20"/>
                <a:gd fmla="*/ 27 h 30" name="T21"/>
                <a:gd fmla="*/ 6 w 24" name="T22"/>
                <a:gd fmla="*/ 29 h 30" name="T23"/>
                <a:gd fmla="*/ 4 w 24" name="T24"/>
                <a:gd fmla="*/ 29 h 30" name="T25"/>
                <a:gd fmla="*/ 1 w 24" name="T26"/>
                <a:gd fmla="*/ 29 h 30" name="T27"/>
                <a:gd fmla="*/ 0 w 24" name="T28"/>
                <a:gd fmla="*/ 30 h 30" name="T29"/>
                <a:gd fmla="*/ 1 w 24" name="T30"/>
                <a:gd fmla="*/ 27 h 30" name="T31"/>
                <a:gd fmla="*/ 2 w 24" name="T32"/>
                <a:gd fmla="*/ 23 h 30" name="T33"/>
                <a:gd fmla="*/ 4 w 24" name="T34"/>
                <a:gd fmla="*/ 21 h 30" name="T35"/>
                <a:gd fmla="*/ 5 w 24" name="T36"/>
                <a:gd fmla="*/ 17 h 30" name="T37"/>
                <a:gd fmla="*/ 6 w 24" name="T38"/>
                <a:gd fmla="*/ 14 h 30" name="T39"/>
                <a:gd fmla="*/ 8 w 24" name="T40"/>
                <a:gd fmla="*/ 10 h 30" name="T41"/>
                <a:gd fmla="*/ 12 w 24" name="T42"/>
                <a:gd fmla="*/ 6 h 30" name="T43"/>
                <a:gd fmla="*/ 16 w 24" name="T44"/>
                <a:gd fmla="*/ 3 h 30" name="T45"/>
                <a:gd fmla="*/ 20 w 24" name="T46"/>
                <a:gd fmla="*/ 1 h 30" name="T47"/>
                <a:gd fmla="*/ 24 w 24" name="T48"/>
                <a:gd fmla="*/ 0 h 3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" w="24">
                  <a:moveTo>
                    <a:pt x="24" y="0"/>
                  </a:moveTo>
                  <a:lnTo>
                    <a:pt x="21" y="2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Rectangle 7648"/>
            <p:cNvSpPr>
              <a:spLocks noChangeArrowheads="1"/>
            </p:cNvSpPr>
            <p:nvPr/>
          </p:nvSpPr>
          <p:spPr bwMode="auto">
            <a:xfrm>
              <a:off x="5837254" y="3505859"/>
              <a:ext cx="8360" cy="8360"/>
            </a:xfrm>
            <a:prstGeom prst="rect">
              <a:avLst/>
            </a:pr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7649"/>
            <p:cNvSpPr/>
            <p:nvPr/>
          </p:nvSpPr>
          <p:spPr bwMode="auto">
            <a:xfrm>
              <a:off x="5536293" y="3647979"/>
              <a:ext cx="133760" cy="175561"/>
            </a:xfrm>
            <a:custGeom>
              <a:gdLst>
                <a:gd fmla="*/ 16 w 16" name="T0"/>
                <a:gd fmla="*/ 0 h 21" name="T1"/>
                <a:gd fmla="*/ 14 w 16" name="T2"/>
                <a:gd fmla="*/ 4 h 21" name="T3"/>
                <a:gd fmla="*/ 13 w 16" name="T4"/>
                <a:gd fmla="*/ 9 h 21" name="T5"/>
                <a:gd fmla="*/ 10 w 16" name="T6"/>
                <a:gd fmla="*/ 13 h 21" name="T7"/>
                <a:gd fmla="*/ 8 w 16" name="T8"/>
                <a:gd fmla="*/ 16 h 21" name="T9"/>
                <a:gd fmla="*/ 5 w 16" name="T10"/>
                <a:gd fmla="*/ 18 h 21" name="T11"/>
                <a:gd fmla="*/ 0 w 16" name="T12"/>
                <a:gd fmla="*/ 21 h 21" name="T13"/>
                <a:gd fmla="*/ 2 w 16" name="T14"/>
                <a:gd fmla="*/ 17 h 21" name="T15"/>
                <a:gd fmla="*/ 5 w 16" name="T16"/>
                <a:gd fmla="*/ 13 h 21" name="T17"/>
                <a:gd fmla="*/ 8 w 16" name="T18"/>
                <a:gd fmla="*/ 9 h 21" name="T19"/>
                <a:gd fmla="*/ 12 w 16" name="T20"/>
                <a:gd fmla="*/ 4 h 21" name="T21"/>
                <a:gd fmla="*/ 16 w 16" name="T22"/>
                <a:gd fmla="*/ 0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6">
                  <a:moveTo>
                    <a:pt x="16" y="0"/>
                  </a:moveTo>
                  <a:lnTo>
                    <a:pt x="14" y="4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650"/>
            <p:cNvSpPr/>
            <p:nvPr/>
          </p:nvSpPr>
          <p:spPr bwMode="auto">
            <a:xfrm>
              <a:off x="5502853" y="3664699"/>
              <a:ext cx="117040" cy="158841"/>
            </a:xfrm>
            <a:custGeom>
              <a:gdLst>
                <a:gd fmla="*/ 14 w 14" name="T0"/>
                <a:gd fmla="*/ 0 h 19" name="T1"/>
                <a:gd fmla="*/ 14 w 14" name="T2"/>
                <a:gd fmla="*/ 0 h 19" name="T3"/>
                <a:gd fmla="*/ 10 w 14" name="T4"/>
                <a:gd fmla="*/ 4 h 19" name="T5"/>
                <a:gd fmla="*/ 8 w 14" name="T6"/>
                <a:gd fmla="*/ 8 h 19" name="T7"/>
                <a:gd fmla="*/ 5 w 14" name="T8"/>
                <a:gd fmla="*/ 12 h 19" name="T9"/>
                <a:gd fmla="*/ 2 w 14" name="T10"/>
                <a:gd fmla="*/ 16 h 19" name="T11"/>
                <a:gd fmla="*/ 0 w 14" name="T12"/>
                <a:gd fmla="*/ 19 h 19" name="T13"/>
                <a:gd fmla="*/ 1 w 14" name="T14"/>
                <a:gd fmla="*/ 15 h 19" name="T15"/>
                <a:gd fmla="*/ 4 w 14" name="T16"/>
                <a:gd fmla="*/ 10 h 19" name="T17"/>
                <a:gd fmla="*/ 8 w 14" name="T18"/>
                <a:gd fmla="*/ 6 h 19" name="T19"/>
                <a:gd fmla="*/ 10 w 14" name="T20"/>
                <a:gd fmla="*/ 2 h 19" name="T21"/>
                <a:gd fmla="*/ 14 w 14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4">
                  <a:moveTo>
                    <a:pt x="14" y="0"/>
                  </a:moveTo>
                  <a:lnTo>
                    <a:pt x="14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7651"/>
            <p:cNvSpPr/>
            <p:nvPr/>
          </p:nvSpPr>
          <p:spPr bwMode="auto">
            <a:xfrm>
              <a:off x="5502853" y="3597819"/>
              <a:ext cx="167201" cy="167201"/>
            </a:xfrm>
            <a:custGeom>
              <a:gdLst>
                <a:gd fmla="*/ 20 w 20" name="T0"/>
                <a:gd fmla="*/ 0 h 20" name="T1"/>
                <a:gd fmla="*/ 17 w 20" name="T2"/>
                <a:gd fmla="*/ 3 h 20" name="T3"/>
                <a:gd fmla="*/ 13 w 20" name="T4"/>
                <a:gd fmla="*/ 6 h 20" name="T5"/>
                <a:gd fmla="*/ 10 w 20" name="T6"/>
                <a:gd fmla="*/ 8 h 20" name="T7"/>
                <a:gd fmla="*/ 8 w 20" name="T8"/>
                <a:gd fmla="*/ 11 h 20" name="T9"/>
                <a:gd fmla="*/ 6 w 20" name="T10"/>
                <a:gd fmla="*/ 14 h 20" name="T11"/>
                <a:gd fmla="*/ 5 w 20" name="T12"/>
                <a:gd fmla="*/ 16 h 20" name="T13"/>
                <a:gd fmla="*/ 2 w 20" name="T14"/>
                <a:gd fmla="*/ 18 h 20" name="T15"/>
                <a:gd fmla="*/ 1 w 20" name="T16"/>
                <a:gd fmla="*/ 20 h 20" name="T17"/>
                <a:gd fmla="*/ 0 w 20" name="T18"/>
                <a:gd fmla="*/ 20 h 20" name="T19"/>
                <a:gd fmla="*/ 1 w 20" name="T20"/>
                <a:gd fmla="*/ 18 h 20" name="T21"/>
                <a:gd fmla="*/ 2 w 20" name="T22"/>
                <a:gd fmla="*/ 15 h 20" name="T23"/>
                <a:gd fmla="*/ 4 w 20" name="T24"/>
                <a:gd fmla="*/ 11 h 20" name="T25"/>
                <a:gd fmla="*/ 5 w 20" name="T26"/>
                <a:gd fmla="*/ 8 h 20" name="T27"/>
                <a:gd fmla="*/ 6 w 20" name="T28"/>
                <a:gd fmla="*/ 6 h 20" name="T29"/>
                <a:gd fmla="*/ 10 w 20" name="T30"/>
                <a:gd fmla="*/ 3 h 20" name="T31"/>
                <a:gd fmla="*/ 14 w 20" name="T32"/>
                <a:gd fmla="*/ 2 h 20" name="T33"/>
                <a:gd fmla="*/ 20 w 20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0">
                  <a:moveTo>
                    <a:pt x="20" y="0"/>
                  </a:moveTo>
                  <a:lnTo>
                    <a:pt x="17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7652"/>
            <p:cNvSpPr/>
            <p:nvPr/>
          </p:nvSpPr>
          <p:spPr bwMode="auto">
            <a:xfrm>
              <a:off x="5544653" y="3530939"/>
              <a:ext cx="192281" cy="117040"/>
            </a:xfrm>
            <a:custGeom>
              <a:gdLst>
                <a:gd fmla="*/ 23 w 23" name="T0"/>
                <a:gd fmla="*/ 0 h 14" name="T1"/>
                <a:gd fmla="*/ 16 w 23" name="T2"/>
                <a:gd fmla="*/ 6 h 14" name="T3"/>
                <a:gd fmla="*/ 11 w 23" name="T4"/>
                <a:gd fmla="*/ 8 h 14" name="T5"/>
                <a:gd fmla="*/ 4 w 23" name="T6"/>
                <a:gd fmla="*/ 11 h 14" name="T7"/>
                <a:gd fmla="*/ 0 w 23" name="T8"/>
                <a:gd fmla="*/ 14 h 14" name="T9"/>
                <a:gd fmla="*/ 0 w 23" name="T10"/>
                <a:gd fmla="*/ 14 h 14" name="T11"/>
                <a:gd fmla="*/ 1 w 23" name="T12"/>
                <a:gd fmla="*/ 11 h 14" name="T13"/>
                <a:gd fmla="*/ 3 w 23" name="T14"/>
                <a:gd fmla="*/ 8 h 14" name="T15"/>
                <a:gd fmla="*/ 4 w 23" name="T16"/>
                <a:gd fmla="*/ 7 h 14" name="T17"/>
                <a:gd fmla="*/ 7 w 23" name="T18"/>
                <a:gd fmla="*/ 6 h 14" name="T19"/>
                <a:gd fmla="*/ 8 w 23" name="T20"/>
                <a:gd fmla="*/ 4 h 14" name="T21"/>
                <a:gd fmla="*/ 12 w 23" name="T22"/>
                <a:gd fmla="*/ 3 h 14" name="T23"/>
                <a:gd fmla="*/ 16 w 23" name="T24"/>
                <a:gd fmla="*/ 3 h 14" name="T25"/>
                <a:gd fmla="*/ 20 w 23" name="T26"/>
                <a:gd fmla="*/ 2 h 14" name="T27"/>
                <a:gd fmla="*/ 23 w 23" name="T28"/>
                <a:gd fmla="*/ 0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23">
                  <a:moveTo>
                    <a:pt x="23" y="0"/>
                  </a:moveTo>
                  <a:lnTo>
                    <a:pt x="16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7653"/>
            <p:cNvSpPr/>
            <p:nvPr/>
          </p:nvSpPr>
          <p:spPr bwMode="auto">
            <a:xfrm>
              <a:off x="5569733" y="3472419"/>
              <a:ext cx="234081" cy="117040"/>
            </a:xfrm>
            <a:custGeom>
              <a:gdLst>
                <a:gd fmla="*/ 20 w 28" name="T0"/>
                <a:gd fmla="*/ 0 h 14" name="T1"/>
                <a:gd fmla="*/ 28 w 28" name="T2"/>
                <a:gd fmla="*/ 4 h 14" name="T3"/>
                <a:gd fmla="*/ 24 w 28" name="T4"/>
                <a:gd fmla="*/ 5 h 14" name="T5"/>
                <a:gd fmla="*/ 20 w 28" name="T6"/>
                <a:gd fmla="*/ 6 h 14" name="T7"/>
                <a:gd fmla="*/ 16 w 28" name="T8"/>
                <a:gd fmla="*/ 7 h 14" name="T9"/>
                <a:gd fmla="*/ 12 w 28" name="T10"/>
                <a:gd fmla="*/ 7 h 14" name="T11"/>
                <a:gd fmla="*/ 8 w 28" name="T12"/>
                <a:gd fmla="*/ 9 h 14" name="T13"/>
                <a:gd fmla="*/ 4 w 28" name="T14"/>
                <a:gd fmla="*/ 11 h 14" name="T15"/>
                <a:gd fmla="*/ 0 w 28" name="T16"/>
                <a:gd fmla="*/ 14 h 14" name="T17"/>
                <a:gd fmla="*/ 1 w 28" name="T18"/>
                <a:gd fmla="*/ 11 h 14" name="T19"/>
                <a:gd fmla="*/ 5 w 28" name="T20"/>
                <a:gd fmla="*/ 5 h 14" name="T21"/>
                <a:gd fmla="*/ 12 w 28" name="T22"/>
                <a:gd fmla="*/ 1 h 14" name="T23"/>
                <a:gd fmla="*/ 20 w 28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8">
                  <a:moveTo>
                    <a:pt x="20" y="0"/>
                  </a:moveTo>
                  <a:lnTo>
                    <a:pt x="28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8" y="9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7654"/>
            <p:cNvSpPr/>
            <p:nvPr/>
          </p:nvSpPr>
          <p:spPr bwMode="auto">
            <a:xfrm>
              <a:off x="5410892" y="3154738"/>
              <a:ext cx="459802" cy="284241"/>
            </a:xfrm>
            <a:custGeom>
              <a:gdLst>
                <a:gd fmla="*/ 3 w 55" name="T0"/>
                <a:gd fmla="*/ 0 h 34" name="T1"/>
                <a:gd fmla="*/ 5 w 55" name="T2"/>
                <a:gd fmla="*/ 0 h 34" name="T3"/>
                <a:gd fmla="*/ 8 w 55" name="T4"/>
                <a:gd fmla="*/ 2 h 34" name="T5"/>
                <a:gd fmla="*/ 11 w 55" name="T6"/>
                <a:gd fmla="*/ 3 h 34" name="T7"/>
                <a:gd fmla="*/ 13 w 55" name="T8"/>
                <a:gd fmla="*/ 4 h 34" name="T9"/>
                <a:gd fmla="*/ 20 w 55" name="T10"/>
                <a:gd fmla="*/ 4 h 34" name="T11"/>
                <a:gd fmla="*/ 25 w 55" name="T12"/>
                <a:gd fmla="*/ 4 h 34" name="T13"/>
                <a:gd fmla="*/ 31 w 55" name="T14"/>
                <a:gd fmla="*/ 6 h 34" name="T15"/>
                <a:gd fmla="*/ 40 w 55" name="T16"/>
                <a:gd fmla="*/ 10 h 34" name="T17"/>
                <a:gd fmla="*/ 45 w 55" name="T18"/>
                <a:gd fmla="*/ 16 h 34" name="T19"/>
                <a:gd fmla="*/ 49 w 55" name="T20"/>
                <a:gd fmla="*/ 24 h 34" name="T21"/>
                <a:gd fmla="*/ 55 w 55" name="T22"/>
                <a:gd fmla="*/ 31 h 34" name="T23"/>
                <a:gd fmla="*/ 55 w 55" name="T24"/>
                <a:gd fmla="*/ 31 h 34" name="T25"/>
                <a:gd fmla="*/ 55 w 55" name="T26"/>
                <a:gd fmla="*/ 31 h 34" name="T27"/>
                <a:gd fmla="*/ 53 w 55" name="T28"/>
                <a:gd fmla="*/ 31 h 34" name="T29"/>
                <a:gd fmla="*/ 47 w 55" name="T30"/>
                <a:gd fmla="*/ 34 h 34" name="T31"/>
                <a:gd fmla="*/ 39 w 55" name="T32"/>
                <a:gd fmla="*/ 32 h 34" name="T33"/>
                <a:gd fmla="*/ 29 w 55" name="T34"/>
                <a:gd fmla="*/ 30 h 34" name="T35"/>
                <a:gd fmla="*/ 24 w 55" name="T36"/>
                <a:gd fmla="*/ 26 h 34" name="T37"/>
                <a:gd fmla="*/ 20 w 55" name="T38"/>
                <a:gd fmla="*/ 23 h 34" name="T39"/>
                <a:gd fmla="*/ 17 w 55" name="T40"/>
                <a:gd fmla="*/ 19 h 34" name="T41"/>
                <a:gd fmla="*/ 16 w 55" name="T42"/>
                <a:gd fmla="*/ 15 h 34" name="T43"/>
                <a:gd fmla="*/ 13 w 55" name="T44"/>
                <a:gd fmla="*/ 11 h 34" name="T45"/>
                <a:gd fmla="*/ 11 w 55" name="T46"/>
                <a:gd fmla="*/ 7 h 34" name="T47"/>
                <a:gd fmla="*/ 7 w 55" name="T48"/>
                <a:gd fmla="*/ 4 h 34" name="T49"/>
                <a:gd fmla="*/ 4 w 55" name="T50"/>
                <a:gd fmla="*/ 2 h 34" name="T51"/>
                <a:gd fmla="*/ 0 w 55" name="T52"/>
                <a:gd fmla="*/ 0 h 34" name="T53"/>
                <a:gd fmla="*/ 3 w 55" name="T54"/>
                <a:gd fmla="*/ 0 h 3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4" w="55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40" y="10"/>
                  </a:lnTo>
                  <a:lnTo>
                    <a:pt x="45" y="16"/>
                  </a:lnTo>
                  <a:lnTo>
                    <a:pt x="49" y="24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47" y="34"/>
                  </a:lnTo>
                  <a:lnTo>
                    <a:pt x="39" y="32"/>
                  </a:lnTo>
                  <a:lnTo>
                    <a:pt x="29" y="30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7" y="19"/>
                  </a:lnTo>
                  <a:lnTo>
                    <a:pt x="16" y="15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7655"/>
            <p:cNvSpPr/>
            <p:nvPr/>
          </p:nvSpPr>
          <p:spPr bwMode="auto">
            <a:xfrm>
              <a:off x="5653333" y="3213258"/>
              <a:ext cx="183921" cy="167201"/>
            </a:xfrm>
            <a:custGeom>
              <a:gdLst>
                <a:gd fmla="*/ 0 w 22" name="T0"/>
                <a:gd fmla="*/ 0 h 20" name="T1"/>
                <a:gd fmla="*/ 4 w 22" name="T2"/>
                <a:gd fmla="*/ 0 h 20" name="T3"/>
                <a:gd fmla="*/ 8 w 22" name="T4"/>
                <a:gd fmla="*/ 1 h 20" name="T5"/>
                <a:gd fmla="*/ 11 w 22" name="T6"/>
                <a:gd fmla="*/ 4 h 20" name="T7"/>
                <a:gd fmla="*/ 12 w 22" name="T8"/>
                <a:gd fmla="*/ 7 h 20" name="T9"/>
                <a:gd fmla="*/ 15 w 22" name="T10"/>
                <a:gd fmla="*/ 9 h 20" name="T11"/>
                <a:gd fmla="*/ 16 w 22" name="T12"/>
                <a:gd fmla="*/ 12 h 20" name="T13"/>
                <a:gd fmla="*/ 18 w 22" name="T14"/>
                <a:gd fmla="*/ 16 h 20" name="T15"/>
                <a:gd fmla="*/ 19 w 22" name="T16"/>
                <a:gd fmla="*/ 19 h 20" name="T17"/>
                <a:gd fmla="*/ 22 w 22" name="T18"/>
                <a:gd fmla="*/ 20 h 20" name="T19"/>
                <a:gd fmla="*/ 18 w 22" name="T20"/>
                <a:gd fmla="*/ 19 h 20" name="T21"/>
                <a:gd fmla="*/ 14 w 22" name="T22"/>
                <a:gd fmla="*/ 16 h 20" name="T23"/>
                <a:gd fmla="*/ 11 w 22" name="T24"/>
                <a:gd fmla="*/ 13 h 20" name="T25"/>
                <a:gd fmla="*/ 8 w 22" name="T26"/>
                <a:gd fmla="*/ 11 h 20" name="T27"/>
                <a:gd fmla="*/ 7 w 22" name="T28"/>
                <a:gd fmla="*/ 7 h 20" name="T29"/>
                <a:gd fmla="*/ 6 w 22" name="T30"/>
                <a:gd fmla="*/ 4 h 20" name="T31"/>
                <a:gd fmla="*/ 3 w 22" name="T32"/>
                <a:gd fmla="*/ 1 h 20" name="T33"/>
                <a:gd fmla="*/ 0 w 22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2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1"/>
                  </a:lnTo>
                  <a:lnTo>
                    <a:pt x="7" y="7"/>
                  </a:lnTo>
                  <a:lnTo>
                    <a:pt x="6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7656"/>
            <p:cNvSpPr/>
            <p:nvPr/>
          </p:nvSpPr>
          <p:spPr bwMode="auto">
            <a:xfrm>
              <a:off x="5644973" y="3372098"/>
              <a:ext cx="175561" cy="50160"/>
            </a:xfrm>
            <a:custGeom>
              <a:gdLst>
                <a:gd fmla="*/ 15 w 21" name="T0"/>
                <a:gd fmla="*/ 0 h 6" name="T1"/>
                <a:gd fmla="*/ 19 w 21" name="T2"/>
                <a:gd fmla="*/ 1 h 6" name="T3"/>
                <a:gd fmla="*/ 20 w 21" name="T4"/>
                <a:gd fmla="*/ 1 h 6" name="T5"/>
                <a:gd fmla="*/ 20 w 21" name="T6"/>
                <a:gd fmla="*/ 1 h 6" name="T7"/>
                <a:gd fmla="*/ 21 w 21" name="T8"/>
                <a:gd fmla="*/ 2 h 6" name="T9"/>
                <a:gd fmla="*/ 19 w 21" name="T10"/>
                <a:gd fmla="*/ 4 h 6" name="T11"/>
                <a:gd fmla="*/ 17 w 21" name="T12"/>
                <a:gd fmla="*/ 6 h 6" name="T13"/>
                <a:gd fmla="*/ 15 w 21" name="T14"/>
                <a:gd fmla="*/ 6 h 6" name="T15"/>
                <a:gd fmla="*/ 11 w 21" name="T16"/>
                <a:gd fmla="*/ 6 h 6" name="T17"/>
                <a:gd fmla="*/ 8 w 21" name="T18"/>
                <a:gd fmla="*/ 5 h 6" name="T19"/>
                <a:gd fmla="*/ 5 w 21" name="T20"/>
                <a:gd fmla="*/ 4 h 6" name="T21"/>
                <a:gd fmla="*/ 3 w 21" name="T22"/>
                <a:gd fmla="*/ 2 h 6" name="T23"/>
                <a:gd fmla="*/ 0 w 21" name="T24"/>
                <a:gd fmla="*/ 1 h 6" name="T25"/>
                <a:gd fmla="*/ 4 w 21" name="T26"/>
                <a:gd fmla="*/ 1 h 6" name="T27"/>
                <a:gd fmla="*/ 8 w 21" name="T28"/>
                <a:gd fmla="*/ 1 h 6" name="T29"/>
                <a:gd fmla="*/ 12 w 21" name="T30"/>
                <a:gd fmla="*/ 0 h 6" name="T31"/>
                <a:gd fmla="*/ 15 w 21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21">
                  <a:moveTo>
                    <a:pt x="15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7657"/>
            <p:cNvSpPr/>
            <p:nvPr/>
          </p:nvSpPr>
          <p:spPr bwMode="auto">
            <a:xfrm>
              <a:off x="5578093" y="3313578"/>
              <a:ext cx="175561" cy="41800"/>
            </a:xfrm>
            <a:custGeom>
              <a:gdLst>
                <a:gd fmla="*/ 5 w 21" name="T0"/>
                <a:gd fmla="*/ 0 h 5" name="T1"/>
                <a:gd fmla="*/ 11 w 21" name="T2"/>
                <a:gd fmla="*/ 1 h 5" name="T3"/>
                <a:gd fmla="*/ 17 w 21" name="T4"/>
                <a:gd fmla="*/ 3 h 5" name="T5"/>
                <a:gd fmla="*/ 21 w 21" name="T6"/>
                <a:gd fmla="*/ 5 h 5" name="T7"/>
                <a:gd fmla="*/ 20 w 21" name="T8"/>
                <a:gd fmla="*/ 5 h 5" name="T9"/>
                <a:gd fmla="*/ 16 w 21" name="T10"/>
                <a:gd fmla="*/ 5 h 5" name="T11"/>
                <a:gd fmla="*/ 12 w 21" name="T12"/>
                <a:gd fmla="*/ 5 h 5" name="T13"/>
                <a:gd fmla="*/ 8 w 21" name="T14"/>
                <a:gd fmla="*/ 5 h 5" name="T15"/>
                <a:gd fmla="*/ 4 w 21" name="T16"/>
                <a:gd fmla="*/ 4 h 5" name="T17"/>
                <a:gd fmla="*/ 0 w 21" name="T18"/>
                <a:gd fmla="*/ 1 h 5" name="T19"/>
                <a:gd fmla="*/ 5 w 21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21">
                  <a:moveTo>
                    <a:pt x="5" y="0"/>
                  </a:moveTo>
                  <a:lnTo>
                    <a:pt x="11" y="1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7658"/>
            <p:cNvSpPr/>
            <p:nvPr/>
          </p:nvSpPr>
          <p:spPr bwMode="auto">
            <a:xfrm>
              <a:off x="5569733" y="3213258"/>
              <a:ext cx="150481" cy="100320"/>
            </a:xfrm>
            <a:custGeom>
              <a:gdLst>
                <a:gd fmla="*/ 4 w 18" name="T0"/>
                <a:gd fmla="*/ 0 h 12" name="T1"/>
                <a:gd fmla="*/ 6 w 18" name="T2"/>
                <a:gd fmla="*/ 0 h 12" name="T3"/>
                <a:gd fmla="*/ 9 w 18" name="T4"/>
                <a:gd fmla="*/ 1 h 12" name="T5"/>
                <a:gd fmla="*/ 12 w 18" name="T6"/>
                <a:gd fmla="*/ 3 h 12" name="T7"/>
                <a:gd fmla="*/ 13 w 18" name="T8"/>
                <a:gd fmla="*/ 5 h 12" name="T9"/>
                <a:gd fmla="*/ 16 w 18" name="T10"/>
                <a:gd fmla="*/ 8 h 12" name="T11"/>
                <a:gd fmla="*/ 17 w 18" name="T12"/>
                <a:gd fmla="*/ 11 h 12" name="T13"/>
                <a:gd fmla="*/ 18 w 18" name="T14"/>
                <a:gd fmla="*/ 12 h 12" name="T15"/>
                <a:gd fmla="*/ 14 w 18" name="T16"/>
                <a:gd fmla="*/ 9 h 12" name="T17"/>
                <a:gd fmla="*/ 9 w 18" name="T18"/>
                <a:gd fmla="*/ 7 h 12" name="T19"/>
                <a:gd fmla="*/ 4 w 18" name="T20"/>
                <a:gd fmla="*/ 4 h 12" name="T21"/>
                <a:gd fmla="*/ 0 w 18" name="T22"/>
                <a:gd fmla="*/ 1 h 12" name="T23"/>
                <a:gd fmla="*/ 4 w 18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8">
                  <a:moveTo>
                    <a:pt x="4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9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Rectangle 7659"/>
            <p:cNvSpPr>
              <a:spLocks noChangeArrowheads="1"/>
            </p:cNvSpPr>
            <p:nvPr/>
          </p:nvSpPr>
          <p:spPr bwMode="auto">
            <a:xfrm>
              <a:off x="5711853" y="3313578"/>
              <a:ext cx="8360" cy="8360"/>
            </a:xfrm>
            <a:prstGeom prst="rect">
              <a:avLst/>
            </a:pr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7660"/>
            <p:cNvSpPr/>
            <p:nvPr/>
          </p:nvSpPr>
          <p:spPr bwMode="auto">
            <a:xfrm>
              <a:off x="5502853" y="3213258"/>
              <a:ext cx="167201" cy="91960"/>
            </a:xfrm>
            <a:custGeom>
              <a:gdLst>
                <a:gd fmla="*/ 0 w 20" name="T0"/>
                <a:gd fmla="*/ 0 h 11" name="T1"/>
                <a:gd fmla="*/ 5 w 20" name="T2"/>
                <a:gd fmla="*/ 1 h 11" name="T3"/>
                <a:gd fmla="*/ 10 w 20" name="T4"/>
                <a:gd fmla="*/ 5 h 11" name="T5"/>
                <a:gd fmla="*/ 14 w 20" name="T6"/>
                <a:gd fmla="*/ 8 h 11" name="T7"/>
                <a:gd fmla="*/ 18 w 20" name="T8"/>
                <a:gd fmla="*/ 11 h 11" name="T9"/>
                <a:gd fmla="*/ 20 w 20" name="T10"/>
                <a:gd fmla="*/ 11 h 11" name="T11"/>
                <a:gd fmla="*/ 17 w 20" name="T12"/>
                <a:gd fmla="*/ 11 h 11" name="T13"/>
                <a:gd fmla="*/ 13 w 20" name="T14"/>
                <a:gd fmla="*/ 11 h 11" name="T15"/>
                <a:gd fmla="*/ 10 w 20" name="T16"/>
                <a:gd fmla="*/ 11 h 11" name="T17"/>
                <a:gd fmla="*/ 9 w 20" name="T18"/>
                <a:gd fmla="*/ 8 h 11" name="T19"/>
                <a:gd fmla="*/ 6 w 20" name="T20"/>
                <a:gd fmla="*/ 7 h 11" name="T21"/>
                <a:gd fmla="*/ 5 w 20" name="T22"/>
                <a:gd fmla="*/ 4 h 11" name="T23"/>
                <a:gd fmla="*/ 2 w 20" name="T24"/>
                <a:gd fmla="*/ 1 h 11" name="T25"/>
                <a:gd fmla="*/ 0 w 20" name="T26"/>
                <a:gd fmla="*/ 0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20">
                  <a:moveTo>
                    <a:pt x="0" y="0"/>
                  </a:moveTo>
                  <a:lnTo>
                    <a:pt x="5" y="1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661"/>
            <p:cNvSpPr/>
            <p:nvPr/>
          </p:nvSpPr>
          <p:spPr bwMode="auto">
            <a:xfrm>
              <a:off x="5736933" y="3472419"/>
              <a:ext cx="217361" cy="459802"/>
            </a:xfrm>
            <a:custGeom>
              <a:gdLst>
                <a:gd fmla="*/ 18 w 26" name="T0"/>
                <a:gd fmla="*/ 0 h 55" name="T1"/>
                <a:gd fmla="*/ 24 w 26" name="T2"/>
                <a:gd fmla="*/ 9 h 55" name="T3"/>
                <a:gd fmla="*/ 26 w 26" name="T4"/>
                <a:gd fmla="*/ 18 h 55" name="T5"/>
                <a:gd fmla="*/ 24 w 26" name="T6"/>
                <a:gd fmla="*/ 30 h 55" name="T7"/>
                <a:gd fmla="*/ 22 w 26" name="T8"/>
                <a:gd fmla="*/ 35 h 55" name="T9"/>
                <a:gd fmla="*/ 20 w 26" name="T10"/>
                <a:gd fmla="*/ 39 h 55" name="T11"/>
                <a:gd fmla="*/ 17 w 26" name="T12"/>
                <a:gd fmla="*/ 43 h 55" name="T13"/>
                <a:gd fmla="*/ 13 w 26" name="T14"/>
                <a:gd fmla="*/ 46 h 55" name="T15"/>
                <a:gd fmla="*/ 9 w 26" name="T16"/>
                <a:gd fmla="*/ 49 h 55" name="T17"/>
                <a:gd fmla="*/ 6 w 26" name="T18"/>
                <a:gd fmla="*/ 50 h 55" name="T19"/>
                <a:gd fmla="*/ 4 w 26" name="T20"/>
                <a:gd fmla="*/ 51 h 55" name="T21"/>
                <a:gd fmla="*/ 1 w 26" name="T22"/>
                <a:gd fmla="*/ 53 h 55" name="T23"/>
                <a:gd fmla="*/ 0 w 26" name="T24"/>
                <a:gd fmla="*/ 55 h 55" name="T25"/>
                <a:gd fmla="*/ 0 w 26" name="T26"/>
                <a:gd fmla="*/ 45 h 55" name="T27"/>
                <a:gd fmla="*/ 0 w 26" name="T28"/>
                <a:gd fmla="*/ 34 h 55" name="T29"/>
                <a:gd fmla="*/ 2 w 26" name="T30"/>
                <a:gd fmla="*/ 22 h 55" name="T31"/>
                <a:gd fmla="*/ 6 w 26" name="T32"/>
                <a:gd fmla="*/ 17 h 55" name="T33"/>
                <a:gd fmla="*/ 12 w 26" name="T34"/>
                <a:gd fmla="*/ 11 h 55" name="T35"/>
                <a:gd fmla="*/ 16 w 26" name="T36"/>
                <a:gd fmla="*/ 6 h 55" name="T37"/>
                <a:gd fmla="*/ 18 w 26" name="T38"/>
                <a:gd fmla="*/ 0 h 5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5" w="26">
                  <a:moveTo>
                    <a:pt x="18" y="0"/>
                  </a:moveTo>
                  <a:lnTo>
                    <a:pt x="24" y="9"/>
                  </a:lnTo>
                  <a:lnTo>
                    <a:pt x="26" y="18"/>
                  </a:lnTo>
                  <a:lnTo>
                    <a:pt x="24" y="30"/>
                  </a:lnTo>
                  <a:lnTo>
                    <a:pt x="22" y="35"/>
                  </a:lnTo>
                  <a:lnTo>
                    <a:pt x="20" y="39"/>
                  </a:lnTo>
                  <a:lnTo>
                    <a:pt x="17" y="43"/>
                  </a:lnTo>
                  <a:lnTo>
                    <a:pt x="13" y="46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662"/>
            <p:cNvSpPr/>
            <p:nvPr/>
          </p:nvSpPr>
          <p:spPr bwMode="auto">
            <a:xfrm>
              <a:off x="5845614" y="3664699"/>
              <a:ext cx="41800" cy="183921"/>
            </a:xfrm>
            <a:custGeom>
              <a:gdLst>
                <a:gd fmla="*/ 1 w 5" name="T0"/>
                <a:gd fmla="*/ 0 h 22" name="T1"/>
                <a:gd fmla="*/ 5 w 5" name="T2"/>
                <a:gd fmla="*/ 3 h 22" name="T3"/>
                <a:gd fmla="*/ 5 w 5" name="T4"/>
                <a:gd fmla="*/ 7 h 22" name="T5"/>
                <a:gd fmla="*/ 5 w 5" name="T6"/>
                <a:gd fmla="*/ 14 h 22" name="T7"/>
                <a:gd fmla="*/ 3 w 5" name="T8"/>
                <a:gd fmla="*/ 19 h 22" name="T9"/>
                <a:gd fmla="*/ 1 w 5" name="T10"/>
                <a:gd fmla="*/ 22 h 22" name="T11"/>
                <a:gd fmla="*/ 3 w 5" name="T12"/>
                <a:gd fmla="*/ 19 h 22" name="T13"/>
                <a:gd fmla="*/ 3 w 5" name="T14"/>
                <a:gd fmla="*/ 16 h 22" name="T15"/>
                <a:gd fmla="*/ 1 w 5" name="T16"/>
                <a:gd fmla="*/ 12 h 22" name="T17"/>
                <a:gd fmla="*/ 0 w 5" name="T18"/>
                <a:gd fmla="*/ 10 h 22" name="T19"/>
                <a:gd fmla="*/ 1 w 5" name="T20"/>
                <a:gd fmla="*/ 6 h 22" name="T21"/>
                <a:gd fmla="*/ 1 w 5" name="T22"/>
                <a:gd fmla="*/ 0 h 22" name="T23"/>
                <a:gd fmla="*/ 1 w 5" name="T24"/>
                <a:gd fmla="*/ 2 h 22" name="T25"/>
                <a:gd fmla="*/ 1 w 5" name="T26"/>
                <a:gd fmla="*/ 0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5">
                  <a:moveTo>
                    <a:pt x="1" y="0"/>
                  </a:moveTo>
                  <a:lnTo>
                    <a:pt x="5" y="3"/>
                  </a:lnTo>
                  <a:lnTo>
                    <a:pt x="5" y="7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663"/>
            <p:cNvSpPr/>
            <p:nvPr/>
          </p:nvSpPr>
          <p:spPr bwMode="auto">
            <a:xfrm>
              <a:off x="5879054" y="3597819"/>
              <a:ext cx="58520" cy="158841"/>
            </a:xfrm>
            <a:custGeom>
              <a:gdLst>
                <a:gd fmla="*/ 3 w 7" name="T0"/>
                <a:gd fmla="*/ 0 h 19" name="T1"/>
                <a:gd fmla="*/ 4 w 7" name="T2"/>
                <a:gd fmla="*/ 0 h 19" name="T3"/>
                <a:gd fmla="*/ 4 w 7" name="T4"/>
                <a:gd fmla="*/ 2 h 19" name="T5"/>
                <a:gd fmla="*/ 5 w 7" name="T6"/>
                <a:gd fmla="*/ 3 h 19" name="T7"/>
                <a:gd fmla="*/ 7 w 7" name="T8"/>
                <a:gd fmla="*/ 4 h 19" name="T9"/>
                <a:gd fmla="*/ 7 w 7" name="T10"/>
                <a:gd fmla="*/ 6 h 19" name="T11"/>
                <a:gd fmla="*/ 7 w 7" name="T12"/>
                <a:gd fmla="*/ 10 h 19" name="T13"/>
                <a:gd fmla="*/ 7 w 7" name="T14"/>
                <a:gd fmla="*/ 12 h 19" name="T15"/>
                <a:gd fmla="*/ 5 w 7" name="T16"/>
                <a:gd fmla="*/ 16 h 19" name="T17"/>
                <a:gd fmla="*/ 4 w 7" name="T18"/>
                <a:gd fmla="*/ 19 h 19" name="T19"/>
                <a:gd fmla="*/ 3 w 7" name="T20"/>
                <a:gd fmla="*/ 16 h 19" name="T21"/>
                <a:gd fmla="*/ 3 w 7" name="T22"/>
                <a:gd fmla="*/ 14 h 19" name="T23"/>
                <a:gd fmla="*/ 3 w 7" name="T24"/>
                <a:gd fmla="*/ 11 h 19" name="T25"/>
                <a:gd fmla="*/ 1 w 7" name="T26"/>
                <a:gd fmla="*/ 8 h 19" name="T27"/>
                <a:gd fmla="*/ 1 w 7" name="T28"/>
                <a:gd fmla="*/ 7 h 19" name="T29"/>
                <a:gd fmla="*/ 0 w 7" name="T30"/>
                <a:gd fmla="*/ 4 h 19" name="T31"/>
                <a:gd fmla="*/ 1 w 7" name="T32"/>
                <a:gd fmla="*/ 2 h 19" name="T33"/>
                <a:gd fmla="*/ 1 w 7" name="T34"/>
                <a:gd fmla="*/ 2 h 19" name="T35"/>
                <a:gd fmla="*/ 1 w 7" name="T36"/>
                <a:gd fmla="*/ 0 h 19" name="T37"/>
                <a:gd fmla="*/ 3 w 7" name="T38"/>
                <a:gd fmla="*/ 0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664"/>
            <p:cNvSpPr/>
            <p:nvPr/>
          </p:nvSpPr>
          <p:spPr bwMode="auto">
            <a:xfrm>
              <a:off x="5745294" y="3622899"/>
              <a:ext cx="100320" cy="242441"/>
            </a:xfrm>
            <a:custGeom>
              <a:gdLst>
                <a:gd fmla="*/ 12 w 12" name="T0"/>
                <a:gd fmla="*/ 0 h 29" name="T1"/>
                <a:gd fmla="*/ 12 w 12" name="T2"/>
                <a:gd fmla="*/ 0 h 29" name="T3"/>
                <a:gd fmla="*/ 11 w 12" name="T4"/>
                <a:gd fmla="*/ 11 h 29" name="T5"/>
                <a:gd fmla="*/ 5 w 12" name="T6"/>
                <a:gd fmla="*/ 20 h 29" name="T7"/>
                <a:gd fmla="*/ 0 w 12" name="T8"/>
                <a:gd fmla="*/ 29 h 29" name="T9"/>
                <a:gd fmla="*/ 0 w 12" name="T10"/>
                <a:gd fmla="*/ 17 h 29" name="T11"/>
                <a:gd fmla="*/ 3 w 12" name="T12"/>
                <a:gd fmla="*/ 8 h 29" name="T13"/>
                <a:gd fmla="*/ 12 w 12" name="T14"/>
                <a:gd fmla="*/ 0 h 2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2">
                  <a:moveTo>
                    <a:pt x="12" y="0"/>
                  </a:moveTo>
                  <a:lnTo>
                    <a:pt x="12" y="0"/>
                  </a:lnTo>
                  <a:lnTo>
                    <a:pt x="11" y="11"/>
                  </a:lnTo>
                  <a:lnTo>
                    <a:pt x="5" y="20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665"/>
            <p:cNvSpPr/>
            <p:nvPr/>
          </p:nvSpPr>
          <p:spPr bwMode="auto">
            <a:xfrm>
              <a:off x="5753654" y="3748300"/>
              <a:ext cx="91960" cy="150481"/>
            </a:xfrm>
            <a:custGeom>
              <a:gdLst>
                <a:gd fmla="*/ 10 w 11" name="T0"/>
                <a:gd fmla="*/ 0 h 18" name="T1"/>
                <a:gd fmla="*/ 10 w 11" name="T2"/>
                <a:gd fmla="*/ 1 h 18" name="T3"/>
                <a:gd fmla="*/ 10 w 11" name="T4"/>
                <a:gd fmla="*/ 2 h 18" name="T5"/>
                <a:gd fmla="*/ 11 w 11" name="T6"/>
                <a:gd fmla="*/ 5 h 18" name="T7"/>
                <a:gd fmla="*/ 11 w 11" name="T8"/>
                <a:gd fmla="*/ 8 h 18" name="T9"/>
                <a:gd fmla="*/ 11 w 11" name="T10"/>
                <a:gd fmla="*/ 10 h 18" name="T11"/>
                <a:gd fmla="*/ 10 w 11" name="T12"/>
                <a:gd fmla="*/ 13 h 18" name="T13"/>
                <a:gd fmla="*/ 8 w 11" name="T14"/>
                <a:gd fmla="*/ 13 h 18" name="T15"/>
                <a:gd fmla="*/ 6 w 11" name="T16"/>
                <a:gd fmla="*/ 14 h 18" name="T17"/>
                <a:gd fmla="*/ 4 w 11" name="T18"/>
                <a:gd fmla="*/ 16 h 18" name="T19"/>
                <a:gd fmla="*/ 2 w 11" name="T20"/>
                <a:gd fmla="*/ 17 h 18" name="T21"/>
                <a:gd fmla="*/ 0 w 11" name="T22"/>
                <a:gd fmla="*/ 18 h 18" name="T23"/>
                <a:gd fmla="*/ 2 w 11" name="T24"/>
                <a:gd fmla="*/ 14 h 18" name="T25"/>
                <a:gd fmla="*/ 4 w 11" name="T26"/>
                <a:gd fmla="*/ 10 h 18" name="T27"/>
                <a:gd fmla="*/ 7 w 11" name="T28"/>
                <a:gd fmla="*/ 8 h 18" name="T29"/>
                <a:gd fmla="*/ 8 w 11" name="T30"/>
                <a:gd fmla="*/ 4 h 18" name="T31"/>
                <a:gd fmla="*/ 10 w 11" name="T32"/>
                <a:gd fmla="*/ 0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1">
                  <a:moveTo>
                    <a:pt x="10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666"/>
            <p:cNvSpPr/>
            <p:nvPr/>
          </p:nvSpPr>
          <p:spPr bwMode="auto">
            <a:xfrm>
              <a:off x="5778734" y="3547659"/>
              <a:ext cx="108680" cy="108680"/>
            </a:xfrm>
            <a:custGeom>
              <a:gdLst>
                <a:gd fmla="*/ 13 w 13" name="T0"/>
                <a:gd fmla="*/ 0 h 13" name="T1"/>
                <a:gd fmla="*/ 13 w 13" name="T2"/>
                <a:gd fmla="*/ 2 h 13" name="T3"/>
                <a:gd fmla="*/ 12 w 13" name="T4"/>
                <a:gd fmla="*/ 5 h 13" name="T5"/>
                <a:gd fmla="*/ 9 w 13" name="T6"/>
                <a:gd fmla="*/ 8 h 13" name="T7"/>
                <a:gd fmla="*/ 5 w 13" name="T8"/>
                <a:gd fmla="*/ 9 h 13" name="T9"/>
                <a:gd fmla="*/ 3 w 13" name="T10"/>
                <a:gd fmla="*/ 12 h 13" name="T11"/>
                <a:gd fmla="*/ 0 w 13" name="T12"/>
                <a:gd fmla="*/ 13 h 13" name="T13"/>
                <a:gd fmla="*/ 1 w 13" name="T14"/>
                <a:gd fmla="*/ 9 h 13" name="T15"/>
                <a:gd fmla="*/ 4 w 13" name="T16"/>
                <a:gd fmla="*/ 6 h 13" name="T17"/>
                <a:gd fmla="*/ 7 w 13" name="T18"/>
                <a:gd fmla="*/ 4 h 13" name="T19"/>
                <a:gd fmla="*/ 11 w 13" name="T20"/>
                <a:gd fmla="*/ 1 h 13" name="T21"/>
                <a:gd fmla="*/ 13 w 13" name="T22"/>
                <a:gd fmla="*/ 0 h 13" name="T23"/>
                <a:gd fmla="*/ 13 w 13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3">
                  <a:moveTo>
                    <a:pt x="13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9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67"/>
            <p:cNvSpPr/>
            <p:nvPr/>
          </p:nvSpPr>
          <p:spPr bwMode="auto">
            <a:xfrm>
              <a:off x="5904134" y="3547659"/>
              <a:ext cx="41800" cy="117040"/>
            </a:xfrm>
            <a:custGeom>
              <a:gdLst>
                <a:gd fmla="*/ 0 w 5" name="T0"/>
                <a:gd fmla="*/ 0 h 14" name="T1"/>
                <a:gd fmla="*/ 2 w 5" name="T2"/>
                <a:gd fmla="*/ 1 h 14" name="T3"/>
                <a:gd fmla="*/ 4 w 5" name="T4"/>
                <a:gd fmla="*/ 4 h 14" name="T5"/>
                <a:gd fmla="*/ 5 w 5" name="T6"/>
                <a:gd fmla="*/ 6 h 14" name="T7"/>
                <a:gd fmla="*/ 5 w 5" name="T8"/>
                <a:gd fmla="*/ 10 h 14" name="T9"/>
                <a:gd fmla="*/ 5 w 5" name="T10"/>
                <a:gd fmla="*/ 14 h 14" name="T11"/>
                <a:gd fmla="*/ 4 w 5" name="T12"/>
                <a:gd fmla="*/ 10 h 14" name="T13"/>
                <a:gd fmla="*/ 4 w 5" name="T14"/>
                <a:gd fmla="*/ 8 h 14" name="T15"/>
                <a:gd fmla="*/ 1 w 5" name="T16"/>
                <a:gd fmla="*/ 5 h 14" name="T17"/>
                <a:gd fmla="*/ 1 w 5" name="T18"/>
                <a:gd fmla="*/ 2 h 14" name="T19"/>
                <a:gd fmla="*/ 0 w 5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668"/>
            <p:cNvSpPr/>
            <p:nvPr/>
          </p:nvSpPr>
          <p:spPr bwMode="auto">
            <a:xfrm>
              <a:off x="5611533" y="3112937"/>
              <a:ext cx="300961" cy="242441"/>
            </a:xfrm>
            <a:custGeom>
              <a:gdLst>
                <a:gd fmla="*/ 0 w 36" name="T0"/>
                <a:gd fmla="*/ 0 h 29" name="T1"/>
                <a:gd fmla="*/ 3 w 36" name="T2"/>
                <a:gd fmla="*/ 3 h 29" name="T3"/>
                <a:gd fmla="*/ 5 w 36" name="T4"/>
                <a:gd fmla="*/ 3 h 29" name="T5"/>
                <a:gd fmla="*/ 9 w 36" name="T6"/>
                <a:gd fmla="*/ 1 h 29" name="T7"/>
                <a:gd fmla="*/ 12 w 36" name="T8"/>
                <a:gd fmla="*/ 1 h 29" name="T9"/>
                <a:gd fmla="*/ 16 w 36" name="T10"/>
                <a:gd fmla="*/ 1 h 29" name="T11"/>
                <a:gd fmla="*/ 20 w 36" name="T12"/>
                <a:gd fmla="*/ 3 h 29" name="T13"/>
                <a:gd fmla="*/ 23 w 36" name="T14"/>
                <a:gd fmla="*/ 5 h 29" name="T15"/>
                <a:gd fmla="*/ 27 w 36" name="T16"/>
                <a:gd fmla="*/ 8 h 29" name="T17"/>
                <a:gd fmla="*/ 32 w 36" name="T18"/>
                <a:gd fmla="*/ 15 h 29" name="T19"/>
                <a:gd fmla="*/ 35 w 36" name="T20"/>
                <a:gd fmla="*/ 21 h 29" name="T21"/>
                <a:gd fmla="*/ 36 w 36" name="T22"/>
                <a:gd fmla="*/ 29 h 29" name="T23"/>
                <a:gd fmla="*/ 32 w 36" name="T24"/>
                <a:gd fmla="*/ 27 h 29" name="T25"/>
                <a:gd fmla="*/ 29 w 36" name="T26"/>
                <a:gd fmla="*/ 25 h 29" name="T27"/>
                <a:gd fmla="*/ 25 w 36" name="T28"/>
                <a:gd fmla="*/ 24 h 29" name="T29"/>
                <a:gd fmla="*/ 23 w 36" name="T30"/>
                <a:gd fmla="*/ 24 h 29" name="T31"/>
                <a:gd fmla="*/ 19 w 36" name="T32"/>
                <a:gd fmla="*/ 23 h 29" name="T33"/>
                <a:gd fmla="*/ 16 w 36" name="T34"/>
                <a:gd fmla="*/ 21 h 29" name="T35"/>
                <a:gd fmla="*/ 12 w 36" name="T36"/>
                <a:gd fmla="*/ 17 h 29" name="T37"/>
                <a:gd fmla="*/ 8 w 36" name="T38"/>
                <a:gd fmla="*/ 13 h 29" name="T39"/>
                <a:gd fmla="*/ 7 w 36" name="T40"/>
                <a:gd fmla="*/ 9 h 29" name="T41"/>
                <a:gd fmla="*/ 4 w 36" name="T42"/>
                <a:gd fmla="*/ 5 h 29" name="T43"/>
                <a:gd fmla="*/ 0 w 36" name="T44"/>
                <a:gd fmla="*/ 0 h 2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36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32" y="15"/>
                  </a:lnTo>
                  <a:lnTo>
                    <a:pt x="35" y="21"/>
                  </a:lnTo>
                  <a:lnTo>
                    <a:pt x="36" y="29"/>
                  </a:lnTo>
                  <a:lnTo>
                    <a:pt x="32" y="27"/>
                  </a:lnTo>
                  <a:lnTo>
                    <a:pt x="29" y="25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3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669"/>
            <p:cNvSpPr/>
            <p:nvPr/>
          </p:nvSpPr>
          <p:spPr bwMode="auto">
            <a:xfrm>
              <a:off x="5720213" y="3121297"/>
              <a:ext cx="91960" cy="125400"/>
            </a:xfrm>
            <a:custGeom>
              <a:gdLst>
                <a:gd fmla="*/ 0 w 11" name="T0"/>
                <a:gd fmla="*/ 0 h 15" name="T1"/>
                <a:gd fmla="*/ 3 w 11" name="T2"/>
                <a:gd fmla="*/ 2 h 15" name="T3"/>
                <a:gd fmla="*/ 6 w 11" name="T4"/>
                <a:gd fmla="*/ 3 h 15" name="T5"/>
                <a:gd fmla="*/ 7 w 11" name="T6"/>
                <a:gd fmla="*/ 6 h 15" name="T7"/>
                <a:gd fmla="*/ 10 w 11" name="T8"/>
                <a:gd fmla="*/ 8 h 15" name="T9"/>
                <a:gd fmla="*/ 11 w 11" name="T10"/>
                <a:gd fmla="*/ 10 h 15" name="T11"/>
                <a:gd fmla="*/ 11 w 11" name="T12"/>
                <a:gd fmla="*/ 12 h 15" name="T13"/>
                <a:gd fmla="*/ 11 w 11" name="T14"/>
                <a:gd fmla="*/ 15 h 15" name="T15"/>
                <a:gd fmla="*/ 10 w 11" name="T16"/>
                <a:gd fmla="*/ 14 h 15" name="T17"/>
                <a:gd fmla="*/ 10 w 11" name="T18"/>
                <a:gd fmla="*/ 14 h 15" name="T19"/>
                <a:gd fmla="*/ 8 w 11" name="T20"/>
                <a:gd fmla="*/ 12 h 15" name="T21"/>
                <a:gd fmla="*/ 6 w 11" name="T22"/>
                <a:gd fmla="*/ 10 h 15" name="T23"/>
                <a:gd fmla="*/ 4 w 11" name="T24"/>
                <a:gd fmla="*/ 7 h 15" name="T25"/>
                <a:gd fmla="*/ 4 w 11" name="T26"/>
                <a:gd fmla="*/ 4 h 15" name="T27"/>
                <a:gd fmla="*/ 3 w 11" name="T28"/>
                <a:gd fmla="*/ 2 h 15" name="T29"/>
                <a:gd fmla="*/ 0 w 11" name="T30"/>
                <a:gd fmla="*/ 0 h 1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" w="11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670"/>
            <p:cNvSpPr/>
            <p:nvPr/>
          </p:nvSpPr>
          <p:spPr bwMode="auto">
            <a:xfrm>
              <a:off x="5803814" y="3171458"/>
              <a:ext cx="66880" cy="100320"/>
            </a:xfrm>
            <a:custGeom>
              <a:gdLst>
                <a:gd fmla="*/ 0 w 8" name="T0"/>
                <a:gd fmla="*/ 0 h 12" name="T1"/>
                <a:gd fmla="*/ 4 w 8" name="T2"/>
                <a:gd fmla="*/ 1 h 12" name="T3"/>
                <a:gd fmla="*/ 5 w 8" name="T4"/>
                <a:gd fmla="*/ 4 h 12" name="T5"/>
                <a:gd fmla="*/ 8 w 8" name="T6"/>
                <a:gd fmla="*/ 6 h 12" name="T7"/>
                <a:gd fmla="*/ 8 w 8" name="T8"/>
                <a:gd fmla="*/ 8 h 12" name="T9"/>
                <a:gd fmla="*/ 8 w 8" name="T10"/>
                <a:gd fmla="*/ 9 h 12" name="T11"/>
                <a:gd fmla="*/ 8 w 8" name="T12"/>
                <a:gd fmla="*/ 10 h 12" name="T13"/>
                <a:gd fmla="*/ 6 w 8" name="T14"/>
                <a:gd fmla="*/ 12 h 12" name="T15"/>
                <a:gd fmla="*/ 6 w 8" name="T16"/>
                <a:gd fmla="*/ 12 h 12" name="T17"/>
                <a:gd fmla="*/ 5 w 8" name="T18"/>
                <a:gd fmla="*/ 12 h 12" name="T19"/>
                <a:gd fmla="*/ 5 w 8" name="T20"/>
                <a:gd fmla="*/ 12 h 12" name="T21"/>
                <a:gd fmla="*/ 4 w 8" name="T22"/>
                <a:gd fmla="*/ 10 h 12" name="T23"/>
                <a:gd fmla="*/ 4 w 8" name="T24"/>
                <a:gd fmla="*/ 9 h 12" name="T25"/>
                <a:gd fmla="*/ 2 w 8" name="T26"/>
                <a:gd fmla="*/ 8 h 12" name="T27"/>
                <a:gd fmla="*/ 2 w 8" name="T28"/>
                <a:gd fmla="*/ 5 h 12" name="T29"/>
                <a:gd fmla="*/ 1 w 8" name="T30"/>
                <a:gd fmla="*/ 2 h 12" name="T31"/>
                <a:gd fmla="*/ 1 w 8" name="T32"/>
                <a:gd fmla="*/ 1 h 12" name="T33"/>
                <a:gd fmla="*/ 0 w 8" name="T34"/>
                <a:gd fmla="*/ 0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8">
                  <a:moveTo>
                    <a:pt x="0" y="0"/>
                  </a:moveTo>
                  <a:lnTo>
                    <a:pt x="4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671"/>
            <p:cNvSpPr/>
            <p:nvPr/>
          </p:nvSpPr>
          <p:spPr bwMode="auto">
            <a:xfrm>
              <a:off x="5653333" y="3154738"/>
              <a:ext cx="167201" cy="125400"/>
            </a:xfrm>
            <a:custGeom>
              <a:gdLst>
                <a:gd fmla="*/ 0 w 20" name="T0"/>
                <a:gd fmla="*/ 0 h 15" name="T1"/>
                <a:gd fmla="*/ 3 w 20" name="T2"/>
                <a:gd fmla="*/ 2 h 15" name="T3"/>
                <a:gd fmla="*/ 7 w 20" name="T4"/>
                <a:gd fmla="*/ 4 h 15" name="T5"/>
                <a:gd fmla="*/ 11 w 20" name="T6"/>
                <a:gd fmla="*/ 6 h 15" name="T7"/>
                <a:gd fmla="*/ 14 w 20" name="T8"/>
                <a:gd fmla="*/ 8 h 15" name="T9"/>
                <a:gd fmla="*/ 18 w 20" name="T10"/>
                <a:gd fmla="*/ 11 h 15" name="T11"/>
                <a:gd fmla="*/ 19 w 20" name="T12"/>
                <a:gd fmla="*/ 15 h 15" name="T13"/>
                <a:gd fmla="*/ 20 w 20" name="T14"/>
                <a:gd fmla="*/ 15 h 15" name="T15"/>
                <a:gd fmla="*/ 15 w 20" name="T16"/>
                <a:gd fmla="*/ 15 h 15" name="T17"/>
                <a:gd fmla="*/ 11 w 20" name="T18"/>
                <a:gd fmla="*/ 14 h 15" name="T19"/>
                <a:gd fmla="*/ 7 w 20" name="T20"/>
                <a:gd fmla="*/ 11 h 15" name="T21"/>
                <a:gd fmla="*/ 4 w 20" name="T22"/>
                <a:gd fmla="*/ 8 h 15" name="T23"/>
                <a:gd fmla="*/ 2 w 20" name="T24"/>
                <a:gd fmla="*/ 4 h 15" name="T25"/>
                <a:gd fmla="*/ 0 w 20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20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1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7672"/>
            <p:cNvSpPr/>
            <p:nvPr/>
          </p:nvSpPr>
          <p:spPr bwMode="auto">
            <a:xfrm>
              <a:off x="5644973" y="3138017"/>
              <a:ext cx="108680" cy="66880"/>
            </a:xfrm>
            <a:custGeom>
              <a:gdLst>
                <a:gd fmla="*/ 8 w 13" name="T0"/>
                <a:gd fmla="*/ 0 h 8" name="T1"/>
                <a:gd fmla="*/ 11 w 13" name="T2"/>
                <a:gd fmla="*/ 0 h 8" name="T3"/>
                <a:gd fmla="*/ 11 w 13" name="T4"/>
                <a:gd fmla="*/ 2 h 8" name="T5"/>
                <a:gd fmla="*/ 12 w 13" name="T6"/>
                <a:gd fmla="*/ 5 h 8" name="T7"/>
                <a:gd fmla="*/ 13 w 13" name="T8"/>
                <a:gd fmla="*/ 8 h 8" name="T9"/>
                <a:gd fmla="*/ 13 w 13" name="T10"/>
                <a:gd fmla="*/ 8 h 8" name="T11"/>
                <a:gd fmla="*/ 11 w 13" name="T12"/>
                <a:gd fmla="*/ 5 h 8" name="T13"/>
                <a:gd fmla="*/ 8 w 13" name="T14"/>
                <a:gd fmla="*/ 4 h 8" name="T15"/>
                <a:gd fmla="*/ 5 w 13" name="T16"/>
                <a:gd fmla="*/ 2 h 8" name="T17"/>
                <a:gd fmla="*/ 3 w 13" name="T18"/>
                <a:gd fmla="*/ 1 h 8" name="T19"/>
                <a:gd fmla="*/ 0 w 13" name="T20"/>
                <a:gd fmla="*/ 0 h 8" name="T21"/>
                <a:gd fmla="*/ 1 w 13" name="T22"/>
                <a:gd fmla="*/ 0 h 8" name="T23"/>
                <a:gd fmla="*/ 4 w 13" name="T24"/>
                <a:gd fmla="*/ 0 h 8" name="T25"/>
                <a:gd fmla="*/ 7 w 13" name="T26"/>
                <a:gd fmla="*/ 0 h 8" name="T27"/>
                <a:gd fmla="*/ 8 w 13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7673"/>
            <p:cNvSpPr/>
            <p:nvPr/>
          </p:nvSpPr>
          <p:spPr bwMode="auto">
            <a:xfrm>
              <a:off x="5753654" y="3280138"/>
              <a:ext cx="125400" cy="33440"/>
            </a:xfrm>
            <a:custGeom>
              <a:gdLst>
                <a:gd fmla="*/ 8 w 15" name="T0"/>
                <a:gd fmla="*/ 0 h 4" name="T1"/>
                <a:gd fmla="*/ 11 w 15" name="T2"/>
                <a:gd fmla="*/ 1 h 4" name="T3"/>
                <a:gd fmla="*/ 14 w 15" name="T4"/>
                <a:gd fmla="*/ 1 h 4" name="T5"/>
                <a:gd fmla="*/ 15 w 15" name="T6"/>
                <a:gd fmla="*/ 4 h 4" name="T7"/>
                <a:gd fmla="*/ 15 w 15" name="T8"/>
                <a:gd fmla="*/ 4 h 4" name="T9"/>
                <a:gd fmla="*/ 12 w 15" name="T10"/>
                <a:gd fmla="*/ 4 h 4" name="T11"/>
                <a:gd fmla="*/ 8 w 15" name="T12"/>
                <a:gd fmla="*/ 4 h 4" name="T13"/>
                <a:gd fmla="*/ 6 w 15" name="T14"/>
                <a:gd fmla="*/ 3 h 4" name="T15"/>
                <a:gd fmla="*/ 3 w 15" name="T16"/>
                <a:gd fmla="*/ 3 h 4" name="T17"/>
                <a:gd fmla="*/ 0 w 15" name="T18"/>
                <a:gd fmla="*/ 1 h 4" name="T19"/>
                <a:gd fmla="*/ 3 w 15" name="T20"/>
                <a:gd fmla="*/ 0 h 4" name="T21"/>
                <a:gd fmla="*/ 6 w 15" name="T22"/>
                <a:gd fmla="*/ 0 h 4" name="T23"/>
                <a:gd fmla="*/ 8 w 15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15">
                  <a:moveTo>
                    <a:pt x="8" y="0"/>
                  </a:moveTo>
                  <a:lnTo>
                    <a:pt x="11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7674"/>
            <p:cNvSpPr/>
            <p:nvPr/>
          </p:nvSpPr>
          <p:spPr bwMode="auto">
            <a:xfrm>
              <a:off x="5870694" y="3213258"/>
              <a:ext cx="16720" cy="91960"/>
            </a:xfrm>
            <a:custGeom>
              <a:gdLst>
                <a:gd fmla="*/ 0 w 2" name="T0"/>
                <a:gd fmla="*/ 0 h 11" name="T1"/>
                <a:gd fmla="*/ 1 w 2" name="T2"/>
                <a:gd fmla="*/ 1 h 11" name="T3"/>
                <a:gd fmla="*/ 2 w 2" name="T4"/>
                <a:gd fmla="*/ 4 h 11" name="T5"/>
                <a:gd fmla="*/ 2 w 2" name="T6"/>
                <a:gd fmla="*/ 7 h 11" name="T7"/>
                <a:gd fmla="*/ 2 w 2" name="T8"/>
                <a:gd fmla="*/ 9 h 11" name="T9"/>
                <a:gd fmla="*/ 2 w 2" name="T10"/>
                <a:gd fmla="*/ 11 h 11" name="T11"/>
                <a:gd fmla="*/ 1 w 2" name="T12"/>
                <a:gd fmla="*/ 8 h 11" name="T13"/>
                <a:gd fmla="*/ 1 w 2" name="T14"/>
                <a:gd fmla="*/ 5 h 11" name="T15"/>
                <a:gd fmla="*/ 0 w 2" name="T16"/>
                <a:gd fmla="*/ 3 h 11" name="T17"/>
                <a:gd fmla="*/ 0 w 2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2">
                  <a:moveTo>
                    <a:pt x="0" y="0"/>
                  </a:moveTo>
                  <a:lnTo>
                    <a:pt x="1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7675"/>
            <p:cNvSpPr/>
            <p:nvPr/>
          </p:nvSpPr>
          <p:spPr bwMode="auto">
            <a:xfrm>
              <a:off x="5971014" y="3422258"/>
              <a:ext cx="752403" cy="376201"/>
            </a:xfrm>
            <a:custGeom>
              <a:gdLst>
                <a:gd fmla="*/ 22 w 90" name="T0"/>
                <a:gd fmla="*/ 0 h 45" name="T1"/>
                <a:gd fmla="*/ 29 w 90" name="T2"/>
                <a:gd fmla="*/ 0 h 45" name="T3"/>
                <a:gd fmla="*/ 35 w 90" name="T4"/>
                <a:gd fmla="*/ 2 h 45" name="T5"/>
                <a:gd fmla="*/ 42 w 90" name="T6"/>
                <a:gd fmla="*/ 3 h 45" name="T7"/>
                <a:gd fmla="*/ 50 w 90" name="T8"/>
                <a:gd fmla="*/ 6 h 45" name="T9"/>
                <a:gd fmla="*/ 59 w 90" name="T10"/>
                <a:gd fmla="*/ 8 h 45" name="T11"/>
                <a:gd fmla="*/ 69 w 90" name="T12"/>
                <a:gd fmla="*/ 12 h 45" name="T13"/>
                <a:gd fmla="*/ 75 w 90" name="T14"/>
                <a:gd fmla="*/ 17 h 45" name="T15"/>
                <a:gd fmla="*/ 79 w 90" name="T16"/>
                <a:gd fmla="*/ 25 h 45" name="T17"/>
                <a:gd fmla="*/ 78 w 90" name="T18"/>
                <a:gd fmla="*/ 25 h 45" name="T19"/>
                <a:gd fmla="*/ 77 w 90" name="T20"/>
                <a:gd fmla="*/ 27 h 45" name="T21"/>
                <a:gd fmla="*/ 78 w 90" name="T22"/>
                <a:gd fmla="*/ 28 h 45" name="T23"/>
                <a:gd fmla="*/ 78 w 90" name="T24"/>
                <a:gd fmla="*/ 31 h 45" name="T25"/>
                <a:gd fmla="*/ 79 w 90" name="T26"/>
                <a:gd fmla="*/ 32 h 45" name="T27"/>
                <a:gd fmla="*/ 81 w 90" name="T28"/>
                <a:gd fmla="*/ 33 h 45" name="T29"/>
                <a:gd fmla="*/ 82 w 90" name="T30"/>
                <a:gd fmla="*/ 35 h 45" name="T31"/>
                <a:gd fmla="*/ 86 w 90" name="T32"/>
                <a:gd fmla="*/ 40 h 45" name="T33"/>
                <a:gd fmla="*/ 90 w 90" name="T34"/>
                <a:gd fmla="*/ 45 h 45" name="T35"/>
                <a:gd fmla="*/ 86 w 90" name="T36"/>
                <a:gd fmla="*/ 43 h 45" name="T37"/>
                <a:gd fmla="*/ 82 w 90" name="T38"/>
                <a:gd fmla="*/ 43 h 45" name="T39"/>
                <a:gd fmla="*/ 78 w 90" name="T40"/>
                <a:gd fmla="*/ 41 h 45" name="T41"/>
                <a:gd fmla="*/ 74 w 90" name="T42"/>
                <a:gd fmla="*/ 41 h 45" name="T43"/>
                <a:gd fmla="*/ 69 w 90" name="T44"/>
                <a:gd fmla="*/ 43 h 45" name="T45"/>
                <a:gd fmla="*/ 62 w 90" name="T46"/>
                <a:gd fmla="*/ 45 h 45" name="T47"/>
                <a:gd fmla="*/ 57 w 90" name="T48"/>
                <a:gd fmla="*/ 45 h 45" name="T49"/>
                <a:gd fmla="*/ 43 w 90" name="T50"/>
                <a:gd fmla="*/ 43 h 45" name="T51"/>
                <a:gd fmla="*/ 33 w 90" name="T52"/>
                <a:gd fmla="*/ 35 h 45" name="T53"/>
                <a:gd fmla="*/ 23 w 90" name="T54"/>
                <a:gd fmla="*/ 25 h 45" name="T55"/>
                <a:gd fmla="*/ 17 w 90" name="T56"/>
                <a:gd fmla="*/ 17 h 45" name="T57"/>
                <a:gd fmla="*/ 10 w 90" name="T58"/>
                <a:gd fmla="*/ 10 h 45" name="T59"/>
                <a:gd fmla="*/ 8 w 90" name="T60"/>
                <a:gd fmla="*/ 7 h 45" name="T61"/>
                <a:gd fmla="*/ 4 w 90" name="T62"/>
                <a:gd fmla="*/ 4 h 45" name="T63"/>
                <a:gd fmla="*/ 0 w 90" name="T64"/>
                <a:gd fmla="*/ 2 h 45" name="T65"/>
                <a:gd fmla="*/ 0 w 90" name="T66"/>
                <a:gd fmla="*/ 2 h 45" name="T67"/>
                <a:gd fmla="*/ 0 w 90" name="T68"/>
                <a:gd fmla="*/ 2 h 45" name="T69"/>
                <a:gd fmla="*/ 1 w 90" name="T70"/>
                <a:gd fmla="*/ 2 h 45" name="T71"/>
                <a:gd fmla="*/ 8 w 90" name="T72"/>
                <a:gd fmla="*/ 2 h 45" name="T73"/>
                <a:gd fmla="*/ 15 w 90" name="T74"/>
                <a:gd fmla="*/ 0 h 45" name="T75"/>
                <a:gd fmla="*/ 22 w 90" name="T76"/>
                <a:gd fmla="*/ 0 h 4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5" w="90">
                  <a:moveTo>
                    <a:pt x="22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42" y="3"/>
                  </a:lnTo>
                  <a:lnTo>
                    <a:pt x="50" y="6"/>
                  </a:lnTo>
                  <a:lnTo>
                    <a:pt x="59" y="8"/>
                  </a:lnTo>
                  <a:lnTo>
                    <a:pt x="69" y="12"/>
                  </a:lnTo>
                  <a:lnTo>
                    <a:pt x="75" y="17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69" y="43"/>
                  </a:lnTo>
                  <a:lnTo>
                    <a:pt x="62" y="45"/>
                  </a:lnTo>
                  <a:lnTo>
                    <a:pt x="57" y="45"/>
                  </a:lnTo>
                  <a:lnTo>
                    <a:pt x="43" y="43"/>
                  </a:lnTo>
                  <a:lnTo>
                    <a:pt x="33" y="35"/>
                  </a:lnTo>
                  <a:lnTo>
                    <a:pt x="23" y="25"/>
                  </a:lnTo>
                  <a:lnTo>
                    <a:pt x="17" y="17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7676"/>
            <p:cNvSpPr/>
            <p:nvPr/>
          </p:nvSpPr>
          <p:spPr bwMode="auto">
            <a:xfrm>
              <a:off x="6380656" y="3556019"/>
              <a:ext cx="242441" cy="125400"/>
            </a:xfrm>
            <a:custGeom>
              <a:gdLst>
                <a:gd fmla="*/ 13 w 29" name="T0"/>
                <a:gd fmla="*/ 0 h 15" name="T1"/>
                <a:gd fmla="*/ 18 w 29" name="T2"/>
                <a:gd fmla="*/ 0 h 15" name="T3"/>
                <a:gd fmla="*/ 20 w 29" name="T4"/>
                <a:gd fmla="*/ 0 h 15" name="T5"/>
                <a:gd fmla="*/ 22 w 29" name="T6"/>
                <a:gd fmla="*/ 1 h 15" name="T7"/>
                <a:gd fmla="*/ 25 w 29" name="T8"/>
                <a:gd fmla="*/ 3 h 15" name="T9"/>
                <a:gd fmla="*/ 26 w 29" name="T10"/>
                <a:gd fmla="*/ 5 h 15" name="T11"/>
                <a:gd fmla="*/ 26 w 29" name="T12"/>
                <a:gd fmla="*/ 7 h 15" name="T13"/>
                <a:gd fmla="*/ 26 w 29" name="T14"/>
                <a:gd fmla="*/ 8 h 15" name="T15"/>
                <a:gd fmla="*/ 26 w 29" name="T16"/>
                <a:gd fmla="*/ 11 h 15" name="T17"/>
                <a:gd fmla="*/ 28 w 29" name="T18"/>
                <a:gd fmla="*/ 12 h 15" name="T19"/>
                <a:gd fmla="*/ 29 w 29" name="T20"/>
                <a:gd fmla="*/ 15 h 15" name="T21"/>
                <a:gd fmla="*/ 26 w 29" name="T22"/>
                <a:gd fmla="*/ 12 h 15" name="T23"/>
                <a:gd fmla="*/ 24 w 29" name="T24"/>
                <a:gd fmla="*/ 11 h 15" name="T25"/>
                <a:gd fmla="*/ 21 w 29" name="T26"/>
                <a:gd fmla="*/ 11 h 15" name="T27"/>
                <a:gd fmla="*/ 18 w 29" name="T28"/>
                <a:gd fmla="*/ 11 h 15" name="T29"/>
                <a:gd fmla="*/ 14 w 29" name="T30"/>
                <a:gd fmla="*/ 11 h 15" name="T31"/>
                <a:gd fmla="*/ 12 w 29" name="T32"/>
                <a:gd fmla="*/ 11 h 15" name="T33"/>
                <a:gd fmla="*/ 8 w 29" name="T34"/>
                <a:gd fmla="*/ 9 h 15" name="T35"/>
                <a:gd fmla="*/ 4 w 29" name="T36"/>
                <a:gd fmla="*/ 8 h 15" name="T37"/>
                <a:gd fmla="*/ 0 w 29" name="T38"/>
                <a:gd fmla="*/ 5 h 15" name="T39"/>
                <a:gd fmla="*/ 0 w 29" name="T40"/>
                <a:gd fmla="*/ 5 h 15" name="T41"/>
                <a:gd fmla="*/ 4 w 29" name="T42"/>
                <a:gd fmla="*/ 3 h 15" name="T43"/>
                <a:gd fmla="*/ 9 w 29" name="T44"/>
                <a:gd fmla="*/ 1 h 15" name="T45"/>
                <a:gd fmla="*/ 13 w 29" name="T46"/>
                <a:gd fmla="*/ 0 h 1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" w="28">
                  <a:moveTo>
                    <a:pt x="13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7677"/>
            <p:cNvSpPr/>
            <p:nvPr/>
          </p:nvSpPr>
          <p:spPr bwMode="auto">
            <a:xfrm>
              <a:off x="6263615" y="3489139"/>
              <a:ext cx="300961" cy="91960"/>
            </a:xfrm>
            <a:custGeom>
              <a:gdLst>
                <a:gd fmla="*/ 14 w 36" name="T0"/>
                <a:gd fmla="*/ 0 h 11" name="T1"/>
                <a:gd fmla="*/ 23 w 36" name="T2"/>
                <a:gd fmla="*/ 0 h 11" name="T3"/>
                <a:gd fmla="*/ 31 w 36" name="T4"/>
                <a:gd fmla="*/ 3 h 11" name="T5"/>
                <a:gd fmla="*/ 36 w 36" name="T6"/>
                <a:gd fmla="*/ 7 h 11" name="T7"/>
                <a:gd fmla="*/ 34 w 36" name="T8"/>
                <a:gd fmla="*/ 8 h 11" name="T9"/>
                <a:gd fmla="*/ 31 w 36" name="T10"/>
                <a:gd fmla="*/ 7 h 11" name="T11"/>
                <a:gd fmla="*/ 27 w 36" name="T12"/>
                <a:gd fmla="*/ 7 h 11" name="T13"/>
                <a:gd fmla="*/ 24 w 36" name="T14"/>
                <a:gd fmla="*/ 7 h 11" name="T15"/>
                <a:gd fmla="*/ 22 w 36" name="T16"/>
                <a:gd fmla="*/ 8 h 11" name="T17"/>
                <a:gd fmla="*/ 18 w 36" name="T18"/>
                <a:gd fmla="*/ 9 h 11" name="T19"/>
                <a:gd fmla="*/ 15 w 36" name="T20"/>
                <a:gd fmla="*/ 11 h 11" name="T21"/>
                <a:gd fmla="*/ 12 w 36" name="T22"/>
                <a:gd fmla="*/ 11 h 11" name="T23"/>
                <a:gd fmla="*/ 11 w 36" name="T24"/>
                <a:gd fmla="*/ 11 h 11" name="T25"/>
                <a:gd fmla="*/ 8 w 36" name="T26"/>
                <a:gd fmla="*/ 9 h 11" name="T27"/>
                <a:gd fmla="*/ 6 w 36" name="T28"/>
                <a:gd fmla="*/ 8 h 11" name="T29"/>
                <a:gd fmla="*/ 3 w 36" name="T30"/>
                <a:gd fmla="*/ 7 h 11" name="T31"/>
                <a:gd fmla="*/ 2 w 36" name="T32"/>
                <a:gd fmla="*/ 7 h 11" name="T33"/>
                <a:gd fmla="*/ 0 w 36" name="T34"/>
                <a:gd fmla="*/ 5 h 11" name="T35"/>
                <a:gd fmla="*/ 0 w 36" name="T36"/>
                <a:gd fmla="*/ 5 h 11" name="T37"/>
                <a:gd fmla="*/ 6 w 36" name="T38"/>
                <a:gd fmla="*/ 2 h 11" name="T39"/>
                <a:gd fmla="*/ 14 w 36" name="T40"/>
                <a:gd fmla="*/ 0 h 1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" w="36">
                  <a:moveTo>
                    <a:pt x="14" y="0"/>
                  </a:moveTo>
                  <a:lnTo>
                    <a:pt x="23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7678"/>
            <p:cNvSpPr/>
            <p:nvPr/>
          </p:nvSpPr>
          <p:spPr bwMode="auto">
            <a:xfrm>
              <a:off x="6188375" y="3547659"/>
              <a:ext cx="367841" cy="242441"/>
            </a:xfrm>
            <a:custGeom>
              <a:gdLst>
                <a:gd fmla="*/ 4 w 44" name="T0"/>
                <a:gd fmla="*/ 0 h 29" name="T1"/>
                <a:gd fmla="*/ 8 w 44" name="T2"/>
                <a:gd fmla="*/ 0 h 29" name="T3"/>
                <a:gd fmla="*/ 11 w 44" name="T4"/>
                <a:gd fmla="*/ 2 h 29" name="T5"/>
                <a:gd fmla="*/ 15 w 44" name="T6"/>
                <a:gd fmla="*/ 5 h 29" name="T7"/>
                <a:gd fmla="*/ 19 w 44" name="T8"/>
                <a:gd fmla="*/ 8 h 29" name="T9"/>
                <a:gd fmla="*/ 21 w 44" name="T10"/>
                <a:gd fmla="*/ 10 h 29" name="T11"/>
                <a:gd fmla="*/ 27 w 44" name="T12"/>
                <a:gd fmla="*/ 14 h 29" name="T13"/>
                <a:gd fmla="*/ 32 w 44" name="T14"/>
                <a:gd fmla="*/ 20 h 29" name="T15"/>
                <a:gd fmla="*/ 36 w 44" name="T16"/>
                <a:gd fmla="*/ 22 h 29" name="T17"/>
                <a:gd fmla="*/ 40 w 44" name="T18"/>
                <a:gd fmla="*/ 25 h 29" name="T19"/>
                <a:gd fmla="*/ 44 w 44" name="T20"/>
                <a:gd fmla="*/ 26 h 29" name="T21"/>
                <a:gd fmla="*/ 36 w 44" name="T22"/>
                <a:gd fmla="*/ 29 h 29" name="T23"/>
                <a:gd fmla="*/ 27 w 44" name="T24"/>
                <a:gd fmla="*/ 29 h 29" name="T25"/>
                <a:gd fmla="*/ 17 w 44" name="T26"/>
                <a:gd fmla="*/ 25 h 29" name="T27"/>
                <a:gd fmla="*/ 13 w 44" name="T28"/>
                <a:gd fmla="*/ 20 h 29" name="T29"/>
                <a:gd fmla="*/ 9 w 44" name="T30"/>
                <a:gd fmla="*/ 13 h 29" name="T31"/>
                <a:gd fmla="*/ 5 w 44" name="T32"/>
                <a:gd fmla="*/ 5 h 29" name="T33"/>
                <a:gd fmla="*/ 0 w 44" name="T34"/>
                <a:gd fmla="*/ 0 h 29" name="T35"/>
                <a:gd fmla="*/ 0 w 44" name="T36"/>
                <a:gd fmla="*/ 0 h 29" name="T37"/>
                <a:gd fmla="*/ 4 w 44" name="T38"/>
                <a:gd fmla="*/ 0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44">
                  <a:moveTo>
                    <a:pt x="4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36" y="29"/>
                  </a:lnTo>
                  <a:lnTo>
                    <a:pt x="27" y="29"/>
                  </a:lnTo>
                  <a:lnTo>
                    <a:pt x="17" y="25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7679"/>
            <p:cNvSpPr/>
            <p:nvPr/>
          </p:nvSpPr>
          <p:spPr bwMode="auto">
            <a:xfrm>
              <a:off x="6071335" y="3505859"/>
              <a:ext cx="225721" cy="242441"/>
            </a:xfrm>
            <a:custGeom>
              <a:gdLst>
                <a:gd fmla="*/ 0 w 27" name="T0"/>
                <a:gd fmla="*/ 0 h 29" name="T1"/>
                <a:gd fmla="*/ 9 w 27" name="T2"/>
                <a:gd fmla="*/ 2 h 29" name="T3"/>
                <a:gd fmla="*/ 17 w 27" name="T4"/>
                <a:gd fmla="*/ 10 h 29" name="T5"/>
                <a:gd fmla="*/ 22 w 27" name="T6"/>
                <a:gd fmla="*/ 19 h 29" name="T7"/>
                <a:gd fmla="*/ 27 w 27" name="T8"/>
                <a:gd fmla="*/ 29 h 29" name="T9"/>
                <a:gd fmla="*/ 23 w 27" name="T10"/>
                <a:gd fmla="*/ 26 h 29" name="T11"/>
                <a:gd fmla="*/ 19 w 27" name="T12"/>
                <a:gd fmla="*/ 23 h 29" name="T13"/>
                <a:gd fmla="*/ 17 w 27" name="T14"/>
                <a:gd fmla="*/ 19 h 29" name="T15"/>
                <a:gd fmla="*/ 14 w 27" name="T16"/>
                <a:gd fmla="*/ 17 h 29" name="T17"/>
                <a:gd fmla="*/ 10 w 27" name="T18"/>
                <a:gd fmla="*/ 13 h 29" name="T19"/>
                <a:gd fmla="*/ 6 w 27" name="T20"/>
                <a:gd fmla="*/ 9 h 29" name="T21"/>
                <a:gd fmla="*/ 3 w 27" name="T22"/>
                <a:gd fmla="*/ 5 h 29" name="T23"/>
                <a:gd fmla="*/ 0 w 27" name="T24"/>
                <a:gd fmla="*/ 1 h 29" name="T25"/>
                <a:gd fmla="*/ 0 w 27" name="T26"/>
                <a:gd fmla="*/ 0 h 29" name="T27"/>
                <a:gd fmla="*/ 0 w 27" name="T28"/>
                <a:gd fmla="*/ 0 h 29" name="T29"/>
                <a:gd fmla="*/ 0 w 27" name="T30"/>
                <a:gd fmla="*/ 0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lnTo>
                    <a:pt x="9" y="2"/>
                  </a:lnTo>
                  <a:lnTo>
                    <a:pt x="17" y="10"/>
                  </a:lnTo>
                  <a:lnTo>
                    <a:pt x="22" y="19"/>
                  </a:lnTo>
                  <a:lnTo>
                    <a:pt x="27" y="29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7680"/>
            <p:cNvSpPr/>
            <p:nvPr/>
          </p:nvSpPr>
          <p:spPr bwMode="auto">
            <a:xfrm>
              <a:off x="6079695" y="3438979"/>
              <a:ext cx="309321" cy="83600"/>
            </a:xfrm>
            <a:custGeom>
              <a:gdLst>
                <a:gd fmla="*/ 9 w 37" name="T0"/>
                <a:gd fmla="*/ 0 h 10" name="T1"/>
                <a:gd fmla="*/ 14 w 37" name="T2"/>
                <a:gd fmla="*/ 0 h 10" name="T3"/>
                <a:gd fmla="*/ 18 w 37" name="T4"/>
                <a:gd fmla="*/ 1 h 10" name="T5"/>
                <a:gd fmla="*/ 22 w 37" name="T6"/>
                <a:gd fmla="*/ 1 h 10" name="T7"/>
                <a:gd fmla="*/ 26 w 37" name="T8"/>
                <a:gd fmla="*/ 2 h 10" name="T9"/>
                <a:gd fmla="*/ 30 w 37" name="T10"/>
                <a:gd fmla="*/ 2 h 10" name="T11"/>
                <a:gd fmla="*/ 34 w 37" name="T12"/>
                <a:gd fmla="*/ 4 h 10" name="T13"/>
                <a:gd fmla="*/ 37 w 37" name="T14"/>
                <a:gd fmla="*/ 5 h 10" name="T15"/>
                <a:gd fmla="*/ 33 w 37" name="T16"/>
                <a:gd fmla="*/ 5 h 10" name="T17"/>
                <a:gd fmla="*/ 29 w 37" name="T18"/>
                <a:gd fmla="*/ 5 h 10" name="T19"/>
                <a:gd fmla="*/ 25 w 37" name="T20"/>
                <a:gd fmla="*/ 8 h 10" name="T21"/>
                <a:gd fmla="*/ 21 w 37" name="T22"/>
                <a:gd fmla="*/ 9 h 10" name="T23"/>
                <a:gd fmla="*/ 17 w 37" name="T24"/>
                <a:gd fmla="*/ 10 h 10" name="T25"/>
                <a:gd fmla="*/ 12 w 37" name="T26"/>
                <a:gd fmla="*/ 9 h 10" name="T27"/>
                <a:gd fmla="*/ 9 w 37" name="T28"/>
                <a:gd fmla="*/ 8 h 10" name="T29"/>
                <a:gd fmla="*/ 5 w 37" name="T30"/>
                <a:gd fmla="*/ 6 h 10" name="T31"/>
                <a:gd fmla="*/ 2 w 37" name="T32"/>
                <a:gd fmla="*/ 4 h 10" name="T33"/>
                <a:gd fmla="*/ 0 w 37" name="T34"/>
                <a:gd fmla="*/ 1 h 10" name="T35"/>
                <a:gd fmla="*/ 0 w 37" name="T36"/>
                <a:gd fmla="*/ 1 h 10" name="T37"/>
                <a:gd fmla="*/ 4 w 37" name="T38"/>
                <a:gd fmla="*/ 0 h 10" name="T39"/>
                <a:gd fmla="*/ 9 w 37" name="T40"/>
                <a:gd fmla="*/ 0 h 1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" w="37">
                  <a:moveTo>
                    <a:pt x="9" y="0"/>
                  </a:move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7681"/>
            <p:cNvSpPr/>
            <p:nvPr/>
          </p:nvSpPr>
          <p:spPr bwMode="auto">
            <a:xfrm>
              <a:off x="5979374" y="3489139"/>
              <a:ext cx="300961" cy="443082"/>
            </a:xfrm>
            <a:custGeom>
              <a:gdLst>
                <a:gd fmla="*/ 0 w 36" name="T0"/>
                <a:gd fmla="*/ 0 h 53" name="T1"/>
                <a:gd fmla="*/ 11 w 36" name="T2"/>
                <a:gd fmla="*/ 2 h 53" name="T3"/>
                <a:gd fmla="*/ 21 w 36" name="T4"/>
                <a:gd fmla="*/ 7 h 53" name="T5"/>
                <a:gd fmla="*/ 29 w 36" name="T6"/>
                <a:gd fmla="*/ 15 h 53" name="T7"/>
                <a:gd fmla="*/ 32 w 36" name="T8"/>
                <a:gd fmla="*/ 20 h 53" name="T9"/>
                <a:gd fmla="*/ 34 w 36" name="T10"/>
                <a:gd fmla="*/ 25 h 53" name="T11"/>
                <a:gd fmla="*/ 36 w 36" name="T12"/>
                <a:gd fmla="*/ 31 h 53" name="T13"/>
                <a:gd fmla="*/ 36 w 36" name="T14"/>
                <a:gd fmla="*/ 36 h 53" name="T15"/>
                <a:gd fmla="*/ 34 w 36" name="T16"/>
                <a:gd fmla="*/ 40 h 53" name="T17"/>
                <a:gd fmla="*/ 34 w 36" name="T18"/>
                <a:gd fmla="*/ 44 h 53" name="T19"/>
                <a:gd fmla="*/ 33 w 36" name="T20"/>
                <a:gd fmla="*/ 47 h 53" name="T21"/>
                <a:gd fmla="*/ 33 w 36" name="T22"/>
                <a:gd fmla="*/ 49 h 53" name="T23"/>
                <a:gd fmla="*/ 34 w 36" name="T24"/>
                <a:gd fmla="*/ 53 h 53" name="T25"/>
                <a:gd fmla="*/ 25 w 36" name="T26"/>
                <a:gd fmla="*/ 44 h 53" name="T27"/>
                <a:gd fmla="*/ 16 w 36" name="T28"/>
                <a:gd fmla="*/ 37 h 53" name="T29"/>
                <a:gd fmla="*/ 8 w 36" name="T30"/>
                <a:gd fmla="*/ 28 h 53" name="T31"/>
                <a:gd fmla="*/ 5 w 36" name="T32"/>
                <a:gd fmla="*/ 19 h 53" name="T33"/>
                <a:gd fmla="*/ 5 w 36" name="T34"/>
                <a:gd fmla="*/ 9 h 53" name="T35"/>
                <a:gd fmla="*/ 0 w 36" name="T36"/>
                <a:gd fmla="*/ 0 h 5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2" w="36">
                  <a:moveTo>
                    <a:pt x="0" y="0"/>
                  </a:moveTo>
                  <a:lnTo>
                    <a:pt x="11" y="2"/>
                  </a:lnTo>
                  <a:lnTo>
                    <a:pt x="21" y="7"/>
                  </a:lnTo>
                  <a:lnTo>
                    <a:pt x="29" y="15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4" y="53"/>
                  </a:lnTo>
                  <a:lnTo>
                    <a:pt x="25" y="44"/>
                  </a:lnTo>
                  <a:lnTo>
                    <a:pt x="16" y="37"/>
                  </a:lnTo>
                  <a:lnTo>
                    <a:pt x="8" y="28"/>
                  </a:lnTo>
                  <a:lnTo>
                    <a:pt x="5" y="19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7682"/>
            <p:cNvSpPr/>
            <p:nvPr/>
          </p:nvSpPr>
          <p:spPr bwMode="auto">
            <a:xfrm>
              <a:off x="6121495" y="3631259"/>
              <a:ext cx="158841" cy="133760"/>
            </a:xfrm>
            <a:custGeom>
              <a:gdLst>
                <a:gd fmla="*/ 3 w 19" name="T0"/>
                <a:gd fmla="*/ 0 h 16" name="T1"/>
                <a:gd fmla="*/ 5 w 19" name="T2"/>
                <a:gd fmla="*/ 0 h 16" name="T3"/>
                <a:gd fmla="*/ 8 w 19" name="T4"/>
                <a:gd fmla="*/ 3 h 16" name="T5"/>
                <a:gd fmla="*/ 11 w 19" name="T6"/>
                <a:gd fmla="*/ 6 h 16" name="T7"/>
                <a:gd fmla="*/ 13 w 19" name="T8"/>
                <a:gd fmla="*/ 8 h 16" name="T9"/>
                <a:gd fmla="*/ 16 w 19" name="T10"/>
                <a:gd fmla="*/ 11 h 16" name="T11"/>
                <a:gd fmla="*/ 17 w 19" name="T12"/>
                <a:gd fmla="*/ 15 h 16" name="T13"/>
                <a:gd fmla="*/ 19 w 19" name="T14"/>
                <a:gd fmla="*/ 16 h 16" name="T15"/>
                <a:gd fmla="*/ 17 w 19" name="T16"/>
                <a:gd fmla="*/ 14 h 16" name="T17"/>
                <a:gd fmla="*/ 15 w 19" name="T18"/>
                <a:gd fmla="*/ 12 h 16" name="T19"/>
                <a:gd fmla="*/ 12 w 19" name="T20"/>
                <a:gd fmla="*/ 11 h 16" name="T21"/>
                <a:gd fmla="*/ 9 w 19" name="T22"/>
                <a:gd fmla="*/ 10 h 16" name="T23"/>
                <a:gd fmla="*/ 7 w 19" name="T24"/>
                <a:gd fmla="*/ 8 h 16" name="T25"/>
                <a:gd fmla="*/ 4 w 19" name="T26"/>
                <a:gd fmla="*/ 6 h 16" name="T27"/>
                <a:gd fmla="*/ 0 w 19" name="T28"/>
                <a:gd fmla="*/ 2 h 16" name="T29"/>
                <a:gd fmla="*/ 0 w 19" name="T30"/>
                <a:gd fmla="*/ 2 h 16" name="T31"/>
                <a:gd fmla="*/ 0 w 19" name="T32"/>
                <a:gd fmla="*/ 2 h 16" name="T33"/>
                <a:gd fmla="*/ 3 w 19" name="T34"/>
                <a:gd fmla="*/ 0 h 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" w="19">
                  <a:moveTo>
                    <a:pt x="3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7683"/>
            <p:cNvSpPr/>
            <p:nvPr/>
          </p:nvSpPr>
          <p:spPr bwMode="auto">
            <a:xfrm>
              <a:off x="6088055" y="3556019"/>
              <a:ext cx="142121" cy="100320"/>
            </a:xfrm>
            <a:custGeom>
              <a:gdLst>
                <a:gd fmla="*/ 3 w 17" name="T0"/>
                <a:gd fmla="*/ 0 h 12" name="T1"/>
                <a:gd fmla="*/ 5 w 17" name="T2"/>
                <a:gd fmla="*/ 1 h 12" name="T3"/>
                <a:gd fmla="*/ 7 w 17" name="T4"/>
                <a:gd fmla="*/ 1 h 12" name="T5"/>
                <a:gd fmla="*/ 8 w 17" name="T6"/>
                <a:gd fmla="*/ 1 h 12" name="T7"/>
                <a:gd fmla="*/ 12 w 17" name="T8"/>
                <a:gd fmla="*/ 4 h 12" name="T9"/>
                <a:gd fmla="*/ 15 w 17" name="T10"/>
                <a:gd fmla="*/ 8 h 12" name="T11"/>
                <a:gd fmla="*/ 17 w 17" name="T12"/>
                <a:gd fmla="*/ 12 h 12" name="T13"/>
                <a:gd fmla="*/ 15 w 17" name="T14"/>
                <a:gd fmla="*/ 12 h 12" name="T15"/>
                <a:gd fmla="*/ 12 w 17" name="T16"/>
                <a:gd fmla="*/ 11 h 12" name="T17"/>
                <a:gd fmla="*/ 9 w 17" name="T18"/>
                <a:gd fmla="*/ 8 h 12" name="T19"/>
                <a:gd fmla="*/ 7 w 17" name="T20"/>
                <a:gd fmla="*/ 8 h 12" name="T21"/>
                <a:gd fmla="*/ 4 w 17" name="T22"/>
                <a:gd fmla="*/ 7 h 12" name="T23"/>
                <a:gd fmla="*/ 3 w 17" name="T24"/>
                <a:gd fmla="*/ 5 h 12" name="T25"/>
                <a:gd fmla="*/ 1 w 17" name="T26"/>
                <a:gd fmla="*/ 4 h 12" name="T27"/>
                <a:gd fmla="*/ 1 w 17" name="T28"/>
                <a:gd fmla="*/ 4 h 12" name="T29"/>
                <a:gd fmla="*/ 0 w 17" name="T30"/>
                <a:gd fmla="*/ 3 h 12" name="T31"/>
                <a:gd fmla="*/ 0 w 17" name="T32"/>
                <a:gd fmla="*/ 1 h 12" name="T33"/>
                <a:gd fmla="*/ 1 w 17" name="T34"/>
                <a:gd fmla="*/ 0 h 12" name="T35"/>
                <a:gd fmla="*/ 3 w 17" name="T36"/>
                <a:gd fmla="*/ 0 h 1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" w="17">
                  <a:moveTo>
                    <a:pt x="3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7684"/>
            <p:cNvSpPr/>
            <p:nvPr/>
          </p:nvSpPr>
          <p:spPr bwMode="auto">
            <a:xfrm>
              <a:off x="6079695" y="3622899"/>
              <a:ext cx="142121" cy="259161"/>
            </a:xfrm>
            <a:custGeom>
              <a:gdLst>
                <a:gd fmla="*/ 0 w 17" name="T0"/>
                <a:gd fmla="*/ 0 h 31" name="T1"/>
                <a:gd fmla="*/ 0 w 17" name="T2"/>
                <a:gd fmla="*/ 0 h 31" name="T3"/>
                <a:gd fmla="*/ 6 w 17" name="T4"/>
                <a:gd fmla="*/ 7 h 31" name="T5"/>
                <a:gd fmla="*/ 10 w 17" name="T6"/>
                <a:gd fmla="*/ 13 h 31" name="T7"/>
                <a:gd fmla="*/ 13 w 17" name="T8"/>
                <a:gd fmla="*/ 23 h 31" name="T9"/>
                <a:gd fmla="*/ 17 w 17" name="T10"/>
                <a:gd fmla="*/ 31 h 31" name="T11"/>
                <a:gd fmla="*/ 9 w 17" name="T12"/>
                <a:gd fmla="*/ 25 h 31" name="T13"/>
                <a:gd fmla="*/ 2 w 17" name="T14"/>
                <a:gd fmla="*/ 19 h 31" name="T15"/>
                <a:gd fmla="*/ 0 w 17" name="T16"/>
                <a:gd fmla="*/ 11 h 31" name="T17"/>
                <a:gd fmla="*/ 0 w 17" name="T18"/>
                <a:gd fmla="*/ 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17">
                  <a:moveTo>
                    <a:pt x="0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0" y="13"/>
                  </a:lnTo>
                  <a:lnTo>
                    <a:pt x="13" y="23"/>
                  </a:ln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7685"/>
            <p:cNvSpPr/>
            <p:nvPr/>
          </p:nvSpPr>
          <p:spPr bwMode="auto">
            <a:xfrm>
              <a:off x="6180015" y="3723219"/>
              <a:ext cx="83600" cy="167201"/>
            </a:xfrm>
            <a:custGeom>
              <a:gdLst>
                <a:gd fmla="*/ 0 w 10" name="T0"/>
                <a:gd fmla="*/ 0 h 20" name="T1"/>
                <a:gd fmla="*/ 0 w 10" name="T2"/>
                <a:gd fmla="*/ 0 h 20" name="T3"/>
                <a:gd fmla="*/ 2 w 10" name="T4"/>
                <a:gd fmla="*/ 1 h 20" name="T5"/>
                <a:gd fmla="*/ 6 w 10" name="T6"/>
                <a:gd fmla="*/ 4 h 20" name="T7"/>
                <a:gd fmla="*/ 9 w 10" name="T8"/>
                <a:gd fmla="*/ 5 h 20" name="T9"/>
                <a:gd fmla="*/ 10 w 10" name="T10"/>
                <a:gd fmla="*/ 8 h 20" name="T11"/>
                <a:gd fmla="*/ 10 w 10" name="T12"/>
                <a:gd fmla="*/ 11 h 20" name="T13"/>
                <a:gd fmla="*/ 9 w 10" name="T14"/>
                <a:gd fmla="*/ 13 h 20" name="T15"/>
                <a:gd fmla="*/ 9 w 10" name="T16"/>
                <a:gd fmla="*/ 16 h 20" name="T17"/>
                <a:gd fmla="*/ 9 w 10" name="T18"/>
                <a:gd fmla="*/ 20 h 20" name="T19"/>
                <a:gd fmla="*/ 6 w 10" name="T20"/>
                <a:gd fmla="*/ 16 h 20" name="T21"/>
                <a:gd fmla="*/ 5 w 10" name="T22"/>
                <a:gd fmla="*/ 13 h 20" name="T23"/>
                <a:gd fmla="*/ 4 w 10" name="T24"/>
                <a:gd fmla="*/ 9 h 20" name="T25"/>
                <a:gd fmla="*/ 2 w 10" name="T26"/>
                <a:gd fmla="*/ 5 h 20" name="T27"/>
                <a:gd fmla="*/ 1 w 10" name="T28"/>
                <a:gd fmla="*/ 3 h 20" name="T29"/>
                <a:gd fmla="*/ 0 w 1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1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7686"/>
            <p:cNvSpPr/>
            <p:nvPr/>
          </p:nvSpPr>
          <p:spPr bwMode="auto">
            <a:xfrm>
              <a:off x="6037895" y="3530939"/>
              <a:ext cx="33440" cy="183921"/>
            </a:xfrm>
            <a:custGeom>
              <a:gdLst>
                <a:gd fmla="*/ 1 w 4" name="T0"/>
                <a:gd fmla="*/ 0 h 22" name="T1"/>
                <a:gd fmla="*/ 2 w 4" name="T2"/>
                <a:gd fmla="*/ 3 h 22" name="T3"/>
                <a:gd fmla="*/ 4 w 4" name="T4"/>
                <a:gd fmla="*/ 6 h 22" name="T5"/>
                <a:gd fmla="*/ 4 w 4" name="T6"/>
                <a:gd fmla="*/ 8 h 22" name="T7"/>
                <a:gd fmla="*/ 4 w 4" name="T8"/>
                <a:gd fmla="*/ 12 h 22" name="T9"/>
                <a:gd fmla="*/ 4 w 4" name="T10"/>
                <a:gd fmla="*/ 15 h 22" name="T11"/>
                <a:gd fmla="*/ 2 w 4" name="T12"/>
                <a:gd fmla="*/ 19 h 22" name="T13"/>
                <a:gd fmla="*/ 2 w 4" name="T14"/>
                <a:gd fmla="*/ 22 h 22" name="T15"/>
                <a:gd fmla="*/ 1 w 4" name="T16"/>
                <a:gd fmla="*/ 19 h 22" name="T17"/>
                <a:gd fmla="*/ 0 w 4" name="T18"/>
                <a:gd fmla="*/ 15 h 22" name="T19"/>
                <a:gd fmla="*/ 0 w 4" name="T20"/>
                <a:gd fmla="*/ 11 h 22" name="T21"/>
                <a:gd fmla="*/ 0 w 4" name="T22"/>
                <a:gd fmla="*/ 7 h 22" name="T23"/>
                <a:gd fmla="*/ 0 w 4" name="T24"/>
                <a:gd fmla="*/ 4 h 22" name="T25"/>
                <a:gd fmla="*/ 1 w 4" name="T26"/>
                <a:gd fmla="*/ 0 h 22" name="T27"/>
                <a:gd fmla="*/ 1 w 4" name="T28"/>
                <a:gd fmla="*/ 0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4">
                  <a:moveTo>
                    <a:pt x="1" y="0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7687"/>
            <p:cNvSpPr/>
            <p:nvPr/>
          </p:nvSpPr>
          <p:spPr bwMode="auto">
            <a:xfrm>
              <a:off x="6046255" y="3514219"/>
              <a:ext cx="133760" cy="50160"/>
            </a:xfrm>
            <a:custGeom>
              <a:gdLst>
                <a:gd fmla="*/ 3 w 16" name="T0"/>
                <a:gd fmla="*/ 0 h 6" name="T1"/>
                <a:gd fmla="*/ 5 w 16" name="T2"/>
                <a:gd fmla="*/ 0 h 6" name="T3"/>
                <a:gd fmla="*/ 8 w 16" name="T4"/>
                <a:gd fmla="*/ 1 h 6" name="T5"/>
                <a:gd fmla="*/ 10 w 16" name="T6"/>
                <a:gd fmla="*/ 2 h 6" name="T7"/>
                <a:gd fmla="*/ 13 w 16" name="T8"/>
                <a:gd fmla="*/ 5 h 6" name="T9"/>
                <a:gd fmla="*/ 16 w 16" name="T10"/>
                <a:gd fmla="*/ 6 h 6" name="T11"/>
                <a:gd fmla="*/ 12 w 16" name="T12"/>
                <a:gd fmla="*/ 5 h 6" name="T13"/>
                <a:gd fmla="*/ 9 w 16" name="T14"/>
                <a:gd fmla="*/ 4 h 6" name="T15"/>
                <a:gd fmla="*/ 6 w 16" name="T16"/>
                <a:gd fmla="*/ 4 h 6" name="T17"/>
                <a:gd fmla="*/ 4 w 16" name="T18"/>
                <a:gd fmla="*/ 2 h 6" name="T19"/>
                <a:gd fmla="*/ 0 w 16" name="T20"/>
                <a:gd fmla="*/ 1 h 6" name="T21"/>
                <a:gd fmla="*/ 3 w 1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6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7688"/>
            <p:cNvSpPr/>
            <p:nvPr/>
          </p:nvSpPr>
          <p:spPr bwMode="auto">
            <a:xfrm>
              <a:off x="6054615" y="3012617"/>
              <a:ext cx="777483" cy="376201"/>
            </a:xfrm>
            <a:custGeom>
              <a:gdLst>
                <a:gd fmla="*/ 45 w 93" name="T0"/>
                <a:gd fmla="*/ 0 h 45" name="T1"/>
                <a:gd fmla="*/ 49 w 93" name="T2"/>
                <a:gd fmla="*/ 0 h 45" name="T3"/>
                <a:gd fmla="*/ 52 w 93" name="T4"/>
                <a:gd fmla="*/ 3 h 45" name="T5"/>
                <a:gd fmla="*/ 53 w 93" name="T6"/>
                <a:gd fmla="*/ 4 h 45" name="T7"/>
                <a:gd fmla="*/ 56 w 93" name="T8"/>
                <a:gd fmla="*/ 5 h 45" name="T9"/>
                <a:gd fmla="*/ 60 w 93" name="T10"/>
                <a:gd fmla="*/ 5 h 45" name="T11"/>
                <a:gd fmla="*/ 64 w 93" name="T12"/>
                <a:gd fmla="*/ 5 h 45" name="T13"/>
                <a:gd fmla="*/ 68 w 93" name="T14"/>
                <a:gd fmla="*/ 7 h 45" name="T15"/>
                <a:gd fmla="*/ 73 w 93" name="T16"/>
                <a:gd fmla="*/ 8 h 45" name="T17"/>
                <a:gd fmla="*/ 79 w 93" name="T18"/>
                <a:gd fmla="*/ 9 h 45" name="T19"/>
                <a:gd fmla="*/ 84 w 93" name="T20"/>
                <a:gd fmla="*/ 12 h 45" name="T21"/>
                <a:gd fmla="*/ 89 w 93" name="T22"/>
                <a:gd fmla="*/ 15 h 45" name="T23"/>
                <a:gd fmla="*/ 93 w 93" name="T24"/>
                <a:gd fmla="*/ 19 h 45" name="T25"/>
                <a:gd fmla="*/ 89 w 93" name="T26"/>
                <a:gd fmla="*/ 17 h 45" name="T27"/>
                <a:gd fmla="*/ 87 w 93" name="T28"/>
                <a:gd fmla="*/ 17 h 45" name="T29"/>
                <a:gd fmla="*/ 83 w 93" name="T30"/>
                <a:gd fmla="*/ 17 h 45" name="T31"/>
                <a:gd fmla="*/ 80 w 93" name="T32"/>
                <a:gd fmla="*/ 19 h 45" name="T33"/>
                <a:gd fmla="*/ 79 w 93" name="T34"/>
                <a:gd fmla="*/ 21 h 45" name="T35"/>
                <a:gd fmla="*/ 76 w 93" name="T36"/>
                <a:gd fmla="*/ 24 h 45" name="T37"/>
                <a:gd fmla="*/ 75 w 93" name="T38"/>
                <a:gd fmla="*/ 27 h 45" name="T39"/>
                <a:gd fmla="*/ 68 w 93" name="T40"/>
                <a:gd fmla="*/ 33 h 45" name="T41"/>
                <a:gd fmla="*/ 61 w 93" name="T42"/>
                <a:gd fmla="*/ 39 h 45" name="T43"/>
                <a:gd fmla="*/ 51 w 93" name="T44"/>
                <a:gd fmla="*/ 41 h 45" name="T45"/>
                <a:gd fmla="*/ 44 w 93" name="T46"/>
                <a:gd fmla="*/ 43 h 45" name="T47"/>
                <a:gd fmla="*/ 35 w 93" name="T48"/>
                <a:gd fmla="*/ 44 h 45" name="T49"/>
                <a:gd fmla="*/ 24 w 93" name="T50"/>
                <a:gd fmla="*/ 45 h 45" name="T51"/>
                <a:gd fmla="*/ 13 w 93" name="T52"/>
                <a:gd fmla="*/ 45 h 45" name="T53"/>
                <a:gd fmla="*/ 5 w 93" name="T54"/>
                <a:gd fmla="*/ 44 h 45" name="T55"/>
                <a:gd fmla="*/ 0 w 93" name="T56"/>
                <a:gd fmla="*/ 40 h 45" name="T57"/>
                <a:gd fmla="*/ 0 w 93" name="T58"/>
                <a:gd fmla="*/ 40 h 45" name="T59"/>
                <a:gd fmla="*/ 7 w 93" name="T60"/>
                <a:gd fmla="*/ 27 h 45" name="T61"/>
                <a:gd fmla="*/ 19 w 93" name="T62"/>
                <a:gd fmla="*/ 15 h 45" name="T63"/>
                <a:gd fmla="*/ 31 w 93" name="T64"/>
                <a:gd fmla="*/ 5 h 45" name="T65"/>
                <a:gd fmla="*/ 35 w 93" name="T66"/>
                <a:gd fmla="*/ 4 h 45" name="T67"/>
                <a:gd fmla="*/ 37 w 93" name="T68"/>
                <a:gd fmla="*/ 1 h 45" name="T69"/>
                <a:gd fmla="*/ 41 w 93" name="T70"/>
                <a:gd fmla="*/ 0 h 45" name="T71"/>
                <a:gd fmla="*/ 45 w 93" name="T72"/>
                <a:gd fmla="*/ 0 h 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5" w="93">
                  <a:moveTo>
                    <a:pt x="45" y="0"/>
                  </a:moveTo>
                  <a:lnTo>
                    <a:pt x="49" y="0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8"/>
                  </a:lnTo>
                  <a:lnTo>
                    <a:pt x="79" y="9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19"/>
                  </a:lnTo>
                  <a:lnTo>
                    <a:pt x="89" y="17"/>
                  </a:lnTo>
                  <a:lnTo>
                    <a:pt x="87" y="17"/>
                  </a:lnTo>
                  <a:lnTo>
                    <a:pt x="83" y="17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6" y="24"/>
                  </a:lnTo>
                  <a:lnTo>
                    <a:pt x="75" y="27"/>
                  </a:lnTo>
                  <a:lnTo>
                    <a:pt x="68" y="33"/>
                  </a:lnTo>
                  <a:lnTo>
                    <a:pt x="61" y="39"/>
                  </a:lnTo>
                  <a:lnTo>
                    <a:pt x="51" y="41"/>
                  </a:lnTo>
                  <a:lnTo>
                    <a:pt x="44" y="43"/>
                  </a:lnTo>
                  <a:lnTo>
                    <a:pt x="35" y="44"/>
                  </a:lnTo>
                  <a:lnTo>
                    <a:pt x="24" y="45"/>
                  </a:lnTo>
                  <a:lnTo>
                    <a:pt x="13" y="45"/>
                  </a:lnTo>
                  <a:lnTo>
                    <a:pt x="5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27"/>
                  </a:lnTo>
                  <a:lnTo>
                    <a:pt x="19" y="15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7689"/>
            <p:cNvSpPr/>
            <p:nvPr/>
          </p:nvSpPr>
          <p:spPr bwMode="auto">
            <a:xfrm>
              <a:off x="6230175" y="3221618"/>
              <a:ext cx="351121" cy="125400"/>
            </a:xfrm>
            <a:custGeom>
              <a:gdLst>
                <a:gd fmla="*/ 12 w 42" name="T0"/>
                <a:gd fmla="*/ 0 h 15" name="T1"/>
                <a:gd fmla="*/ 16 w 42" name="T2"/>
                <a:gd fmla="*/ 0 h 15" name="T3"/>
                <a:gd fmla="*/ 19 w 42" name="T4"/>
                <a:gd fmla="*/ 0 h 15" name="T5"/>
                <a:gd fmla="*/ 26 w 42" name="T6"/>
                <a:gd fmla="*/ 6 h 15" name="T7"/>
                <a:gd fmla="*/ 34 w 42" name="T8"/>
                <a:gd fmla="*/ 10 h 15" name="T9"/>
                <a:gd fmla="*/ 42 w 42" name="T10"/>
                <a:gd fmla="*/ 10 h 15" name="T11"/>
                <a:gd fmla="*/ 34 w 42" name="T12"/>
                <a:gd fmla="*/ 15 h 15" name="T13"/>
                <a:gd fmla="*/ 24 w 42" name="T14"/>
                <a:gd fmla="*/ 15 h 15" name="T15"/>
                <a:gd fmla="*/ 16 w 42" name="T16"/>
                <a:gd fmla="*/ 12 h 15" name="T17"/>
                <a:gd fmla="*/ 12 w 42" name="T18"/>
                <a:gd fmla="*/ 10 h 15" name="T19"/>
                <a:gd fmla="*/ 8 w 42" name="T20"/>
                <a:gd fmla="*/ 7 h 15" name="T21"/>
                <a:gd fmla="*/ 4 w 42" name="T22"/>
                <a:gd fmla="*/ 6 h 15" name="T23"/>
                <a:gd fmla="*/ 3 w 42" name="T24"/>
                <a:gd fmla="*/ 4 h 15" name="T25"/>
                <a:gd fmla="*/ 2 w 42" name="T26"/>
                <a:gd fmla="*/ 4 h 15" name="T27"/>
                <a:gd fmla="*/ 0 w 42" name="T28"/>
                <a:gd fmla="*/ 4 h 15" name="T29"/>
                <a:gd fmla="*/ 0 w 42" name="T30"/>
                <a:gd fmla="*/ 4 h 15" name="T31"/>
                <a:gd fmla="*/ 2 w 42" name="T32"/>
                <a:gd fmla="*/ 3 h 15" name="T33"/>
                <a:gd fmla="*/ 6 w 42" name="T34"/>
                <a:gd fmla="*/ 2 h 15" name="T35"/>
                <a:gd fmla="*/ 8 w 42" name="T36"/>
                <a:gd fmla="*/ 0 h 15" name="T37"/>
                <a:gd fmla="*/ 12 w 42" name="T38"/>
                <a:gd fmla="*/ 0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42">
                  <a:moveTo>
                    <a:pt x="12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7690"/>
            <p:cNvSpPr/>
            <p:nvPr/>
          </p:nvSpPr>
          <p:spPr bwMode="auto">
            <a:xfrm>
              <a:off x="6363936" y="3179818"/>
              <a:ext cx="300961" cy="108680"/>
            </a:xfrm>
            <a:custGeom>
              <a:gdLst>
                <a:gd fmla="*/ 14 w 36" name="T0"/>
                <a:gd fmla="*/ 0 h 13" name="T1"/>
                <a:gd fmla="*/ 19 w 36" name="T2"/>
                <a:gd fmla="*/ 1 h 13" name="T3"/>
                <a:gd fmla="*/ 22 w 36" name="T4"/>
                <a:gd fmla="*/ 3 h 13" name="T5"/>
                <a:gd fmla="*/ 24 w 36" name="T6"/>
                <a:gd fmla="*/ 4 h 13" name="T7"/>
                <a:gd fmla="*/ 27 w 36" name="T8"/>
                <a:gd fmla="*/ 5 h 13" name="T9"/>
                <a:gd fmla="*/ 30 w 36" name="T10"/>
                <a:gd fmla="*/ 7 h 13" name="T11"/>
                <a:gd fmla="*/ 32 w 36" name="T12"/>
                <a:gd fmla="*/ 7 h 13" name="T13"/>
                <a:gd fmla="*/ 36 w 36" name="T14"/>
                <a:gd fmla="*/ 5 h 13" name="T15"/>
                <a:gd fmla="*/ 34 w 36" name="T16"/>
                <a:gd fmla="*/ 9 h 13" name="T17"/>
                <a:gd fmla="*/ 30 w 36" name="T18"/>
                <a:gd fmla="*/ 12 h 13" name="T19"/>
                <a:gd fmla="*/ 26 w 36" name="T20"/>
                <a:gd fmla="*/ 13 h 13" name="T21"/>
                <a:gd fmla="*/ 22 w 36" name="T22"/>
                <a:gd fmla="*/ 13 h 13" name="T23"/>
                <a:gd fmla="*/ 16 w 36" name="T24"/>
                <a:gd fmla="*/ 12 h 13" name="T25"/>
                <a:gd fmla="*/ 10 w 36" name="T26"/>
                <a:gd fmla="*/ 8 h 13" name="T27"/>
                <a:gd fmla="*/ 3 w 36" name="T28"/>
                <a:gd fmla="*/ 3 h 13" name="T29"/>
                <a:gd fmla="*/ 0 w 36" name="T30"/>
                <a:gd fmla="*/ 3 h 13" name="T31"/>
                <a:gd fmla="*/ 4 w 36" name="T32"/>
                <a:gd fmla="*/ 1 h 13" name="T33"/>
                <a:gd fmla="*/ 10 w 36" name="T34"/>
                <a:gd fmla="*/ 0 h 13" name="T35"/>
                <a:gd fmla="*/ 14 w 36" name="T36"/>
                <a:gd fmla="*/ 0 h 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" w="36">
                  <a:moveTo>
                    <a:pt x="14" y="0"/>
                  </a:moveTo>
                  <a:lnTo>
                    <a:pt x="19" y="1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3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7691"/>
            <p:cNvSpPr/>
            <p:nvPr/>
          </p:nvSpPr>
          <p:spPr bwMode="auto">
            <a:xfrm>
              <a:off x="6088055" y="3271778"/>
              <a:ext cx="326041" cy="100320"/>
            </a:xfrm>
            <a:custGeom>
              <a:gdLst>
                <a:gd fmla="*/ 16 w 39" name="T0"/>
                <a:gd fmla="*/ 0 h 12" name="T1"/>
                <a:gd fmla="*/ 20 w 39" name="T2"/>
                <a:gd fmla="*/ 1 h 12" name="T3"/>
                <a:gd fmla="*/ 24 w 39" name="T4"/>
                <a:gd fmla="*/ 4 h 12" name="T5"/>
                <a:gd fmla="*/ 29 w 39" name="T6"/>
                <a:gd fmla="*/ 6 h 12" name="T7"/>
                <a:gd fmla="*/ 33 w 39" name="T8"/>
                <a:gd fmla="*/ 9 h 12" name="T9"/>
                <a:gd fmla="*/ 39 w 39" name="T10"/>
                <a:gd fmla="*/ 10 h 12" name="T11"/>
                <a:gd fmla="*/ 35 w 39" name="T12"/>
                <a:gd fmla="*/ 12 h 12" name="T13"/>
                <a:gd fmla="*/ 29 w 39" name="T14"/>
                <a:gd fmla="*/ 12 h 12" name="T15"/>
                <a:gd fmla="*/ 25 w 39" name="T16"/>
                <a:gd fmla="*/ 12 h 12" name="T17"/>
                <a:gd fmla="*/ 21 w 39" name="T18"/>
                <a:gd fmla="*/ 12 h 12" name="T19"/>
                <a:gd fmla="*/ 17 w 39" name="T20"/>
                <a:gd fmla="*/ 10 h 12" name="T21"/>
                <a:gd fmla="*/ 13 w 39" name="T22"/>
                <a:gd fmla="*/ 9 h 12" name="T23"/>
                <a:gd fmla="*/ 9 w 39" name="T24"/>
                <a:gd fmla="*/ 9 h 12" name="T25"/>
                <a:gd fmla="*/ 5 w 39" name="T26"/>
                <a:gd fmla="*/ 9 h 12" name="T27"/>
                <a:gd fmla="*/ 3 w 39" name="T28"/>
                <a:gd fmla="*/ 8 h 12" name="T29"/>
                <a:gd fmla="*/ 0 w 39" name="T30"/>
                <a:gd fmla="*/ 6 h 12" name="T31"/>
                <a:gd fmla="*/ 3 w 39" name="T32"/>
                <a:gd fmla="*/ 4 h 12" name="T33"/>
                <a:gd fmla="*/ 7 w 39" name="T34"/>
                <a:gd fmla="*/ 1 h 12" name="T35"/>
                <a:gd fmla="*/ 12 w 39" name="T36"/>
                <a:gd fmla="*/ 0 h 12" name="T37"/>
                <a:gd fmla="*/ 16 w 39" name="T38"/>
                <a:gd fmla="*/ 0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39">
                  <a:moveTo>
                    <a:pt x="16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9" y="10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7" y="10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7692"/>
            <p:cNvSpPr/>
            <p:nvPr/>
          </p:nvSpPr>
          <p:spPr bwMode="auto">
            <a:xfrm>
              <a:off x="6347216" y="3037697"/>
              <a:ext cx="150481" cy="142120"/>
            </a:xfrm>
            <a:custGeom>
              <a:gdLst>
                <a:gd fmla="*/ 16 w 18" name="T0"/>
                <a:gd fmla="*/ 0 h 17" name="T1"/>
                <a:gd fmla="*/ 18 w 18" name="T2"/>
                <a:gd fmla="*/ 2 h 17" name="T3"/>
                <a:gd fmla="*/ 16 w 18" name="T4"/>
                <a:gd fmla="*/ 5 h 17" name="T5"/>
                <a:gd fmla="*/ 13 w 18" name="T6"/>
                <a:gd fmla="*/ 9 h 17" name="T7"/>
                <a:gd fmla="*/ 10 w 18" name="T8"/>
                <a:gd fmla="*/ 12 h 17" name="T9"/>
                <a:gd fmla="*/ 8 w 18" name="T10"/>
                <a:gd fmla="*/ 14 h 17" name="T11"/>
                <a:gd fmla="*/ 4 w 18" name="T12"/>
                <a:gd fmla="*/ 16 h 17" name="T13"/>
                <a:gd fmla="*/ 0 w 18" name="T14"/>
                <a:gd fmla="*/ 17 h 17" name="T15"/>
                <a:gd fmla="*/ 0 w 18" name="T16"/>
                <a:gd fmla="*/ 17 h 17" name="T17"/>
                <a:gd fmla="*/ 1 w 18" name="T18"/>
                <a:gd fmla="*/ 16 h 17" name="T19"/>
                <a:gd fmla="*/ 2 w 18" name="T20"/>
                <a:gd fmla="*/ 12 h 17" name="T21"/>
                <a:gd fmla="*/ 4 w 18" name="T22"/>
                <a:gd fmla="*/ 8 h 17" name="T23"/>
                <a:gd fmla="*/ 6 w 18" name="T24"/>
                <a:gd fmla="*/ 5 h 17" name="T25"/>
                <a:gd fmla="*/ 9 w 18" name="T26"/>
                <a:gd fmla="*/ 2 h 17" name="T27"/>
                <a:gd fmla="*/ 13 w 18" name="T28"/>
                <a:gd fmla="*/ 1 h 17" name="T29"/>
                <a:gd fmla="*/ 16 w 18" name="T30"/>
                <a:gd fmla="*/ 0 h 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" w="18">
                  <a:moveTo>
                    <a:pt x="16" y="0"/>
                  </a:moveTo>
                  <a:lnTo>
                    <a:pt x="18" y="2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7693"/>
            <p:cNvSpPr/>
            <p:nvPr/>
          </p:nvSpPr>
          <p:spPr bwMode="auto">
            <a:xfrm>
              <a:off x="6121495" y="3020977"/>
              <a:ext cx="326041" cy="250801"/>
            </a:xfrm>
            <a:custGeom>
              <a:gdLst>
                <a:gd fmla="*/ 33 w 39" name="T0"/>
                <a:gd fmla="*/ 0 h 30" name="T1"/>
                <a:gd fmla="*/ 39 w 39" name="T2"/>
                <a:gd fmla="*/ 0 h 30" name="T3"/>
                <a:gd fmla="*/ 35 w 39" name="T4"/>
                <a:gd fmla="*/ 4 h 30" name="T5"/>
                <a:gd fmla="*/ 32 w 39" name="T6"/>
                <a:gd fmla="*/ 8 h 30" name="T7"/>
                <a:gd fmla="*/ 29 w 39" name="T8"/>
                <a:gd fmla="*/ 11 h 30" name="T9"/>
                <a:gd fmla="*/ 28 w 39" name="T10"/>
                <a:gd fmla="*/ 15 h 30" name="T11"/>
                <a:gd fmla="*/ 25 w 39" name="T12"/>
                <a:gd fmla="*/ 19 h 30" name="T13"/>
                <a:gd fmla="*/ 23 w 39" name="T14"/>
                <a:gd fmla="*/ 20 h 30" name="T15"/>
                <a:gd fmla="*/ 20 w 39" name="T16"/>
                <a:gd fmla="*/ 22 h 30" name="T17"/>
                <a:gd fmla="*/ 17 w 39" name="T18"/>
                <a:gd fmla="*/ 23 h 30" name="T19"/>
                <a:gd fmla="*/ 15 w 39" name="T20"/>
                <a:gd fmla="*/ 24 h 30" name="T21"/>
                <a:gd fmla="*/ 15 w 39" name="T22"/>
                <a:gd fmla="*/ 24 h 30" name="T23"/>
                <a:gd fmla="*/ 12 w 39" name="T24"/>
                <a:gd fmla="*/ 26 h 30" name="T25"/>
                <a:gd fmla="*/ 9 w 39" name="T26"/>
                <a:gd fmla="*/ 27 h 30" name="T27"/>
                <a:gd fmla="*/ 5 w 39" name="T28"/>
                <a:gd fmla="*/ 28 h 30" name="T29"/>
                <a:gd fmla="*/ 3 w 39" name="T30"/>
                <a:gd fmla="*/ 28 h 30" name="T31"/>
                <a:gd fmla="*/ 0 w 39" name="T32"/>
                <a:gd fmla="*/ 30 h 30" name="T33"/>
                <a:gd fmla="*/ 0 w 39" name="T34"/>
                <a:gd fmla="*/ 26 h 30" name="T35"/>
                <a:gd fmla="*/ 1 w 39" name="T36"/>
                <a:gd fmla="*/ 23 h 30" name="T37"/>
                <a:gd fmla="*/ 4 w 39" name="T38"/>
                <a:gd fmla="*/ 20 h 30" name="T39"/>
                <a:gd fmla="*/ 8 w 39" name="T40"/>
                <a:gd fmla="*/ 18 h 30" name="T41"/>
                <a:gd fmla="*/ 11 w 39" name="T42"/>
                <a:gd fmla="*/ 15 h 30" name="T43"/>
                <a:gd fmla="*/ 13 w 39" name="T44"/>
                <a:gd fmla="*/ 14 h 30" name="T45"/>
                <a:gd fmla="*/ 19 w 39" name="T46"/>
                <a:gd fmla="*/ 10 h 30" name="T47"/>
                <a:gd fmla="*/ 25 w 39" name="T48"/>
                <a:gd fmla="*/ 4 h 30" name="T49"/>
                <a:gd fmla="*/ 33 w 39" name="T50"/>
                <a:gd fmla="*/ 0 h 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0" w="39">
                  <a:moveTo>
                    <a:pt x="33" y="0"/>
                  </a:moveTo>
                  <a:lnTo>
                    <a:pt x="39" y="0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5" y="19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7694"/>
            <p:cNvSpPr/>
            <p:nvPr/>
          </p:nvSpPr>
          <p:spPr bwMode="auto">
            <a:xfrm>
              <a:off x="5979374" y="2878857"/>
              <a:ext cx="443082" cy="426361"/>
            </a:xfrm>
            <a:custGeom>
              <a:gdLst>
                <a:gd fmla="*/ 50 w 53" name="T0"/>
                <a:gd fmla="*/ 0 h 51" name="T1"/>
                <a:gd fmla="*/ 50 w 53" name="T2"/>
                <a:gd fmla="*/ 0 h 51" name="T3"/>
                <a:gd fmla="*/ 50 w 53" name="T4"/>
                <a:gd fmla="*/ 1 h 51" name="T5"/>
                <a:gd fmla="*/ 52 w 53" name="T6"/>
                <a:gd fmla="*/ 3 h 51" name="T7"/>
                <a:gd fmla="*/ 52 w 53" name="T8"/>
                <a:gd fmla="*/ 4 h 51" name="T9"/>
                <a:gd fmla="*/ 53 w 53" name="T10"/>
                <a:gd fmla="*/ 7 h 51" name="T11"/>
                <a:gd fmla="*/ 52 w 53" name="T12"/>
                <a:gd fmla="*/ 11 h 51" name="T13"/>
                <a:gd fmla="*/ 50 w 53" name="T14"/>
                <a:gd fmla="*/ 15 h 51" name="T15"/>
                <a:gd fmla="*/ 48 w 53" name="T16"/>
                <a:gd fmla="*/ 19 h 51" name="T17"/>
                <a:gd fmla="*/ 45 w 53" name="T18"/>
                <a:gd fmla="*/ 21 h 51" name="T19"/>
                <a:gd fmla="*/ 42 w 53" name="T20"/>
                <a:gd fmla="*/ 24 h 51" name="T21"/>
                <a:gd fmla="*/ 41 w 53" name="T22"/>
                <a:gd fmla="*/ 25 h 51" name="T23"/>
                <a:gd fmla="*/ 40 w 53" name="T24"/>
                <a:gd fmla="*/ 28 h 51" name="T25"/>
                <a:gd fmla="*/ 40 w 53" name="T26"/>
                <a:gd fmla="*/ 31 h 51" name="T27"/>
                <a:gd fmla="*/ 38 w 53" name="T28"/>
                <a:gd fmla="*/ 33 h 51" name="T29"/>
                <a:gd fmla="*/ 37 w 53" name="T30"/>
                <a:gd fmla="*/ 35 h 51" name="T31"/>
                <a:gd fmla="*/ 34 w 53" name="T32"/>
                <a:gd fmla="*/ 36 h 51" name="T33"/>
                <a:gd fmla="*/ 32 w 53" name="T34"/>
                <a:gd fmla="*/ 37 h 51" name="T35"/>
                <a:gd fmla="*/ 30 w 53" name="T36"/>
                <a:gd fmla="*/ 37 h 51" name="T37"/>
                <a:gd fmla="*/ 29 w 53" name="T38"/>
                <a:gd fmla="*/ 39 h 51" name="T39"/>
                <a:gd fmla="*/ 26 w 53" name="T40"/>
                <a:gd fmla="*/ 41 h 51" name="T41"/>
                <a:gd fmla="*/ 26 w 53" name="T42"/>
                <a:gd fmla="*/ 43 h 51" name="T43"/>
                <a:gd fmla="*/ 24 w 53" name="T44"/>
                <a:gd fmla="*/ 44 h 51" name="T45"/>
                <a:gd fmla="*/ 21 w 53" name="T46"/>
                <a:gd fmla="*/ 45 h 51" name="T47"/>
                <a:gd fmla="*/ 17 w 53" name="T48"/>
                <a:gd fmla="*/ 47 h 51" name="T49"/>
                <a:gd fmla="*/ 12 w 53" name="T50"/>
                <a:gd fmla="*/ 47 h 51" name="T51"/>
                <a:gd fmla="*/ 7 w 53" name="T52"/>
                <a:gd fmla="*/ 49 h 51" name="T53"/>
                <a:gd fmla="*/ 3 w 53" name="T54"/>
                <a:gd fmla="*/ 51 h 51" name="T55"/>
                <a:gd fmla="*/ 1 w 53" name="T56"/>
                <a:gd fmla="*/ 51 h 51" name="T57"/>
                <a:gd fmla="*/ 1 w 53" name="T58"/>
                <a:gd fmla="*/ 51 h 51" name="T59"/>
                <a:gd fmla="*/ 0 w 53" name="T60"/>
                <a:gd fmla="*/ 51 h 51" name="T61"/>
                <a:gd fmla="*/ 1 w 53" name="T62"/>
                <a:gd fmla="*/ 51 h 51" name="T63"/>
                <a:gd fmla="*/ 5 w 53" name="T64"/>
                <a:gd fmla="*/ 45 h 51" name="T65"/>
                <a:gd fmla="*/ 7 w 53" name="T66"/>
                <a:gd fmla="*/ 37 h 51" name="T67"/>
                <a:gd fmla="*/ 8 w 53" name="T68"/>
                <a:gd fmla="*/ 29 h 51" name="T69"/>
                <a:gd fmla="*/ 9 w 53" name="T70"/>
                <a:gd fmla="*/ 21 h 51" name="T71"/>
                <a:gd fmla="*/ 14 w 53" name="T72"/>
                <a:gd fmla="*/ 16 h 51" name="T73"/>
                <a:gd fmla="*/ 24 w 53" name="T74"/>
                <a:gd fmla="*/ 11 h 51" name="T75"/>
                <a:gd fmla="*/ 36 w 53" name="T76"/>
                <a:gd fmla="*/ 8 h 51" name="T77"/>
                <a:gd fmla="*/ 38 w 53" name="T78"/>
                <a:gd fmla="*/ 8 h 51" name="T79"/>
                <a:gd fmla="*/ 41 w 53" name="T80"/>
                <a:gd fmla="*/ 8 h 51" name="T81"/>
                <a:gd fmla="*/ 45 w 53" name="T82"/>
                <a:gd fmla="*/ 8 h 51" name="T83"/>
                <a:gd fmla="*/ 48 w 53" name="T84"/>
                <a:gd fmla="*/ 7 h 51" name="T85"/>
                <a:gd fmla="*/ 49 w 53" name="T86"/>
                <a:gd fmla="*/ 5 h 51" name="T87"/>
                <a:gd fmla="*/ 49 w 53" name="T88"/>
                <a:gd fmla="*/ 4 h 51" name="T89"/>
                <a:gd fmla="*/ 49 w 53" name="T90"/>
                <a:gd fmla="*/ 3 h 51" name="T91"/>
                <a:gd fmla="*/ 49 w 53" name="T92"/>
                <a:gd fmla="*/ 1 h 51" name="T93"/>
                <a:gd fmla="*/ 50 w 53" name="T94"/>
                <a:gd fmla="*/ 0 h 5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1" w="52">
                  <a:moveTo>
                    <a:pt x="5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7"/>
                  </a:lnTo>
                  <a:lnTo>
                    <a:pt x="52" y="11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7" y="35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7"/>
                  </a:lnTo>
                  <a:lnTo>
                    <a:pt x="12" y="47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5" y="45"/>
                  </a:lnTo>
                  <a:lnTo>
                    <a:pt x="7" y="37"/>
                  </a:lnTo>
                  <a:lnTo>
                    <a:pt x="8" y="29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4" y="11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7695"/>
            <p:cNvSpPr/>
            <p:nvPr/>
          </p:nvSpPr>
          <p:spPr bwMode="auto">
            <a:xfrm>
              <a:off x="6046255" y="3012617"/>
              <a:ext cx="75240" cy="209001"/>
            </a:xfrm>
            <a:custGeom>
              <a:gdLst>
                <a:gd fmla="*/ 9 w 9" name="T0"/>
                <a:gd fmla="*/ 0 h 25" name="T1"/>
                <a:gd fmla="*/ 8 w 9" name="T2"/>
                <a:gd fmla="*/ 4 h 25" name="T3"/>
                <a:gd fmla="*/ 8 w 9" name="T4"/>
                <a:gd fmla="*/ 7 h 25" name="T5"/>
                <a:gd fmla="*/ 8 w 9" name="T6"/>
                <a:gd fmla="*/ 11 h 25" name="T7"/>
                <a:gd fmla="*/ 8 w 9" name="T8"/>
                <a:gd fmla="*/ 15 h 25" name="T9"/>
                <a:gd fmla="*/ 6 w 9" name="T10"/>
                <a:gd fmla="*/ 17 h 25" name="T11"/>
                <a:gd fmla="*/ 5 w 9" name="T12"/>
                <a:gd fmla="*/ 19 h 25" name="T13"/>
                <a:gd fmla="*/ 4 w 9" name="T14"/>
                <a:gd fmla="*/ 21 h 25" name="T15"/>
                <a:gd fmla="*/ 1 w 9" name="T16"/>
                <a:gd fmla="*/ 23 h 25" name="T17"/>
                <a:gd fmla="*/ 0 w 9" name="T18"/>
                <a:gd fmla="*/ 25 h 25" name="T19"/>
                <a:gd fmla="*/ 0 w 9" name="T20"/>
                <a:gd fmla="*/ 25 h 25" name="T21"/>
                <a:gd fmla="*/ 0 w 9" name="T22"/>
                <a:gd fmla="*/ 19 h 25" name="T23"/>
                <a:gd fmla="*/ 1 w 9" name="T24"/>
                <a:gd fmla="*/ 11 h 25" name="T25"/>
                <a:gd fmla="*/ 4 w 9" name="T26"/>
                <a:gd fmla="*/ 4 h 25" name="T27"/>
                <a:gd fmla="*/ 9 w 9" name="T28"/>
                <a:gd fmla="*/ 0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9">
                  <a:moveTo>
                    <a:pt x="9" y="0"/>
                  </a:move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7696"/>
            <p:cNvSpPr/>
            <p:nvPr/>
          </p:nvSpPr>
          <p:spPr bwMode="auto">
            <a:xfrm>
              <a:off x="6121495" y="2979177"/>
              <a:ext cx="75240" cy="142120"/>
            </a:xfrm>
            <a:custGeom>
              <a:gdLst>
                <a:gd fmla="*/ 7 w 9" name="T0"/>
                <a:gd fmla="*/ 0 h 17" name="T1"/>
                <a:gd fmla="*/ 9 w 9" name="T2"/>
                <a:gd fmla="*/ 0 h 17" name="T3"/>
                <a:gd fmla="*/ 9 w 9" name="T4"/>
                <a:gd fmla="*/ 3 h 17" name="T5"/>
                <a:gd fmla="*/ 8 w 9" name="T6"/>
                <a:gd fmla="*/ 5 h 17" name="T7"/>
                <a:gd fmla="*/ 8 w 9" name="T8"/>
                <a:gd fmla="*/ 9 h 17" name="T9"/>
                <a:gd fmla="*/ 7 w 9" name="T10"/>
                <a:gd fmla="*/ 12 h 17" name="T11"/>
                <a:gd fmla="*/ 5 w 9" name="T12"/>
                <a:gd fmla="*/ 15 h 17" name="T13"/>
                <a:gd fmla="*/ 3 w 9" name="T14"/>
                <a:gd fmla="*/ 16 h 17" name="T15"/>
                <a:gd fmla="*/ 0 w 9" name="T16"/>
                <a:gd fmla="*/ 17 h 17" name="T17"/>
                <a:gd fmla="*/ 0 w 9" name="T18"/>
                <a:gd fmla="*/ 17 h 17" name="T19"/>
                <a:gd fmla="*/ 0 w 9" name="T20"/>
                <a:gd fmla="*/ 15 h 17" name="T21"/>
                <a:gd fmla="*/ 0 w 9" name="T22"/>
                <a:gd fmla="*/ 12 h 17" name="T23"/>
                <a:gd fmla="*/ 0 w 9" name="T24"/>
                <a:gd fmla="*/ 8 h 17" name="T25"/>
                <a:gd fmla="*/ 1 w 9" name="T26"/>
                <a:gd fmla="*/ 5 h 17" name="T27"/>
                <a:gd fmla="*/ 3 w 9" name="T28"/>
                <a:gd fmla="*/ 3 h 17" name="T29"/>
                <a:gd fmla="*/ 4 w 9" name="T30"/>
                <a:gd fmla="*/ 0 h 17" name="T31"/>
                <a:gd fmla="*/ 7 w 9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9">
                  <a:moveTo>
                    <a:pt x="7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7697"/>
            <p:cNvSpPr/>
            <p:nvPr/>
          </p:nvSpPr>
          <p:spPr bwMode="auto">
            <a:xfrm>
              <a:off x="6196735" y="2945737"/>
              <a:ext cx="167201" cy="133760"/>
            </a:xfrm>
            <a:custGeom>
              <a:gdLst>
                <a:gd fmla="*/ 20 w 20" name="T0"/>
                <a:gd fmla="*/ 0 h 16" name="T1"/>
                <a:gd fmla="*/ 19 w 20" name="T2"/>
                <a:gd fmla="*/ 3 h 16" name="T3"/>
                <a:gd fmla="*/ 16 w 20" name="T4"/>
                <a:gd fmla="*/ 5 h 16" name="T5"/>
                <a:gd fmla="*/ 14 w 20" name="T6"/>
                <a:gd fmla="*/ 7 h 16" name="T7"/>
                <a:gd fmla="*/ 10 w 20" name="T8"/>
                <a:gd fmla="*/ 8 h 16" name="T9"/>
                <a:gd fmla="*/ 7 w 20" name="T10"/>
                <a:gd fmla="*/ 11 h 16" name="T11"/>
                <a:gd fmla="*/ 4 w 20" name="T12"/>
                <a:gd fmla="*/ 12 h 16" name="T13"/>
                <a:gd fmla="*/ 2 w 20" name="T14"/>
                <a:gd fmla="*/ 13 h 16" name="T15"/>
                <a:gd fmla="*/ 0 w 20" name="T16"/>
                <a:gd fmla="*/ 16 h 16" name="T17"/>
                <a:gd fmla="*/ 0 w 20" name="T18"/>
                <a:gd fmla="*/ 15 h 16" name="T19"/>
                <a:gd fmla="*/ 0 w 20" name="T20"/>
                <a:gd fmla="*/ 12 h 16" name="T21"/>
                <a:gd fmla="*/ 2 w 20" name="T22"/>
                <a:gd fmla="*/ 9 h 16" name="T23"/>
                <a:gd fmla="*/ 2 w 20" name="T24"/>
                <a:gd fmla="*/ 7 h 16" name="T25"/>
                <a:gd fmla="*/ 3 w 20" name="T26"/>
                <a:gd fmla="*/ 5 h 16" name="T27"/>
                <a:gd fmla="*/ 6 w 20" name="T28"/>
                <a:gd fmla="*/ 4 h 16" name="T29"/>
                <a:gd fmla="*/ 8 w 20" name="T30"/>
                <a:gd fmla="*/ 3 h 16" name="T31"/>
                <a:gd fmla="*/ 11 w 20" name="T32"/>
                <a:gd fmla="*/ 3 h 16" name="T33"/>
                <a:gd fmla="*/ 15 w 20" name="T34"/>
                <a:gd fmla="*/ 1 h 16" name="T35"/>
                <a:gd fmla="*/ 18 w 20" name="T36"/>
                <a:gd fmla="*/ 1 h 16" name="T37"/>
                <a:gd fmla="*/ 20 w 20" name="T38"/>
                <a:gd fmla="*/ 0 h 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" w="20">
                  <a:moveTo>
                    <a:pt x="20" y="0"/>
                  </a:moveTo>
                  <a:lnTo>
                    <a:pt x="19" y="3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7698"/>
            <p:cNvSpPr>
              <a:spLocks noEditPoints="1"/>
            </p:cNvSpPr>
            <p:nvPr/>
          </p:nvSpPr>
          <p:spPr bwMode="auto">
            <a:xfrm>
              <a:off x="6046255" y="3154738"/>
              <a:ext cx="183921" cy="117040"/>
            </a:xfrm>
            <a:custGeom>
              <a:gdLst>
                <a:gd fmla="*/ 0 w 22" name="T0"/>
                <a:gd fmla="*/ 14 h 14" name="T1"/>
                <a:gd fmla="*/ 0 w 22" name="T2"/>
                <a:gd fmla="*/ 14 h 14" name="T3"/>
                <a:gd fmla="*/ 0 w 22" name="T4"/>
                <a:gd fmla="*/ 14 h 14" name="T5"/>
                <a:gd fmla="*/ 0 w 22" name="T6"/>
                <a:gd fmla="*/ 14 h 14" name="T7"/>
                <a:gd fmla="*/ 22 w 22" name="T8"/>
                <a:gd fmla="*/ 0 h 14" name="T9"/>
                <a:gd fmla="*/ 18 w 22" name="T10"/>
                <a:gd fmla="*/ 7 h 14" name="T11"/>
                <a:gd fmla="*/ 12 w 22" name="T12"/>
                <a:gd fmla="*/ 11 h 14" name="T13"/>
                <a:gd fmla="*/ 5 w 22" name="T14"/>
                <a:gd fmla="*/ 11 h 14" name="T15"/>
                <a:gd fmla="*/ 0 w 22" name="T16"/>
                <a:gd fmla="*/ 14 h 14" name="T17"/>
                <a:gd fmla="*/ 3 w 22" name="T18"/>
                <a:gd fmla="*/ 8 h 14" name="T19"/>
                <a:gd fmla="*/ 9 w 22" name="T20"/>
                <a:gd fmla="*/ 4 h 14" name="T21"/>
                <a:gd fmla="*/ 17 w 22" name="T22"/>
                <a:gd fmla="*/ 0 h 14" name="T23"/>
                <a:gd fmla="*/ 22 w 22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2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2" y="0"/>
                  </a:moveTo>
                  <a:lnTo>
                    <a:pt x="18" y="7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3" y="8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7699"/>
            <p:cNvSpPr/>
            <p:nvPr/>
          </p:nvSpPr>
          <p:spPr bwMode="auto">
            <a:xfrm>
              <a:off x="6129855" y="3079497"/>
              <a:ext cx="183921" cy="75240"/>
            </a:xfrm>
            <a:custGeom>
              <a:gdLst>
                <a:gd fmla="*/ 22 w 22" name="T0"/>
                <a:gd fmla="*/ 0 h 9" name="T1"/>
                <a:gd fmla="*/ 20 w 22" name="T2"/>
                <a:gd fmla="*/ 3 h 9" name="T3"/>
                <a:gd fmla="*/ 19 w 22" name="T4"/>
                <a:gd fmla="*/ 5 h 9" name="T5"/>
                <a:gd fmla="*/ 16 w 22" name="T6"/>
                <a:gd fmla="*/ 7 h 9" name="T7"/>
                <a:gd fmla="*/ 12 w 22" name="T8"/>
                <a:gd fmla="*/ 8 h 9" name="T9"/>
                <a:gd fmla="*/ 10 w 22" name="T10"/>
                <a:gd fmla="*/ 8 h 9" name="T11"/>
                <a:gd fmla="*/ 6 w 22" name="T12"/>
                <a:gd fmla="*/ 8 h 9" name="T13"/>
                <a:gd fmla="*/ 3 w 22" name="T14"/>
                <a:gd fmla="*/ 8 h 9" name="T15"/>
                <a:gd fmla="*/ 0 w 22" name="T16"/>
                <a:gd fmla="*/ 9 h 9" name="T17"/>
                <a:gd fmla="*/ 3 w 22" name="T18"/>
                <a:gd fmla="*/ 7 h 9" name="T19"/>
                <a:gd fmla="*/ 6 w 22" name="T20"/>
                <a:gd fmla="*/ 4 h 9" name="T21"/>
                <a:gd fmla="*/ 10 w 22" name="T22"/>
                <a:gd fmla="*/ 3 h 9" name="T23"/>
                <a:gd fmla="*/ 14 w 22" name="T24"/>
                <a:gd fmla="*/ 1 h 9" name="T25"/>
                <a:gd fmla="*/ 18 w 22" name="T26"/>
                <a:gd fmla="*/ 0 h 9" name="T27"/>
                <a:gd fmla="*/ 22 w 22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22">
                  <a:moveTo>
                    <a:pt x="22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7700"/>
            <p:cNvSpPr/>
            <p:nvPr/>
          </p:nvSpPr>
          <p:spPr bwMode="auto">
            <a:xfrm>
              <a:off x="6230175" y="2945737"/>
              <a:ext cx="183921" cy="142120"/>
            </a:xfrm>
            <a:custGeom>
              <a:gdLst>
                <a:gd fmla="*/ 22 w 22" name="T0"/>
                <a:gd fmla="*/ 0 h 17" name="T1"/>
                <a:gd fmla="*/ 20 w 22" name="T2"/>
                <a:gd fmla="*/ 5 h 17" name="T3"/>
                <a:gd fmla="*/ 18 w 22" name="T4"/>
                <a:gd fmla="*/ 8 h 17" name="T5"/>
                <a:gd fmla="*/ 15 w 22" name="T6"/>
                <a:gd fmla="*/ 11 h 17" name="T7"/>
                <a:gd fmla="*/ 12 w 22" name="T8"/>
                <a:gd fmla="*/ 12 h 17" name="T9"/>
                <a:gd fmla="*/ 10 w 22" name="T10"/>
                <a:gd fmla="*/ 13 h 17" name="T11"/>
                <a:gd fmla="*/ 7 w 22" name="T12"/>
                <a:gd fmla="*/ 13 h 17" name="T13"/>
                <a:gd fmla="*/ 4 w 22" name="T14"/>
                <a:gd fmla="*/ 15 h 17" name="T15"/>
                <a:gd fmla="*/ 2 w 22" name="T16"/>
                <a:gd fmla="*/ 16 h 17" name="T17"/>
                <a:gd fmla="*/ 0 w 22" name="T18"/>
                <a:gd fmla="*/ 17 h 17" name="T19"/>
                <a:gd fmla="*/ 3 w 22" name="T20"/>
                <a:gd fmla="*/ 13 h 17" name="T21"/>
                <a:gd fmla="*/ 7 w 22" name="T22"/>
                <a:gd fmla="*/ 12 h 17" name="T23"/>
                <a:gd fmla="*/ 11 w 22" name="T24"/>
                <a:gd fmla="*/ 9 h 17" name="T25"/>
                <a:gd fmla="*/ 14 w 22" name="T26"/>
                <a:gd fmla="*/ 7 h 17" name="T27"/>
                <a:gd fmla="*/ 16 w 22" name="T28"/>
                <a:gd fmla="*/ 4 h 17" name="T29"/>
                <a:gd fmla="*/ 19 w 22" name="T30"/>
                <a:gd fmla="*/ 3 h 17" name="T31"/>
                <a:gd fmla="*/ 22 w 22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22">
                  <a:moveTo>
                    <a:pt x="22" y="0"/>
                  </a:moveTo>
                  <a:lnTo>
                    <a:pt x="20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7701"/>
            <p:cNvSpPr/>
            <p:nvPr/>
          </p:nvSpPr>
          <p:spPr bwMode="auto">
            <a:xfrm>
              <a:off x="585397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5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7702"/>
            <p:cNvSpPr/>
            <p:nvPr/>
          </p:nvSpPr>
          <p:spPr bwMode="auto">
            <a:xfrm>
              <a:off x="5853974" y="3422258"/>
              <a:ext cx="50160" cy="50160"/>
            </a:xfrm>
            <a:custGeom>
              <a:gdLst>
                <a:gd fmla="*/ 3 w 6" name="T0"/>
                <a:gd fmla="*/ 0 h 6" name="T1"/>
                <a:gd fmla="*/ 4 w 6" name="T2"/>
                <a:gd fmla="*/ 0 h 6" name="T3"/>
                <a:gd fmla="*/ 6 w 6" name="T4"/>
                <a:gd fmla="*/ 2 h 6" name="T5"/>
                <a:gd fmla="*/ 6 w 6" name="T6"/>
                <a:gd fmla="*/ 4 h 6" name="T7"/>
                <a:gd fmla="*/ 4 w 6" name="T8"/>
                <a:gd fmla="*/ 6 h 6" name="T9"/>
                <a:gd fmla="*/ 3 w 6" name="T10"/>
                <a:gd fmla="*/ 6 h 6" name="T11"/>
                <a:gd fmla="*/ 2 w 6" name="T12"/>
                <a:gd fmla="*/ 6 h 6" name="T13"/>
                <a:gd fmla="*/ 0 w 6" name="T14"/>
                <a:gd fmla="*/ 4 h 6" name="T15"/>
                <a:gd fmla="*/ 0 w 6" name="T16"/>
                <a:gd fmla="*/ 2 h 6" name="T17"/>
                <a:gd fmla="*/ 2 w 6" name="T18"/>
                <a:gd fmla="*/ 0 h 6" name="T19"/>
                <a:gd fmla="*/ 3 w 6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3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7703"/>
            <p:cNvSpPr/>
            <p:nvPr/>
          </p:nvSpPr>
          <p:spPr bwMode="auto">
            <a:xfrm>
              <a:off x="588741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4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7704"/>
            <p:cNvSpPr/>
            <p:nvPr/>
          </p:nvSpPr>
          <p:spPr bwMode="auto">
            <a:xfrm>
              <a:off x="5887414" y="3405538"/>
              <a:ext cx="66880" cy="50160"/>
            </a:xfrm>
            <a:custGeom>
              <a:gdLst>
                <a:gd fmla="*/ 4 w 8" name="T0"/>
                <a:gd fmla="*/ 0 h 6" name="T1"/>
                <a:gd fmla="*/ 6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7 w 8" name="T8"/>
                <a:gd fmla="*/ 5 h 6" name="T9"/>
                <a:gd fmla="*/ 7 w 8" name="T10"/>
                <a:gd fmla="*/ 5 h 6" name="T11"/>
                <a:gd fmla="*/ 4 w 8" name="T12"/>
                <a:gd fmla="*/ 6 h 6" name="T13"/>
                <a:gd fmla="*/ 3 w 8" name="T14"/>
                <a:gd fmla="*/ 6 h 6" name="T15"/>
                <a:gd fmla="*/ 2 w 8" name="T16"/>
                <a:gd fmla="*/ 5 h 6" name="T17"/>
                <a:gd fmla="*/ 0 w 8" name="T18"/>
                <a:gd fmla="*/ 4 h 6" name="T19"/>
                <a:gd fmla="*/ 2 w 8" name="T20"/>
                <a:gd fmla="*/ 2 h 6" name="T21"/>
                <a:gd fmla="*/ 3 w 8" name="T22"/>
                <a:gd fmla="*/ 1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7705"/>
            <p:cNvSpPr/>
            <p:nvPr/>
          </p:nvSpPr>
          <p:spPr bwMode="auto">
            <a:xfrm>
              <a:off x="5879054" y="333865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0 h 5" name="T3"/>
                <a:gd fmla="*/ 5 w 5" name="T4"/>
                <a:gd fmla="*/ 1 h 5" name="T5"/>
                <a:gd fmla="*/ 5 w 5" name="T6"/>
                <a:gd fmla="*/ 4 h 5" name="T7"/>
                <a:gd fmla="*/ 5 w 5" name="T8"/>
                <a:gd fmla="*/ 5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4 h 5" name="T15"/>
                <a:gd fmla="*/ 0 w 5" name="T16"/>
                <a:gd fmla="*/ 1 h 5" name="T17"/>
                <a:gd fmla="*/ 1 w 5" name="T18"/>
                <a:gd fmla="*/ 0 h 5" name="T19"/>
                <a:gd fmla="*/ 3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7706"/>
            <p:cNvSpPr/>
            <p:nvPr/>
          </p:nvSpPr>
          <p:spPr bwMode="auto">
            <a:xfrm>
              <a:off x="5920854" y="3288498"/>
              <a:ext cx="50160" cy="50160"/>
            </a:xfrm>
            <a:custGeom>
              <a:gdLst>
                <a:gd fmla="*/ 4 w 6" name="T0"/>
                <a:gd fmla="*/ 0 h 6" name="T1"/>
                <a:gd fmla="*/ 6 w 6" name="T2"/>
                <a:gd fmla="*/ 2 h 6" name="T3"/>
                <a:gd fmla="*/ 6 w 6" name="T4"/>
                <a:gd fmla="*/ 3 h 6" name="T5"/>
                <a:gd fmla="*/ 6 w 6" name="T6"/>
                <a:gd fmla="*/ 4 h 6" name="T7"/>
                <a:gd fmla="*/ 6 w 6" name="T8"/>
                <a:gd fmla="*/ 6 h 6" name="T9"/>
                <a:gd fmla="*/ 4 w 6" name="T10"/>
                <a:gd fmla="*/ 6 h 6" name="T11"/>
                <a:gd fmla="*/ 3 w 6" name="T12"/>
                <a:gd fmla="*/ 6 h 6" name="T13"/>
                <a:gd fmla="*/ 2 w 6" name="T14"/>
                <a:gd fmla="*/ 6 h 6" name="T15"/>
                <a:gd fmla="*/ 0 w 6" name="T16"/>
                <a:gd fmla="*/ 3 h 6" name="T17"/>
                <a:gd fmla="*/ 2 w 6" name="T18"/>
                <a:gd fmla="*/ 2 h 6" name="T19"/>
                <a:gd fmla="*/ 3 w 6" name="T20"/>
                <a:gd fmla="*/ 0 h 6" name="T21"/>
                <a:gd fmla="*/ 4 w 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6">
                  <a:moveTo>
                    <a:pt x="4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7707"/>
            <p:cNvSpPr/>
            <p:nvPr/>
          </p:nvSpPr>
          <p:spPr bwMode="auto">
            <a:xfrm>
              <a:off x="5937574" y="3455699"/>
              <a:ext cx="41800" cy="50160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5 w 5" name="T4"/>
                <a:gd fmla="*/ 3 h 6" name="T5"/>
                <a:gd fmla="*/ 5 w 5" name="T6"/>
                <a:gd fmla="*/ 6 h 6" name="T7"/>
                <a:gd fmla="*/ 2 w 5" name="T8"/>
                <a:gd fmla="*/ 6 h 6" name="T9"/>
                <a:gd fmla="*/ 1 w 5" name="T10"/>
                <a:gd fmla="*/ 6 h 6" name="T11"/>
                <a:gd fmla="*/ 0 w 5" name="T12"/>
                <a:gd fmla="*/ 3 h 6" name="T13"/>
                <a:gd fmla="*/ 1 w 5" name="T14"/>
                <a:gd fmla="*/ 2 h 6" name="T15"/>
                <a:gd fmla="*/ 2 w 5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7708"/>
            <p:cNvSpPr/>
            <p:nvPr/>
          </p:nvSpPr>
          <p:spPr bwMode="auto">
            <a:xfrm>
              <a:off x="5879054" y="3472419"/>
              <a:ext cx="58520" cy="41800"/>
            </a:xfrm>
            <a:custGeom>
              <a:gdLst>
                <a:gd fmla="*/ 3 w 7" name="T0"/>
                <a:gd fmla="*/ 0 h 5" name="T1"/>
                <a:gd fmla="*/ 5 w 7" name="T2"/>
                <a:gd fmla="*/ 1 h 5" name="T3"/>
                <a:gd fmla="*/ 7 w 7" name="T4"/>
                <a:gd fmla="*/ 2 h 5" name="T5"/>
                <a:gd fmla="*/ 5 w 7" name="T6"/>
                <a:gd fmla="*/ 4 h 5" name="T7"/>
                <a:gd fmla="*/ 4 w 7" name="T8"/>
                <a:gd fmla="*/ 5 h 5" name="T9"/>
                <a:gd fmla="*/ 1 w 7" name="T10"/>
                <a:gd fmla="*/ 5 h 5" name="T11"/>
                <a:gd fmla="*/ 0 w 7" name="T12"/>
                <a:gd fmla="*/ 2 h 5" name="T13"/>
                <a:gd fmla="*/ 1 w 7" name="T14"/>
                <a:gd fmla="*/ 1 h 5" name="T15"/>
                <a:gd fmla="*/ 3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3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7709"/>
            <p:cNvSpPr/>
            <p:nvPr/>
          </p:nvSpPr>
          <p:spPr bwMode="auto">
            <a:xfrm>
              <a:off x="5912494" y="3372098"/>
              <a:ext cx="66880" cy="50160"/>
            </a:xfrm>
            <a:custGeom>
              <a:gdLst>
                <a:gd fmla="*/ 4 w 8" name="T0"/>
                <a:gd fmla="*/ 0 h 6" name="T1"/>
                <a:gd fmla="*/ 5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8 w 8" name="T8"/>
                <a:gd fmla="*/ 4 h 6" name="T9"/>
                <a:gd fmla="*/ 7 w 8" name="T10"/>
                <a:gd fmla="*/ 5 h 6" name="T11"/>
                <a:gd fmla="*/ 5 w 8" name="T12"/>
                <a:gd fmla="*/ 6 h 6" name="T13"/>
                <a:gd fmla="*/ 3 w 8" name="T14"/>
                <a:gd fmla="*/ 5 h 6" name="T15"/>
                <a:gd fmla="*/ 1 w 8" name="T16"/>
                <a:gd fmla="*/ 5 h 6" name="T17"/>
                <a:gd fmla="*/ 0 w 8" name="T18"/>
                <a:gd fmla="*/ 2 h 6" name="T19"/>
                <a:gd fmla="*/ 1 w 8" name="T20"/>
                <a:gd fmla="*/ 1 h 6" name="T21"/>
                <a:gd fmla="*/ 1 w 8" name="T22"/>
                <a:gd fmla="*/ 0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7710"/>
            <p:cNvSpPr/>
            <p:nvPr/>
          </p:nvSpPr>
          <p:spPr bwMode="auto">
            <a:xfrm>
              <a:off x="5954294" y="3305218"/>
              <a:ext cx="58520" cy="50160"/>
            </a:xfrm>
            <a:custGeom>
              <a:gdLst>
                <a:gd fmla="*/ 4 w 7" name="T0"/>
                <a:gd fmla="*/ 0 h 6" name="T1"/>
                <a:gd fmla="*/ 6 w 7" name="T2"/>
                <a:gd fmla="*/ 0 h 6" name="T3"/>
                <a:gd fmla="*/ 7 w 7" name="T4"/>
                <a:gd fmla="*/ 1 h 6" name="T5"/>
                <a:gd fmla="*/ 7 w 7" name="T6"/>
                <a:gd fmla="*/ 2 h 6" name="T7"/>
                <a:gd fmla="*/ 7 w 7" name="T8"/>
                <a:gd fmla="*/ 4 h 6" name="T9"/>
                <a:gd fmla="*/ 6 w 7" name="T10"/>
                <a:gd fmla="*/ 6 h 6" name="T11"/>
                <a:gd fmla="*/ 4 w 7" name="T12"/>
                <a:gd fmla="*/ 6 h 6" name="T13"/>
                <a:gd fmla="*/ 3 w 7" name="T14"/>
                <a:gd fmla="*/ 6 h 6" name="T15"/>
                <a:gd fmla="*/ 2 w 7" name="T16"/>
                <a:gd fmla="*/ 5 h 6" name="T17"/>
                <a:gd fmla="*/ 0 w 7" name="T18"/>
                <a:gd fmla="*/ 4 h 6" name="T19"/>
                <a:gd fmla="*/ 0 w 7" name="T20"/>
                <a:gd fmla="*/ 1 h 6" name="T21"/>
                <a:gd fmla="*/ 2 w 7" name="T22"/>
                <a:gd fmla="*/ 0 h 6" name="T23"/>
                <a:gd fmla="*/ 4 w 7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7711"/>
            <p:cNvSpPr/>
            <p:nvPr/>
          </p:nvSpPr>
          <p:spPr bwMode="auto">
            <a:xfrm>
              <a:off x="5954294" y="3422258"/>
              <a:ext cx="58520" cy="50160"/>
            </a:xfrm>
            <a:custGeom>
              <a:gdLst>
                <a:gd fmla="*/ 3 w 7" name="T0"/>
                <a:gd fmla="*/ 0 h 6" name="T1"/>
                <a:gd fmla="*/ 6 w 7" name="T2"/>
                <a:gd fmla="*/ 0 h 6" name="T3"/>
                <a:gd fmla="*/ 7 w 7" name="T4"/>
                <a:gd fmla="*/ 3 h 6" name="T5"/>
                <a:gd fmla="*/ 6 w 7" name="T6"/>
                <a:gd fmla="*/ 4 h 6" name="T7"/>
                <a:gd fmla="*/ 3 w 7" name="T8"/>
                <a:gd fmla="*/ 6 h 6" name="T9"/>
                <a:gd fmla="*/ 2 w 7" name="T10"/>
                <a:gd fmla="*/ 4 h 6" name="T11"/>
                <a:gd fmla="*/ 0 w 7" name="T12"/>
                <a:gd fmla="*/ 3 h 6" name="T13"/>
                <a:gd fmla="*/ 2 w 7" name="T14"/>
                <a:gd fmla="*/ 0 h 6" name="T15"/>
                <a:gd fmla="*/ 3 w 7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7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7712"/>
            <p:cNvSpPr/>
            <p:nvPr/>
          </p:nvSpPr>
          <p:spPr bwMode="auto">
            <a:xfrm>
              <a:off x="5979374" y="334701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1 h 5" name="T3"/>
                <a:gd fmla="*/ 5 w 5" name="T4"/>
                <a:gd fmla="*/ 1 h 5" name="T5"/>
                <a:gd fmla="*/ 5 w 5" name="T6"/>
                <a:gd fmla="*/ 3 h 5" name="T7"/>
                <a:gd fmla="*/ 5 w 5" name="T8"/>
                <a:gd fmla="*/ 4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5 h 5" name="T15"/>
                <a:gd fmla="*/ 0 w 5" name="T16"/>
                <a:gd fmla="*/ 4 h 5" name="T17"/>
                <a:gd fmla="*/ 0 w 5" name="T18"/>
                <a:gd fmla="*/ 1 h 5" name="T19"/>
                <a:gd fmla="*/ 1 w 5" name="T20"/>
                <a:gd fmla="*/ 1 h 5" name="T21"/>
                <a:gd fmla="*/ 3 w 5" name="T22"/>
                <a:gd fmla="*/ 0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7713"/>
            <p:cNvSpPr/>
            <p:nvPr/>
          </p:nvSpPr>
          <p:spPr bwMode="auto">
            <a:xfrm>
              <a:off x="5920854" y="3321938"/>
              <a:ext cx="50160" cy="58520"/>
            </a:xfrm>
            <a:custGeom>
              <a:gdLst>
                <a:gd fmla="*/ 3 w 6" name="T0"/>
                <a:gd fmla="*/ 0 h 7" name="T1"/>
                <a:gd fmla="*/ 4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6 w 6" name="T8"/>
                <a:gd fmla="*/ 6 h 7" name="T9"/>
                <a:gd fmla="*/ 4 w 6" name="T10"/>
                <a:gd fmla="*/ 7 h 7" name="T11"/>
                <a:gd fmla="*/ 3 w 6" name="T12"/>
                <a:gd fmla="*/ 7 h 7" name="T13"/>
                <a:gd fmla="*/ 2 w 6" name="T14"/>
                <a:gd fmla="*/ 6 h 7" name="T15"/>
                <a:gd fmla="*/ 0 w 6" name="T16"/>
                <a:gd fmla="*/ 4 h 7" name="T17"/>
                <a:gd fmla="*/ 0 w 6" name="T18"/>
                <a:gd fmla="*/ 3 h 7" name="T19"/>
                <a:gd fmla="*/ 0 w 6" name="T20"/>
                <a:gd fmla="*/ 2 h 7" name="T21"/>
                <a:gd fmla="*/ 2 w 6" name="T22"/>
                <a:gd fmla="*/ 2 h 7" name="T23"/>
                <a:gd fmla="*/ 3 w 6" name="T24"/>
                <a:gd fmla="*/ 0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6" name="PA_库_矩形 215"/>
          <p:cNvSpPr/>
          <p:nvPr>
            <p:custDataLst>
              <p:tags r:id="rId3"/>
            </p:custDataLst>
          </p:nvPr>
        </p:nvSpPr>
        <p:spPr>
          <a:xfrm>
            <a:off x="4361062" y="2821819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第三部分</a:t>
            </a:r>
          </a:p>
        </p:txBody>
      </p:sp>
      <p:sp>
        <p:nvSpPr>
          <p:cNvPr id="214" name="PA_库_文本框 213"/>
          <p:cNvSpPr txBox="1"/>
          <p:nvPr>
            <p:custDataLst>
              <p:tags r:id="rId4"/>
            </p:custDataLst>
          </p:nvPr>
        </p:nvSpPr>
        <p:spPr>
          <a:xfrm>
            <a:off x="4140312" y="4395970"/>
            <a:ext cx="385826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活动布置</a:t>
            </a:r>
          </a:p>
        </p:txBody>
      </p:sp>
      <p:cxnSp>
        <p:nvCxnSpPr>
          <p:cNvPr id="12" name="PA_库_直接连接符 11"/>
          <p:cNvCxnSpPr/>
          <p:nvPr>
            <p:custDataLst>
              <p:tags r:id="rId5"/>
            </p:custDataLst>
          </p:nvPr>
        </p:nvCxnSpPr>
        <p:spPr>
          <a:xfrm>
            <a:off x="4475747" y="4106733"/>
            <a:ext cx="3224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510187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6"/>
      <p:bldP grpId="0" spid="2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活动布置</a:t>
            </a:r>
          </a:p>
        </p:txBody>
      </p:sp>
      <p:sp>
        <p:nvSpPr>
          <p:cNvPr id="3" name="Freeform 4427"/>
          <p:cNvSpPr>
            <a:spLocks noEditPoints="1"/>
          </p:cNvSpPr>
          <p:nvPr/>
        </p:nvSpPr>
        <p:spPr bwMode="auto">
          <a:xfrm>
            <a:off x="4704347" y="447248"/>
            <a:ext cx="579615" cy="706609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220567" y="1659933"/>
            <a:ext cx="3352800" cy="3352800"/>
            <a:chOff x="1149351" y="1898598"/>
            <a:chExt cx="3352800" cy="335280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149351" y="1898598"/>
              <a:ext cx="3352800" cy="335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47801" y="2168473"/>
              <a:ext cx="2916238" cy="2798763"/>
              <a:chOff x="3052763" y="3260726"/>
              <a:chExt cx="2916238" cy="2798763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3246438" y="3646489"/>
                <a:ext cx="1255713" cy="1123950"/>
              </a:xfrm>
              <a:custGeom>
                <a:gdLst>
                  <a:gd fmla="*/ 0 w 635" name="T0"/>
                  <a:gd fmla="*/ 61 h 568" name="T1"/>
                  <a:gd fmla="*/ 17 w 635" name="T2"/>
                  <a:gd fmla="*/ 281 h 568" name="T3"/>
                  <a:gd fmla="*/ 171 w 635" name="T4"/>
                  <a:gd fmla="*/ 460 h 568" name="T5"/>
                  <a:gd fmla="*/ 418 w 635" name="T6"/>
                  <a:gd fmla="*/ 568 h 568" name="T7"/>
                  <a:gd fmla="*/ 635 w 635" name="T8"/>
                  <a:gd fmla="*/ 501 h 568" name="T9"/>
                  <a:gd fmla="*/ 622 w 635" name="T10"/>
                  <a:gd fmla="*/ 274 h 568" name="T11"/>
                  <a:gd fmla="*/ 433 w 635" name="T12"/>
                  <a:gd fmla="*/ 81 h 568" name="T13"/>
                  <a:gd fmla="*/ 212 w 635" name="T14"/>
                  <a:gd fmla="*/ 0 h 568" name="T15"/>
                  <a:gd fmla="*/ 0 w 635" name="T16"/>
                  <a:gd fmla="*/ 61 h 5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68" w="635">
                    <a:moveTo>
                      <a:pt x="0" y="61"/>
                    </a:moveTo>
                    <a:cubicBezTo>
                      <a:pt x="60" y="153"/>
                      <a:pt x="39" y="234"/>
                      <a:pt x="17" y="281"/>
                    </a:cubicBezTo>
                    <a:cubicBezTo>
                      <a:pt x="96" y="310"/>
                      <a:pt x="181" y="389"/>
                      <a:pt x="171" y="460"/>
                    </a:cubicBezTo>
                    <a:cubicBezTo>
                      <a:pt x="289" y="439"/>
                      <a:pt x="402" y="520"/>
                      <a:pt x="418" y="568"/>
                    </a:cubicBezTo>
                    <a:cubicBezTo>
                      <a:pt x="468" y="496"/>
                      <a:pt x="567" y="503"/>
                      <a:pt x="635" y="501"/>
                    </a:cubicBezTo>
                    <a:cubicBezTo>
                      <a:pt x="614" y="436"/>
                      <a:pt x="572" y="346"/>
                      <a:pt x="622" y="274"/>
                    </a:cubicBezTo>
                    <a:cubicBezTo>
                      <a:pt x="571" y="276"/>
                      <a:pt x="455" y="199"/>
                      <a:pt x="433" y="81"/>
                    </a:cubicBezTo>
                    <a:cubicBezTo>
                      <a:pt x="370" y="116"/>
                      <a:pt x="267" y="63"/>
                      <a:pt x="212" y="0"/>
                    </a:cubicBezTo>
                    <a:cubicBezTo>
                      <a:pt x="175" y="36"/>
                      <a:pt x="108" y="85"/>
                      <a:pt x="0" y="61"/>
                    </a:cubicBezTo>
                  </a:path>
                </a:pathLst>
              </a:custGeom>
              <a:solidFill>
                <a:srgbClr val="4E9D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3246438" y="3767139"/>
                <a:ext cx="1085850" cy="895350"/>
              </a:xfrm>
              <a:custGeom>
                <a:gdLst>
                  <a:gd fmla="*/ 530 w 549" name="T0"/>
                  <a:gd fmla="*/ 446 h 453" name="T1"/>
                  <a:gd fmla="*/ 530 w 549" name="T2"/>
                  <a:gd fmla="*/ 445 h 453" name="T3"/>
                  <a:gd fmla="*/ 530 w 549" name="T4"/>
                  <a:gd fmla="*/ 445 h 453" name="T5"/>
                  <a:gd fmla="*/ 530 w 549" name="T6"/>
                  <a:gd fmla="*/ 444 h 453" name="T7"/>
                  <a:gd fmla="*/ 530 w 549" name="T8"/>
                  <a:gd fmla="*/ 444 h 453" name="T9"/>
                  <a:gd fmla="*/ 531 w 549" name="T10"/>
                  <a:gd fmla="*/ 443 h 453" name="T11"/>
                  <a:gd fmla="*/ 531 w 549" name="T12"/>
                  <a:gd fmla="*/ 443 h 453" name="T13"/>
                  <a:gd fmla="*/ 531 w 549" name="T14"/>
                  <a:gd fmla="*/ 442 h 453" name="T15"/>
                  <a:gd fmla="*/ 531 w 549" name="T16"/>
                  <a:gd fmla="*/ 442 h 453" name="T17"/>
                  <a:gd fmla="*/ 531 w 549" name="T18"/>
                  <a:gd fmla="*/ 442 h 453" name="T19"/>
                  <a:gd fmla="*/ 531 w 549" name="T20"/>
                  <a:gd fmla="*/ 441 h 453" name="T21"/>
                  <a:gd fmla="*/ 531 w 549" name="T22"/>
                  <a:gd fmla="*/ 441 h 453" name="T23"/>
                  <a:gd fmla="*/ 531 w 549" name="T24"/>
                  <a:gd fmla="*/ 440 h 453" name="T25"/>
                  <a:gd fmla="*/ 532 w 549" name="T26"/>
                  <a:gd fmla="*/ 440 h 453" name="T27"/>
                  <a:gd fmla="*/ 532 w 549" name="T28"/>
                  <a:gd fmla="*/ 439 h 453" name="T29"/>
                  <a:gd fmla="*/ 532 w 549" name="T30"/>
                  <a:gd fmla="*/ 439 h 453" name="T31"/>
                  <a:gd fmla="*/ 532 w 549" name="T32"/>
                  <a:gd fmla="*/ 438 h 453" name="T33"/>
                  <a:gd fmla="*/ 532 w 549" name="T34"/>
                  <a:gd fmla="*/ 438 h 453" name="T35"/>
                  <a:gd fmla="*/ 532 w 549" name="T36"/>
                  <a:gd fmla="*/ 437 h 453" name="T37"/>
                  <a:gd fmla="*/ 533 w 549" name="T38"/>
                  <a:gd fmla="*/ 437 h 453" name="T39"/>
                  <a:gd fmla="*/ 533 w 549" name="T40"/>
                  <a:gd fmla="*/ 436 h 453" name="T41"/>
                  <a:gd fmla="*/ 533 w 549" name="T42"/>
                  <a:gd fmla="*/ 436 h 453" name="T43"/>
                  <a:gd fmla="*/ 533 w 549" name="T44"/>
                  <a:gd fmla="*/ 435 h 453" name="T45"/>
                  <a:gd fmla="*/ 533 w 549" name="T46"/>
                  <a:gd fmla="*/ 435 h 453" name="T47"/>
                  <a:gd fmla="*/ 533 w 549" name="T48"/>
                  <a:gd fmla="*/ 434 h 453" name="T49"/>
                  <a:gd fmla="*/ 534 w 549" name="T50"/>
                  <a:gd fmla="*/ 434 h 453" name="T51"/>
                  <a:gd fmla="*/ 534 w 549" name="T52"/>
                  <a:gd fmla="*/ 433 h 453" name="T53"/>
                  <a:gd fmla="*/ 534 w 549" name="T54"/>
                  <a:gd fmla="*/ 433 h 453" name="T55"/>
                  <a:gd fmla="*/ 534 w 549" name="T56"/>
                  <a:gd fmla="*/ 432 h 453" name="T57"/>
                  <a:gd fmla="*/ 534 w 549" name="T58"/>
                  <a:gd fmla="*/ 432 h 453" name="T59"/>
                  <a:gd fmla="*/ 535 w 549" name="T60"/>
                  <a:gd fmla="*/ 432 h 453" name="T61"/>
                  <a:gd fmla="*/ 535 w 549" name="T62"/>
                  <a:gd fmla="*/ 430 h 453" name="T63"/>
                  <a:gd fmla="*/ 535 w 549" name="T64"/>
                  <a:gd fmla="*/ 430 h 453" name="T65"/>
                  <a:gd fmla="*/ 535 w 549" name="T66"/>
                  <a:gd fmla="*/ 430 h 453" name="T67"/>
                  <a:gd fmla="*/ 536 w 549" name="T68"/>
                  <a:gd fmla="*/ 428 h 453" name="T69"/>
                  <a:gd fmla="*/ 536 w 549" name="T70"/>
                  <a:gd fmla="*/ 428 h 453" name="T71"/>
                  <a:gd fmla="*/ 536 w 549" name="T72"/>
                  <a:gd fmla="*/ 427 h 453" name="T73"/>
                  <a:gd fmla="*/ 536 w 549" name="T74"/>
                  <a:gd fmla="*/ 427 h 453" name="T75"/>
                  <a:gd fmla="*/ 537 w 549" name="T76"/>
                  <a:gd fmla="*/ 426 h 453" name="T77"/>
                  <a:gd fmla="*/ 537 w 549" name="T78"/>
                  <a:gd fmla="*/ 425 h 453" name="T79"/>
                  <a:gd fmla="*/ 538 w 549" name="T80"/>
                  <a:gd fmla="*/ 423 h 453" name="T81"/>
                  <a:gd fmla="*/ 484 w 549" name="T82"/>
                  <a:gd fmla="*/ 355 h 453" name="T83"/>
                  <a:gd fmla="*/ 484 w 549" name="T84"/>
                  <a:gd fmla="*/ 354 h 453" name="T85"/>
                  <a:gd fmla="*/ 484 w 549" name="T86"/>
                  <a:gd fmla="*/ 354 h 453" name="T87"/>
                  <a:gd fmla="*/ 484 w 549" name="T88"/>
                  <a:gd fmla="*/ 354 h 453" name="T89"/>
                  <a:gd fmla="*/ 484 w 549" name="T90"/>
                  <a:gd fmla="*/ 353 h 453" name="T91"/>
                  <a:gd fmla="*/ 484 w 549" name="T92"/>
                  <a:gd fmla="*/ 352 h 453" name="T93"/>
                  <a:gd fmla="*/ 483 w 549" name="T94"/>
                  <a:gd fmla="*/ 352 h 453" name="T95"/>
                  <a:gd fmla="*/ 483 w 549" name="T96"/>
                  <a:gd fmla="*/ 352 h 453" name="T97"/>
                  <a:gd fmla="*/ 480 w 549" name="T98"/>
                  <a:gd fmla="*/ 333 h 453" name="T99"/>
                  <a:gd fmla="*/ 39 w 549" name="T100"/>
                  <a:gd fmla="*/ 124 h 453" name="T101"/>
                  <a:gd fmla="*/ 223 w 549" name="T102"/>
                  <a:gd fmla="*/ 214 h 453" name="T103"/>
                  <a:gd fmla="*/ 0 w 549" name="T104"/>
                  <a:gd fmla="*/ 0 h 45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452" w="549">
                    <a:moveTo>
                      <a:pt x="387" y="268"/>
                    </a:moveTo>
                    <a:cubicBezTo>
                      <a:pt x="447" y="312"/>
                      <a:pt x="487" y="379"/>
                      <a:pt x="497" y="453"/>
                    </a:cubicBezTo>
                    <a:cubicBezTo>
                      <a:pt x="508" y="450"/>
                      <a:pt x="519" y="447"/>
                      <a:pt x="530" y="446"/>
                    </a:cubicBezTo>
                    <a:cubicBezTo>
                      <a:pt x="530" y="446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5"/>
                      <a:pt x="530" y="445"/>
                    </a:cubicBezTo>
                    <a:cubicBezTo>
                      <a:pt x="530" y="445"/>
                      <a:pt x="530" y="444"/>
                      <a:pt x="530" y="444"/>
                    </a:cubicBezTo>
                    <a:cubicBezTo>
                      <a:pt x="530" y="444"/>
                      <a:pt x="530" y="444"/>
                      <a:pt x="530" y="444"/>
                    </a:cubicBezTo>
                    <a:cubicBezTo>
                      <a:pt x="530" y="444"/>
                      <a:pt x="530" y="444"/>
                      <a:pt x="530" y="444"/>
                    </a:cubicBezTo>
                    <a:cubicBezTo>
                      <a:pt x="530" y="444"/>
                      <a:pt x="530" y="444"/>
                      <a:pt x="530" y="444"/>
                    </a:cubicBezTo>
                    <a:cubicBezTo>
                      <a:pt x="530" y="444"/>
                      <a:pt x="530" y="444"/>
                      <a:pt x="530" y="444"/>
                    </a:cubicBezTo>
                    <a:cubicBezTo>
                      <a:pt x="530" y="444"/>
                      <a:pt x="530" y="444"/>
                      <a:pt x="531" y="444"/>
                    </a:cubicBezTo>
                    <a:cubicBezTo>
                      <a:pt x="531" y="444"/>
                      <a:pt x="531" y="444"/>
                      <a:pt x="531" y="444"/>
                    </a:cubicBezTo>
                    <a:cubicBezTo>
                      <a:pt x="531" y="444"/>
                      <a:pt x="531" y="443"/>
                      <a:pt x="531" y="443"/>
                    </a:cubicBezTo>
                    <a:cubicBezTo>
                      <a:pt x="531" y="443"/>
                      <a:pt x="531" y="443"/>
                      <a:pt x="531" y="443"/>
                    </a:cubicBezTo>
                    <a:cubicBezTo>
                      <a:pt x="531" y="443"/>
                      <a:pt x="531" y="443"/>
                      <a:pt x="531" y="443"/>
                    </a:cubicBezTo>
                    <a:cubicBezTo>
                      <a:pt x="531" y="443"/>
                      <a:pt x="531" y="443"/>
                      <a:pt x="531" y="443"/>
                    </a:cubicBezTo>
                    <a:cubicBezTo>
                      <a:pt x="531" y="443"/>
                      <a:pt x="531" y="443"/>
                      <a:pt x="531" y="443"/>
                    </a:cubicBezTo>
                    <a:cubicBezTo>
                      <a:pt x="531" y="443"/>
                      <a:pt x="531" y="443"/>
                      <a:pt x="531" y="443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2"/>
                      <a:pt x="531" y="442"/>
                      <a:pt x="531" y="442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1"/>
                      <a:pt x="531" y="441"/>
                    </a:cubicBezTo>
                    <a:cubicBezTo>
                      <a:pt x="531" y="441"/>
                      <a:pt x="531" y="440"/>
                      <a:pt x="531" y="440"/>
                    </a:cubicBezTo>
                    <a:cubicBezTo>
                      <a:pt x="531" y="440"/>
                      <a:pt x="531" y="440"/>
                      <a:pt x="531" y="440"/>
                    </a:cubicBezTo>
                    <a:cubicBezTo>
                      <a:pt x="531" y="440"/>
                      <a:pt x="531" y="440"/>
                      <a:pt x="531" y="440"/>
                    </a:cubicBezTo>
                    <a:cubicBezTo>
                      <a:pt x="532" y="440"/>
                      <a:pt x="532" y="440"/>
                      <a:pt x="532" y="440"/>
                    </a:cubicBezTo>
                    <a:cubicBezTo>
                      <a:pt x="532" y="440"/>
                      <a:pt x="532" y="440"/>
                      <a:pt x="532" y="440"/>
                    </a:cubicBezTo>
                    <a:cubicBezTo>
                      <a:pt x="532" y="440"/>
                      <a:pt x="532" y="440"/>
                      <a:pt x="532" y="440"/>
                    </a:cubicBezTo>
                    <a:cubicBezTo>
                      <a:pt x="532" y="440"/>
                      <a:pt x="532" y="440"/>
                      <a:pt x="532" y="440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9"/>
                      <a:pt x="532" y="439"/>
                      <a:pt x="532" y="439"/>
                    </a:cubicBezTo>
                    <a:cubicBezTo>
                      <a:pt x="532" y="438"/>
                      <a:pt x="532" y="438"/>
                      <a:pt x="532" y="438"/>
                    </a:cubicBezTo>
                    <a:cubicBezTo>
                      <a:pt x="532" y="438"/>
                      <a:pt x="532" y="438"/>
                      <a:pt x="532" y="438"/>
                    </a:cubicBezTo>
                    <a:cubicBezTo>
                      <a:pt x="532" y="438"/>
                      <a:pt x="532" y="438"/>
                      <a:pt x="532" y="438"/>
                    </a:cubicBezTo>
                    <a:cubicBezTo>
                      <a:pt x="532" y="438"/>
                      <a:pt x="532" y="438"/>
                      <a:pt x="532" y="438"/>
                    </a:cubicBezTo>
                    <a:cubicBezTo>
                      <a:pt x="532" y="437"/>
                      <a:pt x="532" y="437"/>
                      <a:pt x="532" y="437"/>
                    </a:cubicBezTo>
                    <a:cubicBezTo>
                      <a:pt x="532" y="437"/>
                      <a:pt x="532" y="437"/>
                      <a:pt x="532" y="437"/>
                    </a:cubicBezTo>
                    <a:cubicBezTo>
                      <a:pt x="532" y="437"/>
                      <a:pt x="532" y="437"/>
                      <a:pt x="532" y="437"/>
                    </a:cubicBezTo>
                    <a:cubicBezTo>
                      <a:pt x="532" y="437"/>
                      <a:pt x="532" y="437"/>
                      <a:pt x="532" y="437"/>
                    </a:cubicBezTo>
                    <a:cubicBezTo>
                      <a:pt x="532" y="437"/>
                      <a:pt x="533" y="437"/>
                      <a:pt x="533" y="437"/>
                    </a:cubicBezTo>
                    <a:cubicBezTo>
                      <a:pt x="533" y="437"/>
                      <a:pt x="533" y="437"/>
                      <a:pt x="533" y="437"/>
                    </a:cubicBezTo>
                    <a:cubicBezTo>
                      <a:pt x="533" y="437"/>
                      <a:pt x="533" y="437"/>
                      <a:pt x="533" y="437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6"/>
                      <a:pt x="533" y="436"/>
                      <a:pt x="533" y="436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5"/>
                      <a:pt x="533" y="435"/>
                    </a:cubicBezTo>
                    <a:cubicBezTo>
                      <a:pt x="533" y="435"/>
                      <a:pt x="533" y="434"/>
                      <a:pt x="533" y="434"/>
                    </a:cubicBezTo>
                    <a:cubicBezTo>
                      <a:pt x="533" y="434"/>
                      <a:pt x="533" y="434"/>
                      <a:pt x="533" y="434"/>
                    </a:cubicBezTo>
                    <a:cubicBezTo>
                      <a:pt x="533" y="434"/>
                      <a:pt x="533" y="434"/>
                      <a:pt x="533" y="434"/>
                    </a:cubicBezTo>
                    <a:cubicBezTo>
                      <a:pt x="533" y="434"/>
                      <a:pt x="533" y="434"/>
                      <a:pt x="534" y="434"/>
                    </a:cubicBezTo>
                    <a:cubicBezTo>
                      <a:pt x="534" y="434"/>
                      <a:pt x="534" y="434"/>
                      <a:pt x="534" y="434"/>
                    </a:cubicBezTo>
                    <a:cubicBezTo>
                      <a:pt x="534" y="434"/>
                      <a:pt x="534" y="434"/>
                      <a:pt x="534" y="434"/>
                    </a:cubicBezTo>
                    <a:cubicBezTo>
                      <a:pt x="534" y="434"/>
                      <a:pt x="534" y="433"/>
                      <a:pt x="534" y="433"/>
                    </a:cubicBezTo>
                    <a:cubicBezTo>
                      <a:pt x="534" y="433"/>
                      <a:pt x="534" y="433"/>
                      <a:pt x="534" y="433"/>
                    </a:cubicBezTo>
                    <a:cubicBezTo>
                      <a:pt x="534" y="433"/>
                      <a:pt x="534" y="433"/>
                      <a:pt x="534" y="433"/>
                    </a:cubicBezTo>
                    <a:cubicBezTo>
                      <a:pt x="534" y="433"/>
                      <a:pt x="534" y="433"/>
                      <a:pt x="534" y="433"/>
                    </a:cubicBezTo>
                    <a:cubicBezTo>
                      <a:pt x="534" y="433"/>
                      <a:pt x="534" y="433"/>
                      <a:pt x="534" y="433"/>
                    </a:cubicBezTo>
                    <a:cubicBezTo>
                      <a:pt x="534" y="433"/>
                      <a:pt x="534" y="433"/>
                      <a:pt x="534" y="433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4" y="432"/>
                    </a:cubicBezTo>
                    <a:cubicBezTo>
                      <a:pt x="534" y="432"/>
                      <a:pt x="534" y="432"/>
                      <a:pt x="535" y="432"/>
                    </a:cubicBezTo>
                    <a:cubicBezTo>
                      <a:pt x="535" y="432"/>
                      <a:pt x="535" y="432"/>
                      <a:pt x="535" y="432"/>
                    </a:cubicBezTo>
                    <a:cubicBezTo>
                      <a:pt x="535" y="431"/>
                      <a:pt x="535" y="431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30"/>
                    </a:cubicBezTo>
                    <a:cubicBezTo>
                      <a:pt x="535" y="430"/>
                      <a:pt x="535" y="430"/>
                      <a:pt x="535" y="429"/>
                    </a:cubicBezTo>
                    <a:cubicBezTo>
                      <a:pt x="535" y="429"/>
                      <a:pt x="535" y="429"/>
                      <a:pt x="535" y="429"/>
                    </a:cubicBezTo>
                    <a:cubicBezTo>
                      <a:pt x="536" y="429"/>
                      <a:pt x="536" y="429"/>
                      <a:pt x="536" y="428"/>
                    </a:cubicBezTo>
                    <a:cubicBezTo>
                      <a:pt x="536" y="428"/>
                      <a:pt x="536" y="428"/>
                      <a:pt x="536" y="428"/>
                    </a:cubicBezTo>
                    <a:cubicBezTo>
                      <a:pt x="536" y="428"/>
                      <a:pt x="536" y="428"/>
                      <a:pt x="536" y="428"/>
                    </a:cubicBezTo>
                    <a:cubicBezTo>
                      <a:pt x="536" y="428"/>
                      <a:pt x="536" y="428"/>
                      <a:pt x="536" y="428"/>
                    </a:cubicBezTo>
                    <a:cubicBezTo>
                      <a:pt x="536" y="428"/>
                      <a:pt x="536" y="428"/>
                      <a:pt x="536" y="428"/>
                    </a:cubicBezTo>
                    <a:cubicBezTo>
                      <a:pt x="536" y="428"/>
                      <a:pt x="536" y="428"/>
                      <a:pt x="536" y="428"/>
                    </a:cubicBezTo>
                    <a:cubicBezTo>
                      <a:pt x="536" y="428"/>
                      <a:pt x="536" y="428"/>
                      <a:pt x="536" y="427"/>
                    </a:cubicBezTo>
                    <a:cubicBezTo>
                      <a:pt x="536" y="427"/>
                      <a:pt x="536" y="427"/>
                      <a:pt x="536" y="427"/>
                    </a:cubicBezTo>
                    <a:cubicBezTo>
                      <a:pt x="536" y="427"/>
                      <a:pt x="536" y="427"/>
                      <a:pt x="536" y="427"/>
                    </a:cubicBezTo>
                    <a:cubicBezTo>
                      <a:pt x="536" y="427"/>
                      <a:pt x="536" y="427"/>
                      <a:pt x="536" y="427"/>
                    </a:cubicBezTo>
                    <a:cubicBezTo>
                      <a:pt x="537" y="427"/>
                      <a:pt x="537" y="426"/>
                      <a:pt x="537" y="426"/>
                    </a:cubicBezTo>
                    <a:cubicBezTo>
                      <a:pt x="537" y="426"/>
                      <a:pt x="537" y="426"/>
                      <a:pt x="537" y="426"/>
                    </a:cubicBezTo>
                    <a:cubicBezTo>
                      <a:pt x="537" y="426"/>
                      <a:pt x="537" y="426"/>
                      <a:pt x="537" y="426"/>
                    </a:cubicBezTo>
                    <a:cubicBezTo>
                      <a:pt x="537" y="426"/>
                      <a:pt x="537" y="426"/>
                      <a:pt x="537" y="426"/>
                    </a:cubicBezTo>
                    <a:cubicBezTo>
                      <a:pt x="537" y="426"/>
                      <a:pt x="537" y="426"/>
                      <a:pt x="537" y="425"/>
                    </a:cubicBezTo>
                    <a:cubicBezTo>
                      <a:pt x="537" y="425"/>
                      <a:pt x="537" y="425"/>
                      <a:pt x="537" y="425"/>
                    </a:cubicBezTo>
                    <a:cubicBezTo>
                      <a:pt x="537" y="425"/>
                      <a:pt x="537" y="425"/>
                      <a:pt x="537" y="425"/>
                    </a:cubicBezTo>
                    <a:cubicBezTo>
                      <a:pt x="537" y="425"/>
                      <a:pt x="537" y="425"/>
                      <a:pt x="537" y="425"/>
                    </a:cubicBezTo>
                    <a:cubicBezTo>
                      <a:pt x="538" y="424"/>
                      <a:pt x="538" y="424"/>
                      <a:pt x="538" y="423"/>
                    </a:cubicBezTo>
                    <a:cubicBezTo>
                      <a:pt x="538" y="423"/>
                      <a:pt x="538" y="423"/>
                      <a:pt x="538" y="423"/>
                    </a:cubicBezTo>
                    <a:cubicBezTo>
                      <a:pt x="541" y="417"/>
                      <a:pt x="545" y="412"/>
                      <a:pt x="549" y="407"/>
                    </a:cubicBezTo>
                    <a:cubicBezTo>
                      <a:pt x="520" y="404"/>
                      <a:pt x="494" y="384"/>
                      <a:pt x="484" y="355"/>
                    </a:cubicBezTo>
                    <a:cubicBezTo>
                      <a:pt x="484" y="355"/>
                      <a:pt x="484" y="355"/>
                      <a:pt x="484" y="355"/>
                    </a:cubicBezTo>
                    <a:cubicBezTo>
                      <a:pt x="484" y="355"/>
                      <a:pt x="484" y="355"/>
                      <a:pt x="484" y="355"/>
                    </a:cubicBezTo>
                    <a:cubicBezTo>
                      <a:pt x="484" y="355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4"/>
                      <a:pt x="484" y="354"/>
                    </a:cubicBezTo>
                    <a:cubicBezTo>
                      <a:pt x="484" y="354"/>
                      <a:pt x="484" y="353"/>
                      <a:pt x="484" y="353"/>
                    </a:cubicBezTo>
                    <a:cubicBezTo>
                      <a:pt x="484" y="353"/>
                      <a:pt x="484" y="353"/>
                      <a:pt x="484" y="353"/>
                    </a:cubicBezTo>
                    <a:cubicBezTo>
                      <a:pt x="484" y="353"/>
                      <a:pt x="484" y="353"/>
                      <a:pt x="484" y="353"/>
                    </a:cubicBezTo>
                    <a:cubicBezTo>
                      <a:pt x="484" y="353"/>
                      <a:pt x="484" y="353"/>
                      <a:pt x="484" y="352"/>
                    </a:cubicBezTo>
                    <a:cubicBezTo>
                      <a:pt x="484" y="352"/>
                      <a:pt x="484" y="352"/>
                      <a:pt x="484" y="352"/>
                    </a:cubicBezTo>
                    <a:cubicBezTo>
                      <a:pt x="484" y="352"/>
                      <a:pt x="484" y="352"/>
                      <a:pt x="484" y="352"/>
                    </a:cubicBezTo>
                    <a:cubicBezTo>
                      <a:pt x="484" y="352"/>
                      <a:pt x="484" y="352"/>
                      <a:pt x="484" y="352"/>
                    </a:cubicBezTo>
                    <a:cubicBezTo>
                      <a:pt x="483" y="352"/>
                      <a:pt x="483" y="352"/>
                      <a:pt x="483" y="352"/>
                    </a:cubicBezTo>
                    <a:cubicBezTo>
                      <a:pt x="483" y="352"/>
                      <a:pt x="483" y="352"/>
                      <a:pt x="483" y="352"/>
                    </a:cubicBezTo>
                    <a:cubicBezTo>
                      <a:pt x="483" y="352"/>
                      <a:pt x="483" y="352"/>
                      <a:pt x="483" y="352"/>
                    </a:cubicBezTo>
                    <a:cubicBezTo>
                      <a:pt x="483" y="352"/>
                      <a:pt x="483" y="352"/>
                      <a:pt x="483" y="352"/>
                    </a:cubicBezTo>
                    <a:cubicBezTo>
                      <a:pt x="483" y="352"/>
                      <a:pt x="483" y="351"/>
                      <a:pt x="483" y="351"/>
                    </a:cubicBezTo>
                    <a:cubicBezTo>
                      <a:pt x="483" y="351"/>
                      <a:pt x="483" y="351"/>
                      <a:pt x="483" y="351"/>
                    </a:cubicBezTo>
                    <a:cubicBezTo>
                      <a:pt x="482" y="345"/>
                      <a:pt x="481" y="339"/>
                      <a:pt x="480" y="333"/>
                    </a:cubicBezTo>
                    <a:cubicBezTo>
                      <a:pt x="387" y="268"/>
                      <a:pt x="387" y="268"/>
                      <a:pt x="387" y="268"/>
                    </a:cubicBezTo>
                    <a:moveTo>
                      <a:pt x="0" y="0"/>
                    </a:moveTo>
                    <a:cubicBezTo>
                      <a:pt x="29" y="45"/>
                      <a:pt x="39" y="87"/>
                      <a:pt x="39" y="124"/>
                    </a:cubicBezTo>
                    <a:cubicBezTo>
                      <a:pt x="39" y="163"/>
                      <a:pt x="28" y="196"/>
                      <a:pt x="17" y="220"/>
                    </a:cubicBezTo>
                    <a:cubicBezTo>
                      <a:pt x="39" y="228"/>
                      <a:pt x="61" y="239"/>
                      <a:pt x="81" y="253"/>
                    </a:cubicBezTo>
                    <a:cubicBezTo>
                      <a:pt x="123" y="228"/>
                      <a:pt x="172" y="214"/>
                      <a:pt x="223" y="214"/>
                    </a:cubicBezTo>
                    <a:cubicBezTo>
                      <a:pt x="251" y="214"/>
                      <a:pt x="279" y="218"/>
                      <a:pt x="307" y="227"/>
                    </a:cubicBezTo>
                    <a:cubicBezTo>
                      <a:pt x="331" y="235"/>
                      <a:pt x="353" y="246"/>
                      <a:pt x="374" y="25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082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4268788" y="3260726"/>
                <a:ext cx="1036638" cy="1382713"/>
              </a:xfrm>
              <a:custGeom>
                <a:gdLst>
                  <a:gd fmla="*/ 429 w 525" name="T0"/>
                  <a:gd fmla="*/ 0 h 699" name="T1"/>
                  <a:gd fmla="*/ 525 w 525" name="T2"/>
                  <a:gd fmla="*/ 198 h 699" name="T3"/>
                  <a:gd fmla="*/ 483 w 525" name="T4"/>
                  <a:gd fmla="*/ 430 h 699" name="T5"/>
                  <a:gd fmla="*/ 324 w 525" name="T6"/>
                  <a:gd fmla="*/ 648 h 699" name="T7"/>
                  <a:gd fmla="*/ 102 w 525" name="T8"/>
                  <a:gd fmla="*/ 699 h 699" name="T9"/>
                  <a:gd fmla="*/ 0 w 525" name="T10"/>
                  <a:gd fmla="*/ 497 h 699" name="T11"/>
                  <a:gd fmla="*/ 65 w 525" name="T12"/>
                  <a:gd fmla="*/ 235 h 699" name="T13"/>
                  <a:gd fmla="*/ 216 w 525" name="T14"/>
                  <a:gd fmla="*/ 53 h 699" name="T15"/>
                  <a:gd fmla="*/ 429 w 525" name="T16"/>
                  <a:gd fmla="*/ 0 h 69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99" w="525">
                    <a:moveTo>
                      <a:pt x="429" y="0"/>
                    </a:moveTo>
                    <a:cubicBezTo>
                      <a:pt x="424" y="110"/>
                      <a:pt x="483" y="168"/>
                      <a:pt x="525" y="198"/>
                    </a:cubicBezTo>
                    <a:cubicBezTo>
                      <a:pt x="472" y="263"/>
                      <a:pt x="438" y="374"/>
                      <a:pt x="483" y="430"/>
                    </a:cubicBezTo>
                    <a:cubicBezTo>
                      <a:pt x="370" y="472"/>
                      <a:pt x="313" y="598"/>
                      <a:pt x="324" y="648"/>
                    </a:cubicBezTo>
                    <a:cubicBezTo>
                      <a:pt x="244" y="611"/>
                      <a:pt x="162" y="667"/>
                      <a:pt x="102" y="699"/>
                    </a:cubicBezTo>
                    <a:cubicBezTo>
                      <a:pt x="89" y="633"/>
                      <a:pt x="79" y="534"/>
                      <a:pt x="0" y="497"/>
                    </a:cubicBezTo>
                    <a:cubicBezTo>
                      <a:pt x="45" y="473"/>
                      <a:pt x="106" y="348"/>
                      <a:pt x="65" y="235"/>
                    </a:cubicBezTo>
                    <a:cubicBezTo>
                      <a:pt x="137" y="233"/>
                      <a:pt x="200" y="136"/>
                      <a:pt x="216" y="53"/>
                    </a:cubicBezTo>
                    <a:cubicBezTo>
                      <a:pt x="265" y="67"/>
                      <a:pt x="348" y="74"/>
                      <a:pt x="429" y="0"/>
                    </a:cubicBezTo>
                  </a:path>
                </a:pathLst>
              </a:custGeom>
              <a:solidFill>
                <a:srgbClr val="286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4632326" y="3260726"/>
                <a:ext cx="673100" cy="1054100"/>
              </a:xfrm>
              <a:custGeom>
                <a:gdLst>
                  <a:gd fmla="*/ 245 w 341" name="T0"/>
                  <a:gd fmla="*/ 0 h 533" name="T1"/>
                  <a:gd fmla="*/ 0 w 341" name="T2"/>
                  <a:gd fmla="*/ 524 h 533" name="T3"/>
                  <a:gd fmla="*/ 24 w 341" name="T4"/>
                  <a:gd fmla="*/ 533 h 533" name="T5"/>
                  <a:gd fmla="*/ 22 w 341" name="T6"/>
                  <a:gd fmla="*/ 497 h 533" name="T7"/>
                  <a:gd fmla="*/ 65 w 341" name="T8"/>
                  <a:gd fmla="*/ 505 h 533" name="T9"/>
                  <a:gd fmla="*/ 273 w 341" name="T10"/>
                  <a:gd fmla="*/ 396 h 533" name="T11"/>
                  <a:gd fmla="*/ 288 w 341" name="T12"/>
                  <a:gd fmla="*/ 411 h 533" name="T13"/>
                  <a:gd fmla="*/ 278 w 341" name="T14"/>
                  <a:gd fmla="*/ 362 h 533" name="T15"/>
                  <a:gd fmla="*/ 341 w 341" name="T16"/>
                  <a:gd fmla="*/ 198 h 533" name="T17"/>
                  <a:gd fmla="*/ 245 w 341" name="T18"/>
                  <a:gd fmla="*/ 13 h 533" name="T19"/>
                  <a:gd fmla="*/ 245 w 341" name="T20"/>
                  <a:gd fmla="*/ 0 h 53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33" w="341">
                    <a:moveTo>
                      <a:pt x="245" y="0"/>
                    </a:moveTo>
                    <a:cubicBezTo>
                      <a:pt x="0" y="524"/>
                      <a:pt x="0" y="524"/>
                      <a:pt x="0" y="524"/>
                    </a:cubicBezTo>
                    <a:cubicBezTo>
                      <a:pt x="9" y="525"/>
                      <a:pt x="17" y="529"/>
                      <a:pt x="24" y="533"/>
                    </a:cubicBezTo>
                    <a:cubicBezTo>
                      <a:pt x="25" y="522"/>
                      <a:pt x="24" y="510"/>
                      <a:pt x="22" y="497"/>
                    </a:cubicBezTo>
                    <a:cubicBezTo>
                      <a:pt x="32" y="502"/>
                      <a:pt x="47" y="505"/>
                      <a:pt x="65" y="505"/>
                    </a:cubicBezTo>
                    <a:cubicBezTo>
                      <a:pt x="126" y="505"/>
                      <a:pt x="220" y="473"/>
                      <a:pt x="273" y="396"/>
                    </a:cubicBezTo>
                    <a:cubicBezTo>
                      <a:pt x="277" y="402"/>
                      <a:pt x="282" y="407"/>
                      <a:pt x="288" y="411"/>
                    </a:cubicBezTo>
                    <a:cubicBezTo>
                      <a:pt x="281" y="397"/>
                      <a:pt x="278" y="380"/>
                      <a:pt x="278" y="362"/>
                    </a:cubicBezTo>
                    <a:cubicBezTo>
                      <a:pt x="278" y="307"/>
                      <a:pt x="305" y="242"/>
                      <a:pt x="341" y="198"/>
                    </a:cubicBezTo>
                    <a:cubicBezTo>
                      <a:pt x="301" y="170"/>
                      <a:pt x="245" y="114"/>
                      <a:pt x="245" y="13"/>
                    </a:cubicBezTo>
                    <a:cubicBezTo>
                      <a:pt x="245" y="9"/>
                      <a:pt x="245" y="4"/>
                      <a:pt x="245" y="0"/>
                    </a:cubicBezTo>
                  </a:path>
                </a:pathLst>
              </a:custGeom>
              <a:solidFill>
                <a:srgbClr val="214F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4470401" y="4044951"/>
                <a:ext cx="1498600" cy="895350"/>
              </a:xfrm>
              <a:custGeom>
                <a:gdLst>
                  <a:gd fmla="*/ 758 w 758" name="T0"/>
                  <a:gd fmla="*/ 157 h 453" name="T1"/>
                  <a:gd fmla="*/ 654 w 758" name="T2"/>
                  <a:gd fmla="*/ 351 h 453" name="T3"/>
                  <a:gd fmla="*/ 442 w 758" name="T4"/>
                  <a:gd fmla="*/ 453 h 453" name="T5"/>
                  <a:gd fmla="*/ 172 w 758" name="T6"/>
                  <a:gd fmla="*/ 452 h 453" name="T7"/>
                  <a:gd fmla="*/ 0 w 758" name="T8"/>
                  <a:gd fmla="*/ 303 h 453" name="T9"/>
                  <a:gd fmla="*/ 104 w 758" name="T10"/>
                  <a:gd fmla="*/ 101 h 453" name="T11"/>
                  <a:gd fmla="*/ 355 w 758" name="T12"/>
                  <a:gd fmla="*/ 0 h 453" name="T13"/>
                  <a:gd fmla="*/ 590 w 758" name="T14"/>
                  <a:gd fmla="*/ 16 h 453" name="T15"/>
                  <a:gd fmla="*/ 758 w 758" name="T16"/>
                  <a:gd fmla="*/ 157 h 4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2" w="758">
                    <a:moveTo>
                      <a:pt x="758" y="157"/>
                    </a:moveTo>
                    <a:cubicBezTo>
                      <a:pt x="667" y="217"/>
                      <a:pt x="654" y="300"/>
                      <a:pt x="654" y="351"/>
                    </a:cubicBezTo>
                    <a:cubicBezTo>
                      <a:pt x="571" y="346"/>
                      <a:pt x="461" y="383"/>
                      <a:pt x="442" y="453"/>
                    </a:cubicBezTo>
                    <a:cubicBezTo>
                      <a:pt x="342" y="386"/>
                      <a:pt x="206" y="414"/>
                      <a:pt x="172" y="452"/>
                    </a:cubicBezTo>
                    <a:cubicBezTo>
                      <a:pt x="155" y="366"/>
                      <a:pt x="61" y="333"/>
                      <a:pt x="0" y="303"/>
                    </a:cubicBezTo>
                    <a:cubicBezTo>
                      <a:pt x="46" y="253"/>
                      <a:pt x="121" y="187"/>
                      <a:pt x="104" y="101"/>
                    </a:cubicBezTo>
                    <a:cubicBezTo>
                      <a:pt x="150" y="123"/>
                      <a:pt x="286" y="99"/>
                      <a:pt x="355" y="0"/>
                    </a:cubicBezTo>
                    <a:cubicBezTo>
                      <a:pt x="398" y="57"/>
                      <a:pt x="514" y="51"/>
                      <a:pt x="590" y="16"/>
                    </a:cubicBezTo>
                    <a:cubicBezTo>
                      <a:pt x="608" y="63"/>
                      <a:pt x="651" y="135"/>
                      <a:pt x="758" y="157"/>
                    </a:cubicBezTo>
                  </a:path>
                </a:pathLst>
              </a:custGeom>
              <a:solidFill>
                <a:srgbClr val="4E9D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711826" y="4735514"/>
                <a:ext cx="23813" cy="3175"/>
              </a:xfrm>
              <a:custGeom>
                <a:gdLst>
                  <a:gd fmla="*/ 12 w 12" name="T0"/>
                  <a:gd fmla="*/ 0 h 1" name="T1"/>
                  <a:gd fmla="*/ 0 w 12" name="T2"/>
                  <a:gd fmla="*/ 1 h 1" name="T3"/>
                  <a:gd fmla="*/ 0 w 12" name="T4"/>
                  <a:gd fmla="*/ 1 h 1" name="T5"/>
                  <a:gd fmla="*/ 12 w 12" name="T6"/>
                  <a:gd fmla="*/ 0 h 1" name="T7"/>
                  <a:gd fmla="*/ 12 w 12" name="T8"/>
                  <a:gd fmla="*/ 0 h 1" name="T9"/>
                  <a:gd fmla="*/ 12 w 12" name="T10"/>
                  <a:gd fmla="*/ 0 h 1" name="T11"/>
                  <a:gd fmla="*/ 12 w 12" name="T12"/>
                  <a:gd fmla="*/ 0 h 1" name="T13"/>
                  <a:gd fmla="*/ 12 w 12" name="T14"/>
                  <a:gd fmla="*/ 0 h 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" w="12">
                    <a:moveTo>
                      <a:pt x="12" y="0"/>
                    </a:moveTo>
                    <a:cubicBezTo>
                      <a:pt x="8" y="0"/>
                      <a:pt x="4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8" y="0"/>
                      <a:pt x="12" y="0"/>
                    </a:cubicBezTo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D1D3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4633913" y="4354514"/>
                <a:ext cx="1335088" cy="400050"/>
              </a:xfrm>
              <a:custGeom>
                <a:gdLst>
                  <a:gd fmla="*/ 71 w 675" name="T0"/>
                  <a:gd fmla="*/ 117 h 202" name="T1"/>
                  <a:gd fmla="*/ 0 w 675" name="T2"/>
                  <a:gd fmla="*/ 130 h 202" name="T3"/>
                  <a:gd fmla="*/ 9 w 675" name="T4"/>
                  <a:gd fmla="*/ 169 h 202" name="T5"/>
                  <a:gd fmla="*/ 6 w 675" name="T6"/>
                  <a:gd fmla="*/ 191 h 202" name="T7"/>
                  <a:gd fmla="*/ 24 w 675" name="T8"/>
                  <a:gd fmla="*/ 202 h 202" name="T9"/>
                  <a:gd fmla="*/ 71 w 675" name="T10"/>
                  <a:gd fmla="*/ 117 h 202" name="T11"/>
                  <a:gd fmla="*/ 675 w 675" name="T12"/>
                  <a:gd fmla="*/ 0 h 202" name="T13"/>
                  <a:gd fmla="*/ 420 w 675" name="T14"/>
                  <a:gd fmla="*/ 49 h 202" name="T15"/>
                  <a:gd fmla="*/ 545 w 675" name="T16"/>
                  <a:gd fmla="*/ 194 h 202" name="T17"/>
                  <a:gd fmla="*/ 557 w 675" name="T18"/>
                  <a:gd fmla="*/ 193 h 202" name="T19"/>
                  <a:gd fmla="*/ 557 w 675" name="T20"/>
                  <a:gd fmla="*/ 193 h 202" name="T21"/>
                  <a:gd fmla="*/ 557 w 675" name="T22"/>
                  <a:gd fmla="*/ 193 h 202" name="T23"/>
                  <a:gd fmla="*/ 557 w 675" name="T24"/>
                  <a:gd fmla="*/ 193 h 202" name="T25"/>
                  <a:gd fmla="*/ 557 w 675" name="T26"/>
                  <a:gd fmla="*/ 193 h 202" name="T27"/>
                  <a:gd fmla="*/ 571 w 675" name="T28"/>
                  <a:gd fmla="*/ 194 h 202" name="T29"/>
                  <a:gd fmla="*/ 571 w 675" name="T30"/>
                  <a:gd fmla="*/ 190 h 202" name="T31"/>
                  <a:gd fmla="*/ 675 w 675" name="T32"/>
                  <a:gd fmla="*/ 0 h 20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1" w="675">
                    <a:moveTo>
                      <a:pt x="71" y="117"/>
                    </a:moveTo>
                    <a:cubicBezTo>
                      <a:pt x="0" y="130"/>
                      <a:pt x="0" y="130"/>
                      <a:pt x="0" y="130"/>
                    </a:cubicBezTo>
                    <a:cubicBezTo>
                      <a:pt x="6" y="142"/>
                      <a:pt x="9" y="155"/>
                      <a:pt x="9" y="169"/>
                    </a:cubicBezTo>
                    <a:cubicBezTo>
                      <a:pt x="9" y="177"/>
                      <a:pt x="8" y="184"/>
                      <a:pt x="6" y="191"/>
                    </a:cubicBezTo>
                    <a:cubicBezTo>
                      <a:pt x="12" y="194"/>
                      <a:pt x="18" y="198"/>
                      <a:pt x="24" y="202"/>
                    </a:cubicBezTo>
                    <a:cubicBezTo>
                      <a:pt x="34" y="171"/>
                      <a:pt x="50" y="142"/>
                      <a:pt x="71" y="117"/>
                    </a:cubicBezTo>
                    <a:moveTo>
                      <a:pt x="675" y="0"/>
                    </a:moveTo>
                    <a:cubicBezTo>
                      <a:pt x="420" y="49"/>
                      <a:pt x="420" y="49"/>
                      <a:pt x="420" y="49"/>
                    </a:cubicBezTo>
                    <a:cubicBezTo>
                      <a:pt x="476" y="80"/>
                      <a:pt x="521" y="130"/>
                      <a:pt x="545" y="194"/>
                    </a:cubicBezTo>
                    <a:cubicBezTo>
                      <a:pt x="549" y="193"/>
                      <a:pt x="553" y="193"/>
                      <a:pt x="557" y="193"/>
                    </a:cubicBezTo>
                    <a:cubicBezTo>
                      <a:pt x="557" y="193"/>
                      <a:pt x="557" y="193"/>
                      <a:pt x="557" y="193"/>
                    </a:cubicBezTo>
                    <a:cubicBezTo>
                      <a:pt x="557" y="193"/>
                      <a:pt x="557" y="193"/>
                      <a:pt x="557" y="193"/>
                    </a:cubicBezTo>
                    <a:cubicBezTo>
                      <a:pt x="557" y="193"/>
                      <a:pt x="557" y="193"/>
                      <a:pt x="557" y="193"/>
                    </a:cubicBezTo>
                    <a:cubicBezTo>
                      <a:pt x="557" y="193"/>
                      <a:pt x="557" y="193"/>
                      <a:pt x="557" y="193"/>
                    </a:cubicBezTo>
                    <a:cubicBezTo>
                      <a:pt x="562" y="193"/>
                      <a:pt x="567" y="193"/>
                      <a:pt x="571" y="194"/>
                    </a:cubicBezTo>
                    <a:cubicBezTo>
                      <a:pt x="571" y="192"/>
                      <a:pt x="571" y="191"/>
                      <a:pt x="571" y="190"/>
                    </a:cubicBezTo>
                    <a:cubicBezTo>
                      <a:pt x="571" y="139"/>
                      <a:pt x="586" y="59"/>
                      <a:pt x="675" y="0"/>
                    </a:cubicBezTo>
                  </a:path>
                </a:pathLst>
              </a:custGeom>
              <a:solidFill>
                <a:srgbClr val="4082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4176713" y="4249739"/>
                <a:ext cx="342900" cy="342900"/>
              </a:xfrm>
              <a:custGeom>
                <a:gdLst>
                  <a:gd fmla="*/ 160 w 173" name="T0"/>
                  <a:gd fmla="*/ 62 h 173" name="T1"/>
                  <a:gd fmla="*/ 62 w 173" name="T2"/>
                  <a:gd fmla="*/ 14 h 173" name="T3"/>
                  <a:gd fmla="*/ 13 w 173" name="T4"/>
                  <a:gd fmla="*/ 111 h 173" name="T5"/>
                  <a:gd fmla="*/ 111 w 173" name="T6"/>
                  <a:gd fmla="*/ 160 h 173" name="T7"/>
                  <a:gd fmla="*/ 160 w 173" name="T8"/>
                  <a:gd fmla="*/ 62 h 1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3" w="173">
                    <a:moveTo>
                      <a:pt x="160" y="62"/>
                    </a:moveTo>
                    <a:cubicBezTo>
                      <a:pt x="146" y="22"/>
                      <a:pt x="103" y="0"/>
                      <a:pt x="62" y="14"/>
                    </a:cubicBezTo>
                    <a:cubicBezTo>
                      <a:pt x="22" y="27"/>
                      <a:pt x="0" y="71"/>
                      <a:pt x="13" y="111"/>
                    </a:cubicBezTo>
                    <a:cubicBezTo>
                      <a:pt x="27" y="151"/>
                      <a:pt x="70" y="173"/>
                      <a:pt x="111" y="160"/>
                    </a:cubicBezTo>
                    <a:cubicBezTo>
                      <a:pt x="151" y="146"/>
                      <a:pt x="173" y="103"/>
                      <a:pt x="160" y="62"/>
                    </a:cubicBezTo>
                  </a:path>
                </a:pathLst>
              </a:custGeom>
              <a:solidFill>
                <a:srgbClr val="E94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4195763" y="4340226"/>
                <a:ext cx="23813" cy="85725"/>
              </a:xfrm>
              <a:custGeom>
                <a:gdLst>
                  <a:gd fmla="*/ 12 w 12" name="T0"/>
                  <a:gd fmla="*/ 0 h 43" name="T1"/>
                  <a:gd fmla="*/ 0 w 12" name="T2"/>
                  <a:gd fmla="*/ 43 h 43" name="T3"/>
                  <a:gd fmla="*/ 0 w 12" name="T4"/>
                  <a:gd fmla="*/ 43 h 43" name="T5"/>
                  <a:gd fmla="*/ 12 w 12" name="T6"/>
                  <a:gd fmla="*/ 0 h 43" name="T7"/>
                  <a:gd fmla="*/ 12 w 12" name="T8"/>
                  <a:gd fmla="*/ 0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2">
                    <a:moveTo>
                      <a:pt x="12" y="0"/>
                    </a:moveTo>
                    <a:cubicBezTo>
                      <a:pt x="4" y="12"/>
                      <a:pt x="0" y="27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27"/>
                      <a:pt x="4" y="12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4082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4195763" y="4425951"/>
                <a:ext cx="7938" cy="42863"/>
              </a:xfrm>
              <a:custGeom>
                <a:gdLst>
                  <a:gd fmla="*/ 4 w 4" name="T0"/>
                  <a:gd fmla="*/ 22 h 22" name="T1"/>
                  <a:gd fmla="*/ 4 w 4" name="T2"/>
                  <a:gd fmla="*/ 22 h 22" name="T3"/>
                  <a:gd fmla="*/ 4 w 4" name="T4"/>
                  <a:gd fmla="*/ 22 h 22" name="T5"/>
                  <a:gd fmla="*/ 4 w 4" name="T6"/>
                  <a:gd fmla="*/ 21 h 22" name="T7"/>
                  <a:gd fmla="*/ 4 w 4" name="T8"/>
                  <a:gd fmla="*/ 21 h 22" name="T9"/>
                  <a:gd fmla="*/ 4 w 4" name="T10"/>
                  <a:gd fmla="*/ 21 h 22" name="T11"/>
                  <a:gd fmla="*/ 4 w 4" name="T12"/>
                  <a:gd fmla="*/ 21 h 22" name="T13"/>
                  <a:gd fmla="*/ 4 w 4" name="T14"/>
                  <a:gd fmla="*/ 21 h 22" name="T15"/>
                  <a:gd fmla="*/ 4 w 4" name="T16"/>
                  <a:gd fmla="*/ 21 h 22" name="T17"/>
                  <a:gd fmla="*/ 4 w 4" name="T18"/>
                  <a:gd fmla="*/ 21 h 22" name="T19"/>
                  <a:gd fmla="*/ 4 w 4" name="T20"/>
                  <a:gd fmla="*/ 21 h 22" name="T21"/>
                  <a:gd fmla="*/ 4 w 4" name="T22"/>
                  <a:gd fmla="*/ 21 h 22" name="T23"/>
                  <a:gd fmla="*/ 4 w 4" name="T24"/>
                  <a:gd fmla="*/ 21 h 22" name="T25"/>
                  <a:gd fmla="*/ 4 w 4" name="T26"/>
                  <a:gd fmla="*/ 21 h 22" name="T27"/>
                  <a:gd fmla="*/ 4 w 4" name="T28"/>
                  <a:gd fmla="*/ 21 h 22" name="T29"/>
                  <a:gd fmla="*/ 4 w 4" name="T30"/>
                  <a:gd fmla="*/ 20 h 22" name="T31"/>
                  <a:gd fmla="*/ 4 w 4" name="T32"/>
                  <a:gd fmla="*/ 20 h 22" name="T33"/>
                  <a:gd fmla="*/ 4 w 4" name="T34"/>
                  <a:gd fmla="*/ 20 h 22" name="T35"/>
                  <a:gd fmla="*/ 4 w 4" name="T36"/>
                  <a:gd fmla="*/ 19 h 22" name="T37"/>
                  <a:gd fmla="*/ 4 w 4" name="T38"/>
                  <a:gd fmla="*/ 20 h 22" name="T39"/>
                  <a:gd fmla="*/ 4 w 4" name="T40"/>
                  <a:gd fmla="*/ 19 h 22" name="T41"/>
                  <a:gd fmla="*/ 4 w 4" name="T42"/>
                  <a:gd fmla="*/ 19 h 22" name="T43"/>
                  <a:gd fmla="*/ 4 w 4" name="T44"/>
                  <a:gd fmla="*/ 19 h 22" name="T45"/>
                  <a:gd fmla="*/ 4 w 4" name="T46"/>
                  <a:gd fmla="*/ 19 h 22" name="T47"/>
                  <a:gd fmla="*/ 3 w 4" name="T48"/>
                  <a:gd fmla="*/ 19 h 22" name="T49"/>
                  <a:gd fmla="*/ 4 w 4" name="T50"/>
                  <a:gd fmla="*/ 19 h 22" name="T51"/>
                  <a:gd fmla="*/ 3 w 4" name="T52"/>
                  <a:gd fmla="*/ 19 h 22" name="T53"/>
                  <a:gd fmla="*/ 3 w 4" name="T54"/>
                  <a:gd fmla="*/ 19 h 22" name="T55"/>
                  <a:gd fmla="*/ 3 w 4" name="T56"/>
                  <a:gd fmla="*/ 19 h 22" name="T57"/>
                  <a:gd fmla="*/ 3 w 4" name="T58"/>
                  <a:gd fmla="*/ 19 h 22" name="T59"/>
                  <a:gd fmla="*/ 3 w 4" name="T60"/>
                  <a:gd fmla="*/ 18 h 22" name="T61"/>
                  <a:gd fmla="*/ 3 w 4" name="T62"/>
                  <a:gd fmla="*/ 19 h 22" name="T63"/>
                  <a:gd fmla="*/ 3 w 4" name="T64"/>
                  <a:gd fmla="*/ 18 h 22" name="T65"/>
                  <a:gd fmla="*/ 0 w 4" name="T66"/>
                  <a:gd fmla="*/ 0 h 22" name="T67"/>
                  <a:gd fmla="*/ 3 w 4" name="T68"/>
                  <a:gd fmla="*/ 18 h 22" name="T69"/>
                  <a:gd fmla="*/ 0 w 4" name="T70"/>
                  <a:gd fmla="*/ 0 h 22" name="T71"/>
                  <a:gd fmla="*/ 0 w 4" name="T72"/>
                  <a:gd fmla="*/ 0 h 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2" w="4">
                    <a:moveTo>
                      <a:pt x="4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moveTo>
                      <a:pt x="4" y="19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moveTo>
                      <a:pt x="4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moveTo>
                      <a:pt x="3" y="19"/>
                    </a:moveTo>
                    <a:cubicBezTo>
                      <a:pt x="3" y="19"/>
                      <a:pt x="3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moveTo>
                      <a:pt x="3" y="18"/>
                    </a:move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8"/>
                      <a:pt x="3" y="18"/>
                    </a:cubicBezTo>
                    <a:moveTo>
                      <a:pt x="0" y="0"/>
                    </a:moveTo>
                    <a:cubicBezTo>
                      <a:pt x="1" y="6"/>
                      <a:pt x="2" y="12"/>
                      <a:pt x="3" y="18"/>
                    </a:cubicBezTo>
                    <a:cubicBezTo>
                      <a:pt x="2" y="12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46C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195763" y="4340226"/>
                <a:ext cx="263525" cy="231775"/>
              </a:xfrm>
              <a:custGeom>
                <a:gdLst>
                  <a:gd fmla="*/ 132 w 134" name="T0"/>
                  <a:gd fmla="*/ 79 h 117" name="T1"/>
                  <a:gd fmla="*/ 119 w 134" name="T2"/>
                  <a:gd fmla="*/ 87 h 117" name="T3"/>
                  <a:gd fmla="*/ 134 w 134" name="T4"/>
                  <a:gd fmla="*/ 85 h 117" name="T5"/>
                  <a:gd fmla="*/ 132 w 134" name="T6"/>
                  <a:gd fmla="*/ 79 h 117" name="T7"/>
                  <a:gd fmla="*/ 12 w 134" name="T8"/>
                  <a:gd fmla="*/ 0 h 117" name="T9"/>
                  <a:gd fmla="*/ 0 w 134" name="T10"/>
                  <a:gd fmla="*/ 43 h 117" name="T11"/>
                  <a:gd fmla="*/ 3 w 134" name="T12"/>
                  <a:gd fmla="*/ 61 h 117" name="T13"/>
                  <a:gd fmla="*/ 3 w 134" name="T14"/>
                  <a:gd fmla="*/ 61 h 117" name="T15"/>
                  <a:gd fmla="*/ 3 w 134" name="T16"/>
                  <a:gd fmla="*/ 62 h 117" name="T17"/>
                  <a:gd fmla="*/ 3 w 134" name="T18"/>
                  <a:gd fmla="*/ 62 h 117" name="T19"/>
                  <a:gd fmla="*/ 3 w 134" name="T20"/>
                  <a:gd fmla="*/ 62 h 117" name="T21"/>
                  <a:gd fmla="*/ 3 w 134" name="T22"/>
                  <a:gd fmla="*/ 62 h 117" name="T23"/>
                  <a:gd fmla="*/ 4 w 134" name="T24"/>
                  <a:gd fmla="*/ 62 h 117" name="T25"/>
                  <a:gd fmla="*/ 4 w 134" name="T26"/>
                  <a:gd fmla="*/ 62 h 117" name="T27"/>
                  <a:gd fmla="*/ 4 w 134" name="T28"/>
                  <a:gd fmla="*/ 62 h 117" name="T29"/>
                  <a:gd fmla="*/ 4 w 134" name="T30"/>
                  <a:gd fmla="*/ 62 h 117" name="T31"/>
                  <a:gd fmla="*/ 4 w 134" name="T32"/>
                  <a:gd fmla="*/ 63 h 117" name="T33"/>
                  <a:gd fmla="*/ 4 w 134" name="T34"/>
                  <a:gd fmla="*/ 63 h 117" name="T35"/>
                  <a:gd fmla="*/ 4 w 134" name="T36"/>
                  <a:gd fmla="*/ 63 h 117" name="T37"/>
                  <a:gd fmla="*/ 4 w 134" name="T38"/>
                  <a:gd fmla="*/ 64 h 117" name="T39"/>
                  <a:gd fmla="*/ 4 w 134" name="T40"/>
                  <a:gd fmla="*/ 64 h 117" name="T41"/>
                  <a:gd fmla="*/ 4 w 134" name="T42"/>
                  <a:gd fmla="*/ 64 h 117" name="T43"/>
                  <a:gd fmla="*/ 4 w 134" name="T44"/>
                  <a:gd fmla="*/ 64 h 117" name="T45"/>
                  <a:gd fmla="*/ 4 w 134" name="T46"/>
                  <a:gd fmla="*/ 64 h 117" name="T47"/>
                  <a:gd fmla="*/ 4 w 134" name="T48"/>
                  <a:gd fmla="*/ 64 h 117" name="T49"/>
                  <a:gd fmla="*/ 4 w 134" name="T50"/>
                  <a:gd fmla="*/ 64 h 117" name="T51"/>
                  <a:gd fmla="*/ 4 w 134" name="T52"/>
                  <a:gd fmla="*/ 64 h 117" name="T53"/>
                  <a:gd fmla="*/ 4 w 134" name="T54"/>
                  <a:gd fmla="*/ 65 h 117" name="T55"/>
                  <a:gd fmla="*/ 4 w 134" name="T56"/>
                  <a:gd fmla="*/ 65 h 117" name="T57"/>
                  <a:gd fmla="*/ 4 w 134" name="T58"/>
                  <a:gd fmla="*/ 65 h 117" name="T59"/>
                  <a:gd fmla="*/ 69 w 134" name="T60"/>
                  <a:gd fmla="*/ 117 h 117" name="T61"/>
                  <a:gd fmla="*/ 81 w 134" name="T62"/>
                  <a:gd fmla="*/ 105 h 117" name="T63"/>
                  <a:gd fmla="*/ 81 w 134" name="T64"/>
                  <a:gd fmla="*/ 105 h 117" name="T65"/>
                  <a:gd fmla="*/ 103 w 134" name="T66"/>
                  <a:gd fmla="*/ 92 h 117" name="T67"/>
                  <a:gd fmla="*/ 87 w 134" name="T68"/>
                  <a:gd fmla="*/ 94 h 117" name="T69"/>
                  <a:gd fmla="*/ 14 w 134" name="T70"/>
                  <a:gd fmla="*/ 41 h 117" name="T71"/>
                  <a:gd fmla="*/ 12 w 134" name="T72"/>
                  <a:gd fmla="*/ 0 h 11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17" w="134">
                    <a:moveTo>
                      <a:pt x="132" y="79"/>
                    </a:moveTo>
                    <a:cubicBezTo>
                      <a:pt x="128" y="82"/>
                      <a:pt x="124" y="85"/>
                      <a:pt x="119" y="87"/>
                    </a:cubicBezTo>
                    <a:cubicBezTo>
                      <a:pt x="124" y="86"/>
                      <a:pt x="129" y="85"/>
                      <a:pt x="134" y="85"/>
                    </a:cubicBezTo>
                    <a:cubicBezTo>
                      <a:pt x="134" y="83"/>
                      <a:pt x="133" y="81"/>
                      <a:pt x="132" y="79"/>
                    </a:cubicBezTo>
                    <a:moveTo>
                      <a:pt x="12" y="0"/>
                    </a:moveTo>
                    <a:cubicBezTo>
                      <a:pt x="4" y="12"/>
                      <a:pt x="0" y="27"/>
                      <a:pt x="0" y="43"/>
                    </a:cubicBezTo>
                    <a:cubicBezTo>
                      <a:pt x="1" y="49"/>
                      <a:pt x="2" y="55"/>
                      <a:pt x="3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1"/>
                      <a:pt x="3" y="62"/>
                      <a:pt x="3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14" y="94"/>
                      <a:pt x="40" y="114"/>
                      <a:pt x="69" y="117"/>
                    </a:cubicBezTo>
                    <a:cubicBezTo>
                      <a:pt x="73" y="113"/>
                      <a:pt x="77" y="109"/>
                      <a:pt x="81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8" y="100"/>
                      <a:pt x="95" y="95"/>
                      <a:pt x="103" y="92"/>
                    </a:cubicBezTo>
                    <a:cubicBezTo>
                      <a:pt x="98" y="93"/>
                      <a:pt x="93" y="94"/>
                      <a:pt x="87" y="94"/>
                    </a:cubicBezTo>
                    <a:cubicBezTo>
                      <a:pt x="55" y="94"/>
                      <a:pt x="25" y="73"/>
                      <a:pt x="14" y="41"/>
                    </a:cubicBezTo>
                    <a:cubicBezTo>
                      <a:pt x="10" y="27"/>
                      <a:pt x="9" y="13"/>
                      <a:pt x="12" y="0"/>
                    </a:cubicBezTo>
                  </a:path>
                </a:pathLst>
              </a:custGeom>
              <a:solidFill>
                <a:srgbClr val="BF41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4344988" y="4294189"/>
                <a:ext cx="85725" cy="74613"/>
              </a:xfrm>
              <a:custGeom>
                <a:gdLst>
                  <a:gd fmla="*/ 22 w 43" name="T0"/>
                  <a:gd fmla="*/ 0 h 38" name="T1"/>
                  <a:gd fmla="*/ 15 w 43" name="T2"/>
                  <a:gd fmla="*/ 1 h 38" name="T3"/>
                  <a:gd fmla="*/ 3 w 43" name="T4"/>
                  <a:gd fmla="*/ 25 h 38" name="T5"/>
                  <a:gd fmla="*/ 21 w 43" name="T6"/>
                  <a:gd fmla="*/ 38 h 38" name="T7"/>
                  <a:gd fmla="*/ 28 w 43" name="T8"/>
                  <a:gd fmla="*/ 37 h 38" name="T9"/>
                  <a:gd fmla="*/ 40 w 43" name="T10"/>
                  <a:gd fmla="*/ 13 h 38" name="T11"/>
                  <a:gd fmla="*/ 22 w 43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43">
                    <a:moveTo>
                      <a:pt x="22" y="0"/>
                    </a:moveTo>
                    <a:cubicBezTo>
                      <a:pt x="19" y="0"/>
                      <a:pt x="17" y="0"/>
                      <a:pt x="15" y="1"/>
                    </a:cubicBezTo>
                    <a:cubicBezTo>
                      <a:pt x="5" y="4"/>
                      <a:pt x="0" y="15"/>
                      <a:pt x="3" y="25"/>
                    </a:cubicBezTo>
                    <a:cubicBezTo>
                      <a:pt x="6" y="33"/>
                      <a:pt x="13" y="38"/>
                      <a:pt x="21" y="38"/>
                    </a:cubicBezTo>
                    <a:cubicBezTo>
                      <a:pt x="24" y="38"/>
                      <a:pt x="26" y="38"/>
                      <a:pt x="28" y="37"/>
                    </a:cubicBezTo>
                    <a:cubicBezTo>
                      <a:pt x="38" y="34"/>
                      <a:pt x="43" y="23"/>
                      <a:pt x="40" y="13"/>
                    </a:cubicBezTo>
                    <a:cubicBezTo>
                      <a:pt x="37" y="5"/>
                      <a:pt x="30" y="0"/>
                      <a:pt x="22" y="0"/>
                    </a:cubicBezTo>
                  </a:path>
                </a:pathLst>
              </a:custGeom>
              <a:solidFill>
                <a:srgbClr val="F48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4446588" y="4291014"/>
                <a:ext cx="306388" cy="306388"/>
              </a:xfrm>
              <a:custGeom>
                <a:gdLst>
                  <a:gd fmla="*/ 154 w 155" name="T0"/>
                  <a:gd fmla="*/ 79 h 155" name="T1"/>
                  <a:gd fmla="*/ 78 w 155" name="T2"/>
                  <a:gd fmla="*/ 1 h 155" name="T3"/>
                  <a:gd fmla="*/ 0 w 155" name="T4"/>
                  <a:gd fmla="*/ 77 h 155" name="T5"/>
                  <a:gd fmla="*/ 77 w 155" name="T6"/>
                  <a:gd fmla="*/ 155 h 155" name="T7"/>
                  <a:gd fmla="*/ 154 w 155" name="T8"/>
                  <a:gd fmla="*/ 7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155">
                    <a:moveTo>
                      <a:pt x="154" y="79"/>
                    </a:moveTo>
                    <a:cubicBezTo>
                      <a:pt x="155" y="36"/>
                      <a:pt x="121" y="1"/>
                      <a:pt x="78" y="1"/>
                    </a:cubicBezTo>
                    <a:cubicBezTo>
                      <a:pt x="36" y="0"/>
                      <a:pt x="1" y="34"/>
                      <a:pt x="0" y="77"/>
                    </a:cubicBezTo>
                    <a:cubicBezTo>
                      <a:pt x="0" y="119"/>
                      <a:pt x="34" y="154"/>
                      <a:pt x="77" y="155"/>
                    </a:cubicBezTo>
                    <a:cubicBezTo>
                      <a:pt x="119" y="155"/>
                      <a:pt x="154" y="121"/>
                      <a:pt x="154" y="79"/>
                    </a:cubicBezTo>
                  </a:path>
                </a:pathLst>
              </a:custGeom>
              <a:solidFill>
                <a:srgbClr val="E94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4446588" y="4387851"/>
                <a:ext cx="11113" cy="55563"/>
              </a:xfrm>
              <a:custGeom>
                <a:gdLst>
                  <a:gd fmla="*/ 1 w 6" name="T0"/>
                  <a:gd fmla="*/ 27 h 28" name="T1"/>
                  <a:gd fmla="*/ 0 w 6" name="T2"/>
                  <a:gd fmla="*/ 28 h 28" name="T3"/>
                  <a:gd fmla="*/ 1 w 6" name="T4"/>
                  <a:gd fmla="*/ 27 h 28" name="T5"/>
                  <a:gd fmla="*/ 1 w 6" name="T6"/>
                  <a:gd fmla="*/ 27 h 28" name="T7"/>
                  <a:gd fmla="*/ 1 w 6" name="T8"/>
                  <a:gd fmla="*/ 27 h 28" name="T9"/>
                  <a:gd fmla="*/ 1 w 6" name="T10"/>
                  <a:gd fmla="*/ 27 h 28" name="T11"/>
                  <a:gd fmla="*/ 1 w 6" name="T12"/>
                  <a:gd fmla="*/ 27 h 28" name="T13"/>
                  <a:gd fmla="*/ 1 w 6" name="T14"/>
                  <a:gd fmla="*/ 27 h 28" name="T15"/>
                  <a:gd fmla="*/ 1 w 6" name="T16"/>
                  <a:gd fmla="*/ 27 h 28" name="T17"/>
                  <a:gd fmla="*/ 1 w 6" name="T18"/>
                  <a:gd fmla="*/ 27 h 28" name="T19"/>
                  <a:gd fmla="*/ 1 w 6" name="T20"/>
                  <a:gd fmla="*/ 27 h 28" name="T21"/>
                  <a:gd fmla="*/ 1 w 6" name="T22"/>
                  <a:gd fmla="*/ 27 h 28" name="T23"/>
                  <a:gd fmla="*/ 5 w 6" name="T24"/>
                  <a:gd fmla="*/ 1 h 28" name="T25"/>
                  <a:gd fmla="*/ 1 w 6" name="T26"/>
                  <a:gd fmla="*/ 27 h 28" name="T27"/>
                  <a:gd fmla="*/ 5 w 6" name="T28"/>
                  <a:gd fmla="*/ 1 h 28" name="T29"/>
                  <a:gd fmla="*/ 6 w 6" name="T30"/>
                  <a:gd fmla="*/ 1 h 28" name="T31"/>
                  <a:gd fmla="*/ 5 w 6" name="T32"/>
                  <a:gd fmla="*/ 1 h 28" name="T33"/>
                  <a:gd fmla="*/ 6 w 6" name="T34"/>
                  <a:gd fmla="*/ 1 h 28" name="T35"/>
                  <a:gd fmla="*/ 6 w 6" name="T36"/>
                  <a:gd fmla="*/ 1 h 28" name="T37"/>
                  <a:gd fmla="*/ 6 w 6" name="T38"/>
                  <a:gd fmla="*/ 1 h 28" name="T39"/>
                  <a:gd fmla="*/ 6 w 6" name="T40"/>
                  <a:gd fmla="*/ 1 h 28" name="T41"/>
                  <a:gd fmla="*/ 6 w 6" name="T42"/>
                  <a:gd fmla="*/ 1 h 28" name="T43"/>
                  <a:gd fmla="*/ 6 w 6" name="T44"/>
                  <a:gd fmla="*/ 1 h 28" name="T45"/>
                  <a:gd fmla="*/ 6 w 6" name="T46"/>
                  <a:gd fmla="*/ 1 h 28" name="T47"/>
                  <a:gd fmla="*/ 6 w 6" name="T48"/>
                  <a:gd fmla="*/ 1 h 28" name="T49"/>
                  <a:gd fmla="*/ 6 w 6" name="T50"/>
                  <a:gd fmla="*/ 1 h 28" name="T51"/>
                  <a:gd fmla="*/ 6 w 6" name="T52"/>
                  <a:gd fmla="*/ 1 h 28" name="T53"/>
                  <a:gd fmla="*/ 6 w 6" name="T54"/>
                  <a:gd fmla="*/ 0 h 28" name="T55"/>
                  <a:gd fmla="*/ 6 w 6" name="T56"/>
                  <a:gd fmla="*/ 0 h 28" name="T57"/>
                  <a:gd fmla="*/ 6 w 6" name="T58"/>
                  <a:gd fmla="*/ 0 h 28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28" w="6">
                    <a:moveTo>
                      <a:pt x="1" y="27"/>
                    </a:moveTo>
                    <a:cubicBezTo>
                      <a:pt x="0" y="27"/>
                      <a:pt x="0" y="28"/>
                      <a:pt x="0" y="28"/>
                    </a:cubicBezTo>
                    <a:cubicBezTo>
                      <a:pt x="0" y="28"/>
                      <a:pt x="0" y="27"/>
                      <a:pt x="1" y="27"/>
                    </a:cubicBezTo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5" y="1"/>
                    </a:moveTo>
                    <a:cubicBezTo>
                      <a:pt x="2" y="9"/>
                      <a:pt x="1" y="18"/>
                      <a:pt x="1" y="27"/>
                    </a:cubicBezTo>
                    <a:cubicBezTo>
                      <a:pt x="1" y="18"/>
                      <a:pt x="2" y="9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41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4446588" y="4327526"/>
                <a:ext cx="282575" cy="268288"/>
              </a:xfrm>
              <a:custGeom>
                <a:gdLst>
                  <a:gd fmla="*/ 143 w 143" name="T0"/>
                  <a:gd fmla="*/ 100 h 136" name="T1"/>
                  <a:gd fmla="*/ 95 w 143" name="T2"/>
                  <a:gd fmla="*/ 117 h 136" name="T3"/>
                  <a:gd fmla="*/ 94 w 143" name="T4"/>
                  <a:gd fmla="*/ 117 h 136" name="T5"/>
                  <a:gd fmla="*/ 72 w 143" name="T6"/>
                  <a:gd fmla="*/ 114 h 136" name="T7"/>
                  <a:gd fmla="*/ 91 w 143" name="T8"/>
                  <a:gd fmla="*/ 136 h 136" name="T9"/>
                  <a:gd fmla="*/ 143 w 143" name="T10"/>
                  <a:gd fmla="*/ 100 h 136" name="T11"/>
                  <a:gd fmla="*/ 29 w 143" name="T12"/>
                  <a:gd fmla="*/ 0 h 136" name="T13"/>
                  <a:gd fmla="*/ 6 w 143" name="T14"/>
                  <a:gd fmla="*/ 31 h 136" name="T15"/>
                  <a:gd fmla="*/ 6 w 143" name="T16"/>
                  <a:gd fmla="*/ 31 h 136" name="T17"/>
                  <a:gd fmla="*/ 6 w 143" name="T18"/>
                  <a:gd fmla="*/ 32 h 136" name="T19"/>
                  <a:gd fmla="*/ 6 w 143" name="T20"/>
                  <a:gd fmla="*/ 32 h 136" name="T21"/>
                  <a:gd fmla="*/ 6 w 143" name="T22"/>
                  <a:gd fmla="*/ 32 h 136" name="T23"/>
                  <a:gd fmla="*/ 6 w 143" name="T24"/>
                  <a:gd fmla="*/ 32 h 136" name="T25"/>
                  <a:gd fmla="*/ 6 w 143" name="T26"/>
                  <a:gd fmla="*/ 32 h 136" name="T27"/>
                  <a:gd fmla="*/ 6 w 143" name="T28"/>
                  <a:gd fmla="*/ 32 h 136" name="T29"/>
                  <a:gd fmla="*/ 6 w 143" name="T30"/>
                  <a:gd fmla="*/ 32 h 136" name="T31"/>
                  <a:gd fmla="*/ 5 w 143" name="T32"/>
                  <a:gd fmla="*/ 32 h 136" name="T33"/>
                  <a:gd fmla="*/ 5 w 143" name="T34"/>
                  <a:gd fmla="*/ 32 h 136" name="T35"/>
                  <a:gd fmla="*/ 1 w 143" name="T36"/>
                  <a:gd fmla="*/ 58 h 136" name="T37"/>
                  <a:gd fmla="*/ 1 w 143" name="T38"/>
                  <a:gd fmla="*/ 58 h 136" name="T39"/>
                  <a:gd fmla="*/ 1 w 143" name="T40"/>
                  <a:gd fmla="*/ 58 h 136" name="T41"/>
                  <a:gd fmla="*/ 1 w 143" name="T42"/>
                  <a:gd fmla="*/ 58 h 136" name="T43"/>
                  <a:gd fmla="*/ 1 w 143" name="T44"/>
                  <a:gd fmla="*/ 58 h 136" name="T45"/>
                  <a:gd fmla="*/ 1 w 143" name="T46"/>
                  <a:gd fmla="*/ 58 h 136" name="T47"/>
                  <a:gd fmla="*/ 1 w 143" name="T48"/>
                  <a:gd fmla="*/ 58 h 136" name="T49"/>
                  <a:gd fmla="*/ 1 w 143" name="T50"/>
                  <a:gd fmla="*/ 58 h 136" name="T51"/>
                  <a:gd fmla="*/ 0 w 143" name="T52"/>
                  <a:gd fmla="*/ 59 h 136" name="T53"/>
                  <a:gd fmla="*/ 0 w 143" name="T54"/>
                  <a:gd fmla="*/ 59 h 136" name="T55"/>
                  <a:gd fmla="*/ 0 w 143" name="T56"/>
                  <a:gd fmla="*/ 59 h 136" name="T57"/>
                  <a:gd fmla="*/ 0 w 143" name="T58"/>
                  <a:gd fmla="*/ 60 h 136" name="T59"/>
                  <a:gd fmla="*/ 7 w 143" name="T60"/>
                  <a:gd fmla="*/ 92 h 136" name="T61"/>
                  <a:gd fmla="*/ 12 w 143" name="T62"/>
                  <a:gd fmla="*/ 91 h 136" name="T63"/>
                  <a:gd fmla="*/ 42 w 143" name="T64"/>
                  <a:gd fmla="*/ 97 h 136" name="T65"/>
                  <a:gd fmla="*/ 18 w 143" name="T66"/>
                  <a:gd fmla="*/ 39 h 136" name="T67"/>
                  <a:gd fmla="*/ 29 w 143" name="T68"/>
                  <a:gd fmla="*/ 0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143">
                    <a:moveTo>
                      <a:pt x="143" y="100"/>
                    </a:moveTo>
                    <a:cubicBezTo>
                      <a:pt x="130" y="111"/>
                      <a:pt x="113" y="117"/>
                      <a:pt x="95" y="117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86" y="117"/>
                      <a:pt x="79" y="116"/>
                      <a:pt x="72" y="114"/>
                    </a:cubicBezTo>
                    <a:cubicBezTo>
                      <a:pt x="80" y="120"/>
                      <a:pt x="86" y="127"/>
                      <a:pt x="91" y="136"/>
                    </a:cubicBezTo>
                    <a:cubicBezTo>
                      <a:pt x="113" y="132"/>
                      <a:pt x="132" y="118"/>
                      <a:pt x="143" y="100"/>
                    </a:cubicBezTo>
                    <a:moveTo>
                      <a:pt x="29" y="0"/>
                    </a:moveTo>
                    <a:cubicBezTo>
                      <a:pt x="19" y="8"/>
                      <a:pt x="11" y="19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2" y="40"/>
                      <a:pt x="1" y="49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60"/>
                    </a:cubicBezTo>
                    <a:cubicBezTo>
                      <a:pt x="0" y="71"/>
                      <a:pt x="3" y="82"/>
                      <a:pt x="7" y="92"/>
                    </a:cubicBezTo>
                    <a:cubicBezTo>
                      <a:pt x="9" y="92"/>
                      <a:pt x="11" y="91"/>
                      <a:pt x="12" y="91"/>
                    </a:cubicBezTo>
                    <a:cubicBezTo>
                      <a:pt x="23" y="91"/>
                      <a:pt x="33" y="93"/>
                      <a:pt x="42" y="97"/>
                    </a:cubicBezTo>
                    <a:cubicBezTo>
                      <a:pt x="27" y="82"/>
                      <a:pt x="18" y="62"/>
                      <a:pt x="18" y="39"/>
                    </a:cubicBezTo>
                    <a:cubicBezTo>
                      <a:pt x="18" y="25"/>
                      <a:pt x="22" y="11"/>
                      <a:pt x="29" y="0"/>
                    </a:cubicBezTo>
                  </a:path>
                </a:pathLst>
              </a:custGeom>
              <a:solidFill>
                <a:srgbClr val="BF41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4627563" y="4335464"/>
                <a:ext cx="77788" cy="74613"/>
              </a:xfrm>
              <a:custGeom>
                <a:gdLst>
                  <a:gd fmla="*/ 19 w 39" name="T0"/>
                  <a:gd fmla="*/ 0 h 38" name="T1"/>
                  <a:gd fmla="*/ 0 w 39" name="T2"/>
                  <a:gd fmla="*/ 19 h 38" name="T3"/>
                  <a:gd fmla="*/ 19 w 39" name="T4"/>
                  <a:gd fmla="*/ 38 h 38" name="T5"/>
                  <a:gd fmla="*/ 19 w 39" name="T6"/>
                  <a:gd fmla="*/ 38 h 38" name="T7"/>
                  <a:gd fmla="*/ 39 w 39" name="T8"/>
                  <a:gd fmla="*/ 19 h 38" name="T9"/>
                  <a:gd fmla="*/ 20 w 39" name="T10"/>
                  <a:gd fmla="*/ 0 h 38" name="T11"/>
                  <a:gd fmla="*/ 19 w 39" name="T12"/>
                  <a:gd fmla="*/ 0 h 3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" w="39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8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48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4289426" y="4506914"/>
                <a:ext cx="361950" cy="363538"/>
              </a:xfrm>
              <a:prstGeom prst="ellipse">
                <a:avLst/>
              </a:prstGeom>
              <a:solidFill>
                <a:srgbClr val="E94F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4310063" y="4572001"/>
                <a:ext cx="22225" cy="31750"/>
              </a:xfrm>
              <a:custGeom>
                <a:gdLst>
                  <a:gd fmla="*/ 11 w 11" name="T0"/>
                  <a:gd fmla="*/ 0 h 16" name="T1"/>
                  <a:gd fmla="*/ 0 w 11" name="T2"/>
                  <a:gd fmla="*/ 16 h 16" name="T3"/>
                  <a:gd fmla="*/ 11 w 11" name="T4"/>
                  <a:gd fmla="*/ 0 h 16" name="T5"/>
                  <a:gd fmla="*/ 11 w 11" name="T6"/>
                  <a:gd fmla="*/ 0 h 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" w="11">
                    <a:moveTo>
                      <a:pt x="11" y="0"/>
                    </a:moveTo>
                    <a:cubicBezTo>
                      <a:pt x="7" y="5"/>
                      <a:pt x="3" y="10"/>
                      <a:pt x="0" y="16"/>
                    </a:cubicBezTo>
                    <a:cubicBezTo>
                      <a:pt x="3" y="10"/>
                      <a:pt x="7" y="5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346C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4332288" y="4548189"/>
                <a:ext cx="22225" cy="23813"/>
              </a:xfrm>
              <a:custGeom>
                <a:gdLst>
                  <a:gd fmla="*/ 12 w 12" name="T0"/>
                  <a:gd fmla="*/ 0 h 12" name="T1"/>
                  <a:gd fmla="*/ 0 w 12" name="T2"/>
                  <a:gd fmla="*/ 12 h 12" name="T3"/>
                  <a:gd fmla="*/ 0 w 12" name="T4"/>
                  <a:gd fmla="*/ 12 h 12" name="T5"/>
                  <a:gd fmla="*/ 12 w 12" name="T6"/>
                  <a:gd fmla="*/ 0 h 12" name="T7"/>
                  <a:gd fmla="*/ 12 w 12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2">
                    <a:moveTo>
                      <a:pt x="12" y="0"/>
                    </a:moveTo>
                    <a:cubicBezTo>
                      <a:pt x="8" y="4"/>
                      <a:pt x="4" y="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8"/>
                      <a:pt x="8" y="4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9D36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4294188" y="4603751"/>
                <a:ext cx="15875" cy="42863"/>
              </a:xfrm>
              <a:custGeom>
                <a:gdLst>
                  <a:gd fmla="*/ 0 w 8" name="T0"/>
                  <a:gd fmla="*/ 22 h 22" name="T1"/>
                  <a:gd fmla="*/ 0 w 8" name="T2"/>
                  <a:gd fmla="*/ 22 h 22" name="T3"/>
                  <a:gd fmla="*/ 0 w 8" name="T4"/>
                  <a:gd fmla="*/ 22 h 22" name="T5"/>
                  <a:gd fmla="*/ 0 w 8" name="T6"/>
                  <a:gd fmla="*/ 21 h 22" name="T7"/>
                  <a:gd fmla="*/ 0 w 8" name="T8"/>
                  <a:gd fmla="*/ 21 h 22" name="T9"/>
                  <a:gd fmla="*/ 0 w 8" name="T10"/>
                  <a:gd fmla="*/ 21 h 22" name="T11"/>
                  <a:gd fmla="*/ 1 w 8" name="T12"/>
                  <a:gd fmla="*/ 21 h 22" name="T13"/>
                  <a:gd fmla="*/ 1 w 8" name="T14"/>
                  <a:gd fmla="*/ 20 h 22" name="T15"/>
                  <a:gd fmla="*/ 1 w 8" name="T16"/>
                  <a:gd fmla="*/ 20 h 22" name="T17"/>
                  <a:gd fmla="*/ 1 w 8" name="T18"/>
                  <a:gd fmla="*/ 20 h 22" name="T19"/>
                  <a:gd fmla="*/ 1 w 8" name="T20"/>
                  <a:gd fmla="*/ 19 h 22" name="T21"/>
                  <a:gd fmla="*/ 1 w 8" name="T22"/>
                  <a:gd fmla="*/ 19 h 22" name="T23"/>
                  <a:gd fmla="*/ 1 w 8" name="T24"/>
                  <a:gd fmla="*/ 19 h 22" name="T25"/>
                  <a:gd fmla="*/ 1 w 8" name="T26"/>
                  <a:gd fmla="*/ 18 h 22" name="T27"/>
                  <a:gd fmla="*/ 1 w 8" name="T28"/>
                  <a:gd fmla="*/ 18 h 22" name="T29"/>
                  <a:gd fmla="*/ 1 w 8" name="T30"/>
                  <a:gd fmla="*/ 18 h 22" name="T31"/>
                  <a:gd fmla="*/ 1 w 8" name="T32"/>
                  <a:gd fmla="*/ 17 h 22" name="T33"/>
                  <a:gd fmla="*/ 1 w 8" name="T34"/>
                  <a:gd fmla="*/ 17 h 22" name="T35"/>
                  <a:gd fmla="*/ 2 w 8" name="T36"/>
                  <a:gd fmla="*/ 17 h 22" name="T37"/>
                  <a:gd fmla="*/ 2 w 8" name="T38"/>
                  <a:gd fmla="*/ 17 h 22" name="T39"/>
                  <a:gd fmla="*/ 2 w 8" name="T40"/>
                  <a:gd fmla="*/ 16 h 22" name="T41"/>
                  <a:gd fmla="*/ 2 w 8" name="T42"/>
                  <a:gd fmla="*/ 16 h 22" name="T43"/>
                  <a:gd fmla="*/ 2 w 8" name="T44"/>
                  <a:gd fmla="*/ 16 h 22" name="T45"/>
                  <a:gd fmla="*/ 2 w 8" name="T46"/>
                  <a:gd fmla="*/ 15 h 22" name="T47"/>
                  <a:gd fmla="*/ 2 w 8" name="T48"/>
                  <a:gd fmla="*/ 15 h 22" name="T49"/>
                  <a:gd fmla="*/ 2 w 8" name="T50"/>
                  <a:gd fmla="*/ 14 h 22" name="T51"/>
                  <a:gd fmla="*/ 2 w 8" name="T52"/>
                  <a:gd fmla="*/ 14 h 22" name="T53"/>
                  <a:gd fmla="*/ 3 w 8" name="T54"/>
                  <a:gd fmla="*/ 14 h 22" name="T55"/>
                  <a:gd fmla="*/ 3 w 8" name="T56"/>
                  <a:gd fmla="*/ 14 h 22" name="T57"/>
                  <a:gd fmla="*/ 3 w 8" name="T58"/>
                  <a:gd fmla="*/ 13 h 22" name="T59"/>
                  <a:gd fmla="*/ 3 w 8" name="T60"/>
                  <a:gd fmla="*/ 13 h 22" name="T61"/>
                  <a:gd fmla="*/ 3 w 8" name="T62"/>
                  <a:gd fmla="*/ 13 h 22" name="T63"/>
                  <a:gd fmla="*/ 3 w 8" name="T64"/>
                  <a:gd fmla="*/ 12 h 22" name="T65"/>
                  <a:gd fmla="*/ 3 w 8" name="T66"/>
                  <a:gd fmla="*/ 12 h 22" name="T67"/>
                  <a:gd fmla="*/ 3 w 8" name="T68"/>
                  <a:gd fmla="*/ 12 h 22" name="T69"/>
                  <a:gd fmla="*/ 3 w 8" name="T70"/>
                  <a:gd fmla="*/ 11 h 22" name="T71"/>
                  <a:gd fmla="*/ 3 w 8" name="T72"/>
                  <a:gd fmla="*/ 11 h 22" name="T73"/>
                  <a:gd fmla="*/ 4 w 8" name="T74"/>
                  <a:gd fmla="*/ 11 h 22" name="T75"/>
                  <a:gd fmla="*/ 4 w 8" name="T76"/>
                  <a:gd fmla="*/ 10 h 22" name="T77"/>
                  <a:gd fmla="*/ 4 w 8" name="T78"/>
                  <a:gd fmla="*/ 10 h 22" name="T79"/>
                  <a:gd fmla="*/ 4 w 8" name="T80"/>
                  <a:gd fmla="*/ 10 h 22" name="T81"/>
                  <a:gd fmla="*/ 4 w 8" name="T82"/>
                  <a:gd fmla="*/ 9 h 22" name="T83"/>
                  <a:gd fmla="*/ 4 w 8" name="T84"/>
                  <a:gd fmla="*/ 9 h 22" name="T85"/>
                  <a:gd fmla="*/ 4 w 8" name="T86"/>
                  <a:gd fmla="*/ 9 h 22" name="T87"/>
                  <a:gd fmla="*/ 5 w 8" name="T88"/>
                  <a:gd fmla="*/ 9 h 22" name="T89"/>
                  <a:gd fmla="*/ 5 w 8" name="T90"/>
                  <a:gd fmla="*/ 7 h 22" name="T91"/>
                  <a:gd fmla="*/ 5 w 8" name="T92"/>
                  <a:gd fmla="*/ 7 h 22" name="T93"/>
                  <a:gd fmla="*/ 5 w 8" name="T94"/>
                  <a:gd fmla="*/ 7 h 22" name="T95"/>
                  <a:gd fmla="*/ 5 w 8" name="T96"/>
                  <a:gd fmla="*/ 7 h 22" name="T97"/>
                  <a:gd fmla="*/ 5 w 8" name="T98"/>
                  <a:gd fmla="*/ 6 h 22" name="T99"/>
                  <a:gd fmla="*/ 6 w 8" name="T100"/>
                  <a:gd fmla="*/ 5 h 22" name="T101"/>
                  <a:gd fmla="*/ 6 w 8" name="T102"/>
                  <a:gd fmla="*/ 5 h 22" name="T103"/>
                  <a:gd fmla="*/ 6 w 8" name="T104"/>
                  <a:gd fmla="*/ 5 h 22" name="T105"/>
                  <a:gd fmla="*/ 6 w 8" name="T106"/>
                  <a:gd fmla="*/ 4 h 22" name="T107"/>
                  <a:gd fmla="*/ 6 w 8" name="T108"/>
                  <a:gd fmla="*/ 4 h 22" name="T109"/>
                  <a:gd fmla="*/ 7 w 8" name="T110"/>
                  <a:gd fmla="*/ 3 h 22" name="T111"/>
                  <a:gd fmla="*/ 7 w 8" name="T112"/>
                  <a:gd fmla="*/ 3 h 22" name="T113"/>
                  <a:gd fmla="*/ 7 w 8" name="T114"/>
                  <a:gd fmla="*/ 2 h 22" name="T115"/>
                  <a:gd fmla="*/ 7 w 8" name="T116"/>
                  <a:gd fmla="*/ 2 h 22" name="T117"/>
                  <a:gd fmla="*/ 8 w 8" name="T118"/>
                  <a:gd fmla="*/ 0 h 2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2" w="8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1" y="21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moveTo>
                      <a:pt x="1" y="18"/>
                    </a:moveTo>
                    <a:cubicBezTo>
                      <a:pt x="1" y="18"/>
                      <a:pt x="1" y="18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moveTo>
                      <a:pt x="1" y="17"/>
                    </a:move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moveTo>
                      <a:pt x="2" y="15"/>
                    </a:moveTo>
                    <a:cubicBezTo>
                      <a:pt x="2" y="15"/>
                      <a:pt x="2" y="15"/>
                      <a:pt x="2" y="16"/>
                    </a:cubicBezTo>
                    <a:cubicBezTo>
                      <a:pt x="2" y="15"/>
                      <a:pt x="2" y="15"/>
                      <a:pt x="2" y="15"/>
                    </a:cubicBezTo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moveTo>
                      <a:pt x="2" y="14"/>
                    </a:moveTo>
                    <a:cubicBezTo>
                      <a:pt x="2" y="14"/>
                      <a:pt x="2" y="14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moveTo>
                      <a:pt x="3" y="14"/>
                    </a:move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moveTo>
                      <a:pt x="3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moveTo>
                      <a:pt x="3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moveTo>
                      <a:pt x="3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moveTo>
                      <a:pt x="3" y="11"/>
                    </a:moveTo>
                    <a:cubicBezTo>
                      <a:pt x="3" y="11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4" y="10"/>
                    </a:move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moveTo>
                      <a:pt x="4" y="9"/>
                    </a:moveTo>
                    <a:cubicBezTo>
                      <a:pt x="4" y="9"/>
                      <a:pt x="4" y="9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5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moveTo>
                      <a:pt x="5" y="7"/>
                    </a:moveTo>
                    <a:cubicBezTo>
                      <a:pt x="5" y="8"/>
                      <a:pt x="5" y="8"/>
                      <a:pt x="5" y="9"/>
                    </a:cubicBezTo>
                    <a:cubicBezTo>
                      <a:pt x="5" y="8"/>
                      <a:pt x="5" y="8"/>
                      <a:pt x="5" y="7"/>
                    </a:cubicBezTo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moveTo>
                      <a:pt x="5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moveTo>
                      <a:pt x="6" y="5"/>
                    </a:moveTo>
                    <a:cubicBezTo>
                      <a:pt x="6" y="6"/>
                      <a:pt x="6" y="6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6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6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7" y="3"/>
                    </a:moveTo>
                    <a:cubicBezTo>
                      <a:pt x="7" y="3"/>
                      <a:pt x="7" y="4"/>
                      <a:pt x="6" y="4"/>
                    </a:cubicBezTo>
                    <a:cubicBezTo>
                      <a:pt x="7" y="4"/>
                      <a:pt x="7" y="3"/>
                      <a:pt x="7" y="3"/>
                    </a:cubicBezTo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moveTo>
                      <a:pt x="7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moveTo>
                      <a:pt x="8" y="0"/>
                    </a:moveTo>
                    <a:cubicBezTo>
                      <a:pt x="8" y="1"/>
                      <a:pt x="8" y="1"/>
                      <a:pt x="7" y="2"/>
                    </a:cubicBezTo>
                    <a:cubicBezTo>
                      <a:pt x="8" y="1"/>
                      <a:pt x="8" y="1"/>
                      <a:pt x="8" y="0"/>
                    </a:cubicBezTo>
                  </a:path>
                </a:pathLst>
              </a:custGeom>
              <a:solidFill>
                <a:srgbClr val="346C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4289426" y="4649789"/>
                <a:ext cx="193675" cy="220663"/>
              </a:xfrm>
              <a:custGeom>
                <a:gdLst>
                  <a:gd fmla="*/ 92 w 98" name="T0"/>
                  <a:gd fmla="*/ 112 h 112" name="T1"/>
                  <a:gd fmla="*/ 93 w 98" name="T2"/>
                  <a:gd fmla="*/ 112 h 112" name="T3"/>
                  <a:gd fmla="*/ 93 w 98" name="T4"/>
                  <a:gd fmla="*/ 112 h 112" name="T5"/>
                  <a:gd fmla="*/ 94 w 98" name="T6"/>
                  <a:gd fmla="*/ 112 h 112" name="T7"/>
                  <a:gd fmla="*/ 94 w 98" name="T8"/>
                  <a:gd fmla="*/ 112 h 112" name="T9"/>
                  <a:gd fmla="*/ 95 w 98" name="T10"/>
                  <a:gd fmla="*/ 112 h 112" name="T11"/>
                  <a:gd fmla="*/ 95 w 98" name="T12"/>
                  <a:gd fmla="*/ 112 h 112" name="T13"/>
                  <a:gd fmla="*/ 96 w 98" name="T14"/>
                  <a:gd fmla="*/ 112 h 112" name="T15"/>
                  <a:gd fmla="*/ 96 w 98" name="T16"/>
                  <a:gd fmla="*/ 112 h 112" name="T17"/>
                  <a:gd fmla="*/ 98 w 98" name="T18"/>
                  <a:gd fmla="*/ 112 h 112" name="T19"/>
                  <a:gd fmla="*/ 0 w 98" name="T20"/>
                  <a:gd fmla="*/ 20 h 112" name="T21"/>
                  <a:gd fmla="*/ 0 w 98" name="T22"/>
                  <a:gd fmla="*/ 19 h 112" name="T23"/>
                  <a:gd fmla="*/ 0 w 98" name="T24"/>
                  <a:gd fmla="*/ 19 h 112" name="T25"/>
                  <a:gd fmla="*/ 0 w 98" name="T26"/>
                  <a:gd fmla="*/ 19 h 112" name="T27"/>
                  <a:gd fmla="*/ 0 w 98" name="T28"/>
                  <a:gd fmla="*/ 18 h 112" name="T29"/>
                  <a:gd fmla="*/ 0 w 98" name="T30"/>
                  <a:gd fmla="*/ 17 h 112" name="T31"/>
                  <a:gd fmla="*/ 0 w 98" name="T32"/>
                  <a:gd fmla="*/ 17 h 112" name="T33"/>
                  <a:gd fmla="*/ 0 w 98" name="T34"/>
                  <a:gd fmla="*/ 16 h 112" name="T35"/>
                  <a:gd fmla="*/ 0 w 98" name="T36"/>
                  <a:gd fmla="*/ 16 h 112" name="T37"/>
                  <a:gd fmla="*/ 0 w 98" name="T38"/>
                  <a:gd fmla="*/ 16 h 112" name="T39"/>
                  <a:gd fmla="*/ 0 w 98" name="T40"/>
                  <a:gd fmla="*/ 15 h 112" name="T41"/>
                  <a:gd fmla="*/ 0 w 98" name="T42"/>
                  <a:gd fmla="*/ 14 h 112" name="T43"/>
                  <a:gd fmla="*/ 0 w 98" name="T44"/>
                  <a:gd fmla="*/ 14 h 112" name="T45"/>
                  <a:gd fmla="*/ 0 w 98" name="T46"/>
                  <a:gd fmla="*/ 13 h 112" name="T47"/>
                  <a:gd fmla="*/ 0 w 98" name="T48"/>
                  <a:gd fmla="*/ 13 h 112" name="T49"/>
                  <a:gd fmla="*/ 0 w 98" name="T50"/>
                  <a:gd fmla="*/ 13 h 112" name="T51"/>
                  <a:gd fmla="*/ 0 w 98" name="T52"/>
                  <a:gd fmla="*/ 12 h 112" name="T53"/>
                  <a:gd fmla="*/ 0 w 98" name="T54"/>
                  <a:gd fmla="*/ 11 h 112" name="T55"/>
                  <a:gd fmla="*/ 0 w 98" name="T56"/>
                  <a:gd fmla="*/ 11 h 112" name="T57"/>
                  <a:gd fmla="*/ 0 w 98" name="T58"/>
                  <a:gd fmla="*/ 11 h 112" name="T59"/>
                  <a:gd fmla="*/ 0 w 98" name="T60"/>
                  <a:gd fmla="*/ 10 h 112" name="T61"/>
                  <a:gd fmla="*/ 0 w 98" name="T62"/>
                  <a:gd fmla="*/ 10 h 112" name="T63"/>
                  <a:gd fmla="*/ 0 w 98" name="T64"/>
                  <a:gd fmla="*/ 9 h 112" name="T65"/>
                  <a:gd fmla="*/ 0 w 98" name="T66"/>
                  <a:gd fmla="*/ 9 h 112" name="T67"/>
                  <a:gd fmla="*/ 0 w 98" name="T68"/>
                  <a:gd fmla="*/ 8 h 112" name="T69"/>
                  <a:gd fmla="*/ 1 w 98" name="T70"/>
                  <a:gd fmla="*/ 8 h 112" name="T71"/>
                  <a:gd fmla="*/ 1 w 98" name="T72"/>
                  <a:gd fmla="*/ 7 h 112" name="T73"/>
                  <a:gd fmla="*/ 1 w 98" name="T74"/>
                  <a:gd fmla="*/ 7 h 112" name="T75"/>
                  <a:gd fmla="*/ 1 w 98" name="T76"/>
                  <a:gd fmla="*/ 7 h 112" name="T77"/>
                  <a:gd fmla="*/ 1 w 98" name="T78"/>
                  <a:gd fmla="*/ 6 h 112" name="T79"/>
                  <a:gd fmla="*/ 1 w 98" name="T80"/>
                  <a:gd fmla="*/ 6 h 112" name="T81"/>
                  <a:gd fmla="*/ 1 w 98" name="T82"/>
                  <a:gd fmla="*/ 5 h 112" name="T83"/>
                  <a:gd fmla="*/ 1 w 98" name="T84"/>
                  <a:gd fmla="*/ 5 h 112" name="T85"/>
                  <a:gd fmla="*/ 1 w 98" name="T86"/>
                  <a:gd fmla="*/ 5 h 112" name="T87"/>
                  <a:gd fmla="*/ 1 w 98" name="T88"/>
                  <a:gd fmla="*/ 4 h 112" name="T89"/>
                  <a:gd fmla="*/ 1 w 98" name="T90"/>
                  <a:gd fmla="*/ 3 h 112" name="T91"/>
                  <a:gd fmla="*/ 1 w 98" name="T92"/>
                  <a:gd fmla="*/ 3 h 112" name="T93"/>
                  <a:gd fmla="*/ 1 w 98" name="T94"/>
                  <a:gd fmla="*/ 3 h 112" name="T95"/>
                  <a:gd fmla="*/ 1 w 98" name="T96"/>
                  <a:gd fmla="*/ 2 h 112" name="T97"/>
                  <a:gd fmla="*/ 2 w 98" name="T98"/>
                  <a:gd fmla="*/ 2 h 112" name="T99"/>
                  <a:gd fmla="*/ 2 w 98" name="T100"/>
                  <a:gd fmla="*/ 2 h 112" name="T101"/>
                  <a:gd fmla="*/ 2 w 98" name="T102"/>
                  <a:gd fmla="*/ 1 h 112" name="T103"/>
                  <a:gd fmla="*/ 2 w 98" name="T104"/>
                  <a:gd fmla="*/ 1 h 112" name="T105"/>
                  <a:gd fmla="*/ 2 w 98" name="T106"/>
                  <a:gd fmla="*/ 0 h 112" name="T107"/>
                  <a:gd fmla="*/ 2 w 98" name="T108"/>
                  <a:gd fmla="*/ 0 h 112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12" w="98">
                    <a:moveTo>
                      <a:pt x="92" y="112"/>
                    </a:move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moveTo>
                      <a:pt x="92" y="112"/>
                    </a:moveTo>
                    <a:cubicBezTo>
                      <a:pt x="92" y="112"/>
                      <a:pt x="92" y="112"/>
                      <a:pt x="92" y="112"/>
                    </a:cubicBezTo>
                    <a:cubicBezTo>
                      <a:pt x="92" y="112"/>
                      <a:pt x="92" y="112"/>
                      <a:pt x="92" y="112"/>
                    </a:cubicBezTo>
                    <a:moveTo>
                      <a:pt x="93" y="112"/>
                    </a:move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2"/>
                      <a:pt x="93" y="112"/>
                      <a:pt x="93" y="112"/>
                    </a:cubicBezTo>
                    <a:moveTo>
                      <a:pt x="93" y="112"/>
                    </a:move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2"/>
                      <a:pt x="93" y="112"/>
                      <a:pt x="93" y="112"/>
                    </a:cubicBezTo>
                    <a:moveTo>
                      <a:pt x="93" y="112"/>
                    </a:move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2"/>
                      <a:pt x="93" y="112"/>
                      <a:pt x="93" y="112"/>
                    </a:cubicBezTo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2"/>
                      <a:pt x="94" y="112"/>
                      <a:pt x="94" y="112"/>
                    </a:cubicBezTo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2"/>
                      <a:pt x="94" y="112"/>
                      <a:pt x="94" y="112"/>
                    </a:cubicBezTo>
                    <a:moveTo>
                      <a:pt x="95" y="112"/>
                    </a:moveTo>
                    <a:cubicBezTo>
                      <a:pt x="95" y="112"/>
                      <a:pt x="95" y="112"/>
                      <a:pt x="94" y="112"/>
                    </a:cubicBezTo>
                    <a:cubicBezTo>
                      <a:pt x="95" y="112"/>
                      <a:pt x="95" y="112"/>
                      <a:pt x="95" y="112"/>
                    </a:cubicBezTo>
                    <a:moveTo>
                      <a:pt x="95" y="112"/>
                    </a:move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moveTo>
                      <a:pt x="95" y="112"/>
                    </a:move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moveTo>
                      <a:pt x="96" y="112"/>
                    </a:move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moveTo>
                      <a:pt x="96" y="112"/>
                    </a:move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moveTo>
                      <a:pt x="97" y="112"/>
                    </a:moveTo>
                    <a:cubicBezTo>
                      <a:pt x="97" y="112"/>
                      <a:pt x="97" y="112"/>
                      <a:pt x="97" y="112"/>
                    </a:cubicBezTo>
                    <a:cubicBezTo>
                      <a:pt x="97" y="112"/>
                      <a:pt x="97" y="112"/>
                      <a:pt x="97" y="112"/>
                    </a:cubicBezTo>
                    <a:moveTo>
                      <a:pt x="98" y="112"/>
                    </a:moveTo>
                    <a:cubicBezTo>
                      <a:pt x="98" y="112"/>
                      <a:pt x="98" y="112"/>
                      <a:pt x="98" y="112"/>
                    </a:cubicBezTo>
                    <a:cubicBezTo>
                      <a:pt x="98" y="112"/>
                      <a:pt x="98" y="112"/>
                      <a:pt x="98" y="112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6"/>
                    </a:move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1D3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4289426" y="4548189"/>
                <a:ext cx="336550" cy="322263"/>
              </a:xfrm>
              <a:custGeom>
                <a:gdLst>
                  <a:gd fmla="*/ 10 w 170" name="T0"/>
                  <a:gd fmla="*/ 28 h 163" name="T1"/>
                  <a:gd fmla="*/ 9 w 170" name="T2"/>
                  <a:gd fmla="*/ 31 h 163" name="T3"/>
                  <a:gd fmla="*/ 8 w 170" name="T4"/>
                  <a:gd fmla="*/ 32 h 163" name="T5"/>
                  <a:gd fmla="*/ 8 w 170" name="T6"/>
                  <a:gd fmla="*/ 33 h 163" name="T7"/>
                  <a:gd fmla="*/ 7 w 170" name="T8"/>
                  <a:gd fmla="*/ 34 h 163" name="T9"/>
                  <a:gd fmla="*/ 7 w 170" name="T10"/>
                  <a:gd fmla="*/ 35 h 163" name="T11"/>
                  <a:gd fmla="*/ 7 w 170" name="T12"/>
                  <a:gd fmla="*/ 37 h 163" name="T13"/>
                  <a:gd fmla="*/ 6 w 170" name="T14"/>
                  <a:gd fmla="*/ 37 h 163" name="T15"/>
                  <a:gd fmla="*/ 6 w 170" name="T16"/>
                  <a:gd fmla="*/ 38 h 163" name="T17"/>
                  <a:gd fmla="*/ 6 w 170" name="T18"/>
                  <a:gd fmla="*/ 39 h 163" name="T19"/>
                  <a:gd fmla="*/ 5 w 170" name="T20"/>
                  <a:gd fmla="*/ 40 h 163" name="T21"/>
                  <a:gd fmla="*/ 5 w 170" name="T22"/>
                  <a:gd fmla="*/ 40 h 163" name="T23"/>
                  <a:gd fmla="*/ 5 w 170" name="T24"/>
                  <a:gd fmla="*/ 41 h 163" name="T25"/>
                  <a:gd fmla="*/ 4 w 170" name="T26"/>
                  <a:gd fmla="*/ 42 h 163" name="T27"/>
                  <a:gd fmla="*/ 4 w 170" name="T28"/>
                  <a:gd fmla="*/ 43 h 163" name="T29"/>
                  <a:gd fmla="*/ 4 w 170" name="T30"/>
                  <a:gd fmla="*/ 44 h 163" name="T31"/>
                  <a:gd fmla="*/ 4 w 170" name="T32"/>
                  <a:gd fmla="*/ 45 h 163" name="T33"/>
                  <a:gd fmla="*/ 3 w 170" name="T34"/>
                  <a:gd fmla="*/ 45 h 163" name="T35"/>
                  <a:gd fmla="*/ 3 w 170" name="T36"/>
                  <a:gd fmla="*/ 46 h 163" name="T37"/>
                  <a:gd fmla="*/ 3 w 170" name="T38"/>
                  <a:gd fmla="*/ 47 h 163" name="T39"/>
                  <a:gd fmla="*/ 3 w 170" name="T40"/>
                  <a:gd fmla="*/ 48 h 163" name="T41"/>
                  <a:gd fmla="*/ 3 w 170" name="T42"/>
                  <a:gd fmla="*/ 48 h 163" name="T43"/>
                  <a:gd fmla="*/ 2 w 170" name="T44"/>
                  <a:gd fmla="*/ 49 h 163" name="T45"/>
                  <a:gd fmla="*/ 2 w 170" name="T46"/>
                  <a:gd fmla="*/ 50 h 163" name="T47"/>
                  <a:gd fmla="*/ 2 w 170" name="T48"/>
                  <a:gd fmla="*/ 51 h 163" name="T49"/>
                  <a:gd fmla="*/ 2 w 170" name="T50"/>
                  <a:gd fmla="*/ 51 h 163" name="T51"/>
                  <a:gd fmla="*/ 2 w 170" name="T52"/>
                  <a:gd fmla="*/ 52 h 163" name="T53"/>
                  <a:gd fmla="*/ 2 w 170" name="T54"/>
                  <a:gd fmla="*/ 53 h 163" name="T55"/>
                  <a:gd fmla="*/ 1 w 170" name="T56"/>
                  <a:gd fmla="*/ 54 h 163" name="T57"/>
                  <a:gd fmla="*/ 1 w 170" name="T58"/>
                  <a:gd fmla="*/ 55 h 163" name="T59"/>
                  <a:gd fmla="*/ 1 w 170" name="T60"/>
                  <a:gd fmla="*/ 55 h 163" name="T61"/>
                  <a:gd fmla="*/ 1 w 170" name="T62"/>
                  <a:gd fmla="*/ 56 h 163" name="T63"/>
                  <a:gd fmla="*/ 1 w 170" name="T64"/>
                  <a:gd fmla="*/ 57 h 163" name="T65"/>
                  <a:gd fmla="*/ 1 w 170" name="T66"/>
                  <a:gd fmla="*/ 58 h 163" name="T67"/>
                  <a:gd fmla="*/ 1 w 170" name="T68"/>
                  <a:gd fmla="*/ 59 h 163" name="T69"/>
                  <a:gd fmla="*/ 0 w 170" name="T70"/>
                  <a:gd fmla="*/ 59 h 163" name="T71"/>
                  <a:gd fmla="*/ 0 w 170" name="T72"/>
                  <a:gd fmla="*/ 60 h 163" name="T73"/>
                  <a:gd fmla="*/ 0 w 170" name="T74"/>
                  <a:gd fmla="*/ 61 h 163" name="T75"/>
                  <a:gd fmla="*/ 0 w 170" name="T76"/>
                  <a:gd fmla="*/ 62 h 163" name="T77"/>
                  <a:gd fmla="*/ 0 w 170" name="T78"/>
                  <a:gd fmla="*/ 63 h 163" name="T79"/>
                  <a:gd fmla="*/ 0 w 170" name="T80"/>
                  <a:gd fmla="*/ 64 h 163" name="T81"/>
                  <a:gd fmla="*/ 0 w 170" name="T82"/>
                  <a:gd fmla="*/ 65 h 163" name="T83"/>
                  <a:gd fmla="*/ 0 w 170" name="T84"/>
                  <a:gd fmla="*/ 65 h 163" name="T85"/>
                  <a:gd fmla="*/ 0 w 170" name="T86"/>
                  <a:gd fmla="*/ 67 h 163" name="T87"/>
                  <a:gd fmla="*/ 0 w 170" name="T88"/>
                  <a:gd fmla="*/ 67 h 163" name="T89"/>
                  <a:gd fmla="*/ 0 w 170" name="T90"/>
                  <a:gd fmla="*/ 68 h 163" name="T91"/>
                  <a:gd fmla="*/ 0 w 170" name="T92"/>
                  <a:gd fmla="*/ 69 h 163" name="T93"/>
                  <a:gd fmla="*/ 0 w 170" name="T94"/>
                  <a:gd fmla="*/ 70 h 163" name="T95"/>
                  <a:gd fmla="*/ 0 w 170" name="T96"/>
                  <a:gd fmla="*/ 71 h 163" name="T97"/>
                  <a:gd fmla="*/ 92 w 170" name="T98"/>
                  <a:gd fmla="*/ 163 h 163" name="T99"/>
                  <a:gd fmla="*/ 93 w 170" name="T100"/>
                  <a:gd fmla="*/ 163 h 163" name="T101"/>
                  <a:gd fmla="*/ 94 w 170" name="T102"/>
                  <a:gd fmla="*/ 163 h 163" name="T103"/>
                  <a:gd fmla="*/ 95 w 170" name="T104"/>
                  <a:gd fmla="*/ 163 h 163" name="T105"/>
                  <a:gd fmla="*/ 96 w 170" name="T106"/>
                  <a:gd fmla="*/ 163 h 163" name="T107"/>
                  <a:gd fmla="*/ 98 w 170" name="T108"/>
                  <a:gd fmla="*/ 163 h 163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63" w="170">
                    <a:moveTo>
                      <a:pt x="33" y="0"/>
                    </a:moveTo>
                    <a:cubicBezTo>
                      <a:pt x="29" y="4"/>
                      <a:pt x="25" y="8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7" y="17"/>
                      <a:pt x="13" y="22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0" y="29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4"/>
                      <a:pt x="8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2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1" y="53"/>
                      <a:pt x="1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3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7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122"/>
                      <a:pt x="41" y="163"/>
                      <a:pt x="91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63"/>
                      <a:pt x="92" y="163"/>
                      <a:pt x="93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5" y="163"/>
                      <a:pt x="96" y="163"/>
                      <a:pt x="96" y="163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6" y="163"/>
                      <a:pt x="97" y="163"/>
                      <a:pt x="97" y="163"/>
                    </a:cubicBezTo>
                    <a:cubicBezTo>
                      <a:pt x="97" y="163"/>
                      <a:pt x="97" y="163"/>
                      <a:pt x="97" y="163"/>
                    </a:cubicBezTo>
                    <a:cubicBezTo>
                      <a:pt x="97" y="163"/>
                      <a:pt x="98" y="163"/>
                      <a:pt x="98" y="163"/>
                    </a:cubicBezTo>
                    <a:cubicBezTo>
                      <a:pt x="98" y="163"/>
                      <a:pt x="98" y="163"/>
                      <a:pt x="98" y="163"/>
                    </a:cubicBezTo>
                    <a:cubicBezTo>
                      <a:pt x="129" y="160"/>
                      <a:pt x="155" y="143"/>
                      <a:pt x="170" y="118"/>
                    </a:cubicBezTo>
                    <a:cubicBezTo>
                      <a:pt x="154" y="131"/>
                      <a:pt x="134" y="139"/>
                      <a:pt x="112" y="139"/>
                    </a:cubicBezTo>
                    <a:cubicBezTo>
                      <a:pt x="61" y="139"/>
                      <a:pt x="20" y="98"/>
                      <a:pt x="20" y="48"/>
                    </a:cubicBezTo>
                    <a:cubicBezTo>
                      <a:pt x="20" y="30"/>
                      <a:pt x="25" y="14"/>
                      <a:pt x="33" y="0"/>
                    </a:cubicBezTo>
                  </a:path>
                </a:pathLst>
              </a:custGeom>
              <a:solidFill>
                <a:srgbClr val="BF413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auto">
              <a:xfrm>
                <a:off x="4503738" y="4556126"/>
                <a:ext cx="90488" cy="90488"/>
              </a:xfrm>
              <a:prstGeom prst="ellipse">
                <a:avLst/>
              </a:prstGeom>
              <a:solidFill>
                <a:srgbClr val="F48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594226" y="4324351"/>
                <a:ext cx="1209675" cy="1211263"/>
              </a:xfrm>
              <a:custGeom>
                <a:gdLst>
                  <a:gd fmla="*/ 573 w 612" name="T0"/>
                  <a:gd fmla="*/ 236 h 612" name="T1"/>
                  <a:gd fmla="*/ 236 w 612" name="T2"/>
                  <a:gd fmla="*/ 38 h 612" name="T3"/>
                  <a:gd fmla="*/ 38 w 612" name="T4"/>
                  <a:gd fmla="*/ 375 h 612" name="T5"/>
                  <a:gd fmla="*/ 375 w 612" name="T6"/>
                  <a:gd fmla="*/ 573 h 612" name="T7"/>
                  <a:gd fmla="*/ 573 w 612" name="T8"/>
                  <a:gd fmla="*/ 236 h 6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2" w="612">
                    <a:moveTo>
                      <a:pt x="573" y="236"/>
                    </a:moveTo>
                    <a:cubicBezTo>
                      <a:pt x="535" y="88"/>
                      <a:pt x="384" y="0"/>
                      <a:pt x="236" y="38"/>
                    </a:cubicBezTo>
                    <a:cubicBezTo>
                      <a:pt x="88" y="76"/>
                      <a:pt x="0" y="227"/>
                      <a:pt x="38" y="375"/>
                    </a:cubicBezTo>
                    <a:cubicBezTo>
                      <a:pt x="76" y="523"/>
                      <a:pt x="227" y="612"/>
                      <a:pt x="375" y="573"/>
                    </a:cubicBezTo>
                    <a:cubicBezTo>
                      <a:pt x="523" y="535"/>
                      <a:pt x="612" y="384"/>
                      <a:pt x="573" y="236"/>
                    </a:cubicBezTo>
                  </a:path>
                </a:pathLst>
              </a:custGeom>
              <a:solidFill>
                <a:srgbClr val="FF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4867276" y="4924426"/>
                <a:ext cx="877888" cy="296863"/>
              </a:xfrm>
              <a:custGeom>
                <a:gdLst>
                  <a:gd fmla="*/ 444 w 444" name="T0"/>
                  <a:gd fmla="*/ 0 h 150" name="T1"/>
                  <a:gd fmla="*/ 397 w 444" name="T2"/>
                  <a:gd fmla="*/ 25 h 150" name="T3"/>
                  <a:gd fmla="*/ 192 w 444" name="T4"/>
                  <a:gd fmla="*/ 96 h 150" name="T5"/>
                  <a:gd fmla="*/ 0 w 444" name="T6"/>
                  <a:gd fmla="*/ 132 h 150" name="T7"/>
                  <a:gd fmla="*/ 13 w 444" name="T8"/>
                  <a:gd fmla="*/ 150 h 150" name="T9"/>
                  <a:gd fmla="*/ 197 w 444" name="T10"/>
                  <a:gd fmla="*/ 114 h 150" name="T11"/>
                  <a:gd fmla="*/ 402 w 444" name="T12"/>
                  <a:gd fmla="*/ 44 h 150" name="T13"/>
                  <a:gd fmla="*/ 444 w 444" name="T14"/>
                  <a:gd fmla="*/ 21 h 150" name="T15"/>
                  <a:gd fmla="*/ 444 w 444" name="T16"/>
                  <a:gd fmla="*/ 0 h 15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0" w="442">
                    <a:moveTo>
                      <a:pt x="444" y="0"/>
                    </a:moveTo>
                    <a:cubicBezTo>
                      <a:pt x="432" y="8"/>
                      <a:pt x="416" y="17"/>
                      <a:pt x="397" y="25"/>
                    </a:cubicBezTo>
                    <a:cubicBezTo>
                      <a:pt x="344" y="51"/>
                      <a:pt x="271" y="76"/>
                      <a:pt x="192" y="96"/>
                    </a:cubicBezTo>
                    <a:cubicBezTo>
                      <a:pt x="123" y="114"/>
                      <a:pt x="56" y="127"/>
                      <a:pt x="0" y="132"/>
                    </a:cubicBezTo>
                    <a:cubicBezTo>
                      <a:pt x="5" y="138"/>
                      <a:pt x="9" y="144"/>
                      <a:pt x="13" y="150"/>
                    </a:cubicBezTo>
                    <a:cubicBezTo>
                      <a:pt x="66" y="144"/>
                      <a:pt x="130" y="132"/>
                      <a:pt x="197" y="114"/>
                    </a:cubicBezTo>
                    <a:cubicBezTo>
                      <a:pt x="276" y="94"/>
                      <a:pt x="348" y="69"/>
                      <a:pt x="402" y="44"/>
                    </a:cubicBezTo>
                    <a:cubicBezTo>
                      <a:pt x="418" y="36"/>
                      <a:pt x="432" y="29"/>
                      <a:pt x="444" y="21"/>
                    </a:cubicBezTo>
                    <a:cubicBezTo>
                      <a:pt x="444" y="14"/>
                      <a:pt x="444" y="7"/>
                      <a:pt x="444" y="0"/>
                    </a:cubicBezTo>
                  </a:path>
                </a:pathLst>
              </a:custGeom>
              <a:solidFill>
                <a:srgbClr val="D14A4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4583113" y="4743451"/>
                <a:ext cx="1254125" cy="455613"/>
              </a:xfrm>
              <a:custGeom>
                <a:gdLst>
                  <a:gd fmla="*/ 574 w 635" name="T0"/>
                  <a:gd fmla="*/ 6 h 230" name="T1"/>
                  <a:gd fmla="*/ 579 w 635" name="T2"/>
                  <a:gd fmla="*/ 24 h 230" name="T3"/>
                  <a:gd fmla="*/ 583 w 635" name="T4"/>
                  <a:gd fmla="*/ 38 h 230" name="T5"/>
                  <a:gd fmla="*/ 325 w 635" name="T6"/>
                  <a:gd fmla="*/ 144 h 230" name="T7"/>
                  <a:gd fmla="*/ 48 w 635" name="T8"/>
                  <a:gd fmla="*/ 177 h 230" name="T9"/>
                  <a:gd fmla="*/ 44 w 635" name="T10"/>
                  <a:gd fmla="*/ 163 h 230" name="T11"/>
                  <a:gd fmla="*/ 40 w 635" name="T12"/>
                  <a:gd fmla="*/ 145 h 230" name="T13"/>
                  <a:gd fmla="*/ 4 w 635" name="T14"/>
                  <a:gd fmla="*/ 192 h 230" name="T15"/>
                  <a:gd fmla="*/ 122 w 635" name="T16"/>
                  <a:gd fmla="*/ 225 h 230" name="T17"/>
                  <a:gd fmla="*/ 336 w 635" name="T18"/>
                  <a:gd fmla="*/ 187 h 230" name="T19"/>
                  <a:gd fmla="*/ 541 w 635" name="T20"/>
                  <a:gd fmla="*/ 116 h 230" name="T21"/>
                  <a:gd fmla="*/ 628 w 635" name="T22"/>
                  <a:gd fmla="*/ 30 h 230" name="T23"/>
                  <a:gd fmla="*/ 574 w 635" name="T24"/>
                  <a:gd fmla="*/ 6 h 23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0" w="635">
                    <a:moveTo>
                      <a:pt x="574" y="6"/>
                    </a:moveTo>
                    <a:cubicBezTo>
                      <a:pt x="576" y="12"/>
                      <a:pt x="578" y="18"/>
                      <a:pt x="579" y="24"/>
                    </a:cubicBezTo>
                    <a:cubicBezTo>
                      <a:pt x="581" y="29"/>
                      <a:pt x="582" y="34"/>
                      <a:pt x="583" y="38"/>
                    </a:cubicBezTo>
                    <a:cubicBezTo>
                      <a:pt x="567" y="57"/>
                      <a:pt x="481" y="103"/>
                      <a:pt x="325" y="144"/>
                    </a:cubicBezTo>
                    <a:cubicBezTo>
                      <a:pt x="168" y="184"/>
                      <a:pt x="71" y="186"/>
                      <a:pt x="48" y="177"/>
                    </a:cubicBezTo>
                    <a:cubicBezTo>
                      <a:pt x="47" y="172"/>
                      <a:pt x="45" y="168"/>
                      <a:pt x="44" y="163"/>
                    </a:cubicBezTo>
                    <a:cubicBezTo>
                      <a:pt x="42" y="157"/>
                      <a:pt x="41" y="151"/>
                      <a:pt x="40" y="145"/>
                    </a:cubicBezTo>
                    <a:cubicBezTo>
                      <a:pt x="10" y="155"/>
                      <a:pt x="0" y="176"/>
                      <a:pt x="4" y="192"/>
                    </a:cubicBezTo>
                    <a:cubicBezTo>
                      <a:pt x="12" y="220"/>
                      <a:pt x="48" y="230"/>
                      <a:pt x="122" y="225"/>
                    </a:cubicBezTo>
                    <a:cubicBezTo>
                      <a:pt x="181" y="221"/>
                      <a:pt x="257" y="208"/>
                      <a:pt x="336" y="187"/>
                    </a:cubicBezTo>
                    <a:cubicBezTo>
                      <a:pt x="415" y="167"/>
                      <a:pt x="488" y="142"/>
                      <a:pt x="541" y="116"/>
                    </a:cubicBezTo>
                    <a:cubicBezTo>
                      <a:pt x="609" y="85"/>
                      <a:pt x="635" y="58"/>
                      <a:pt x="628" y="30"/>
                    </a:cubicBezTo>
                    <a:cubicBezTo>
                      <a:pt x="624" y="15"/>
                      <a:pt x="605" y="0"/>
                      <a:pt x="574" y="6"/>
                    </a:cubicBezTo>
                  </a:path>
                </a:pathLst>
              </a:custGeom>
              <a:solidFill>
                <a:srgbClr val="AD3C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5211763" y="5200651"/>
                <a:ext cx="155575" cy="265113"/>
              </a:xfrm>
              <a:custGeom>
                <a:gdLst>
                  <a:gd fmla="*/ 31 w 79" name="T0"/>
                  <a:gd fmla="*/ 5 h 134" name="T1"/>
                  <a:gd fmla="*/ 5 w 79" name="T2"/>
                  <a:gd fmla="*/ 49 h 134" name="T3"/>
                  <a:gd fmla="*/ 32 w 79" name="T4"/>
                  <a:gd fmla="*/ 75 h 134" name="T5"/>
                  <a:gd fmla="*/ 47 w 79" name="T6"/>
                  <a:gd fmla="*/ 134 h 134" name="T7"/>
                  <a:gd fmla="*/ 63 w 79" name="T8"/>
                  <a:gd fmla="*/ 130 h 134" name="T9"/>
                  <a:gd fmla="*/ 79 w 79" name="T10"/>
                  <a:gd fmla="*/ 126 h 134" name="T11"/>
                  <a:gd fmla="*/ 63 w 79" name="T12"/>
                  <a:gd fmla="*/ 67 h 134" name="T13"/>
                  <a:gd fmla="*/ 74 w 79" name="T14"/>
                  <a:gd fmla="*/ 31 h 134" name="T15"/>
                  <a:gd fmla="*/ 31 w 79" name="T16"/>
                  <a:gd fmla="*/ 5 h 1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4" w="79">
                    <a:moveTo>
                      <a:pt x="31" y="5"/>
                    </a:moveTo>
                    <a:cubicBezTo>
                      <a:pt x="11" y="10"/>
                      <a:pt x="0" y="30"/>
                      <a:pt x="5" y="49"/>
                    </a:cubicBezTo>
                    <a:cubicBezTo>
                      <a:pt x="8" y="62"/>
                      <a:pt x="19" y="72"/>
                      <a:pt x="32" y="75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3" y="133"/>
                      <a:pt x="58" y="132"/>
                      <a:pt x="63" y="130"/>
                    </a:cubicBezTo>
                    <a:cubicBezTo>
                      <a:pt x="68" y="129"/>
                      <a:pt x="74" y="127"/>
                      <a:pt x="79" y="126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3" y="58"/>
                      <a:pt x="78" y="44"/>
                      <a:pt x="74" y="31"/>
                    </a:cubicBezTo>
                    <a:cubicBezTo>
                      <a:pt x="69" y="11"/>
                      <a:pt x="50" y="0"/>
                      <a:pt x="31" y="5"/>
                    </a:cubicBez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5276851" y="4441826"/>
                <a:ext cx="315913" cy="193675"/>
              </a:xfrm>
              <a:custGeom>
                <a:gdLst>
                  <a:gd fmla="*/ 30 w 160" name="T0"/>
                  <a:gd fmla="*/ 0 h 98" name="T1"/>
                  <a:gd fmla="*/ 10 w 160" name="T2"/>
                  <a:gd fmla="*/ 7 h 98" name="T3"/>
                  <a:gd fmla="*/ 68 w 160" name="T4"/>
                  <a:gd fmla="*/ 61 h 98" name="T5"/>
                  <a:gd fmla="*/ 135 w 160" name="T6"/>
                  <a:gd fmla="*/ 98 h 98" name="T7"/>
                  <a:gd fmla="*/ 146 w 160" name="T8"/>
                  <a:gd fmla="*/ 94 h 98" name="T9"/>
                  <a:gd fmla="*/ 97 w 160" name="T10"/>
                  <a:gd fmla="*/ 23 h 98" name="T11"/>
                  <a:gd fmla="*/ 30 w 160" name="T12"/>
                  <a:gd fmla="*/ 0 h 9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8" w="160">
                    <a:moveTo>
                      <a:pt x="30" y="0"/>
                    </a:moveTo>
                    <a:cubicBezTo>
                      <a:pt x="20" y="0"/>
                      <a:pt x="14" y="2"/>
                      <a:pt x="10" y="7"/>
                    </a:cubicBezTo>
                    <a:cubicBezTo>
                      <a:pt x="0" y="23"/>
                      <a:pt x="29" y="36"/>
                      <a:pt x="68" y="61"/>
                    </a:cubicBezTo>
                    <a:cubicBezTo>
                      <a:pt x="98" y="80"/>
                      <a:pt x="120" y="98"/>
                      <a:pt x="135" y="98"/>
                    </a:cubicBezTo>
                    <a:cubicBezTo>
                      <a:pt x="139" y="98"/>
                      <a:pt x="143" y="97"/>
                      <a:pt x="146" y="94"/>
                    </a:cubicBezTo>
                    <a:cubicBezTo>
                      <a:pt x="160" y="80"/>
                      <a:pt x="146" y="53"/>
                      <a:pt x="97" y="23"/>
                    </a:cubicBezTo>
                    <a:cubicBezTo>
                      <a:pt x="71" y="7"/>
                      <a:pt x="46" y="0"/>
                      <a:pt x="30" y="0"/>
                    </a:cubicBezTo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5565776" y="4635501"/>
                <a:ext cx="58738" cy="53975"/>
              </a:xfrm>
              <a:custGeom>
                <a:gdLst>
                  <a:gd fmla="*/ 14 w 30" name="T0"/>
                  <a:gd fmla="*/ 0 h 27" name="T1"/>
                  <a:gd fmla="*/ 5 w 30" name="T2"/>
                  <a:gd fmla="*/ 3 h 27" name="T3"/>
                  <a:gd fmla="*/ 5 w 30" name="T4"/>
                  <a:gd fmla="*/ 22 h 27" name="T5"/>
                  <a:gd fmla="*/ 16 w 30" name="T6"/>
                  <a:gd fmla="*/ 27 h 27" name="T7"/>
                  <a:gd fmla="*/ 24 w 30" name="T8"/>
                  <a:gd fmla="*/ 24 h 27" name="T9"/>
                  <a:gd fmla="*/ 24 w 30" name="T10"/>
                  <a:gd fmla="*/ 4 h 27" name="T11"/>
                  <a:gd fmla="*/ 14 w 30" name="T12"/>
                  <a:gd fmla="*/ 0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30">
                    <a:moveTo>
                      <a:pt x="14" y="0"/>
                    </a:moveTo>
                    <a:cubicBezTo>
                      <a:pt x="10" y="0"/>
                      <a:pt x="7" y="1"/>
                      <a:pt x="5" y="3"/>
                    </a:cubicBezTo>
                    <a:cubicBezTo>
                      <a:pt x="0" y="8"/>
                      <a:pt x="0" y="17"/>
                      <a:pt x="5" y="22"/>
                    </a:cubicBezTo>
                    <a:cubicBezTo>
                      <a:pt x="8" y="26"/>
                      <a:pt x="12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30" y="19"/>
                      <a:pt x="30" y="10"/>
                      <a:pt x="24" y="4"/>
                    </a:cubicBezTo>
                    <a:cubicBezTo>
                      <a:pt x="21" y="1"/>
                      <a:pt x="17" y="0"/>
                      <a:pt x="14" y="0"/>
                    </a:cubicBezTo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5367338" y="4619626"/>
                <a:ext cx="207963" cy="242888"/>
              </a:xfrm>
              <a:custGeom>
                <a:gdLst>
                  <a:gd fmla="*/ 85 w 131" name="T0"/>
                  <a:gd fmla="*/ 113 h 153" name="T1"/>
                  <a:gd fmla="*/ 61 w 131" name="T2"/>
                  <a:gd fmla="*/ 153 h 153" name="T3"/>
                  <a:gd fmla="*/ 45 w 131" name="T4"/>
                  <a:gd fmla="*/ 101 h 153" name="T5"/>
                  <a:gd fmla="*/ 0 w 131" name="T6"/>
                  <a:gd fmla="*/ 78 h 153" name="T7"/>
                  <a:gd fmla="*/ 35 w 131" name="T8"/>
                  <a:gd fmla="*/ 54 h 153" name="T9"/>
                  <a:gd fmla="*/ 31 w 131" name="T10"/>
                  <a:gd fmla="*/ 0 h 153" name="T11"/>
                  <a:gd fmla="*/ 70 w 131" name="T12"/>
                  <a:gd fmla="*/ 36 h 153" name="T13"/>
                  <a:gd fmla="*/ 112 w 131" name="T14"/>
                  <a:gd fmla="*/ 25 h 153" name="T15"/>
                  <a:gd fmla="*/ 101 w 131" name="T16"/>
                  <a:gd fmla="*/ 73 h 153" name="T17"/>
                  <a:gd fmla="*/ 131 w 131" name="T18"/>
                  <a:gd fmla="*/ 121 h 153" name="T19"/>
                  <a:gd fmla="*/ 85 w 131" name="T20"/>
                  <a:gd fmla="*/ 113 h 15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3" w="131">
                    <a:moveTo>
                      <a:pt x="85" y="113"/>
                    </a:moveTo>
                    <a:lnTo>
                      <a:pt x="61" y="153"/>
                    </a:lnTo>
                    <a:lnTo>
                      <a:pt x="45" y="101"/>
                    </a:lnTo>
                    <a:lnTo>
                      <a:pt x="0" y="78"/>
                    </a:lnTo>
                    <a:lnTo>
                      <a:pt x="35" y="54"/>
                    </a:lnTo>
                    <a:lnTo>
                      <a:pt x="31" y="0"/>
                    </a:lnTo>
                    <a:lnTo>
                      <a:pt x="70" y="36"/>
                    </a:lnTo>
                    <a:lnTo>
                      <a:pt x="112" y="25"/>
                    </a:lnTo>
                    <a:lnTo>
                      <a:pt x="101" y="73"/>
                    </a:lnTo>
                    <a:lnTo>
                      <a:pt x="131" y="121"/>
                    </a:lnTo>
                    <a:lnTo>
                      <a:pt x="85" y="113"/>
                    </a:ln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5416551" y="4619626"/>
                <a:ext cx="158750" cy="192088"/>
              </a:xfrm>
              <a:custGeom>
                <a:gdLst>
                  <a:gd fmla="*/ 81 w 100" name="T0"/>
                  <a:gd fmla="*/ 25 h 121" name="T1"/>
                  <a:gd fmla="*/ 39 w 100" name="T2"/>
                  <a:gd fmla="*/ 36 h 121" name="T3"/>
                  <a:gd fmla="*/ 0 w 100" name="T4"/>
                  <a:gd fmla="*/ 0 h 121" name="T5"/>
                  <a:gd fmla="*/ 0 w 100" name="T6"/>
                  <a:gd fmla="*/ 10 h 121" name="T7"/>
                  <a:gd fmla="*/ 36 w 100" name="T8"/>
                  <a:gd fmla="*/ 44 h 121" name="T9"/>
                  <a:gd fmla="*/ 72 w 100" name="T10"/>
                  <a:gd fmla="*/ 35 h 121" name="T11"/>
                  <a:gd fmla="*/ 62 w 100" name="T12"/>
                  <a:gd fmla="*/ 77 h 121" name="T13"/>
                  <a:gd fmla="*/ 90 w 100" name="T14"/>
                  <a:gd fmla="*/ 118 h 121" name="T15"/>
                  <a:gd fmla="*/ 100 w 100" name="T16"/>
                  <a:gd fmla="*/ 121 h 121" name="T17"/>
                  <a:gd fmla="*/ 70 w 100" name="T18"/>
                  <a:gd fmla="*/ 73 h 121" name="T19"/>
                  <a:gd fmla="*/ 81 w 100" name="T20"/>
                  <a:gd fmla="*/ 25 h 1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0" w="100">
                    <a:moveTo>
                      <a:pt x="81" y="25"/>
                    </a:moveTo>
                    <a:lnTo>
                      <a:pt x="39" y="36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6" y="44"/>
                    </a:lnTo>
                    <a:lnTo>
                      <a:pt x="72" y="35"/>
                    </a:lnTo>
                    <a:lnTo>
                      <a:pt x="62" y="77"/>
                    </a:lnTo>
                    <a:lnTo>
                      <a:pt x="90" y="118"/>
                    </a:lnTo>
                    <a:lnTo>
                      <a:pt x="100" y="121"/>
                    </a:lnTo>
                    <a:lnTo>
                      <a:pt x="70" y="73"/>
                    </a:lnTo>
                    <a:lnTo>
                      <a:pt x="81" y="25"/>
                    </a:lnTo>
                    <a:close/>
                  </a:path>
                </a:pathLst>
              </a:custGeom>
              <a:solidFill>
                <a:srgbClr val="B33E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4735513" y="4772026"/>
                <a:ext cx="196850" cy="244475"/>
              </a:xfrm>
              <a:custGeom>
                <a:gdLst>
                  <a:gd fmla="*/ 66 w 124" name="T0"/>
                  <a:gd fmla="*/ 126 h 154" name="T1"/>
                  <a:gd fmla="*/ 105 w 124" name="T2"/>
                  <a:gd fmla="*/ 149 h 154" name="T3"/>
                  <a:gd fmla="*/ 95 w 124" name="T4"/>
                  <a:gd fmla="*/ 95 h 154" name="T5"/>
                  <a:gd fmla="*/ 124 w 124" name="T6"/>
                  <a:gd fmla="*/ 53 h 154" name="T7"/>
                  <a:gd fmla="*/ 80 w 124" name="T8"/>
                  <a:gd fmla="*/ 48 h 154" name="T9"/>
                  <a:gd fmla="*/ 58 w 124" name="T10"/>
                  <a:gd fmla="*/ 0 h 154" name="T11"/>
                  <a:gd fmla="*/ 42 w 124" name="T12"/>
                  <a:gd fmla="*/ 51 h 154" name="T13"/>
                  <a:gd fmla="*/ 0 w 124" name="T14"/>
                  <a:gd fmla="*/ 62 h 154" name="T15"/>
                  <a:gd fmla="*/ 33 w 124" name="T16"/>
                  <a:gd fmla="*/ 98 h 154" name="T17"/>
                  <a:gd fmla="*/ 29 w 124" name="T18"/>
                  <a:gd fmla="*/ 154 h 154" name="T19"/>
                  <a:gd fmla="*/ 66 w 124" name="T20"/>
                  <a:gd fmla="*/ 126 h 1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4" w="124">
                    <a:moveTo>
                      <a:pt x="66" y="126"/>
                    </a:moveTo>
                    <a:lnTo>
                      <a:pt x="105" y="149"/>
                    </a:lnTo>
                    <a:lnTo>
                      <a:pt x="95" y="95"/>
                    </a:lnTo>
                    <a:lnTo>
                      <a:pt x="124" y="53"/>
                    </a:lnTo>
                    <a:lnTo>
                      <a:pt x="80" y="48"/>
                    </a:lnTo>
                    <a:lnTo>
                      <a:pt x="58" y="0"/>
                    </a:lnTo>
                    <a:lnTo>
                      <a:pt x="42" y="51"/>
                    </a:lnTo>
                    <a:lnTo>
                      <a:pt x="0" y="62"/>
                    </a:lnTo>
                    <a:lnTo>
                      <a:pt x="33" y="98"/>
                    </a:lnTo>
                    <a:lnTo>
                      <a:pt x="29" y="154"/>
                    </a:lnTo>
                    <a:lnTo>
                      <a:pt x="66" y="126"/>
                    </a:ln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 bwMode="auto">
              <a:xfrm>
                <a:off x="4735513" y="4772026"/>
                <a:ext cx="98425" cy="244475"/>
              </a:xfrm>
              <a:custGeom>
                <a:gdLst>
                  <a:gd fmla="*/ 0 w 62" name="T0"/>
                  <a:gd fmla="*/ 62 h 154" name="T1"/>
                  <a:gd fmla="*/ 42 w 62" name="T2"/>
                  <a:gd fmla="*/ 51 h 154" name="T3"/>
                  <a:gd fmla="*/ 58 w 62" name="T4"/>
                  <a:gd fmla="*/ 0 h 154" name="T5"/>
                  <a:gd fmla="*/ 62 w 62" name="T6"/>
                  <a:gd fmla="*/ 10 h 154" name="T7"/>
                  <a:gd fmla="*/ 47 w 62" name="T8"/>
                  <a:gd fmla="*/ 56 h 154" name="T9"/>
                  <a:gd fmla="*/ 12 w 62" name="T10"/>
                  <a:gd fmla="*/ 65 h 154" name="T11"/>
                  <a:gd fmla="*/ 41 w 62" name="T12"/>
                  <a:gd fmla="*/ 98 h 154" name="T13"/>
                  <a:gd fmla="*/ 37 w 62" name="T14"/>
                  <a:gd fmla="*/ 148 h 154" name="T15"/>
                  <a:gd fmla="*/ 29 w 62" name="T16"/>
                  <a:gd fmla="*/ 154 h 154" name="T17"/>
                  <a:gd fmla="*/ 33 w 62" name="T18"/>
                  <a:gd fmla="*/ 98 h 154" name="T19"/>
                  <a:gd fmla="*/ 0 w 62" name="T20"/>
                  <a:gd fmla="*/ 62 h 15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4" w="62">
                    <a:moveTo>
                      <a:pt x="0" y="62"/>
                    </a:moveTo>
                    <a:lnTo>
                      <a:pt x="42" y="51"/>
                    </a:lnTo>
                    <a:lnTo>
                      <a:pt x="58" y="0"/>
                    </a:lnTo>
                    <a:lnTo>
                      <a:pt x="62" y="10"/>
                    </a:lnTo>
                    <a:lnTo>
                      <a:pt x="47" y="56"/>
                    </a:lnTo>
                    <a:lnTo>
                      <a:pt x="12" y="65"/>
                    </a:lnTo>
                    <a:lnTo>
                      <a:pt x="41" y="98"/>
                    </a:lnTo>
                    <a:lnTo>
                      <a:pt x="37" y="148"/>
                    </a:lnTo>
                    <a:lnTo>
                      <a:pt x="29" y="154"/>
                    </a:lnTo>
                    <a:lnTo>
                      <a:pt x="33" y="9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33E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5678488" y="4854576"/>
                <a:ext cx="93663" cy="65088"/>
              </a:xfrm>
              <a:custGeom>
                <a:gdLst>
                  <a:gd fmla="*/ 44 w 48" name="T0"/>
                  <a:gd fmla="*/ 0 h 33" name="T1"/>
                  <a:gd fmla="*/ 41 w 48" name="T2"/>
                  <a:gd fmla="*/ 0 h 33" name="T3"/>
                  <a:gd fmla="*/ 2 w 48" name="T4"/>
                  <a:gd fmla="*/ 25 h 33" name="T5"/>
                  <a:gd fmla="*/ 1 w 48" name="T6"/>
                  <a:gd fmla="*/ 30 h 33" name="T7"/>
                  <a:gd fmla="*/ 4 w 48" name="T8"/>
                  <a:gd fmla="*/ 33 h 33" name="T9"/>
                  <a:gd fmla="*/ 5 w 48" name="T10"/>
                  <a:gd fmla="*/ 32 h 33" name="T11"/>
                  <a:gd fmla="*/ 6 w 48" name="T12"/>
                  <a:gd fmla="*/ 32 h 33" name="T13"/>
                  <a:gd fmla="*/ 46 w 48" name="T14"/>
                  <a:gd fmla="*/ 7 h 33" name="T15"/>
                  <a:gd fmla="*/ 47 w 48" name="T16"/>
                  <a:gd fmla="*/ 1 h 33" name="T17"/>
                  <a:gd fmla="*/ 44 w 48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48">
                    <a:moveTo>
                      <a:pt x="44" y="0"/>
                    </a:moveTo>
                    <a:cubicBezTo>
                      <a:pt x="43" y="0"/>
                      <a:pt x="42" y="0"/>
                      <a:pt x="41" y="0"/>
                    </a:cubicBezTo>
                    <a:cubicBezTo>
                      <a:pt x="31" y="8"/>
                      <a:pt x="19" y="16"/>
                      <a:pt x="2" y="25"/>
                    </a:cubicBezTo>
                    <a:cubicBezTo>
                      <a:pt x="0" y="26"/>
                      <a:pt x="0" y="29"/>
                      <a:pt x="1" y="30"/>
                    </a:cubicBezTo>
                    <a:cubicBezTo>
                      <a:pt x="1" y="32"/>
                      <a:pt x="3" y="33"/>
                      <a:pt x="4" y="33"/>
                    </a:cubicBezTo>
                    <a:cubicBezTo>
                      <a:pt x="5" y="33"/>
                      <a:pt x="5" y="33"/>
                      <a:pt x="5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23" y="23"/>
                      <a:pt x="36" y="15"/>
                      <a:pt x="46" y="7"/>
                    </a:cubicBezTo>
                    <a:cubicBezTo>
                      <a:pt x="48" y="5"/>
                      <a:pt x="48" y="3"/>
                      <a:pt x="47" y="1"/>
                    </a:cubicBezTo>
                    <a:cubicBezTo>
                      <a:pt x="46" y="0"/>
                      <a:pt x="45" y="0"/>
                      <a:pt x="44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 bwMode="auto">
              <a:xfrm>
                <a:off x="5405438" y="4926014"/>
                <a:ext cx="244475" cy="103188"/>
              </a:xfrm>
              <a:custGeom>
                <a:gdLst>
                  <a:gd fmla="*/ 120 w 124" name="T0"/>
                  <a:gd fmla="*/ 0 h 52" name="T1"/>
                  <a:gd fmla="*/ 118 w 124" name="T2"/>
                  <a:gd fmla="*/ 0 h 52" name="T3"/>
                  <a:gd fmla="*/ 4 w 124" name="T4"/>
                  <a:gd fmla="*/ 44 h 52" name="T5"/>
                  <a:gd fmla="*/ 1 w 124" name="T6"/>
                  <a:gd fmla="*/ 49 h 52" name="T7"/>
                  <a:gd fmla="*/ 5 w 124" name="T8"/>
                  <a:gd fmla="*/ 52 h 52" name="T9"/>
                  <a:gd fmla="*/ 6 w 124" name="T10"/>
                  <a:gd fmla="*/ 52 h 52" name="T11"/>
                  <a:gd fmla="*/ 6 w 124" name="T12"/>
                  <a:gd fmla="*/ 52 h 52" name="T13"/>
                  <a:gd fmla="*/ 121 w 124" name="T14"/>
                  <a:gd fmla="*/ 7 h 52" name="T15"/>
                  <a:gd fmla="*/ 123 w 124" name="T16"/>
                  <a:gd fmla="*/ 2 h 52" name="T17"/>
                  <a:gd fmla="*/ 120 w 124" name="T18"/>
                  <a:gd fmla="*/ 0 h 5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124">
                    <a:moveTo>
                      <a:pt x="120" y="0"/>
                    </a:moveTo>
                    <a:cubicBezTo>
                      <a:pt x="119" y="0"/>
                      <a:pt x="118" y="0"/>
                      <a:pt x="118" y="0"/>
                    </a:cubicBezTo>
                    <a:cubicBezTo>
                      <a:pt x="86" y="15"/>
                      <a:pt x="47" y="30"/>
                      <a:pt x="4" y="44"/>
                    </a:cubicBezTo>
                    <a:cubicBezTo>
                      <a:pt x="2" y="45"/>
                      <a:pt x="0" y="47"/>
                      <a:pt x="1" y="49"/>
                    </a:cubicBezTo>
                    <a:cubicBezTo>
                      <a:pt x="2" y="51"/>
                      <a:pt x="3" y="52"/>
                      <a:pt x="5" y="52"/>
                    </a:cubicBezTo>
                    <a:cubicBezTo>
                      <a:pt x="5" y="52"/>
                      <a:pt x="6" y="52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0" y="38"/>
                      <a:pt x="89" y="23"/>
                      <a:pt x="121" y="7"/>
                    </a:cubicBezTo>
                    <a:cubicBezTo>
                      <a:pt x="123" y="7"/>
                      <a:pt x="124" y="4"/>
                      <a:pt x="123" y="2"/>
                    </a:cubicBezTo>
                    <a:cubicBezTo>
                      <a:pt x="123" y="1"/>
                      <a:pt x="121" y="0"/>
                      <a:pt x="120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4832351" y="5113339"/>
                <a:ext cx="188913" cy="42863"/>
              </a:xfrm>
              <a:custGeom>
                <a:gdLst>
                  <a:gd fmla="*/ 92 w 96" name="T0"/>
                  <a:gd fmla="*/ 0 h 21" name="T1"/>
                  <a:gd fmla="*/ 91 w 96" name="T2"/>
                  <a:gd fmla="*/ 0 h 21" name="T3"/>
                  <a:gd fmla="*/ 89 w 96" name="T4"/>
                  <a:gd fmla="*/ 1 h 21" name="T5"/>
                  <a:gd fmla="*/ 0 w 96" name="T6"/>
                  <a:gd fmla="*/ 14 h 21" name="T7"/>
                  <a:gd fmla="*/ 7 w 96" name="T8"/>
                  <a:gd fmla="*/ 21 h 21" name="T9"/>
                  <a:gd fmla="*/ 91 w 96" name="T10"/>
                  <a:gd fmla="*/ 9 h 21" name="T11"/>
                  <a:gd fmla="*/ 93 w 96" name="T12"/>
                  <a:gd fmla="*/ 8 h 21" name="T13"/>
                  <a:gd fmla="*/ 93 w 96" name="T14"/>
                  <a:gd fmla="*/ 8 h 21" name="T15"/>
                  <a:gd fmla="*/ 96 w 96" name="T16"/>
                  <a:gd fmla="*/ 4 h 21" name="T17"/>
                  <a:gd fmla="*/ 92 w 96" name="T18"/>
                  <a:gd fmla="*/ 0 h 2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1" w="96">
                    <a:moveTo>
                      <a:pt x="92" y="0"/>
                    </a:moveTo>
                    <a:cubicBezTo>
                      <a:pt x="92" y="0"/>
                      <a:pt x="92" y="0"/>
                      <a:pt x="91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60" y="6"/>
                      <a:pt x="30" y="11"/>
                      <a:pt x="0" y="14"/>
                    </a:cubicBezTo>
                    <a:cubicBezTo>
                      <a:pt x="2" y="16"/>
                      <a:pt x="4" y="19"/>
                      <a:pt x="7" y="21"/>
                    </a:cubicBezTo>
                    <a:cubicBezTo>
                      <a:pt x="35" y="19"/>
                      <a:pt x="63" y="14"/>
                      <a:pt x="91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6" y="6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3074988" y="4125914"/>
                <a:ext cx="1225550" cy="1225550"/>
              </a:xfrm>
              <a:custGeom>
                <a:gdLst>
                  <a:gd fmla="*/ 573 w 620" name="T0"/>
                  <a:gd fmla="*/ 394 h 620" name="T1"/>
                  <a:gd fmla="*/ 394 w 620" name="T2"/>
                  <a:gd fmla="*/ 46 h 620" name="T3"/>
                  <a:gd fmla="*/ 46 w 620" name="T4"/>
                  <a:gd fmla="*/ 226 h 620" name="T5"/>
                  <a:gd fmla="*/ 226 w 620" name="T6"/>
                  <a:gd fmla="*/ 573 h 620" name="T7"/>
                  <a:gd fmla="*/ 573 w 620" name="T8"/>
                  <a:gd fmla="*/ 394 h 6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0" w="620">
                    <a:moveTo>
                      <a:pt x="573" y="394"/>
                    </a:moveTo>
                    <a:cubicBezTo>
                      <a:pt x="620" y="248"/>
                      <a:pt x="539" y="93"/>
                      <a:pt x="394" y="46"/>
                    </a:cubicBezTo>
                    <a:cubicBezTo>
                      <a:pt x="248" y="0"/>
                      <a:pt x="93" y="80"/>
                      <a:pt x="46" y="226"/>
                    </a:cubicBezTo>
                    <a:cubicBezTo>
                      <a:pt x="0" y="371"/>
                      <a:pt x="80" y="527"/>
                      <a:pt x="226" y="573"/>
                    </a:cubicBezTo>
                    <a:cubicBezTo>
                      <a:pt x="371" y="620"/>
                      <a:pt x="527" y="539"/>
                      <a:pt x="573" y="394"/>
                    </a:cubicBezTo>
                  </a:path>
                </a:pathLst>
              </a:custGeom>
              <a:solidFill>
                <a:srgbClr val="FF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 bwMode="auto">
              <a:xfrm>
                <a:off x="3140076" y="4702176"/>
                <a:ext cx="1011238" cy="358775"/>
              </a:xfrm>
              <a:custGeom>
                <a:gdLst>
                  <a:gd fmla="*/ 1 w 512" name="T0"/>
                  <a:gd fmla="*/ 0 h 181" name="T1"/>
                  <a:gd fmla="*/ 0 w 512" name="T2"/>
                  <a:gd fmla="*/ 21 h 181" name="T3"/>
                  <a:gd fmla="*/ 41 w 512" name="T4"/>
                  <a:gd fmla="*/ 46 h 181" name="T5"/>
                  <a:gd fmla="*/ 242 w 512" name="T6"/>
                  <a:gd fmla="*/ 128 h 181" name="T7"/>
                  <a:gd fmla="*/ 453 w 512" name="T8"/>
                  <a:gd fmla="*/ 177 h 181" name="T9"/>
                  <a:gd fmla="*/ 498 w 512" name="T10"/>
                  <a:gd fmla="*/ 181 h 181" name="T11"/>
                  <a:gd fmla="*/ 503 w 512" name="T12"/>
                  <a:gd fmla="*/ 178 h 181" name="T13"/>
                  <a:gd fmla="*/ 512 w 512" name="T14"/>
                  <a:gd fmla="*/ 163 h 181" name="T15"/>
                  <a:gd fmla="*/ 509 w 512" name="T16"/>
                  <a:gd fmla="*/ 163 h 181" name="T17"/>
                  <a:gd fmla="*/ 459 w 512" name="T18"/>
                  <a:gd fmla="*/ 159 h 181" name="T19"/>
                  <a:gd fmla="*/ 247 w 512" name="T20"/>
                  <a:gd fmla="*/ 110 h 181" name="T21"/>
                  <a:gd fmla="*/ 47 w 512" name="T22"/>
                  <a:gd fmla="*/ 28 h 181" name="T23"/>
                  <a:gd fmla="*/ 1 w 512" name="T24"/>
                  <a:gd fmla="*/ 0 h 18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81" w="512">
                    <a:moveTo>
                      <a:pt x="1" y="0"/>
                    </a:moveTo>
                    <a:cubicBezTo>
                      <a:pt x="0" y="7"/>
                      <a:pt x="0" y="14"/>
                      <a:pt x="0" y="21"/>
                    </a:cubicBezTo>
                    <a:cubicBezTo>
                      <a:pt x="12" y="29"/>
                      <a:pt x="25" y="37"/>
                      <a:pt x="41" y="46"/>
                    </a:cubicBezTo>
                    <a:cubicBezTo>
                      <a:pt x="93" y="74"/>
                      <a:pt x="164" y="103"/>
                      <a:pt x="242" y="128"/>
                    </a:cubicBezTo>
                    <a:cubicBezTo>
                      <a:pt x="319" y="152"/>
                      <a:pt x="394" y="170"/>
                      <a:pt x="453" y="177"/>
                    </a:cubicBezTo>
                    <a:cubicBezTo>
                      <a:pt x="470" y="179"/>
                      <a:pt x="485" y="181"/>
                      <a:pt x="498" y="181"/>
                    </a:cubicBezTo>
                    <a:cubicBezTo>
                      <a:pt x="499" y="180"/>
                      <a:pt x="501" y="179"/>
                      <a:pt x="503" y="178"/>
                    </a:cubicBezTo>
                    <a:cubicBezTo>
                      <a:pt x="506" y="173"/>
                      <a:pt x="509" y="168"/>
                      <a:pt x="512" y="163"/>
                    </a:cubicBezTo>
                    <a:cubicBezTo>
                      <a:pt x="511" y="163"/>
                      <a:pt x="510" y="163"/>
                      <a:pt x="509" y="163"/>
                    </a:cubicBezTo>
                    <a:cubicBezTo>
                      <a:pt x="494" y="163"/>
                      <a:pt x="478" y="162"/>
                      <a:pt x="459" y="159"/>
                    </a:cubicBezTo>
                    <a:cubicBezTo>
                      <a:pt x="400" y="152"/>
                      <a:pt x="325" y="134"/>
                      <a:pt x="247" y="110"/>
                    </a:cubicBezTo>
                    <a:cubicBezTo>
                      <a:pt x="170" y="85"/>
                      <a:pt x="99" y="56"/>
                      <a:pt x="47" y="28"/>
                    </a:cubicBezTo>
                    <a:cubicBezTo>
                      <a:pt x="28" y="18"/>
                      <a:pt x="13" y="9"/>
                      <a:pt x="1" y="0"/>
                    </a:cubicBezTo>
                  </a:path>
                </a:pathLst>
              </a:custGeom>
              <a:solidFill>
                <a:srgbClr val="D14A4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 bwMode="auto">
              <a:xfrm>
                <a:off x="3052763" y="4521201"/>
                <a:ext cx="1239838" cy="514350"/>
              </a:xfrm>
              <a:custGeom>
                <a:gdLst>
                  <a:gd fmla="*/ 589 w 627" name="T0"/>
                  <a:gd fmla="*/ 176 h 260" name="T1"/>
                  <a:gd fmla="*/ 584 w 627" name="T2"/>
                  <a:gd fmla="*/ 194 h 260" name="T3"/>
                  <a:gd fmla="*/ 579 w 627" name="T4"/>
                  <a:gd fmla="*/ 208 h 260" name="T5"/>
                  <a:gd fmla="*/ 305 w 627" name="T6"/>
                  <a:gd fmla="*/ 159 h 260" name="T7"/>
                  <a:gd fmla="*/ 53 w 627" name="T8"/>
                  <a:gd fmla="*/ 40 h 260" name="T9"/>
                  <a:gd fmla="*/ 57 w 627" name="T10"/>
                  <a:gd fmla="*/ 26 h 260" name="T11"/>
                  <a:gd fmla="*/ 64 w 627" name="T12"/>
                  <a:gd fmla="*/ 8 h 260" name="T13"/>
                  <a:gd fmla="*/ 8 w 627" name="T14"/>
                  <a:gd fmla="*/ 29 h 260" name="T15"/>
                  <a:gd fmla="*/ 91 w 627" name="T16"/>
                  <a:gd fmla="*/ 120 h 260" name="T17"/>
                  <a:gd fmla="*/ 291 w 627" name="T18"/>
                  <a:gd fmla="*/ 202 h 260" name="T19"/>
                  <a:gd fmla="*/ 503 w 627" name="T20"/>
                  <a:gd fmla="*/ 251 h 260" name="T21"/>
                  <a:gd fmla="*/ 622 w 627" name="T22"/>
                  <a:gd fmla="*/ 224 h 260" name="T23"/>
                  <a:gd fmla="*/ 589 w 627" name="T24"/>
                  <a:gd fmla="*/ 176 h 26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0" w="627">
                    <a:moveTo>
                      <a:pt x="589" y="176"/>
                    </a:moveTo>
                    <a:cubicBezTo>
                      <a:pt x="588" y="182"/>
                      <a:pt x="586" y="188"/>
                      <a:pt x="584" y="194"/>
                    </a:cubicBezTo>
                    <a:cubicBezTo>
                      <a:pt x="583" y="198"/>
                      <a:pt x="581" y="203"/>
                      <a:pt x="579" y="208"/>
                    </a:cubicBezTo>
                    <a:cubicBezTo>
                      <a:pt x="556" y="215"/>
                      <a:pt x="459" y="208"/>
                      <a:pt x="305" y="159"/>
                    </a:cubicBezTo>
                    <a:cubicBezTo>
                      <a:pt x="151" y="110"/>
                      <a:pt x="68" y="59"/>
                      <a:pt x="53" y="40"/>
                    </a:cubicBezTo>
                    <a:cubicBezTo>
                      <a:pt x="55" y="35"/>
                      <a:pt x="56" y="30"/>
                      <a:pt x="57" y="26"/>
                    </a:cubicBezTo>
                    <a:cubicBezTo>
                      <a:pt x="59" y="20"/>
                      <a:pt x="61" y="14"/>
                      <a:pt x="64" y="8"/>
                    </a:cubicBezTo>
                    <a:cubicBezTo>
                      <a:pt x="33" y="0"/>
                      <a:pt x="13" y="13"/>
                      <a:pt x="8" y="29"/>
                    </a:cubicBezTo>
                    <a:cubicBezTo>
                      <a:pt x="0" y="56"/>
                      <a:pt x="25" y="84"/>
                      <a:pt x="91" y="120"/>
                    </a:cubicBezTo>
                    <a:cubicBezTo>
                      <a:pt x="143" y="148"/>
                      <a:pt x="214" y="177"/>
                      <a:pt x="291" y="202"/>
                    </a:cubicBezTo>
                    <a:cubicBezTo>
                      <a:pt x="369" y="226"/>
                      <a:pt x="444" y="244"/>
                      <a:pt x="503" y="251"/>
                    </a:cubicBezTo>
                    <a:cubicBezTo>
                      <a:pt x="577" y="260"/>
                      <a:pt x="614" y="252"/>
                      <a:pt x="622" y="224"/>
                    </a:cubicBezTo>
                    <a:cubicBezTo>
                      <a:pt x="627" y="209"/>
                      <a:pt x="619" y="187"/>
                      <a:pt x="589" y="176"/>
                    </a:cubicBezTo>
                  </a:path>
                </a:pathLst>
              </a:custGeom>
              <a:solidFill>
                <a:srgbClr val="AD3C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 bwMode="auto">
              <a:xfrm>
                <a:off x="3490913" y="5003801"/>
                <a:ext cx="165100" cy="263525"/>
              </a:xfrm>
              <a:custGeom>
                <a:gdLst>
                  <a:gd fmla="*/ 54 w 83" name="T0"/>
                  <a:gd fmla="*/ 6 h 134" name="T1"/>
                  <a:gd fmla="*/ 9 w 83" name="T2"/>
                  <a:gd fmla="*/ 29 h 134" name="T3"/>
                  <a:gd fmla="*/ 18 w 83" name="T4"/>
                  <a:gd fmla="*/ 66 h 134" name="T5"/>
                  <a:gd fmla="*/ 0 w 83" name="T6"/>
                  <a:gd fmla="*/ 124 h 134" name="T7"/>
                  <a:gd fmla="*/ 15 w 83" name="T8"/>
                  <a:gd fmla="*/ 129 h 134" name="T9"/>
                  <a:gd fmla="*/ 30 w 83" name="T10"/>
                  <a:gd fmla="*/ 134 h 134" name="T11"/>
                  <a:gd fmla="*/ 49 w 83" name="T12"/>
                  <a:gd fmla="*/ 75 h 134" name="T13"/>
                  <a:gd fmla="*/ 77 w 83" name="T14"/>
                  <a:gd fmla="*/ 51 h 134" name="T15"/>
                  <a:gd fmla="*/ 54 w 83" name="T16"/>
                  <a:gd fmla="*/ 6 h 1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4" w="83">
                    <a:moveTo>
                      <a:pt x="54" y="6"/>
                    </a:moveTo>
                    <a:cubicBezTo>
                      <a:pt x="35" y="0"/>
                      <a:pt x="15" y="10"/>
                      <a:pt x="9" y="29"/>
                    </a:cubicBezTo>
                    <a:cubicBezTo>
                      <a:pt x="5" y="42"/>
                      <a:pt x="9" y="56"/>
                      <a:pt x="18" y="6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" y="126"/>
                      <a:pt x="10" y="128"/>
                      <a:pt x="15" y="129"/>
                    </a:cubicBezTo>
                    <a:cubicBezTo>
                      <a:pt x="20" y="131"/>
                      <a:pt x="25" y="132"/>
                      <a:pt x="30" y="134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62" y="73"/>
                      <a:pt x="73" y="64"/>
                      <a:pt x="77" y="51"/>
                    </a:cubicBezTo>
                    <a:cubicBezTo>
                      <a:pt x="83" y="32"/>
                      <a:pt x="73" y="12"/>
                      <a:pt x="54" y="6"/>
                    </a:cubicBez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7" name="Freeform 47"/>
              <p:cNvSpPr/>
              <p:nvPr/>
            </p:nvSpPr>
            <p:spPr bwMode="auto">
              <a:xfrm>
                <a:off x="3987801" y="4386264"/>
                <a:ext cx="212725" cy="290513"/>
              </a:xfrm>
              <a:custGeom>
                <a:gdLst>
                  <a:gd fmla="*/ 23 w 108" name="T0"/>
                  <a:gd fmla="*/ 0 h 147" name="T1"/>
                  <a:gd fmla="*/ 18 w 108" name="T2"/>
                  <a:gd fmla="*/ 2 h 147" name="T3"/>
                  <a:gd fmla="*/ 37 w 108" name="T4"/>
                  <a:gd fmla="*/ 78 h 147" name="T5"/>
                  <a:gd fmla="*/ 83 w 108" name="T6"/>
                  <a:gd fmla="*/ 147 h 147" name="T7"/>
                  <a:gd fmla="*/ 86 w 108" name="T8"/>
                  <a:gd fmla="*/ 147 h 147" name="T9"/>
                  <a:gd fmla="*/ 82 w 108" name="T10"/>
                  <a:gd fmla="*/ 62 h 147" name="T11"/>
                  <a:gd fmla="*/ 23 w 108" name="T12"/>
                  <a:gd fmla="*/ 0 h 14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7" w="108">
                    <a:moveTo>
                      <a:pt x="23" y="0"/>
                    </a:moveTo>
                    <a:cubicBezTo>
                      <a:pt x="21" y="0"/>
                      <a:pt x="19" y="1"/>
                      <a:pt x="18" y="2"/>
                    </a:cubicBezTo>
                    <a:cubicBezTo>
                      <a:pt x="0" y="9"/>
                      <a:pt x="18" y="36"/>
                      <a:pt x="37" y="78"/>
                    </a:cubicBezTo>
                    <a:cubicBezTo>
                      <a:pt x="55" y="117"/>
                      <a:pt x="65" y="147"/>
                      <a:pt x="83" y="147"/>
                    </a:cubicBezTo>
                    <a:cubicBezTo>
                      <a:pt x="84" y="147"/>
                      <a:pt x="85" y="147"/>
                      <a:pt x="86" y="147"/>
                    </a:cubicBezTo>
                    <a:cubicBezTo>
                      <a:pt x="106" y="143"/>
                      <a:pt x="108" y="113"/>
                      <a:pt x="82" y="62"/>
                    </a:cubicBezTo>
                    <a:cubicBezTo>
                      <a:pt x="63" y="23"/>
                      <a:pt x="38" y="0"/>
                      <a:pt x="23" y="0"/>
                    </a:cubicBezTo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8" name="Freeform 48"/>
              <p:cNvSpPr/>
              <p:nvPr/>
            </p:nvSpPr>
            <p:spPr bwMode="auto">
              <a:xfrm>
                <a:off x="4135438" y="4694239"/>
                <a:ext cx="55563" cy="55563"/>
              </a:xfrm>
              <a:custGeom>
                <a:gdLst>
                  <a:gd fmla="*/ 14 w 28" name="T0"/>
                  <a:gd fmla="*/ 0 h 28" name="T1"/>
                  <a:gd fmla="*/ 11 w 28" name="T2"/>
                  <a:gd fmla="*/ 0 h 28" name="T3"/>
                  <a:gd fmla="*/ 1 w 28" name="T4"/>
                  <a:gd fmla="*/ 16 h 28" name="T5"/>
                  <a:gd fmla="*/ 14 w 28" name="T6"/>
                  <a:gd fmla="*/ 28 h 28" name="T7"/>
                  <a:gd fmla="*/ 17 w 28" name="T8"/>
                  <a:gd fmla="*/ 28 h 28" name="T9"/>
                  <a:gd fmla="*/ 27 w 28" name="T10"/>
                  <a:gd fmla="*/ 12 h 28" name="T11"/>
                  <a:gd fmla="*/ 14 w 28" name="T12"/>
                  <a:gd fmla="*/ 0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cubicBezTo>
                      <a:pt x="13" y="0"/>
                      <a:pt x="12" y="0"/>
                      <a:pt x="11" y="0"/>
                    </a:cubicBezTo>
                    <a:cubicBezTo>
                      <a:pt x="4" y="1"/>
                      <a:pt x="0" y="9"/>
                      <a:pt x="1" y="16"/>
                    </a:cubicBezTo>
                    <a:cubicBezTo>
                      <a:pt x="2" y="23"/>
                      <a:pt x="8" y="28"/>
                      <a:pt x="14" y="28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24" y="27"/>
                      <a:pt x="28" y="19"/>
                      <a:pt x="27" y="12"/>
                    </a:cubicBezTo>
                    <a:cubicBezTo>
                      <a:pt x="26" y="5"/>
                      <a:pt x="20" y="0"/>
                      <a:pt x="14" y="0"/>
                    </a:cubicBezTo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49" name="Freeform 49"/>
              <p:cNvSpPr/>
              <p:nvPr/>
            </p:nvSpPr>
            <p:spPr bwMode="auto">
              <a:xfrm>
                <a:off x="3925888" y="4592639"/>
                <a:ext cx="198438" cy="246063"/>
              </a:xfrm>
              <a:custGeom>
                <a:gdLst>
                  <a:gd fmla="*/ 55 w 125" name="T0"/>
                  <a:gd fmla="*/ 124 h 155" name="T1"/>
                  <a:gd fmla="*/ 14 w 125" name="T2"/>
                  <a:gd fmla="*/ 145 h 155" name="T3"/>
                  <a:gd fmla="*/ 28 w 125" name="T4"/>
                  <a:gd fmla="*/ 92 h 155" name="T5"/>
                  <a:gd fmla="*/ 0 w 125" name="T6"/>
                  <a:gd fmla="*/ 49 h 155" name="T7"/>
                  <a:gd fmla="*/ 44 w 125" name="T8"/>
                  <a:gd fmla="*/ 47 h 155" name="T9"/>
                  <a:gd fmla="*/ 70 w 125" name="T10"/>
                  <a:gd fmla="*/ 0 h 155" name="T11"/>
                  <a:gd fmla="*/ 82 w 125" name="T12"/>
                  <a:gd fmla="*/ 51 h 155" name="T13"/>
                  <a:gd fmla="*/ 125 w 125" name="T14"/>
                  <a:gd fmla="*/ 64 h 155" name="T15"/>
                  <a:gd fmla="*/ 89 w 125" name="T16"/>
                  <a:gd fmla="*/ 99 h 155" name="T17"/>
                  <a:gd fmla="*/ 90 w 125" name="T18"/>
                  <a:gd fmla="*/ 155 h 155" name="T19"/>
                  <a:gd fmla="*/ 55 w 125" name="T20"/>
                  <a:gd fmla="*/ 124 h 15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5" w="125">
                    <a:moveTo>
                      <a:pt x="55" y="124"/>
                    </a:moveTo>
                    <a:lnTo>
                      <a:pt x="14" y="145"/>
                    </a:lnTo>
                    <a:lnTo>
                      <a:pt x="28" y="92"/>
                    </a:lnTo>
                    <a:lnTo>
                      <a:pt x="0" y="49"/>
                    </a:lnTo>
                    <a:lnTo>
                      <a:pt x="44" y="47"/>
                    </a:lnTo>
                    <a:lnTo>
                      <a:pt x="70" y="0"/>
                    </a:lnTo>
                    <a:lnTo>
                      <a:pt x="82" y="51"/>
                    </a:lnTo>
                    <a:lnTo>
                      <a:pt x="125" y="64"/>
                    </a:lnTo>
                    <a:lnTo>
                      <a:pt x="89" y="99"/>
                    </a:lnTo>
                    <a:lnTo>
                      <a:pt x="90" y="155"/>
                    </a:lnTo>
                    <a:lnTo>
                      <a:pt x="55" y="124"/>
                    </a:ln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0" name="Freeform 50"/>
              <p:cNvSpPr/>
              <p:nvPr/>
            </p:nvSpPr>
            <p:spPr bwMode="auto">
              <a:xfrm>
                <a:off x="4029076" y="4592639"/>
                <a:ext cx="95250" cy="246063"/>
              </a:xfrm>
              <a:custGeom>
                <a:gdLst>
                  <a:gd fmla="*/ 60 w 60" name="T0"/>
                  <a:gd fmla="*/ 64 h 155" name="T1"/>
                  <a:gd fmla="*/ 17 w 60" name="T2"/>
                  <a:gd fmla="*/ 51 h 155" name="T3"/>
                  <a:gd fmla="*/ 5 w 60" name="T4"/>
                  <a:gd fmla="*/ 0 h 155" name="T5"/>
                  <a:gd fmla="*/ 0 w 60" name="T6"/>
                  <a:gd fmla="*/ 8 h 155" name="T7"/>
                  <a:gd fmla="*/ 11 w 60" name="T8"/>
                  <a:gd fmla="*/ 56 h 155" name="T9"/>
                  <a:gd fmla="*/ 47 w 60" name="T10"/>
                  <a:gd fmla="*/ 67 h 155" name="T11"/>
                  <a:gd fmla="*/ 16 w 60" name="T12"/>
                  <a:gd fmla="*/ 99 h 155" name="T13"/>
                  <a:gd fmla="*/ 17 w 60" name="T14"/>
                  <a:gd fmla="*/ 148 h 155" name="T15"/>
                  <a:gd fmla="*/ 25 w 60" name="T16"/>
                  <a:gd fmla="*/ 155 h 155" name="T17"/>
                  <a:gd fmla="*/ 24 w 60" name="T18"/>
                  <a:gd fmla="*/ 99 h 155" name="T19"/>
                  <a:gd fmla="*/ 60 w 60" name="T20"/>
                  <a:gd fmla="*/ 64 h 15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5" w="60">
                    <a:moveTo>
                      <a:pt x="60" y="64"/>
                    </a:moveTo>
                    <a:lnTo>
                      <a:pt x="17" y="51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11" y="56"/>
                    </a:lnTo>
                    <a:lnTo>
                      <a:pt x="47" y="67"/>
                    </a:lnTo>
                    <a:lnTo>
                      <a:pt x="16" y="99"/>
                    </a:lnTo>
                    <a:lnTo>
                      <a:pt x="17" y="148"/>
                    </a:lnTo>
                    <a:lnTo>
                      <a:pt x="25" y="155"/>
                    </a:lnTo>
                    <a:lnTo>
                      <a:pt x="24" y="99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B33E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1" name="Freeform 51"/>
              <p:cNvSpPr/>
              <p:nvPr/>
            </p:nvSpPr>
            <p:spPr bwMode="auto">
              <a:xfrm>
                <a:off x="3287713" y="4405314"/>
                <a:ext cx="211138" cy="241300"/>
              </a:xfrm>
              <a:custGeom>
                <a:gdLst>
                  <a:gd fmla="*/ 46 w 133" name="T0"/>
                  <a:gd fmla="*/ 111 h 152" name="T1"/>
                  <a:gd fmla="*/ 67 w 133" name="T2"/>
                  <a:gd fmla="*/ 152 h 152" name="T3"/>
                  <a:gd fmla="*/ 87 w 133" name="T4"/>
                  <a:gd fmla="*/ 101 h 152" name="T5"/>
                  <a:gd fmla="*/ 133 w 133" name="T6"/>
                  <a:gd fmla="*/ 81 h 152" name="T7"/>
                  <a:gd fmla="*/ 100 w 133" name="T8"/>
                  <a:gd fmla="*/ 54 h 152" name="T9"/>
                  <a:gd fmla="*/ 106 w 133" name="T10"/>
                  <a:gd fmla="*/ 0 h 152" name="T11"/>
                  <a:gd fmla="*/ 66 w 133" name="T12"/>
                  <a:gd fmla="*/ 35 h 152" name="T13"/>
                  <a:gd fmla="*/ 24 w 133" name="T14"/>
                  <a:gd fmla="*/ 22 h 152" name="T15"/>
                  <a:gd fmla="*/ 32 w 133" name="T16"/>
                  <a:gd fmla="*/ 70 h 152" name="T17"/>
                  <a:gd fmla="*/ 0 w 133" name="T18"/>
                  <a:gd fmla="*/ 115 h 152" name="T19"/>
                  <a:gd fmla="*/ 46 w 133" name="T20"/>
                  <a:gd fmla="*/ 111 h 15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2" w="133">
                    <a:moveTo>
                      <a:pt x="46" y="111"/>
                    </a:moveTo>
                    <a:lnTo>
                      <a:pt x="67" y="152"/>
                    </a:lnTo>
                    <a:lnTo>
                      <a:pt x="87" y="101"/>
                    </a:lnTo>
                    <a:lnTo>
                      <a:pt x="133" y="81"/>
                    </a:lnTo>
                    <a:lnTo>
                      <a:pt x="100" y="54"/>
                    </a:lnTo>
                    <a:lnTo>
                      <a:pt x="106" y="0"/>
                    </a:lnTo>
                    <a:lnTo>
                      <a:pt x="66" y="35"/>
                    </a:lnTo>
                    <a:lnTo>
                      <a:pt x="24" y="22"/>
                    </a:lnTo>
                    <a:lnTo>
                      <a:pt x="32" y="70"/>
                    </a:lnTo>
                    <a:lnTo>
                      <a:pt x="0" y="115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A138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2" name="Freeform 52"/>
              <p:cNvSpPr/>
              <p:nvPr/>
            </p:nvSpPr>
            <p:spPr bwMode="auto">
              <a:xfrm>
                <a:off x="3287713" y="4405314"/>
                <a:ext cx="168275" cy="182563"/>
              </a:xfrm>
              <a:custGeom>
                <a:gdLst>
                  <a:gd fmla="*/ 24 w 106" name="T0"/>
                  <a:gd fmla="*/ 22 h 115" name="T1"/>
                  <a:gd fmla="*/ 66 w 106" name="T2"/>
                  <a:gd fmla="*/ 35 h 115" name="T3"/>
                  <a:gd fmla="*/ 106 w 106" name="T4"/>
                  <a:gd fmla="*/ 0 h 115" name="T5"/>
                  <a:gd fmla="*/ 105 w 106" name="T6"/>
                  <a:gd fmla="*/ 10 h 115" name="T7"/>
                  <a:gd fmla="*/ 67 w 106" name="T8"/>
                  <a:gd fmla="*/ 43 h 115" name="T9"/>
                  <a:gd fmla="*/ 32 w 106" name="T10"/>
                  <a:gd fmla="*/ 32 h 115" name="T11"/>
                  <a:gd fmla="*/ 39 w 106" name="T12"/>
                  <a:gd fmla="*/ 75 h 115" name="T13"/>
                  <a:gd fmla="*/ 10 w 106" name="T14"/>
                  <a:gd fmla="*/ 115 h 115" name="T15"/>
                  <a:gd fmla="*/ 0 w 106" name="T16"/>
                  <a:gd fmla="*/ 115 h 115" name="T17"/>
                  <a:gd fmla="*/ 32 w 106" name="T18"/>
                  <a:gd fmla="*/ 70 h 115" name="T19"/>
                  <a:gd fmla="*/ 24 w 106" name="T20"/>
                  <a:gd fmla="*/ 22 h 11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15" w="105">
                    <a:moveTo>
                      <a:pt x="24" y="22"/>
                    </a:moveTo>
                    <a:lnTo>
                      <a:pt x="66" y="35"/>
                    </a:lnTo>
                    <a:lnTo>
                      <a:pt x="106" y="0"/>
                    </a:lnTo>
                    <a:lnTo>
                      <a:pt x="105" y="10"/>
                    </a:lnTo>
                    <a:lnTo>
                      <a:pt x="67" y="43"/>
                    </a:lnTo>
                    <a:lnTo>
                      <a:pt x="32" y="32"/>
                    </a:lnTo>
                    <a:lnTo>
                      <a:pt x="39" y="75"/>
                    </a:lnTo>
                    <a:lnTo>
                      <a:pt x="10" y="115"/>
                    </a:lnTo>
                    <a:lnTo>
                      <a:pt x="0" y="115"/>
                    </a:lnTo>
                    <a:lnTo>
                      <a:pt x="32" y="70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B33E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3" name="Freeform 53"/>
              <p:cNvSpPr/>
              <p:nvPr/>
            </p:nvSpPr>
            <p:spPr bwMode="auto">
              <a:xfrm>
                <a:off x="4100513" y="4973639"/>
                <a:ext cx="107950" cy="19050"/>
              </a:xfrm>
              <a:custGeom>
                <a:gdLst>
                  <a:gd fmla="*/ 51 w 55" name="T0"/>
                  <a:gd fmla="*/ 0 h 10" name="T1"/>
                  <a:gd fmla="*/ 50 w 55" name="T2"/>
                  <a:gd fmla="*/ 0 h 10" name="T3"/>
                  <a:gd fmla="*/ 29 w 55" name="T4"/>
                  <a:gd fmla="*/ 2 h 10" name="T5"/>
                  <a:gd fmla="*/ 4 w 55" name="T6"/>
                  <a:gd fmla="*/ 1 h 10" name="T7"/>
                  <a:gd fmla="*/ 4 w 55" name="T8"/>
                  <a:gd fmla="*/ 1 h 10" name="T9"/>
                  <a:gd fmla="*/ 0 w 55" name="T10"/>
                  <a:gd fmla="*/ 4 h 10" name="T11"/>
                  <a:gd fmla="*/ 3 w 55" name="T12"/>
                  <a:gd fmla="*/ 8 h 10" name="T13"/>
                  <a:gd fmla="*/ 4 w 55" name="T14"/>
                  <a:gd fmla="*/ 8 h 10" name="T15"/>
                  <a:gd fmla="*/ 29 w 55" name="T16"/>
                  <a:gd fmla="*/ 10 h 10" name="T17"/>
                  <a:gd fmla="*/ 51 w 55" name="T18"/>
                  <a:gd fmla="*/ 8 h 10" name="T19"/>
                  <a:gd fmla="*/ 55 w 55" name="T20"/>
                  <a:gd fmla="*/ 4 h 10" name="T21"/>
                  <a:gd fmla="*/ 51 w 55" name="T22"/>
                  <a:gd fmla="*/ 0 h 1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" w="55">
                    <a:moveTo>
                      <a:pt x="51" y="0"/>
                    </a:moveTo>
                    <a:cubicBezTo>
                      <a:pt x="51" y="0"/>
                      <a:pt x="51" y="0"/>
                      <a:pt x="50" y="0"/>
                    </a:cubicBezTo>
                    <a:cubicBezTo>
                      <a:pt x="44" y="1"/>
                      <a:pt x="37" y="2"/>
                      <a:pt x="29" y="2"/>
                    </a:cubicBezTo>
                    <a:cubicBezTo>
                      <a:pt x="22" y="2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3" y="9"/>
                      <a:pt x="21" y="10"/>
                      <a:pt x="29" y="10"/>
                    </a:cubicBezTo>
                    <a:cubicBezTo>
                      <a:pt x="37" y="10"/>
                      <a:pt x="45" y="9"/>
                      <a:pt x="51" y="8"/>
                    </a:cubicBezTo>
                    <a:cubicBezTo>
                      <a:pt x="54" y="8"/>
                      <a:pt x="55" y="6"/>
                      <a:pt x="55" y="4"/>
                    </a:cubicBezTo>
                    <a:cubicBezTo>
                      <a:pt x="55" y="2"/>
                      <a:pt x="53" y="0"/>
                      <a:pt x="51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4" name="Freeform 54"/>
              <p:cNvSpPr/>
              <p:nvPr/>
            </p:nvSpPr>
            <p:spPr bwMode="auto">
              <a:xfrm>
                <a:off x="3811588" y="4922839"/>
                <a:ext cx="255588" cy="61913"/>
              </a:xfrm>
              <a:custGeom>
                <a:gdLst>
                  <a:gd fmla="*/ 4 w 129" name="T0"/>
                  <a:gd fmla="*/ 0 h 32" name="T1"/>
                  <a:gd fmla="*/ 0 w 129" name="T2"/>
                  <a:gd fmla="*/ 3 h 32" name="T3"/>
                  <a:gd fmla="*/ 3 w 129" name="T4"/>
                  <a:gd fmla="*/ 8 h 32" name="T5"/>
                  <a:gd fmla="*/ 3 w 129" name="T6"/>
                  <a:gd fmla="*/ 8 h 32" name="T7"/>
                  <a:gd fmla="*/ 125 w 129" name="T8"/>
                  <a:gd fmla="*/ 32 h 32" name="T9"/>
                  <a:gd fmla="*/ 125 w 129" name="T10"/>
                  <a:gd fmla="*/ 32 h 32" name="T11"/>
                  <a:gd fmla="*/ 129 w 129" name="T12"/>
                  <a:gd fmla="*/ 28 h 32" name="T13"/>
                  <a:gd fmla="*/ 126 w 129" name="T14"/>
                  <a:gd fmla="*/ 24 h 32" name="T15"/>
                  <a:gd fmla="*/ 5 w 129" name="T16"/>
                  <a:gd fmla="*/ 0 h 32" name="T17"/>
                  <a:gd fmla="*/ 4 w 129" name="T18"/>
                  <a:gd fmla="*/ 0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29">
                    <a:moveTo>
                      <a:pt x="4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0" y="5"/>
                      <a:pt x="1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8" y="20"/>
                      <a:pt x="89" y="28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7" y="32"/>
                      <a:pt x="129" y="30"/>
                      <a:pt x="129" y="28"/>
                    </a:cubicBezTo>
                    <a:cubicBezTo>
                      <a:pt x="129" y="26"/>
                      <a:pt x="128" y="24"/>
                      <a:pt x="126" y="24"/>
                    </a:cubicBezTo>
                    <a:cubicBezTo>
                      <a:pt x="91" y="20"/>
                      <a:pt x="49" y="12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5" name="Freeform 55"/>
              <p:cNvSpPr/>
              <p:nvPr/>
            </p:nvSpPr>
            <p:spPr bwMode="auto">
              <a:xfrm>
                <a:off x="3151188" y="4659314"/>
                <a:ext cx="284163" cy="150813"/>
              </a:xfrm>
              <a:custGeom>
                <a:gdLst>
                  <a:gd fmla="*/ 4 w 144" name="T0"/>
                  <a:gd fmla="*/ 0 h 76" name="T1"/>
                  <a:gd fmla="*/ 1 w 144" name="T2"/>
                  <a:gd fmla="*/ 2 h 76" name="T3"/>
                  <a:gd fmla="*/ 2 w 144" name="T4"/>
                  <a:gd fmla="*/ 7 h 76" name="T5"/>
                  <a:gd fmla="*/ 136 w 144" name="T6"/>
                  <a:gd fmla="*/ 75 h 76" name="T7"/>
                  <a:gd fmla="*/ 138 w 144" name="T8"/>
                  <a:gd fmla="*/ 76 h 76" name="T9"/>
                  <a:gd fmla="*/ 138 w 144" name="T10"/>
                  <a:gd fmla="*/ 76 h 76" name="T11"/>
                  <a:gd fmla="*/ 139 w 144" name="T12"/>
                  <a:gd fmla="*/ 76 h 76" name="T13"/>
                  <a:gd fmla="*/ 143 w 144" name="T14"/>
                  <a:gd fmla="*/ 74 h 76" name="T15"/>
                  <a:gd fmla="*/ 141 w 144" name="T16"/>
                  <a:gd fmla="*/ 69 h 76" name="T17"/>
                  <a:gd fmla="*/ 139 w 144" name="T18"/>
                  <a:gd fmla="*/ 68 h 76" name="T19"/>
                  <a:gd fmla="*/ 7 w 144" name="T20"/>
                  <a:gd fmla="*/ 1 h 76" name="T21"/>
                  <a:gd fmla="*/ 4 w 144" name="T22"/>
                  <a:gd fmla="*/ 0 h 7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6" w="144">
                    <a:moveTo>
                      <a:pt x="4" y="0"/>
                    </a:move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43" y="37"/>
                      <a:pt x="90" y="57"/>
                      <a:pt x="136" y="75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9" y="76"/>
                      <a:pt x="139" y="76"/>
                      <a:pt x="139" y="76"/>
                    </a:cubicBezTo>
                    <a:cubicBezTo>
                      <a:pt x="141" y="76"/>
                      <a:pt x="143" y="75"/>
                      <a:pt x="143" y="74"/>
                    </a:cubicBezTo>
                    <a:cubicBezTo>
                      <a:pt x="144" y="72"/>
                      <a:pt x="143" y="69"/>
                      <a:pt x="141" y="69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94" y="49"/>
                      <a:pt x="46" y="30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D2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6" name="Oval 56"/>
              <p:cNvSpPr>
                <a:spLocks noChangeArrowheads="1"/>
              </p:cNvSpPr>
              <p:nvPr/>
            </p:nvSpPr>
            <p:spPr bwMode="auto">
              <a:xfrm>
                <a:off x="3883026" y="4965701"/>
                <a:ext cx="1092200" cy="1093788"/>
              </a:xfrm>
              <a:prstGeom prst="ellipse">
                <a:avLst/>
              </a:prstGeom>
              <a:solidFill>
                <a:srgbClr val="E3A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>
                <a:off x="3898901" y="5643564"/>
                <a:ext cx="1060450" cy="96838"/>
              </a:xfrm>
              <a:custGeom>
                <a:gdLst>
                  <a:gd fmla="*/ 537 w 537" name="T0"/>
                  <a:gd fmla="*/ 0 h 49" name="T1"/>
                  <a:gd fmla="*/ 485 w 537" name="T2"/>
                  <a:gd fmla="*/ 13 h 49" name="T3"/>
                  <a:gd fmla="*/ 269 w 537" name="T4"/>
                  <a:gd fmla="*/ 30 h 49" name="T5"/>
                  <a:gd fmla="*/ 53 w 537" name="T6"/>
                  <a:gd fmla="*/ 13 h 49" name="T7"/>
                  <a:gd fmla="*/ 0 w 537" name="T8"/>
                  <a:gd fmla="*/ 0 h 49" name="T9"/>
                  <a:gd fmla="*/ 7 w 537" name="T10"/>
                  <a:gd fmla="*/ 21 h 49" name="T11"/>
                  <a:gd fmla="*/ 53 w 537" name="T12"/>
                  <a:gd fmla="*/ 32 h 49" name="T13"/>
                  <a:gd fmla="*/ 269 w 537" name="T14"/>
                  <a:gd fmla="*/ 49 h 49" name="T15"/>
                  <a:gd fmla="*/ 485 w 537" name="T16"/>
                  <a:gd fmla="*/ 32 h 49" name="T17"/>
                  <a:gd fmla="*/ 531 w 537" name="T18"/>
                  <a:gd fmla="*/ 21 h 49" name="T19"/>
                  <a:gd fmla="*/ 537 w 537" name="T20"/>
                  <a:gd fmla="*/ 0 h 4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9" w="537">
                    <a:moveTo>
                      <a:pt x="537" y="0"/>
                    </a:moveTo>
                    <a:cubicBezTo>
                      <a:pt x="523" y="5"/>
                      <a:pt x="506" y="10"/>
                      <a:pt x="485" y="13"/>
                    </a:cubicBezTo>
                    <a:cubicBezTo>
                      <a:pt x="427" y="24"/>
                      <a:pt x="350" y="30"/>
                      <a:pt x="269" y="30"/>
                    </a:cubicBezTo>
                    <a:cubicBezTo>
                      <a:pt x="187" y="30"/>
                      <a:pt x="111" y="24"/>
                      <a:pt x="53" y="13"/>
                    </a:cubicBezTo>
                    <a:cubicBezTo>
                      <a:pt x="32" y="10"/>
                      <a:pt x="15" y="5"/>
                      <a:pt x="0" y="0"/>
                    </a:cubicBezTo>
                    <a:cubicBezTo>
                      <a:pt x="2" y="7"/>
                      <a:pt x="4" y="14"/>
                      <a:pt x="7" y="21"/>
                    </a:cubicBezTo>
                    <a:cubicBezTo>
                      <a:pt x="20" y="25"/>
                      <a:pt x="35" y="29"/>
                      <a:pt x="53" y="32"/>
                    </a:cubicBezTo>
                    <a:cubicBezTo>
                      <a:pt x="111" y="43"/>
                      <a:pt x="187" y="49"/>
                      <a:pt x="269" y="49"/>
                    </a:cubicBezTo>
                    <a:cubicBezTo>
                      <a:pt x="350" y="49"/>
                      <a:pt x="427" y="43"/>
                      <a:pt x="485" y="32"/>
                    </a:cubicBezTo>
                    <a:cubicBezTo>
                      <a:pt x="503" y="29"/>
                      <a:pt x="518" y="25"/>
                      <a:pt x="531" y="21"/>
                    </a:cubicBezTo>
                    <a:cubicBezTo>
                      <a:pt x="534" y="14"/>
                      <a:pt x="536" y="7"/>
                      <a:pt x="537" y="0"/>
                    </a:cubicBezTo>
                  </a:path>
                </a:pathLst>
              </a:custGeom>
              <a:solidFill>
                <a:srgbClr val="BA9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3794126" y="5475289"/>
                <a:ext cx="1273175" cy="227013"/>
              </a:xfrm>
              <a:custGeom>
                <a:gdLst>
                  <a:gd fmla="*/ 598 w 644" name="T0"/>
                  <a:gd fmla="*/ 0 h 115" name="T1"/>
                  <a:gd fmla="*/ 598 w 644" name="T2"/>
                  <a:gd fmla="*/ 19 h 115" name="T3"/>
                  <a:gd fmla="*/ 598 w 644" name="T4"/>
                  <a:gd fmla="*/ 33 h 115" name="T5"/>
                  <a:gd fmla="*/ 322 w 644" name="T6"/>
                  <a:gd fmla="*/ 70 h 115" name="T7"/>
                  <a:gd fmla="*/ 46 w 644" name="T8"/>
                  <a:gd fmla="*/ 33 h 115" name="T9"/>
                  <a:gd fmla="*/ 45 w 644" name="T10"/>
                  <a:gd fmla="*/ 19 h 115" name="T11"/>
                  <a:gd fmla="*/ 46 w 644" name="T12"/>
                  <a:gd fmla="*/ 0 h 115" name="T13"/>
                  <a:gd fmla="*/ 0 w 644" name="T14"/>
                  <a:gd fmla="*/ 36 h 115" name="T15"/>
                  <a:gd fmla="*/ 106 w 644" name="T16"/>
                  <a:gd fmla="*/ 98 h 115" name="T17"/>
                  <a:gd fmla="*/ 322 w 644" name="T18"/>
                  <a:gd fmla="*/ 115 h 115" name="T19"/>
                  <a:gd fmla="*/ 538 w 644" name="T20"/>
                  <a:gd fmla="*/ 98 h 115" name="T21"/>
                  <a:gd fmla="*/ 644 w 644" name="T22"/>
                  <a:gd fmla="*/ 36 h 115" name="T23"/>
                  <a:gd fmla="*/ 598 w 644" name="T24"/>
                  <a:gd fmla="*/ 0 h 11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5" w="644">
                    <a:moveTo>
                      <a:pt x="598" y="0"/>
                    </a:moveTo>
                    <a:cubicBezTo>
                      <a:pt x="598" y="6"/>
                      <a:pt x="598" y="12"/>
                      <a:pt x="598" y="19"/>
                    </a:cubicBezTo>
                    <a:cubicBezTo>
                      <a:pt x="598" y="24"/>
                      <a:pt x="598" y="29"/>
                      <a:pt x="598" y="33"/>
                    </a:cubicBezTo>
                    <a:cubicBezTo>
                      <a:pt x="578" y="47"/>
                      <a:pt x="484" y="70"/>
                      <a:pt x="322" y="70"/>
                    </a:cubicBezTo>
                    <a:cubicBezTo>
                      <a:pt x="160" y="70"/>
                      <a:pt x="65" y="47"/>
                      <a:pt x="46" y="33"/>
                    </a:cubicBezTo>
                    <a:cubicBezTo>
                      <a:pt x="45" y="29"/>
                      <a:pt x="45" y="24"/>
                      <a:pt x="45" y="19"/>
                    </a:cubicBezTo>
                    <a:cubicBezTo>
                      <a:pt x="45" y="12"/>
                      <a:pt x="46" y="6"/>
                      <a:pt x="46" y="0"/>
                    </a:cubicBezTo>
                    <a:cubicBezTo>
                      <a:pt x="15" y="2"/>
                      <a:pt x="0" y="21"/>
                      <a:pt x="0" y="36"/>
                    </a:cubicBezTo>
                    <a:cubicBezTo>
                      <a:pt x="0" y="65"/>
                      <a:pt x="32" y="85"/>
                      <a:pt x="106" y="98"/>
                    </a:cubicBezTo>
                    <a:cubicBezTo>
                      <a:pt x="164" y="109"/>
                      <a:pt x="240" y="115"/>
                      <a:pt x="322" y="115"/>
                    </a:cubicBezTo>
                    <a:cubicBezTo>
                      <a:pt x="403" y="115"/>
                      <a:pt x="480" y="109"/>
                      <a:pt x="538" y="98"/>
                    </a:cubicBezTo>
                    <a:cubicBezTo>
                      <a:pt x="611" y="85"/>
                      <a:pt x="644" y="65"/>
                      <a:pt x="644" y="36"/>
                    </a:cubicBezTo>
                    <a:cubicBezTo>
                      <a:pt x="644" y="21"/>
                      <a:pt x="629" y="2"/>
                      <a:pt x="598" y="0"/>
                    </a:cubicBezTo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 bwMode="auto">
              <a:xfrm>
                <a:off x="4359276" y="5803901"/>
                <a:ext cx="142875" cy="255588"/>
              </a:xfrm>
              <a:custGeom>
                <a:gdLst>
                  <a:gd fmla="*/ 36 w 72" name="T0"/>
                  <a:gd fmla="*/ 0 h 129" name="T1"/>
                  <a:gd fmla="*/ 0 w 72" name="T2"/>
                  <a:gd fmla="*/ 36 h 129" name="T3"/>
                  <a:gd fmla="*/ 20 w 72" name="T4"/>
                  <a:gd fmla="*/ 68 h 129" name="T5"/>
                  <a:gd fmla="*/ 20 w 72" name="T6"/>
                  <a:gd fmla="*/ 129 h 129" name="T7"/>
                  <a:gd fmla="*/ 36 w 72" name="T8"/>
                  <a:gd fmla="*/ 129 h 129" name="T9"/>
                  <a:gd fmla="*/ 52 w 72" name="T10"/>
                  <a:gd fmla="*/ 129 h 129" name="T11"/>
                  <a:gd fmla="*/ 52 w 72" name="T12"/>
                  <a:gd fmla="*/ 68 h 129" name="T13"/>
                  <a:gd fmla="*/ 72 w 72" name="T14"/>
                  <a:gd fmla="*/ 36 h 129" name="T15"/>
                  <a:gd fmla="*/ 36 w 72" name="T16"/>
                  <a:gd fmla="*/ 0 h 1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9" w="72">
                    <a:moveTo>
                      <a:pt x="36" y="0"/>
                    </a:moveTo>
                    <a:cubicBezTo>
                      <a:pt x="16" y="0"/>
                      <a:pt x="0" y="16"/>
                      <a:pt x="0" y="36"/>
                    </a:cubicBezTo>
                    <a:cubicBezTo>
                      <a:pt x="0" y="50"/>
                      <a:pt x="8" y="62"/>
                      <a:pt x="20" y="68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5" y="129"/>
                      <a:pt x="30" y="129"/>
                      <a:pt x="36" y="129"/>
                    </a:cubicBezTo>
                    <a:cubicBezTo>
                      <a:pt x="41" y="129"/>
                      <a:pt x="47" y="129"/>
                      <a:pt x="52" y="129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64" y="62"/>
                      <a:pt x="72" y="50"/>
                      <a:pt x="72" y="36"/>
                    </a:cubicBezTo>
                    <a:cubicBezTo>
                      <a:pt x="72" y="16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 bwMode="auto">
              <a:xfrm>
                <a:off x="4616451" y="5072064"/>
                <a:ext cx="277813" cy="242888"/>
              </a:xfrm>
              <a:custGeom>
                <a:gdLst>
                  <a:gd fmla="*/ 25 w 141" name="T0"/>
                  <a:gd fmla="*/ 0 h 123" name="T1"/>
                  <a:gd fmla="*/ 14 w 141" name="T2"/>
                  <a:gd fmla="*/ 3 h 123" name="T3"/>
                  <a:gd fmla="*/ 56 w 141" name="T4"/>
                  <a:gd fmla="*/ 70 h 123" name="T5"/>
                  <a:gd fmla="*/ 116 w 141" name="T6"/>
                  <a:gd fmla="*/ 123 h 123" name="T7"/>
                  <a:gd fmla="*/ 123 w 141" name="T8"/>
                  <a:gd fmla="*/ 121 h 123" name="T9"/>
                  <a:gd fmla="*/ 94 w 141" name="T10"/>
                  <a:gd fmla="*/ 41 h 123" name="T11"/>
                  <a:gd fmla="*/ 25 w 141" name="T12"/>
                  <a:gd fmla="*/ 0 h 1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3" w="141">
                    <a:moveTo>
                      <a:pt x="25" y="0"/>
                    </a:moveTo>
                    <a:cubicBezTo>
                      <a:pt x="21" y="0"/>
                      <a:pt x="17" y="1"/>
                      <a:pt x="14" y="3"/>
                    </a:cubicBezTo>
                    <a:cubicBezTo>
                      <a:pt x="0" y="16"/>
                      <a:pt x="25" y="36"/>
                      <a:pt x="56" y="70"/>
                    </a:cubicBezTo>
                    <a:cubicBezTo>
                      <a:pt x="83" y="99"/>
                      <a:pt x="100" y="123"/>
                      <a:pt x="116" y="123"/>
                    </a:cubicBezTo>
                    <a:cubicBezTo>
                      <a:pt x="118" y="123"/>
                      <a:pt x="121" y="123"/>
                      <a:pt x="123" y="121"/>
                    </a:cubicBezTo>
                    <a:cubicBezTo>
                      <a:pt x="141" y="112"/>
                      <a:pt x="134" y="82"/>
                      <a:pt x="94" y="41"/>
                    </a:cubicBezTo>
                    <a:cubicBezTo>
                      <a:pt x="67" y="14"/>
                      <a:pt x="41" y="0"/>
                      <a:pt x="25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 bwMode="auto">
              <a:xfrm>
                <a:off x="4849813" y="5326064"/>
                <a:ext cx="60325" cy="53975"/>
              </a:xfrm>
              <a:custGeom>
                <a:gdLst>
                  <a:gd fmla="*/ 14 w 31" name="T0"/>
                  <a:gd fmla="*/ 0 h 28" name="T1"/>
                  <a:gd fmla="*/ 9 w 31" name="T2"/>
                  <a:gd fmla="*/ 2 h 28" name="T3"/>
                  <a:gd fmla="*/ 4 w 31" name="T4"/>
                  <a:gd fmla="*/ 20 h 28" name="T5"/>
                  <a:gd fmla="*/ 16 w 31" name="T6"/>
                  <a:gd fmla="*/ 28 h 28" name="T7"/>
                  <a:gd fmla="*/ 22 w 31" name="T8"/>
                  <a:gd fmla="*/ 27 h 28" name="T9"/>
                  <a:gd fmla="*/ 27 w 31" name="T10"/>
                  <a:gd fmla="*/ 8 h 28" name="T11"/>
                  <a:gd fmla="*/ 14 w 31" name="T12"/>
                  <a:gd fmla="*/ 0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31">
                    <a:moveTo>
                      <a:pt x="14" y="0"/>
                    </a:moveTo>
                    <a:cubicBezTo>
                      <a:pt x="12" y="0"/>
                      <a:pt x="10" y="1"/>
                      <a:pt x="9" y="2"/>
                    </a:cubicBezTo>
                    <a:cubicBezTo>
                      <a:pt x="2" y="5"/>
                      <a:pt x="0" y="13"/>
                      <a:pt x="4" y="20"/>
                    </a:cubicBezTo>
                    <a:cubicBezTo>
                      <a:pt x="6" y="25"/>
                      <a:pt x="11" y="28"/>
                      <a:pt x="16" y="28"/>
                    </a:cubicBezTo>
                    <a:cubicBezTo>
                      <a:pt x="18" y="28"/>
                      <a:pt x="20" y="28"/>
                      <a:pt x="22" y="27"/>
                    </a:cubicBezTo>
                    <a:cubicBezTo>
                      <a:pt x="28" y="23"/>
                      <a:pt x="31" y="15"/>
                      <a:pt x="27" y="8"/>
                    </a:cubicBezTo>
                    <a:cubicBezTo>
                      <a:pt x="24" y="3"/>
                      <a:pt x="19" y="0"/>
                      <a:pt x="14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2" name="Freeform 62"/>
              <p:cNvSpPr/>
              <p:nvPr/>
            </p:nvSpPr>
            <p:spPr bwMode="auto">
              <a:xfrm>
                <a:off x="4638676" y="5265739"/>
                <a:ext cx="195263" cy="249238"/>
              </a:xfrm>
              <a:custGeom>
                <a:gdLst>
                  <a:gd fmla="*/ 74 w 123" name="T0"/>
                  <a:gd fmla="*/ 125 h 157" name="T1"/>
                  <a:gd fmla="*/ 42 w 123" name="T2"/>
                  <a:gd fmla="*/ 157 h 157" name="T3"/>
                  <a:gd fmla="*/ 38 w 123" name="T4"/>
                  <a:gd fmla="*/ 102 h 157" name="T5"/>
                  <a:gd fmla="*/ 0 w 123" name="T6"/>
                  <a:gd fmla="*/ 70 h 157" name="T7"/>
                  <a:gd fmla="*/ 41 w 123" name="T8"/>
                  <a:gd fmla="*/ 54 h 157" name="T9"/>
                  <a:gd fmla="*/ 51 w 123" name="T10"/>
                  <a:gd fmla="*/ 0 h 157" name="T11"/>
                  <a:gd fmla="*/ 79 w 123" name="T12"/>
                  <a:gd fmla="*/ 46 h 157" name="T13"/>
                  <a:gd fmla="*/ 123 w 123" name="T14"/>
                  <a:gd fmla="*/ 46 h 157" name="T15"/>
                  <a:gd fmla="*/ 99 w 123" name="T16"/>
                  <a:gd fmla="*/ 90 h 157" name="T17"/>
                  <a:gd fmla="*/ 117 w 123" name="T18"/>
                  <a:gd fmla="*/ 143 h 157" name="T19"/>
                  <a:gd fmla="*/ 74 w 123" name="T20"/>
                  <a:gd fmla="*/ 125 h 15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7" w="123">
                    <a:moveTo>
                      <a:pt x="74" y="125"/>
                    </a:moveTo>
                    <a:lnTo>
                      <a:pt x="42" y="157"/>
                    </a:lnTo>
                    <a:lnTo>
                      <a:pt x="38" y="102"/>
                    </a:lnTo>
                    <a:lnTo>
                      <a:pt x="0" y="70"/>
                    </a:lnTo>
                    <a:lnTo>
                      <a:pt x="41" y="54"/>
                    </a:lnTo>
                    <a:lnTo>
                      <a:pt x="51" y="0"/>
                    </a:lnTo>
                    <a:lnTo>
                      <a:pt x="79" y="46"/>
                    </a:lnTo>
                    <a:lnTo>
                      <a:pt x="123" y="46"/>
                    </a:lnTo>
                    <a:lnTo>
                      <a:pt x="99" y="90"/>
                    </a:lnTo>
                    <a:lnTo>
                      <a:pt x="117" y="143"/>
                    </a:lnTo>
                    <a:lnTo>
                      <a:pt x="74" y="125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3" name="Freeform 63"/>
              <p:cNvSpPr/>
              <p:nvPr/>
            </p:nvSpPr>
            <p:spPr bwMode="auto">
              <a:xfrm>
                <a:off x="4714876" y="5265739"/>
                <a:ext cx="119063" cy="227013"/>
              </a:xfrm>
              <a:custGeom>
                <a:gdLst>
                  <a:gd fmla="*/ 75 w 75" name="T0"/>
                  <a:gd fmla="*/ 46 h 143" name="T1"/>
                  <a:gd fmla="*/ 31 w 75" name="T2"/>
                  <a:gd fmla="*/ 46 h 143" name="T3"/>
                  <a:gd fmla="*/ 3 w 75" name="T4"/>
                  <a:gd fmla="*/ 0 h 143" name="T5"/>
                  <a:gd fmla="*/ 0 w 75" name="T6"/>
                  <a:gd fmla="*/ 11 h 143" name="T7"/>
                  <a:gd fmla="*/ 26 w 75" name="T8"/>
                  <a:gd fmla="*/ 53 h 143" name="T9"/>
                  <a:gd fmla="*/ 64 w 75" name="T10"/>
                  <a:gd fmla="*/ 53 h 143" name="T11"/>
                  <a:gd fmla="*/ 44 w 75" name="T12"/>
                  <a:gd fmla="*/ 92 h 143" name="T13"/>
                  <a:gd fmla="*/ 60 w 75" name="T14"/>
                  <a:gd fmla="*/ 138 h 143" name="T15"/>
                  <a:gd fmla="*/ 69 w 75" name="T16"/>
                  <a:gd fmla="*/ 143 h 143" name="T17"/>
                  <a:gd fmla="*/ 51 w 75" name="T18"/>
                  <a:gd fmla="*/ 90 h 143" name="T19"/>
                  <a:gd fmla="*/ 75 w 75" name="T20"/>
                  <a:gd fmla="*/ 46 h 14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3" w="75">
                    <a:moveTo>
                      <a:pt x="75" y="46"/>
                    </a:moveTo>
                    <a:lnTo>
                      <a:pt x="31" y="46"/>
                    </a:lnTo>
                    <a:lnTo>
                      <a:pt x="3" y="0"/>
                    </a:lnTo>
                    <a:lnTo>
                      <a:pt x="0" y="11"/>
                    </a:lnTo>
                    <a:lnTo>
                      <a:pt x="26" y="53"/>
                    </a:lnTo>
                    <a:lnTo>
                      <a:pt x="64" y="53"/>
                    </a:lnTo>
                    <a:lnTo>
                      <a:pt x="44" y="92"/>
                    </a:lnTo>
                    <a:lnTo>
                      <a:pt x="60" y="138"/>
                    </a:lnTo>
                    <a:lnTo>
                      <a:pt x="69" y="143"/>
                    </a:lnTo>
                    <a:lnTo>
                      <a:pt x="51" y="90"/>
                    </a:lnTo>
                    <a:lnTo>
                      <a:pt x="75" y="46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4" name="Freeform 64"/>
              <p:cNvSpPr/>
              <p:nvPr/>
            </p:nvSpPr>
            <p:spPr bwMode="auto">
              <a:xfrm>
                <a:off x="3995738" y="5265739"/>
                <a:ext cx="193675" cy="249238"/>
              </a:xfrm>
              <a:custGeom>
                <a:gdLst>
                  <a:gd fmla="*/ 48 w 122" name="T0"/>
                  <a:gd fmla="*/ 125 h 157" name="T1"/>
                  <a:gd fmla="*/ 81 w 122" name="T2"/>
                  <a:gd fmla="*/ 157 h 157" name="T3"/>
                  <a:gd fmla="*/ 85 w 122" name="T4"/>
                  <a:gd fmla="*/ 102 h 157" name="T5"/>
                  <a:gd fmla="*/ 122 w 122" name="T6"/>
                  <a:gd fmla="*/ 70 h 157" name="T7"/>
                  <a:gd fmla="*/ 82 w 122" name="T8"/>
                  <a:gd fmla="*/ 54 h 157" name="T9"/>
                  <a:gd fmla="*/ 72 w 122" name="T10"/>
                  <a:gd fmla="*/ 0 h 157" name="T11"/>
                  <a:gd fmla="*/ 43 w 122" name="T12"/>
                  <a:gd fmla="*/ 46 h 157" name="T13"/>
                  <a:gd fmla="*/ 0 w 122" name="T14"/>
                  <a:gd fmla="*/ 46 h 157" name="T15"/>
                  <a:gd fmla="*/ 23 w 122" name="T16"/>
                  <a:gd fmla="*/ 90 h 157" name="T17"/>
                  <a:gd fmla="*/ 5 w 122" name="T18"/>
                  <a:gd fmla="*/ 143 h 157" name="T19"/>
                  <a:gd fmla="*/ 48 w 122" name="T20"/>
                  <a:gd fmla="*/ 125 h 15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57" w="122">
                    <a:moveTo>
                      <a:pt x="48" y="125"/>
                    </a:moveTo>
                    <a:lnTo>
                      <a:pt x="81" y="157"/>
                    </a:lnTo>
                    <a:lnTo>
                      <a:pt x="85" y="102"/>
                    </a:lnTo>
                    <a:lnTo>
                      <a:pt x="122" y="70"/>
                    </a:lnTo>
                    <a:lnTo>
                      <a:pt x="82" y="54"/>
                    </a:lnTo>
                    <a:lnTo>
                      <a:pt x="72" y="0"/>
                    </a:lnTo>
                    <a:lnTo>
                      <a:pt x="43" y="46"/>
                    </a:lnTo>
                    <a:lnTo>
                      <a:pt x="0" y="46"/>
                    </a:lnTo>
                    <a:lnTo>
                      <a:pt x="23" y="90"/>
                    </a:lnTo>
                    <a:lnTo>
                      <a:pt x="5" y="143"/>
                    </a:lnTo>
                    <a:lnTo>
                      <a:pt x="48" y="125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5" name="Freeform 65"/>
              <p:cNvSpPr/>
              <p:nvPr/>
            </p:nvSpPr>
            <p:spPr bwMode="auto">
              <a:xfrm>
                <a:off x="3995738" y="5265739"/>
                <a:ext cx="119063" cy="227013"/>
              </a:xfrm>
              <a:custGeom>
                <a:gdLst>
                  <a:gd fmla="*/ 0 w 75" name="T0"/>
                  <a:gd fmla="*/ 46 h 143" name="T1"/>
                  <a:gd fmla="*/ 43 w 75" name="T2"/>
                  <a:gd fmla="*/ 46 h 143" name="T3"/>
                  <a:gd fmla="*/ 72 w 75" name="T4"/>
                  <a:gd fmla="*/ 0 h 143" name="T5"/>
                  <a:gd fmla="*/ 75 w 75" name="T6"/>
                  <a:gd fmla="*/ 11 h 143" name="T7"/>
                  <a:gd fmla="*/ 48 w 75" name="T8"/>
                  <a:gd fmla="*/ 53 h 143" name="T9"/>
                  <a:gd fmla="*/ 11 w 75" name="T10"/>
                  <a:gd fmla="*/ 53 h 143" name="T11"/>
                  <a:gd fmla="*/ 31 w 75" name="T12"/>
                  <a:gd fmla="*/ 92 h 143" name="T13"/>
                  <a:gd fmla="*/ 15 w 75" name="T14"/>
                  <a:gd fmla="*/ 138 h 143" name="T15"/>
                  <a:gd fmla="*/ 5 w 75" name="T16"/>
                  <a:gd fmla="*/ 143 h 143" name="T17"/>
                  <a:gd fmla="*/ 23 w 75" name="T18"/>
                  <a:gd fmla="*/ 90 h 143" name="T19"/>
                  <a:gd fmla="*/ 0 w 75" name="T20"/>
                  <a:gd fmla="*/ 46 h 14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3" w="75">
                    <a:moveTo>
                      <a:pt x="0" y="46"/>
                    </a:moveTo>
                    <a:lnTo>
                      <a:pt x="43" y="46"/>
                    </a:lnTo>
                    <a:lnTo>
                      <a:pt x="72" y="0"/>
                    </a:lnTo>
                    <a:lnTo>
                      <a:pt x="75" y="11"/>
                    </a:lnTo>
                    <a:lnTo>
                      <a:pt x="48" y="53"/>
                    </a:lnTo>
                    <a:lnTo>
                      <a:pt x="11" y="53"/>
                    </a:lnTo>
                    <a:lnTo>
                      <a:pt x="31" y="92"/>
                    </a:lnTo>
                    <a:lnTo>
                      <a:pt x="15" y="138"/>
                    </a:lnTo>
                    <a:lnTo>
                      <a:pt x="5" y="143"/>
                    </a:lnTo>
                    <a:lnTo>
                      <a:pt x="23" y="9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6" name="Freeform 66"/>
              <p:cNvSpPr/>
              <p:nvPr/>
            </p:nvSpPr>
            <p:spPr bwMode="auto">
              <a:xfrm>
                <a:off x="4897438" y="5583239"/>
                <a:ext cx="106363" cy="42863"/>
              </a:xfrm>
              <a:custGeom>
                <a:gdLst>
                  <a:gd fmla="*/ 49 w 54" name="T0"/>
                  <a:gd fmla="*/ 0 h 22" name="T1"/>
                  <a:gd fmla="*/ 48 w 54" name="T2"/>
                  <a:gd fmla="*/ 0 h 22" name="T3"/>
                  <a:gd fmla="*/ 4 w 54" name="T4"/>
                  <a:gd fmla="*/ 14 h 22" name="T5"/>
                  <a:gd fmla="*/ 1 w 54" name="T6"/>
                  <a:gd fmla="*/ 19 h 22" name="T7"/>
                  <a:gd fmla="*/ 5 w 54" name="T8"/>
                  <a:gd fmla="*/ 22 h 22" name="T9"/>
                  <a:gd fmla="*/ 6 w 54" name="T10"/>
                  <a:gd fmla="*/ 22 h 22" name="T11"/>
                  <a:gd fmla="*/ 51 w 54" name="T12"/>
                  <a:gd fmla="*/ 7 h 22" name="T13"/>
                  <a:gd fmla="*/ 53 w 54" name="T14"/>
                  <a:gd fmla="*/ 2 h 22" name="T15"/>
                  <a:gd fmla="*/ 49 w 54" name="T16"/>
                  <a:gd fmla="*/ 0 h 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" w="54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36" y="5"/>
                      <a:pt x="22" y="10"/>
                      <a:pt x="4" y="14"/>
                    </a:cubicBezTo>
                    <a:cubicBezTo>
                      <a:pt x="2" y="15"/>
                      <a:pt x="0" y="17"/>
                      <a:pt x="1" y="19"/>
                    </a:cubicBezTo>
                    <a:cubicBezTo>
                      <a:pt x="1" y="21"/>
                      <a:pt x="3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4" y="17"/>
                      <a:pt x="39" y="13"/>
                      <a:pt x="51" y="7"/>
                    </a:cubicBezTo>
                    <a:cubicBezTo>
                      <a:pt x="53" y="6"/>
                      <a:pt x="54" y="4"/>
                      <a:pt x="53" y="2"/>
                    </a:cubicBezTo>
                    <a:cubicBezTo>
                      <a:pt x="52" y="0"/>
                      <a:pt x="51" y="0"/>
                      <a:pt x="49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7" name="Freeform 67"/>
              <p:cNvSpPr/>
              <p:nvPr/>
            </p:nvSpPr>
            <p:spPr bwMode="auto">
              <a:xfrm>
                <a:off x="4608513" y="5619751"/>
                <a:ext cx="257175" cy="44450"/>
              </a:xfrm>
              <a:custGeom>
                <a:gdLst>
                  <a:gd fmla="*/ 126 w 130" name="T0"/>
                  <a:gd fmla="*/ 0 h 22" name="T1"/>
                  <a:gd fmla="*/ 125 w 130" name="T2"/>
                  <a:gd fmla="*/ 0 h 22" name="T3"/>
                  <a:gd fmla="*/ 4 w 130" name="T4"/>
                  <a:gd fmla="*/ 14 h 22" name="T5"/>
                  <a:gd fmla="*/ 0 w 130" name="T6"/>
                  <a:gd fmla="*/ 19 h 22" name="T7"/>
                  <a:gd fmla="*/ 4 w 130" name="T8"/>
                  <a:gd fmla="*/ 22 h 22" name="T9"/>
                  <a:gd fmla="*/ 4 w 130" name="T10"/>
                  <a:gd fmla="*/ 22 h 22" name="T11"/>
                  <a:gd fmla="*/ 127 w 130" name="T12"/>
                  <a:gd fmla="*/ 8 h 22" name="T13"/>
                  <a:gd fmla="*/ 130 w 130" name="T14"/>
                  <a:gd fmla="*/ 3 h 22" name="T15"/>
                  <a:gd fmla="*/ 126 w 130" name="T16"/>
                  <a:gd fmla="*/ 0 h 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" w="130">
                    <a:moveTo>
                      <a:pt x="126" y="0"/>
                    </a:moveTo>
                    <a:cubicBezTo>
                      <a:pt x="126" y="0"/>
                      <a:pt x="126" y="0"/>
                      <a:pt x="125" y="0"/>
                    </a:cubicBezTo>
                    <a:cubicBezTo>
                      <a:pt x="91" y="7"/>
                      <a:pt x="49" y="12"/>
                      <a:pt x="4" y="14"/>
                    </a:cubicBezTo>
                    <a:cubicBezTo>
                      <a:pt x="1" y="14"/>
                      <a:pt x="0" y="16"/>
                      <a:pt x="0" y="19"/>
                    </a:cubicBezTo>
                    <a:cubicBezTo>
                      <a:pt x="0" y="21"/>
                      <a:pt x="2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0" y="19"/>
                      <a:pt x="92" y="15"/>
                      <a:pt x="127" y="8"/>
                    </a:cubicBezTo>
                    <a:cubicBezTo>
                      <a:pt x="129" y="8"/>
                      <a:pt x="130" y="6"/>
                      <a:pt x="130" y="3"/>
                    </a:cubicBezTo>
                    <a:cubicBezTo>
                      <a:pt x="130" y="1"/>
                      <a:pt x="128" y="0"/>
                      <a:pt x="126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68" name="Freeform 68"/>
              <p:cNvSpPr/>
              <p:nvPr/>
            </p:nvSpPr>
            <p:spPr bwMode="auto">
              <a:xfrm>
                <a:off x="3898901" y="5597526"/>
                <a:ext cx="312738" cy="63500"/>
              </a:xfrm>
              <a:custGeom>
                <a:gdLst>
                  <a:gd fmla="*/ 4 w 158" name="T0"/>
                  <a:gd fmla="*/ 0 h 32" name="T1"/>
                  <a:gd fmla="*/ 0 w 158" name="T2"/>
                  <a:gd fmla="*/ 2 h 32" name="T3"/>
                  <a:gd fmla="*/ 3 w 158" name="T4"/>
                  <a:gd fmla="*/ 7 h 32" name="T5"/>
                  <a:gd fmla="*/ 151 w 158" name="T6"/>
                  <a:gd fmla="*/ 32 h 32" name="T7"/>
                  <a:gd fmla="*/ 153 w 158" name="T8"/>
                  <a:gd fmla="*/ 32 h 32" name="T9"/>
                  <a:gd fmla="*/ 154 w 158" name="T10"/>
                  <a:gd fmla="*/ 32 h 32" name="T11"/>
                  <a:gd fmla="*/ 158 w 158" name="T12"/>
                  <a:gd fmla="*/ 28 h 32" name="T13"/>
                  <a:gd fmla="*/ 154 w 158" name="T14"/>
                  <a:gd fmla="*/ 24 h 32" name="T15"/>
                  <a:gd fmla="*/ 152 w 158" name="T16"/>
                  <a:gd fmla="*/ 24 h 32" name="T17"/>
                  <a:gd fmla="*/ 6 w 158" name="T18"/>
                  <a:gd fmla="*/ 0 h 32" name="T19"/>
                  <a:gd fmla="*/ 4 w 158" name="T20"/>
                  <a:gd fmla="*/ 0 h 3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2" w="158"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51" y="24"/>
                      <a:pt x="102" y="28"/>
                      <a:pt x="151" y="32"/>
                    </a:cubicBezTo>
                    <a:cubicBezTo>
                      <a:pt x="153" y="32"/>
                      <a:pt x="153" y="32"/>
                      <a:pt x="153" y="32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6" y="32"/>
                      <a:pt x="157" y="30"/>
                      <a:pt x="158" y="28"/>
                    </a:cubicBezTo>
                    <a:cubicBezTo>
                      <a:pt x="158" y="26"/>
                      <a:pt x="156" y="24"/>
                      <a:pt x="154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03" y="20"/>
                      <a:pt x="52" y="16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2206404" y="5234739"/>
            <a:ext cx="603250" cy="601663"/>
            <a:chOff x="3046413" y="6626226"/>
            <a:chExt cx="603250" cy="6016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70" name="Oval 154"/>
            <p:cNvSpPr>
              <a:spLocks noChangeArrowheads="1"/>
            </p:cNvSpPr>
            <p:nvPr/>
          </p:nvSpPr>
          <p:spPr bwMode="auto">
            <a:xfrm>
              <a:off x="3046413" y="6626226"/>
              <a:ext cx="603250" cy="601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144838" y="6723064"/>
              <a:ext cx="406400" cy="407988"/>
              <a:chOff x="3144838" y="6723064"/>
              <a:chExt cx="406400" cy="407988"/>
            </a:xfrm>
          </p:grpSpPr>
          <p:sp>
            <p:nvSpPr>
              <p:cNvPr id="72" name="Freeform 155"/>
              <p:cNvSpPr/>
              <p:nvPr/>
            </p:nvSpPr>
            <p:spPr bwMode="auto">
              <a:xfrm>
                <a:off x="3327401" y="6723064"/>
                <a:ext cx="39688" cy="407988"/>
              </a:xfrm>
              <a:custGeom>
                <a:gdLst>
                  <a:gd fmla="*/ 0 w 20" name="T0"/>
                  <a:gd fmla="*/ 10 h 206" name="T1"/>
                  <a:gd fmla="*/ 0 w 20" name="T2"/>
                  <a:gd fmla="*/ 196 h 206" name="T3"/>
                  <a:gd fmla="*/ 10 w 20" name="T4"/>
                  <a:gd fmla="*/ 206 h 206" name="T5"/>
                  <a:gd fmla="*/ 20 w 20" name="T6"/>
                  <a:gd fmla="*/ 196 h 206" name="T7"/>
                  <a:gd fmla="*/ 20 w 20" name="T8"/>
                  <a:gd fmla="*/ 10 h 206" name="T9"/>
                  <a:gd fmla="*/ 10 w 20" name="T10"/>
                  <a:gd fmla="*/ 0 h 206" name="T11"/>
                  <a:gd fmla="*/ 0 w 20" name="T12"/>
                  <a:gd fmla="*/ 10 h 2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20">
                    <a:moveTo>
                      <a:pt x="0" y="1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2"/>
                      <a:pt x="5" y="206"/>
                      <a:pt x="10" y="206"/>
                    </a:cubicBezTo>
                    <a:cubicBezTo>
                      <a:pt x="16" y="206"/>
                      <a:pt x="20" y="202"/>
                      <a:pt x="20" y="19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3" name="Freeform 156"/>
              <p:cNvSpPr/>
              <p:nvPr/>
            </p:nvSpPr>
            <p:spPr bwMode="auto">
              <a:xfrm>
                <a:off x="3144838" y="6907214"/>
                <a:ext cx="406400" cy="39688"/>
              </a:xfrm>
              <a:custGeom>
                <a:gdLst>
                  <a:gd fmla="*/ 10 w 205" name="T0"/>
                  <a:gd fmla="*/ 20 h 20" name="T1"/>
                  <a:gd fmla="*/ 195 w 205" name="T2"/>
                  <a:gd fmla="*/ 20 h 20" name="T3"/>
                  <a:gd fmla="*/ 205 w 205" name="T4"/>
                  <a:gd fmla="*/ 10 h 20" name="T5"/>
                  <a:gd fmla="*/ 195 w 205" name="T6"/>
                  <a:gd fmla="*/ 0 h 20" name="T7"/>
                  <a:gd fmla="*/ 10 w 205" name="T8"/>
                  <a:gd fmla="*/ 0 h 20" name="T9"/>
                  <a:gd fmla="*/ 0 w 205" name="T10"/>
                  <a:gd fmla="*/ 10 h 20" name="T11"/>
                  <a:gd fmla="*/ 10 w 20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205">
                    <a:moveTo>
                      <a:pt x="10" y="20"/>
                    </a:moveTo>
                    <a:cubicBezTo>
                      <a:pt x="195" y="20"/>
                      <a:pt x="195" y="20"/>
                      <a:pt x="195" y="20"/>
                    </a:cubicBezTo>
                    <a:cubicBezTo>
                      <a:pt x="201" y="20"/>
                      <a:pt x="205" y="16"/>
                      <a:pt x="205" y="10"/>
                    </a:cubicBezTo>
                    <a:cubicBezTo>
                      <a:pt x="205" y="5"/>
                      <a:pt x="201" y="0"/>
                      <a:pt x="19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4" name="Freeform 157"/>
              <p:cNvSpPr/>
              <p:nvPr/>
            </p:nvSpPr>
            <p:spPr bwMode="auto">
              <a:xfrm>
                <a:off x="3451226" y="6851651"/>
                <a:ext cx="96838" cy="152400"/>
              </a:xfrm>
              <a:custGeom>
                <a:gdLst>
                  <a:gd fmla="*/ 45 w 49" name="T0"/>
                  <a:gd fmla="*/ 59 h 77" name="T1"/>
                  <a:gd fmla="*/ 24 w 49" name="T2"/>
                  <a:gd fmla="*/ 38 h 77" name="T3"/>
                  <a:gd fmla="*/ 45 w 49" name="T4"/>
                  <a:gd fmla="*/ 18 h 77" name="T5"/>
                  <a:gd fmla="*/ 45 w 49" name="T6"/>
                  <a:gd fmla="*/ 4 h 77" name="T7"/>
                  <a:gd fmla="*/ 31 w 49" name="T8"/>
                  <a:gd fmla="*/ 4 h 77" name="T9"/>
                  <a:gd fmla="*/ 3 w 49" name="T10"/>
                  <a:gd fmla="*/ 31 h 77" name="T11"/>
                  <a:gd fmla="*/ 0 w 49" name="T12"/>
                  <a:gd fmla="*/ 38 h 77" name="T13"/>
                  <a:gd fmla="*/ 3 w 49" name="T14"/>
                  <a:gd fmla="*/ 45 h 77" name="T15"/>
                  <a:gd fmla="*/ 31 w 49" name="T16"/>
                  <a:gd fmla="*/ 73 h 77" name="T17"/>
                  <a:gd fmla="*/ 45 w 49" name="T18"/>
                  <a:gd fmla="*/ 73 h 77" name="T19"/>
                  <a:gd fmla="*/ 45 w 49" name="T20"/>
                  <a:gd fmla="*/ 59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5" y="59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4"/>
                      <a:pt x="49" y="8"/>
                      <a:pt x="45" y="4"/>
                    </a:cubicBezTo>
                    <a:cubicBezTo>
                      <a:pt x="41" y="0"/>
                      <a:pt x="34" y="0"/>
                      <a:pt x="31" y="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3"/>
                      <a:pt x="0" y="36"/>
                      <a:pt x="0" y="38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4" y="77"/>
                      <a:pt x="41" y="77"/>
                      <a:pt x="45" y="73"/>
                    </a:cubicBezTo>
                    <a:cubicBezTo>
                      <a:pt x="49" y="69"/>
                      <a:pt x="49" y="63"/>
                      <a:pt x="45" y="59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5" name="Freeform 158"/>
              <p:cNvSpPr/>
              <p:nvPr/>
            </p:nvSpPr>
            <p:spPr bwMode="auto">
              <a:xfrm>
                <a:off x="3271838" y="6727826"/>
                <a:ext cx="152400" cy="98425"/>
              </a:xfrm>
              <a:custGeom>
                <a:gdLst>
                  <a:gd fmla="*/ 59 w 77" name="T0"/>
                  <a:gd fmla="*/ 4 h 50" name="T1"/>
                  <a:gd fmla="*/ 38 w 77" name="T2"/>
                  <a:gd fmla="*/ 24 h 50" name="T3"/>
                  <a:gd fmla="*/ 18 w 77" name="T4"/>
                  <a:gd fmla="*/ 4 h 50" name="T5"/>
                  <a:gd fmla="*/ 4 w 77" name="T6"/>
                  <a:gd fmla="*/ 4 h 50" name="T7"/>
                  <a:gd fmla="*/ 4 w 77" name="T8"/>
                  <a:gd fmla="*/ 18 h 50" name="T9"/>
                  <a:gd fmla="*/ 31 w 77" name="T10"/>
                  <a:gd fmla="*/ 46 h 50" name="T11"/>
                  <a:gd fmla="*/ 46 w 77" name="T12"/>
                  <a:gd fmla="*/ 46 h 50" name="T13"/>
                  <a:gd fmla="*/ 73 w 77" name="T14"/>
                  <a:gd fmla="*/ 18 h 50" name="T15"/>
                  <a:gd fmla="*/ 73 w 77" name="T16"/>
                  <a:gd fmla="*/ 4 h 50" name="T17"/>
                  <a:gd fmla="*/ 59 w 77" name="T18"/>
                  <a:gd fmla="*/ 4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77">
                    <a:moveTo>
                      <a:pt x="59" y="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50"/>
                      <a:pt x="42" y="50"/>
                      <a:pt x="46" y="46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7" y="14"/>
                      <a:pt x="77" y="8"/>
                      <a:pt x="73" y="4"/>
                    </a:cubicBezTo>
                    <a:cubicBezTo>
                      <a:pt x="69" y="0"/>
                      <a:pt x="63" y="0"/>
                      <a:pt x="59" y="4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6" name="Freeform 159"/>
              <p:cNvSpPr/>
              <p:nvPr/>
            </p:nvSpPr>
            <p:spPr bwMode="auto">
              <a:xfrm>
                <a:off x="3148013" y="6851651"/>
                <a:ext cx="96838" cy="152400"/>
              </a:xfrm>
              <a:custGeom>
                <a:gdLst>
                  <a:gd fmla="*/ 4 w 49" name="T0"/>
                  <a:gd fmla="*/ 18 h 77" name="T1"/>
                  <a:gd fmla="*/ 25 w 49" name="T2"/>
                  <a:gd fmla="*/ 38 h 77" name="T3"/>
                  <a:gd fmla="*/ 4 w 49" name="T4"/>
                  <a:gd fmla="*/ 59 h 77" name="T5"/>
                  <a:gd fmla="*/ 4 w 49" name="T6"/>
                  <a:gd fmla="*/ 73 h 77" name="T7"/>
                  <a:gd fmla="*/ 18 w 49" name="T8"/>
                  <a:gd fmla="*/ 73 h 77" name="T9"/>
                  <a:gd fmla="*/ 46 w 49" name="T10"/>
                  <a:gd fmla="*/ 45 h 77" name="T11"/>
                  <a:gd fmla="*/ 49 w 49" name="T12"/>
                  <a:gd fmla="*/ 38 h 77" name="T13"/>
                  <a:gd fmla="*/ 46 w 49" name="T14"/>
                  <a:gd fmla="*/ 31 h 77" name="T15"/>
                  <a:gd fmla="*/ 18 w 49" name="T16"/>
                  <a:gd fmla="*/ 4 h 77" name="T17"/>
                  <a:gd fmla="*/ 4 w 49" name="T18"/>
                  <a:gd fmla="*/ 4 h 77" name="T19"/>
                  <a:gd fmla="*/ 4 w 49" name="T20"/>
                  <a:gd fmla="*/ 18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" y="1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0" y="69"/>
                      <a:pt x="4" y="73"/>
                    </a:cubicBezTo>
                    <a:cubicBezTo>
                      <a:pt x="8" y="77"/>
                      <a:pt x="14" y="77"/>
                      <a:pt x="18" y="7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8" y="43"/>
                      <a:pt x="49" y="41"/>
                      <a:pt x="49" y="38"/>
                    </a:cubicBezTo>
                    <a:cubicBezTo>
                      <a:pt x="49" y="36"/>
                      <a:pt x="48" y="33"/>
                      <a:pt x="46" y="3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7" name="Freeform 161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8 w 119" name="T0"/>
                  <a:gd fmla="*/ 116 h 120" name="T1"/>
                  <a:gd fmla="*/ 115 w 119" name="T2"/>
                  <a:gd fmla="*/ 18 h 120" name="T3"/>
                  <a:gd fmla="*/ 115 w 119" name="T4"/>
                  <a:gd fmla="*/ 4 h 120" name="T5"/>
                  <a:gd fmla="*/ 101 w 119" name="T6"/>
                  <a:gd fmla="*/ 4 h 120" name="T7"/>
                  <a:gd fmla="*/ 4 w 119" name="T8"/>
                  <a:gd fmla="*/ 102 h 120" name="T9"/>
                  <a:gd fmla="*/ 4 w 119" name="T10"/>
                  <a:gd fmla="*/ 116 h 120" name="T11"/>
                  <a:gd fmla="*/ 18 w 119" name="T12"/>
                  <a:gd fmla="*/ 11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8" y="116"/>
                    </a:moveTo>
                    <a:cubicBezTo>
                      <a:pt x="115" y="18"/>
                      <a:pt x="115" y="18"/>
                      <a:pt x="115" y="18"/>
                    </a:cubicBezTo>
                    <a:cubicBezTo>
                      <a:pt x="119" y="15"/>
                      <a:pt x="119" y="8"/>
                      <a:pt x="115" y="4"/>
                    </a:cubicBezTo>
                    <a:cubicBezTo>
                      <a:pt x="111" y="0"/>
                      <a:pt x="105" y="0"/>
                      <a:pt x="101" y="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06"/>
                      <a:pt x="0" y="112"/>
                      <a:pt x="4" y="116"/>
                    </a:cubicBezTo>
                    <a:cubicBezTo>
                      <a:pt x="7" y="120"/>
                      <a:pt x="14" y="120"/>
                      <a:pt x="18" y="116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8" name="Freeform 162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15 w 119" name="T0"/>
                  <a:gd fmla="*/ 102 h 120" name="T1"/>
                  <a:gd fmla="*/ 18 w 119" name="T2"/>
                  <a:gd fmla="*/ 4 h 120" name="T3"/>
                  <a:gd fmla="*/ 4 w 119" name="T4"/>
                  <a:gd fmla="*/ 4 h 120" name="T5"/>
                  <a:gd fmla="*/ 4 w 119" name="T6"/>
                  <a:gd fmla="*/ 18 h 120" name="T7"/>
                  <a:gd fmla="*/ 101 w 119" name="T8"/>
                  <a:gd fmla="*/ 116 h 120" name="T9"/>
                  <a:gd fmla="*/ 115 w 119" name="T10"/>
                  <a:gd fmla="*/ 116 h 120" name="T11"/>
                  <a:gd fmla="*/ 115 w 119" name="T12"/>
                  <a:gd fmla="*/ 102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15" y="102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5"/>
                      <a:pt x="4" y="18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5" y="120"/>
                      <a:pt x="111" y="120"/>
                      <a:pt x="115" y="116"/>
                    </a:cubicBezTo>
                    <a:cubicBezTo>
                      <a:pt x="119" y="112"/>
                      <a:pt x="119" y="106"/>
                      <a:pt x="115" y="102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79" name="Freeform 163"/>
              <p:cNvSpPr/>
              <p:nvPr/>
            </p:nvSpPr>
            <p:spPr bwMode="auto">
              <a:xfrm>
                <a:off x="3424238" y="6810376"/>
                <a:ext cx="69850" cy="39688"/>
              </a:xfrm>
              <a:custGeom>
                <a:gdLst>
                  <a:gd fmla="*/ 10 w 35" name="T0"/>
                  <a:gd fmla="*/ 20 h 20" name="T1"/>
                  <a:gd fmla="*/ 25 w 35" name="T2"/>
                  <a:gd fmla="*/ 20 h 20" name="T3"/>
                  <a:gd fmla="*/ 35 w 35" name="T4"/>
                  <a:gd fmla="*/ 10 h 20" name="T5"/>
                  <a:gd fmla="*/ 25 w 35" name="T6"/>
                  <a:gd fmla="*/ 0 h 20" name="T7"/>
                  <a:gd fmla="*/ 10 w 35" name="T8"/>
                  <a:gd fmla="*/ 0 h 20" name="T9"/>
                  <a:gd fmla="*/ 0 w 35" name="T10"/>
                  <a:gd fmla="*/ 10 h 20" name="T11"/>
                  <a:gd fmla="*/ 10 w 3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10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0" name="Freeform 164"/>
              <p:cNvSpPr/>
              <p:nvPr/>
            </p:nvSpPr>
            <p:spPr bwMode="auto">
              <a:xfrm>
                <a:off x="3424238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4"/>
                      <a:pt x="10" y="34"/>
                    </a:cubicBezTo>
                    <a:cubicBezTo>
                      <a:pt x="16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1" name="Freeform 165"/>
              <p:cNvSpPr/>
              <p:nvPr/>
            </p:nvSpPr>
            <p:spPr bwMode="auto">
              <a:xfrm>
                <a:off x="3232151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4" y="34"/>
                      <a:pt x="10" y="34"/>
                    </a:cubicBezTo>
                    <a:cubicBezTo>
                      <a:pt x="15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2" name="Freeform 166"/>
              <p:cNvSpPr/>
              <p:nvPr/>
            </p:nvSpPr>
            <p:spPr bwMode="auto">
              <a:xfrm>
                <a:off x="3201988" y="6810376"/>
                <a:ext cx="69850" cy="39688"/>
              </a:xfrm>
              <a:custGeom>
                <a:gdLst>
                  <a:gd fmla="*/ 25 w 35" name="T0"/>
                  <a:gd fmla="*/ 0 h 20" name="T1"/>
                  <a:gd fmla="*/ 10 w 35" name="T2"/>
                  <a:gd fmla="*/ 0 h 20" name="T3"/>
                  <a:gd fmla="*/ 0 w 35" name="T4"/>
                  <a:gd fmla="*/ 10 h 20" name="T5"/>
                  <a:gd fmla="*/ 10 w 35" name="T6"/>
                  <a:gd fmla="*/ 20 h 20" name="T7"/>
                  <a:gd fmla="*/ 25 w 35" name="T8"/>
                  <a:gd fmla="*/ 20 h 20" name="T9"/>
                  <a:gd fmla="*/ 35 w 35" name="T10"/>
                  <a:gd fmla="*/ 10 h 20" name="T11"/>
                  <a:gd fmla="*/ 25 w 35" name="T12"/>
                  <a:gd fmla="*/ 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555904" y="1654376"/>
            <a:ext cx="996950" cy="995363"/>
            <a:chOff x="8406472" y="5416005"/>
            <a:chExt cx="996950" cy="9953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84" name="Oval 251"/>
            <p:cNvSpPr>
              <a:spLocks noChangeArrowheads="1"/>
            </p:cNvSpPr>
            <p:nvPr/>
          </p:nvSpPr>
          <p:spPr bwMode="auto">
            <a:xfrm>
              <a:off x="8406472" y="5416005"/>
              <a:ext cx="996950" cy="995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8565222" y="5606505"/>
              <a:ext cx="695325" cy="598488"/>
              <a:chOff x="5930900" y="6048376"/>
              <a:chExt cx="695325" cy="598488"/>
            </a:xfrm>
          </p:grpSpPr>
          <p:sp>
            <p:nvSpPr>
              <p:cNvPr id="86" name="Oval 252"/>
              <p:cNvSpPr>
                <a:spLocks noChangeArrowheads="1"/>
              </p:cNvSpPr>
              <p:nvPr/>
            </p:nvSpPr>
            <p:spPr bwMode="auto">
              <a:xfrm>
                <a:off x="5980113" y="6048376"/>
                <a:ext cx="596900" cy="598488"/>
              </a:xfrm>
              <a:prstGeom prst="ellipse">
                <a:avLst/>
              </a:prstGeom>
              <a:solidFill>
                <a:srgbClr val="E3A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7" name="Freeform 253"/>
              <p:cNvSpPr/>
              <p:nvPr/>
            </p:nvSpPr>
            <p:spPr bwMode="auto">
              <a:xfrm>
                <a:off x="5988050" y="6418263"/>
                <a:ext cx="579438" cy="53975"/>
              </a:xfrm>
              <a:custGeom>
                <a:gdLst>
                  <a:gd fmla="*/ 293 w 293" name="T0"/>
                  <a:gd fmla="*/ 0 h 27" name="T1"/>
                  <a:gd fmla="*/ 265 w 293" name="T2"/>
                  <a:gd fmla="*/ 7 h 27" name="T3"/>
                  <a:gd fmla="*/ 147 w 293" name="T4"/>
                  <a:gd fmla="*/ 16 h 27" name="T5"/>
                  <a:gd fmla="*/ 29 w 293" name="T6"/>
                  <a:gd fmla="*/ 7 h 27" name="T7"/>
                  <a:gd fmla="*/ 0 w 293" name="T8"/>
                  <a:gd fmla="*/ 0 h 27" name="T9"/>
                  <a:gd fmla="*/ 4 w 293" name="T10"/>
                  <a:gd fmla="*/ 12 h 27" name="T11"/>
                  <a:gd fmla="*/ 29 w 293" name="T12"/>
                  <a:gd fmla="*/ 18 h 27" name="T13"/>
                  <a:gd fmla="*/ 147 w 293" name="T14"/>
                  <a:gd fmla="*/ 27 h 27" name="T15"/>
                  <a:gd fmla="*/ 265 w 293" name="T16"/>
                  <a:gd fmla="*/ 18 h 27" name="T17"/>
                  <a:gd fmla="*/ 290 w 293" name="T18"/>
                  <a:gd fmla="*/ 12 h 27" name="T19"/>
                  <a:gd fmla="*/ 293 w 293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293">
                    <a:moveTo>
                      <a:pt x="293" y="0"/>
                    </a:moveTo>
                    <a:cubicBezTo>
                      <a:pt x="285" y="3"/>
                      <a:pt x="276" y="5"/>
                      <a:pt x="265" y="7"/>
                    </a:cubicBezTo>
                    <a:cubicBezTo>
                      <a:pt x="233" y="13"/>
                      <a:pt x="191" y="16"/>
                      <a:pt x="147" y="16"/>
                    </a:cubicBezTo>
                    <a:cubicBezTo>
                      <a:pt x="102" y="16"/>
                      <a:pt x="60" y="13"/>
                      <a:pt x="29" y="7"/>
                    </a:cubicBezTo>
                    <a:cubicBezTo>
                      <a:pt x="18" y="5"/>
                      <a:pt x="8" y="3"/>
                      <a:pt x="0" y="0"/>
                    </a:cubicBezTo>
                    <a:cubicBezTo>
                      <a:pt x="1" y="4"/>
                      <a:pt x="2" y="8"/>
                      <a:pt x="4" y="12"/>
                    </a:cubicBezTo>
                    <a:cubicBezTo>
                      <a:pt x="11" y="14"/>
                      <a:pt x="19" y="16"/>
                      <a:pt x="29" y="18"/>
                    </a:cubicBezTo>
                    <a:cubicBezTo>
                      <a:pt x="60" y="24"/>
                      <a:pt x="102" y="27"/>
                      <a:pt x="147" y="27"/>
                    </a:cubicBezTo>
                    <a:cubicBezTo>
                      <a:pt x="191" y="27"/>
                      <a:pt x="233" y="24"/>
                      <a:pt x="265" y="18"/>
                    </a:cubicBezTo>
                    <a:cubicBezTo>
                      <a:pt x="274" y="16"/>
                      <a:pt x="283" y="14"/>
                      <a:pt x="290" y="12"/>
                    </a:cubicBezTo>
                    <a:cubicBezTo>
                      <a:pt x="291" y="8"/>
                      <a:pt x="292" y="4"/>
                      <a:pt x="293" y="0"/>
                    </a:cubicBezTo>
                  </a:path>
                </a:pathLst>
              </a:custGeom>
              <a:solidFill>
                <a:srgbClr val="BA9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8" name="Freeform 254"/>
              <p:cNvSpPr/>
              <p:nvPr/>
            </p:nvSpPr>
            <p:spPr bwMode="auto">
              <a:xfrm>
                <a:off x="5930900" y="6326188"/>
                <a:ext cx="695325" cy="123825"/>
              </a:xfrm>
              <a:custGeom>
                <a:gdLst>
                  <a:gd fmla="*/ 326 w 352" name="T0"/>
                  <a:gd fmla="*/ 0 h 63" name="T1"/>
                  <a:gd fmla="*/ 327 w 352" name="T2"/>
                  <a:gd fmla="*/ 11 h 63" name="T3"/>
                  <a:gd fmla="*/ 326 w 352" name="T4"/>
                  <a:gd fmla="*/ 19 h 63" name="T5"/>
                  <a:gd fmla="*/ 176 w 352" name="T6"/>
                  <a:gd fmla="*/ 39 h 63" name="T7"/>
                  <a:gd fmla="*/ 25 w 352" name="T8"/>
                  <a:gd fmla="*/ 19 h 63" name="T9"/>
                  <a:gd fmla="*/ 25 w 352" name="T10"/>
                  <a:gd fmla="*/ 11 h 63" name="T11"/>
                  <a:gd fmla="*/ 25 w 352" name="T12"/>
                  <a:gd fmla="*/ 0 h 63" name="T13"/>
                  <a:gd fmla="*/ 0 w 352" name="T14"/>
                  <a:gd fmla="*/ 20 h 63" name="T15"/>
                  <a:gd fmla="*/ 58 w 352" name="T16"/>
                  <a:gd fmla="*/ 54 h 63" name="T17"/>
                  <a:gd fmla="*/ 176 w 352" name="T18"/>
                  <a:gd fmla="*/ 63 h 63" name="T19"/>
                  <a:gd fmla="*/ 294 w 352" name="T20"/>
                  <a:gd fmla="*/ 54 h 63" name="T21"/>
                  <a:gd fmla="*/ 352 w 352" name="T22"/>
                  <a:gd fmla="*/ 20 h 63" name="T23"/>
                  <a:gd fmla="*/ 326 w 352" name="T24"/>
                  <a:gd fmla="*/ 0 h 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2" w="352">
                    <a:moveTo>
                      <a:pt x="326" y="0"/>
                    </a:moveTo>
                    <a:cubicBezTo>
                      <a:pt x="327" y="4"/>
                      <a:pt x="327" y="7"/>
                      <a:pt x="327" y="11"/>
                    </a:cubicBezTo>
                    <a:cubicBezTo>
                      <a:pt x="327" y="13"/>
                      <a:pt x="327" y="16"/>
                      <a:pt x="326" y="19"/>
                    </a:cubicBezTo>
                    <a:cubicBezTo>
                      <a:pt x="316" y="26"/>
                      <a:pt x="264" y="39"/>
                      <a:pt x="176" y="39"/>
                    </a:cubicBezTo>
                    <a:cubicBezTo>
                      <a:pt x="87" y="39"/>
                      <a:pt x="36" y="26"/>
                      <a:pt x="25" y="19"/>
                    </a:cubicBezTo>
                    <a:cubicBezTo>
                      <a:pt x="25" y="16"/>
                      <a:pt x="25" y="13"/>
                      <a:pt x="25" y="11"/>
                    </a:cubicBezTo>
                    <a:cubicBezTo>
                      <a:pt x="25" y="7"/>
                      <a:pt x="25" y="4"/>
                      <a:pt x="25" y="0"/>
                    </a:cubicBezTo>
                    <a:cubicBezTo>
                      <a:pt x="8" y="2"/>
                      <a:pt x="0" y="12"/>
                      <a:pt x="0" y="20"/>
                    </a:cubicBezTo>
                    <a:cubicBezTo>
                      <a:pt x="0" y="36"/>
                      <a:pt x="18" y="47"/>
                      <a:pt x="58" y="54"/>
                    </a:cubicBezTo>
                    <a:cubicBezTo>
                      <a:pt x="89" y="60"/>
                      <a:pt x="131" y="63"/>
                      <a:pt x="176" y="63"/>
                    </a:cubicBezTo>
                    <a:cubicBezTo>
                      <a:pt x="220" y="63"/>
                      <a:pt x="262" y="60"/>
                      <a:pt x="294" y="54"/>
                    </a:cubicBezTo>
                    <a:cubicBezTo>
                      <a:pt x="334" y="47"/>
                      <a:pt x="352" y="36"/>
                      <a:pt x="352" y="20"/>
                    </a:cubicBezTo>
                    <a:cubicBezTo>
                      <a:pt x="352" y="12"/>
                      <a:pt x="343" y="2"/>
                      <a:pt x="326" y="0"/>
                    </a:cubicBezTo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89" name="Freeform 255"/>
              <p:cNvSpPr/>
              <p:nvPr/>
            </p:nvSpPr>
            <p:spPr bwMode="auto">
              <a:xfrm>
                <a:off x="6238875" y="6505576"/>
                <a:ext cx="77788" cy="141288"/>
              </a:xfrm>
              <a:custGeom>
                <a:gdLst>
                  <a:gd fmla="*/ 20 w 39" name="T0"/>
                  <a:gd fmla="*/ 0 h 71" name="T1"/>
                  <a:gd fmla="*/ 0 w 39" name="T2"/>
                  <a:gd fmla="*/ 20 h 71" name="T3"/>
                  <a:gd fmla="*/ 11 w 39" name="T4"/>
                  <a:gd fmla="*/ 37 h 71" name="T5"/>
                  <a:gd fmla="*/ 11 w 39" name="T6"/>
                  <a:gd fmla="*/ 70 h 71" name="T7"/>
                  <a:gd fmla="*/ 20 w 39" name="T8"/>
                  <a:gd fmla="*/ 71 h 71" name="T9"/>
                  <a:gd fmla="*/ 29 w 39" name="T10"/>
                  <a:gd fmla="*/ 70 h 71" name="T11"/>
                  <a:gd fmla="*/ 29 w 39" name="T12"/>
                  <a:gd fmla="*/ 37 h 71" name="T13"/>
                  <a:gd fmla="*/ 39 w 39" name="T14"/>
                  <a:gd fmla="*/ 20 h 71" name="T15"/>
                  <a:gd fmla="*/ 20 w 39" name="T16"/>
                  <a:gd fmla="*/ 0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27"/>
                      <a:pt x="5" y="34"/>
                      <a:pt x="11" y="37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4" y="71"/>
                      <a:pt x="17" y="71"/>
                      <a:pt x="20" y="71"/>
                    </a:cubicBezTo>
                    <a:cubicBezTo>
                      <a:pt x="23" y="71"/>
                      <a:pt x="26" y="71"/>
                      <a:pt x="29" y="70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4"/>
                      <a:pt x="39" y="27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0" name="Freeform 256"/>
              <p:cNvSpPr/>
              <p:nvPr/>
            </p:nvSpPr>
            <p:spPr bwMode="auto">
              <a:xfrm>
                <a:off x="6380163" y="6107113"/>
                <a:ext cx="150813" cy="131763"/>
              </a:xfrm>
              <a:custGeom>
                <a:gdLst>
                  <a:gd fmla="*/ 14 w 77" name="T0"/>
                  <a:gd fmla="*/ 0 h 67" name="T1"/>
                  <a:gd fmla="*/ 8 w 77" name="T2"/>
                  <a:gd fmla="*/ 2 h 67" name="T3"/>
                  <a:gd fmla="*/ 31 w 77" name="T4"/>
                  <a:gd fmla="*/ 38 h 67" name="T5"/>
                  <a:gd fmla="*/ 63 w 77" name="T6"/>
                  <a:gd fmla="*/ 67 h 67" name="T7"/>
                  <a:gd fmla="*/ 67 w 77" name="T8"/>
                  <a:gd fmla="*/ 66 h 67" name="T9"/>
                  <a:gd fmla="*/ 51 w 77" name="T10"/>
                  <a:gd fmla="*/ 23 h 67" name="T11"/>
                  <a:gd fmla="*/ 14 w 77" name="T12"/>
                  <a:gd fmla="*/ 0 h 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7" w="77">
                    <a:moveTo>
                      <a:pt x="14" y="0"/>
                    </a:moveTo>
                    <a:cubicBezTo>
                      <a:pt x="11" y="0"/>
                      <a:pt x="9" y="1"/>
                      <a:pt x="8" y="2"/>
                    </a:cubicBezTo>
                    <a:cubicBezTo>
                      <a:pt x="0" y="9"/>
                      <a:pt x="14" y="20"/>
                      <a:pt x="31" y="38"/>
                    </a:cubicBezTo>
                    <a:cubicBezTo>
                      <a:pt x="45" y="54"/>
                      <a:pt x="55" y="67"/>
                      <a:pt x="63" y="67"/>
                    </a:cubicBezTo>
                    <a:cubicBezTo>
                      <a:pt x="65" y="67"/>
                      <a:pt x="66" y="67"/>
                      <a:pt x="67" y="66"/>
                    </a:cubicBezTo>
                    <a:cubicBezTo>
                      <a:pt x="77" y="61"/>
                      <a:pt x="73" y="45"/>
                      <a:pt x="51" y="23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1" name="Freeform 257"/>
              <p:cNvSpPr/>
              <p:nvPr/>
            </p:nvSpPr>
            <p:spPr bwMode="auto">
              <a:xfrm>
                <a:off x="6507163" y="6245226"/>
                <a:ext cx="31750" cy="28575"/>
              </a:xfrm>
              <a:custGeom>
                <a:gdLst>
                  <a:gd fmla="*/ 7 w 16" name="T0"/>
                  <a:gd fmla="*/ 0 h 15" name="T1"/>
                  <a:gd fmla="*/ 4 w 16" name="T2"/>
                  <a:gd fmla="*/ 1 h 15" name="T3"/>
                  <a:gd fmla="*/ 2 w 16" name="T4"/>
                  <a:gd fmla="*/ 11 h 15" name="T5"/>
                  <a:gd fmla="*/ 8 w 16" name="T6"/>
                  <a:gd fmla="*/ 15 h 15" name="T7"/>
                  <a:gd fmla="*/ 12 w 16" name="T8"/>
                  <a:gd fmla="*/ 15 h 15" name="T9"/>
                  <a:gd fmla="*/ 14 w 16" name="T10"/>
                  <a:gd fmla="*/ 4 h 15" name="T11"/>
                  <a:gd fmla="*/ 7 w 16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16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3" y="14"/>
                      <a:pt x="6" y="15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5" y="13"/>
                      <a:pt x="16" y="8"/>
                      <a:pt x="14" y="4"/>
                    </a:cubicBezTo>
                    <a:cubicBezTo>
                      <a:pt x="13" y="2"/>
                      <a:pt x="10" y="0"/>
                      <a:pt x="7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2" name="Freeform 258"/>
              <p:cNvSpPr/>
              <p:nvPr/>
            </p:nvSpPr>
            <p:spPr bwMode="auto">
              <a:xfrm>
                <a:off x="6391275" y="6213476"/>
                <a:ext cx="106363" cy="136525"/>
              </a:xfrm>
              <a:custGeom>
                <a:gdLst>
                  <a:gd fmla="*/ 41 w 67" name="T0"/>
                  <a:gd fmla="*/ 67 h 86" name="T1"/>
                  <a:gd fmla="*/ 22 w 67" name="T2"/>
                  <a:gd fmla="*/ 86 h 86" name="T3"/>
                  <a:gd fmla="*/ 21 w 67" name="T4"/>
                  <a:gd fmla="*/ 55 h 86" name="T5"/>
                  <a:gd fmla="*/ 0 w 67" name="T6"/>
                  <a:gd fmla="*/ 37 h 86" name="T7"/>
                  <a:gd fmla="*/ 22 w 67" name="T8"/>
                  <a:gd fmla="*/ 28 h 86" name="T9"/>
                  <a:gd fmla="*/ 27 w 67" name="T10"/>
                  <a:gd fmla="*/ 0 h 86" name="T11"/>
                  <a:gd fmla="*/ 44 w 67" name="T12"/>
                  <a:gd fmla="*/ 25 h 86" name="T13"/>
                  <a:gd fmla="*/ 67 w 67" name="T14"/>
                  <a:gd fmla="*/ 25 h 86" name="T15"/>
                  <a:gd fmla="*/ 55 w 67" name="T16"/>
                  <a:gd fmla="*/ 48 h 86" name="T17"/>
                  <a:gd fmla="*/ 65 w 67" name="T18"/>
                  <a:gd fmla="*/ 77 h 86" name="T19"/>
                  <a:gd fmla="*/ 41 w 67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7">
                    <a:moveTo>
                      <a:pt x="41" y="67"/>
                    </a:moveTo>
                    <a:lnTo>
                      <a:pt x="22" y="86"/>
                    </a:lnTo>
                    <a:lnTo>
                      <a:pt x="21" y="55"/>
                    </a:lnTo>
                    <a:lnTo>
                      <a:pt x="0" y="37"/>
                    </a:lnTo>
                    <a:lnTo>
                      <a:pt x="22" y="28"/>
                    </a:lnTo>
                    <a:lnTo>
                      <a:pt x="27" y="0"/>
                    </a:lnTo>
                    <a:lnTo>
                      <a:pt x="44" y="25"/>
                    </a:lnTo>
                    <a:lnTo>
                      <a:pt x="67" y="25"/>
                    </a:lnTo>
                    <a:lnTo>
                      <a:pt x="55" y="48"/>
                    </a:lnTo>
                    <a:lnTo>
                      <a:pt x="65" y="77"/>
                    </a:ln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3" name="Freeform 259"/>
              <p:cNvSpPr/>
              <p:nvPr/>
            </p:nvSpPr>
            <p:spPr bwMode="auto">
              <a:xfrm>
                <a:off x="6434138" y="6213476"/>
                <a:ext cx="63500" cy="122238"/>
              </a:xfrm>
              <a:custGeom>
                <a:gdLst>
                  <a:gd fmla="*/ 40 w 40" name="T0"/>
                  <a:gd fmla="*/ 25 h 77" name="T1"/>
                  <a:gd fmla="*/ 17 w 40" name="T2"/>
                  <a:gd fmla="*/ 25 h 77" name="T3"/>
                  <a:gd fmla="*/ 0 w 40" name="T4"/>
                  <a:gd fmla="*/ 0 h 77" name="T5"/>
                  <a:gd fmla="*/ 0 w 40" name="T6"/>
                  <a:gd fmla="*/ 5 h 77" name="T7"/>
                  <a:gd fmla="*/ 14 w 40" name="T8"/>
                  <a:gd fmla="*/ 28 h 77" name="T9"/>
                  <a:gd fmla="*/ 34 w 40" name="T10"/>
                  <a:gd fmla="*/ 28 h 77" name="T11"/>
                  <a:gd fmla="*/ 24 w 40" name="T12"/>
                  <a:gd fmla="*/ 50 h 77" name="T13"/>
                  <a:gd fmla="*/ 32 w 40" name="T14"/>
                  <a:gd fmla="*/ 75 h 77" name="T15"/>
                  <a:gd fmla="*/ 38 w 40" name="T16"/>
                  <a:gd fmla="*/ 77 h 77" name="T17"/>
                  <a:gd fmla="*/ 28 w 40" name="T18"/>
                  <a:gd fmla="*/ 48 h 77" name="T19"/>
                  <a:gd fmla="*/ 40 w 40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0">
                    <a:moveTo>
                      <a:pt x="40" y="25"/>
                    </a:moveTo>
                    <a:lnTo>
                      <a:pt x="17" y="2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4" y="28"/>
                    </a:lnTo>
                    <a:lnTo>
                      <a:pt x="34" y="28"/>
                    </a:lnTo>
                    <a:lnTo>
                      <a:pt x="24" y="50"/>
                    </a:lnTo>
                    <a:lnTo>
                      <a:pt x="32" y="75"/>
                    </a:lnTo>
                    <a:lnTo>
                      <a:pt x="38" y="77"/>
                    </a:lnTo>
                    <a:lnTo>
                      <a:pt x="28" y="48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4" name="Freeform 260"/>
              <p:cNvSpPr/>
              <p:nvPr/>
            </p:nvSpPr>
            <p:spPr bwMode="auto">
              <a:xfrm>
                <a:off x="6042025" y="6213476"/>
                <a:ext cx="104775" cy="136525"/>
              </a:xfrm>
              <a:custGeom>
                <a:gdLst>
                  <a:gd fmla="*/ 26 w 66" name="T0"/>
                  <a:gd fmla="*/ 67 h 86" name="T1"/>
                  <a:gd fmla="*/ 43 w 66" name="T2"/>
                  <a:gd fmla="*/ 86 h 86" name="T3"/>
                  <a:gd fmla="*/ 46 w 66" name="T4"/>
                  <a:gd fmla="*/ 55 h 86" name="T5"/>
                  <a:gd fmla="*/ 66 w 66" name="T6"/>
                  <a:gd fmla="*/ 37 h 86" name="T7"/>
                  <a:gd fmla="*/ 44 w 66" name="T8"/>
                  <a:gd fmla="*/ 28 h 86" name="T9"/>
                  <a:gd fmla="*/ 38 w 66" name="T10"/>
                  <a:gd fmla="*/ 0 h 86" name="T11"/>
                  <a:gd fmla="*/ 23 w 66" name="T12"/>
                  <a:gd fmla="*/ 25 h 86" name="T13"/>
                  <a:gd fmla="*/ 0 w 66" name="T14"/>
                  <a:gd fmla="*/ 25 h 86" name="T15"/>
                  <a:gd fmla="*/ 12 w 66" name="T16"/>
                  <a:gd fmla="*/ 48 h 86" name="T17"/>
                  <a:gd fmla="*/ 2 w 66" name="T18"/>
                  <a:gd fmla="*/ 77 h 86" name="T19"/>
                  <a:gd fmla="*/ 26 w 66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6">
                    <a:moveTo>
                      <a:pt x="26" y="67"/>
                    </a:moveTo>
                    <a:lnTo>
                      <a:pt x="43" y="86"/>
                    </a:lnTo>
                    <a:lnTo>
                      <a:pt x="46" y="55"/>
                    </a:lnTo>
                    <a:lnTo>
                      <a:pt x="66" y="37"/>
                    </a:lnTo>
                    <a:lnTo>
                      <a:pt x="44" y="28"/>
                    </a:lnTo>
                    <a:lnTo>
                      <a:pt x="38" y="0"/>
                    </a:lnTo>
                    <a:lnTo>
                      <a:pt x="23" y="25"/>
                    </a:lnTo>
                    <a:lnTo>
                      <a:pt x="0" y="25"/>
                    </a:lnTo>
                    <a:lnTo>
                      <a:pt x="12" y="48"/>
                    </a:lnTo>
                    <a:lnTo>
                      <a:pt x="2" y="77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5" name="Freeform 261"/>
              <p:cNvSpPr/>
              <p:nvPr/>
            </p:nvSpPr>
            <p:spPr bwMode="auto">
              <a:xfrm>
                <a:off x="6042025" y="6213476"/>
                <a:ext cx="61913" cy="122238"/>
              </a:xfrm>
              <a:custGeom>
                <a:gdLst>
                  <a:gd fmla="*/ 0 w 39" name="T0"/>
                  <a:gd fmla="*/ 25 h 77" name="T1"/>
                  <a:gd fmla="*/ 23 w 39" name="T2"/>
                  <a:gd fmla="*/ 25 h 77" name="T3"/>
                  <a:gd fmla="*/ 38 w 39" name="T4"/>
                  <a:gd fmla="*/ 0 h 77" name="T5"/>
                  <a:gd fmla="*/ 39 w 39" name="T6"/>
                  <a:gd fmla="*/ 5 h 77" name="T7"/>
                  <a:gd fmla="*/ 26 w 39" name="T8"/>
                  <a:gd fmla="*/ 28 h 77" name="T9"/>
                  <a:gd fmla="*/ 6 w 39" name="T10"/>
                  <a:gd fmla="*/ 28 h 77" name="T11"/>
                  <a:gd fmla="*/ 16 w 39" name="T12"/>
                  <a:gd fmla="*/ 50 h 77" name="T13"/>
                  <a:gd fmla="*/ 7 w 39" name="T14"/>
                  <a:gd fmla="*/ 75 h 77" name="T15"/>
                  <a:gd fmla="*/ 2 w 39" name="T16"/>
                  <a:gd fmla="*/ 77 h 77" name="T17"/>
                  <a:gd fmla="*/ 12 w 39" name="T18"/>
                  <a:gd fmla="*/ 48 h 77" name="T19"/>
                  <a:gd fmla="*/ 0 w 39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39">
                    <a:moveTo>
                      <a:pt x="0" y="25"/>
                    </a:moveTo>
                    <a:lnTo>
                      <a:pt x="23" y="25"/>
                    </a:lnTo>
                    <a:lnTo>
                      <a:pt x="38" y="0"/>
                    </a:lnTo>
                    <a:lnTo>
                      <a:pt x="39" y="5"/>
                    </a:lnTo>
                    <a:lnTo>
                      <a:pt x="26" y="28"/>
                    </a:lnTo>
                    <a:lnTo>
                      <a:pt x="6" y="28"/>
                    </a:lnTo>
                    <a:lnTo>
                      <a:pt x="16" y="50"/>
                    </a:lnTo>
                    <a:lnTo>
                      <a:pt x="7" y="75"/>
                    </a:lnTo>
                    <a:lnTo>
                      <a:pt x="2" y="77"/>
                    </a:lnTo>
                    <a:lnTo>
                      <a:pt x="12" y="4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6" name="Freeform 262"/>
              <p:cNvSpPr/>
              <p:nvPr/>
            </p:nvSpPr>
            <p:spPr bwMode="auto">
              <a:xfrm>
                <a:off x="6534150" y="6384926"/>
                <a:ext cx="57150" cy="23813"/>
              </a:xfrm>
              <a:custGeom>
                <a:gdLst>
                  <a:gd fmla="*/ 27 w 29" name="T0"/>
                  <a:gd fmla="*/ 0 h 12" name="T1"/>
                  <a:gd fmla="*/ 26 w 29" name="T2"/>
                  <a:gd fmla="*/ 0 h 12" name="T3"/>
                  <a:gd fmla="*/ 2 w 29" name="T4"/>
                  <a:gd fmla="*/ 8 h 12" name="T5"/>
                  <a:gd fmla="*/ 0 w 29" name="T6"/>
                  <a:gd fmla="*/ 10 h 12" name="T7"/>
                  <a:gd fmla="*/ 2 w 29" name="T8"/>
                  <a:gd fmla="*/ 12 h 12" name="T9"/>
                  <a:gd fmla="*/ 3 w 29" name="T10"/>
                  <a:gd fmla="*/ 12 h 12" name="T11"/>
                  <a:gd fmla="*/ 27 w 29" name="T12"/>
                  <a:gd fmla="*/ 4 h 12" name="T13"/>
                  <a:gd fmla="*/ 29 w 29" name="T14"/>
                  <a:gd fmla="*/ 1 h 12" name="T15"/>
                  <a:gd fmla="*/ 27 w 29" name="T16"/>
                  <a:gd fmla="*/ 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8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9" y="3"/>
                      <a:pt x="11" y="5"/>
                      <a:pt x="2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3" y="10"/>
                      <a:pt x="21" y="7"/>
                      <a:pt x="27" y="4"/>
                    </a:cubicBezTo>
                    <a:cubicBezTo>
                      <a:pt x="29" y="3"/>
                      <a:pt x="29" y="2"/>
                      <a:pt x="29" y="1"/>
                    </a:cubicBezTo>
                    <a:cubicBezTo>
                      <a:pt x="28" y="0"/>
                      <a:pt x="27" y="0"/>
                      <a:pt x="27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7" name="Freeform 263"/>
              <p:cNvSpPr/>
              <p:nvPr/>
            </p:nvSpPr>
            <p:spPr bwMode="auto">
              <a:xfrm>
                <a:off x="6375400" y="6405563"/>
                <a:ext cx="139700" cy="25400"/>
              </a:xfrm>
              <a:custGeom>
                <a:gdLst>
                  <a:gd fmla="*/ 69 w 71" name="T0"/>
                  <a:gd fmla="*/ 0 h 13" name="T1"/>
                  <a:gd fmla="*/ 68 w 71" name="T2"/>
                  <a:gd fmla="*/ 0 h 13" name="T3"/>
                  <a:gd fmla="*/ 2 w 71" name="T4"/>
                  <a:gd fmla="*/ 8 h 13" name="T5"/>
                  <a:gd fmla="*/ 0 w 71" name="T6"/>
                  <a:gd fmla="*/ 10 h 13" name="T7"/>
                  <a:gd fmla="*/ 2 w 71" name="T8"/>
                  <a:gd fmla="*/ 13 h 13" name="T9"/>
                  <a:gd fmla="*/ 2 w 71" name="T10"/>
                  <a:gd fmla="*/ 13 h 13" name="T11"/>
                  <a:gd fmla="*/ 69 w 71" name="T12"/>
                  <a:gd fmla="*/ 5 h 13" name="T13"/>
                  <a:gd fmla="*/ 71 w 71" name="T14"/>
                  <a:gd fmla="*/ 2 h 13" name="T15"/>
                  <a:gd fmla="*/ 69 w 71" name="T16"/>
                  <a:gd fmla="*/ 0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71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50" y="4"/>
                      <a:pt x="27" y="7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7" y="11"/>
                      <a:pt x="50" y="8"/>
                      <a:pt x="69" y="5"/>
                    </a:cubicBezTo>
                    <a:cubicBezTo>
                      <a:pt x="70" y="5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98" name="Freeform 264"/>
              <p:cNvSpPr/>
              <p:nvPr/>
            </p:nvSpPr>
            <p:spPr bwMode="auto">
              <a:xfrm>
                <a:off x="5988050" y="6392863"/>
                <a:ext cx="169863" cy="36513"/>
              </a:xfrm>
              <a:custGeom>
                <a:gdLst>
                  <a:gd fmla="*/ 2 w 86" name="T0"/>
                  <a:gd fmla="*/ 0 h 18" name="T1"/>
                  <a:gd fmla="*/ 0 w 86" name="T2"/>
                  <a:gd fmla="*/ 2 h 18" name="T3"/>
                  <a:gd fmla="*/ 2 w 86" name="T4"/>
                  <a:gd fmla="*/ 4 h 18" name="T5"/>
                  <a:gd fmla="*/ 83 w 86" name="T6"/>
                  <a:gd fmla="*/ 18 h 18" name="T7"/>
                  <a:gd fmla="*/ 84 w 86" name="T8"/>
                  <a:gd fmla="*/ 18 h 18" name="T9"/>
                  <a:gd fmla="*/ 84 w 86" name="T10"/>
                  <a:gd fmla="*/ 18 h 18" name="T11"/>
                  <a:gd fmla="*/ 86 w 86" name="T12"/>
                  <a:gd fmla="*/ 16 h 18" name="T13"/>
                  <a:gd fmla="*/ 84 w 86" name="T14"/>
                  <a:gd fmla="*/ 13 h 18" name="T15"/>
                  <a:gd fmla="*/ 83 w 86" name="T16"/>
                  <a:gd fmla="*/ 13 h 18" name="T17"/>
                  <a:gd fmla="*/ 3 w 86" name="T18"/>
                  <a:gd fmla="*/ 0 h 18" name="T19"/>
                  <a:gd fmla="*/ 2 w 86" name="T20"/>
                  <a:gd fmla="*/ 0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86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8" y="13"/>
                      <a:pt x="56" y="16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8"/>
                      <a:pt x="86" y="17"/>
                      <a:pt x="86" y="16"/>
                    </a:cubicBezTo>
                    <a:cubicBezTo>
                      <a:pt x="86" y="15"/>
                      <a:pt x="85" y="13"/>
                      <a:pt x="84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56" y="11"/>
                      <a:pt x="29" y="9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45371" y="4678976"/>
            <a:ext cx="1349821" cy="1347672"/>
            <a:chOff x="8406472" y="5416005"/>
            <a:chExt cx="996950" cy="9953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0" name="Oval 251"/>
            <p:cNvSpPr>
              <a:spLocks noChangeArrowheads="1"/>
            </p:cNvSpPr>
            <p:nvPr/>
          </p:nvSpPr>
          <p:spPr bwMode="auto">
            <a:xfrm>
              <a:off x="8406472" y="5416005"/>
              <a:ext cx="996950" cy="995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8565222" y="5606505"/>
              <a:ext cx="695325" cy="598488"/>
              <a:chOff x="5930900" y="6048376"/>
              <a:chExt cx="695325" cy="598488"/>
            </a:xfrm>
          </p:grpSpPr>
          <p:sp>
            <p:nvSpPr>
              <p:cNvPr id="102" name="Oval 252"/>
              <p:cNvSpPr>
                <a:spLocks noChangeArrowheads="1"/>
              </p:cNvSpPr>
              <p:nvPr/>
            </p:nvSpPr>
            <p:spPr bwMode="auto">
              <a:xfrm>
                <a:off x="5980113" y="6048376"/>
                <a:ext cx="596900" cy="598488"/>
              </a:xfrm>
              <a:prstGeom prst="ellipse">
                <a:avLst/>
              </a:prstGeom>
              <a:solidFill>
                <a:srgbClr val="E3A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3" name="Freeform 253"/>
              <p:cNvSpPr/>
              <p:nvPr/>
            </p:nvSpPr>
            <p:spPr bwMode="auto">
              <a:xfrm>
                <a:off x="5988050" y="6418263"/>
                <a:ext cx="579438" cy="53975"/>
              </a:xfrm>
              <a:custGeom>
                <a:gdLst>
                  <a:gd fmla="*/ 293 w 293" name="T0"/>
                  <a:gd fmla="*/ 0 h 27" name="T1"/>
                  <a:gd fmla="*/ 265 w 293" name="T2"/>
                  <a:gd fmla="*/ 7 h 27" name="T3"/>
                  <a:gd fmla="*/ 147 w 293" name="T4"/>
                  <a:gd fmla="*/ 16 h 27" name="T5"/>
                  <a:gd fmla="*/ 29 w 293" name="T6"/>
                  <a:gd fmla="*/ 7 h 27" name="T7"/>
                  <a:gd fmla="*/ 0 w 293" name="T8"/>
                  <a:gd fmla="*/ 0 h 27" name="T9"/>
                  <a:gd fmla="*/ 4 w 293" name="T10"/>
                  <a:gd fmla="*/ 12 h 27" name="T11"/>
                  <a:gd fmla="*/ 29 w 293" name="T12"/>
                  <a:gd fmla="*/ 18 h 27" name="T13"/>
                  <a:gd fmla="*/ 147 w 293" name="T14"/>
                  <a:gd fmla="*/ 27 h 27" name="T15"/>
                  <a:gd fmla="*/ 265 w 293" name="T16"/>
                  <a:gd fmla="*/ 18 h 27" name="T17"/>
                  <a:gd fmla="*/ 290 w 293" name="T18"/>
                  <a:gd fmla="*/ 12 h 27" name="T19"/>
                  <a:gd fmla="*/ 293 w 293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293">
                    <a:moveTo>
                      <a:pt x="293" y="0"/>
                    </a:moveTo>
                    <a:cubicBezTo>
                      <a:pt x="285" y="3"/>
                      <a:pt x="276" y="5"/>
                      <a:pt x="265" y="7"/>
                    </a:cubicBezTo>
                    <a:cubicBezTo>
                      <a:pt x="233" y="13"/>
                      <a:pt x="191" y="16"/>
                      <a:pt x="147" y="16"/>
                    </a:cubicBezTo>
                    <a:cubicBezTo>
                      <a:pt x="102" y="16"/>
                      <a:pt x="60" y="13"/>
                      <a:pt x="29" y="7"/>
                    </a:cubicBezTo>
                    <a:cubicBezTo>
                      <a:pt x="18" y="5"/>
                      <a:pt x="8" y="3"/>
                      <a:pt x="0" y="0"/>
                    </a:cubicBezTo>
                    <a:cubicBezTo>
                      <a:pt x="1" y="4"/>
                      <a:pt x="2" y="8"/>
                      <a:pt x="4" y="12"/>
                    </a:cubicBezTo>
                    <a:cubicBezTo>
                      <a:pt x="11" y="14"/>
                      <a:pt x="19" y="16"/>
                      <a:pt x="29" y="18"/>
                    </a:cubicBezTo>
                    <a:cubicBezTo>
                      <a:pt x="60" y="24"/>
                      <a:pt x="102" y="27"/>
                      <a:pt x="147" y="27"/>
                    </a:cubicBezTo>
                    <a:cubicBezTo>
                      <a:pt x="191" y="27"/>
                      <a:pt x="233" y="24"/>
                      <a:pt x="265" y="18"/>
                    </a:cubicBezTo>
                    <a:cubicBezTo>
                      <a:pt x="274" y="16"/>
                      <a:pt x="283" y="14"/>
                      <a:pt x="290" y="12"/>
                    </a:cubicBezTo>
                    <a:cubicBezTo>
                      <a:pt x="291" y="8"/>
                      <a:pt x="292" y="4"/>
                      <a:pt x="293" y="0"/>
                    </a:cubicBezTo>
                  </a:path>
                </a:pathLst>
              </a:custGeom>
              <a:solidFill>
                <a:srgbClr val="BA9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4" name="Freeform 254"/>
              <p:cNvSpPr/>
              <p:nvPr/>
            </p:nvSpPr>
            <p:spPr bwMode="auto">
              <a:xfrm>
                <a:off x="5930900" y="6326188"/>
                <a:ext cx="695325" cy="123825"/>
              </a:xfrm>
              <a:custGeom>
                <a:gdLst>
                  <a:gd fmla="*/ 326 w 352" name="T0"/>
                  <a:gd fmla="*/ 0 h 63" name="T1"/>
                  <a:gd fmla="*/ 327 w 352" name="T2"/>
                  <a:gd fmla="*/ 11 h 63" name="T3"/>
                  <a:gd fmla="*/ 326 w 352" name="T4"/>
                  <a:gd fmla="*/ 19 h 63" name="T5"/>
                  <a:gd fmla="*/ 176 w 352" name="T6"/>
                  <a:gd fmla="*/ 39 h 63" name="T7"/>
                  <a:gd fmla="*/ 25 w 352" name="T8"/>
                  <a:gd fmla="*/ 19 h 63" name="T9"/>
                  <a:gd fmla="*/ 25 w 352" name="T10"/>
                  <a:gd fmla="*/ 11 h 63" name="T11"/>
                  <a:gd fmla="*/ 25 w 352" name="T12"/>
                  <a:gd fmla="*/ 0 h 63" name="T13"/>
                  <a:gd fmla="*/ 0 w 352" name="T14"/>
                  <a:gd fmla="*/ 20 h 63" name="T15"/>
                  <a:gd fmla="*/ 58 w 352" name="T16"/>
                  <a:gd fmla="*/ 54 h 63" name="T17"/>
                  <a:gd fmla="*/ 176 w 352" name="T18"/>
                  <a:gd fmla="*/ 63 h 63" name="T19"/>
                  <a:gd fmla="*/ 294 w 352" name="T20"/>
                  <a:gd fmla="*/ 54 h 63" name="T21"/>
                  <a:gd fmla="*/ 352 w 352" name="T22"/>
                  <a:gd fmla="*/ 20 h 63" name="T23"/>
                  <a:gd fmla="*/ 326 w 352" name="T24"/>
                  <a:gd fmla="*/ 0 h 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2" w="352">
                    <a:moveTo>
                      <a:pt x="326" y="0"/>
                    </a:moveTo>
                    <a:cubicBezTo>
                      <a:pt x="327" y="4"/>
                      <a:pt x="327" y="7"/>
                      <a:pt x="327" y="11"/>
                    </a:cubicBezTo>
                    <a:cubicBezTo>
                      <a:pt x="327" y="13"/>
                      <a:pt x="327" y="16"/>
                      <a:pt x="326" y="19"/>
                    </a:cubicBezTo>
                    <a:cubicBezTo>
                      <a:pt x="316" y="26"/>
                      <a:pt x="264" y="39"/>
                      <a:pt x="176" y="39"/>
                    </a:cubicBezTo>
                    <a:cubicBezTo>
                      <a:pt x="87" y="39"/>
                      <a:pt x="36" y="26"/>
                      <a:pt x="25" y="19"/>
                    </a:cubicBezTo>
                    <a:cubicBezTo>
                      <a:pt x="25" y="16"/>
                      <a:pt x="25" y="13"/>
                      <a:pt x="25" y="11"/>
                    </a:cubicBezTo>
                    <a:cubicBezTo>
                      <a:pt x="25" y="7"/>
                      <a:pt x="25" y="4"/>
                      <a:pt x="25" y="0"/>
                    </a:cubicBezTo>
                    <a:cubicBezTo>
                      <a:pt x="8" y="2"/>
                      <a:pt x="0" y="12"/>
                      <a:pt x="0" y="20"/>
                    </a:cubicBezTo>
                    <a:cubicBezTo>
                      <a:pt x="0" y="36"/>
                      <a:pt x="18" y="47"/>
                      <a:pt x="58" y="54"/>
                    </a:cubicBezTo>
                    <a:cubicBezTo>
                      <a:pt x="89" y="60"/>
                      <a:pt x="131" y="63"/>
                      <a:pt x="176" y="63"/>
                    </a:cubicBezTo>
                    <a:cubicBezTo>
                      <a:pt x="220" y="63"/>
                      <a:pt x="262" y="60"/>
                      <a:pt x="294" y="54"/>
                    </a:cubicBezTo>
                    <a:cubicBezTo>
                      <a:pt x="334" y="47"/>
                      <a:pt x="352" y="36"/>
                      <a:pt x="352" y="20"/>
                    </a:cubicBezTo>
                    <a:cubicBezTo>
                      <a:pt x="352" y="12"/>
                      <a:pt x="343" y="2"/>
                      <a:pt x="326" y="0"/>
                    </a:cubicBezTo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5" name="Freeform 255"/>
              <p:cNvSpPr/>
              <p:nvPr/>
            </p:nvSpPr>
            <p:spPr bwMode="auto">
              <a:xfrm>
                <a:off x="6238875" y="6505576"/>
                <a:ext cx="77788" cy="141288"/>
              </a:xfrm>
              <a:custGeom>
                <a:gdLst>
                  <a:gd fmla="*/ 20 w 39" name="T0"/>
                  <a:gd fmla="*/ 0 h 71" name="T1"/>
                  <a:gd fmla="*/ 0 w 39" name="T2"/>
                  <a:gd fmla="*/ 20 h 71" name="T3"/>
                  <a:gd fmla="*/ 11 w 39" name="T4"/>
                  <a:gd fmla="*/ 37 h 71" name="T5"/>
                  <a:gd fmla="*/ 11 w 39" name="T6"/>
                  <a:gd fmla="*/ 70 h 71" name="T7"/>
                  <a:gd fmla="*/ 20 w 39" name="T8"/>
                  <a:gd fmla="*/ 71 h 71" name="T9"/>
                  <a:gd fmla="*/ 29 w 39" name="T10"/>
                  <a:gd fmla="*/ 70 h 71" name="T11"/>
                  <a:gd fmla="*/ 29 w 39" name="T12"/>
                  <a:gd fmla="*/ 37 h 71" name="T13"/>
                  <a:gd fmla="*/ 39 w 39" name="T14"/>
                  <a:gd fmla="*/ 20 h 71" name="T15"/>
                  <a:gd fmla="*/ 20 w 39" name="T16"/>
                  <a:gd fmla="*/ 0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27"/>
                      <a:pt x="5" y="34"/>
                      <a:pt x="11" y="37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4" y="71"/>
                      <a:pt x="17" y="71"/>
                      <a:pt x="20" y="71"/>
                    </a:cubicBezTo>
                    <a:cubicBezTo>
                      <a:pt x="23" y="71"/>
                      <a:pt x="26" y="71"/>
                      <a:pt x="29" y="70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4"/>
                      <a:pt x="39" y="27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6" name="Freeform 256"/>
              <p:cNvSpPr/>
              <p:nvPr/>
            </p:nvSpPr>
            <p:spPr bwMode="auto">
              <a:xfrm>
                <a:off x="6380163" y="6107113"/>
                <a:ext cx="150813" cy="131763"/>
              </a:xfrm>
              <a:custGeom>
                <a:gdLst>
                  <a:gd fmla="*/ 14 w 77" name="T0"/>
                  <a:gd fmla="*/ 0 h 67" name="T1"/>
                  <a:gd fmla="*/ 8 w 77" name="T2"/>
                  <a:gd fmla="*/ 2 h 67" name="T3"/>
                  <a:gd fmla="*/ 31 w 77" name="T4"/>
                  <a:gd fmla="*/ 38 h 67" name="T5"/>
                  <a:gd fmla="*/ 63 w 77" name="T6"/>
                  <a:gd fmla="*/ 67 h 67" name="T7"/>
                  <a:gd fmla="*/ 67 w 77" name="T8"/>
                  <a:gd fmla="*/ 66 h 67" name="T9"/>
                  <a:gd fmla="*/ 51 w 77" name="T10"/>
                  <a:gd fmla="*/ 23 h 67" name="T11"/>
                  <a:gd fmla="*/ 14 w 77" name="T12"/>
                  <a:gd fmla="*/ 0 h 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7" w="77">
                    <a:moveTo>
                      <a:pt x="14" y="0"/>
                    </a:moveTo>
                    <a:cubicBezTo>
                      <a:pt x="11" y="0"/>
                      <a:pt x="9" y="1"/>
                      <a:pt x="8" y="2"/>
                    </a:cubicBezTo>
                    <a:cubicBezTo>
                      <a:pt x="0" y="9"/>
                      <a:pt x="14" y="20"/>
                      <a:pt x="31" y="38"/>
                    </a:cubicBezTo>
                    <a:cubicBezTo>
                      <a:pt x="45" y="54"/>
                      <a:pt x="55" y="67"/>
                      <a:pt x="63" y="67"/>
                    </a:cubicBezTo>
                    <a:cubicBezTo>
                      <a:pt x="65" y="67"/>
                      <a:pt x="66" y="67"/>
                      <a:pt x="67" y="66"/>
                    </a:cubicBezTo>
                    <a:cubicBezTo>
                      <a:pt x="77" y="61"/>
                      <a:pt x="73" y="45"/>
                      <a:pt x="51" y="23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7" name="Freeform 257"/>
              <p:cNvSpPr/>
              <p:nvPr/>
            </p:nvSpPr>
            <p:spPr bwMode="auto">
              <a:xfrm>
                <a:off x="6507163" y="6245226"/>
                <a:ext cx="31750" cy="28575"/>
              </a:xfrm>
              <a:custGeom>
                <a:gdLst>
                  <a:gd fmla="*/ 7 w 16" name="T0"/>
                  <a:gd fmla="*/ 0 h 15" name="T1"/>
                  <a:gd fmla="*/ 4 w 16" name="T2"/>
                  <a:gd fmla="*/ 1 h 15" name="T3"/>
                  <a:gd fmla="*/ 2 w 16" name="T4"/>
                  <a:gd fmla="*/ 11 h 15" name="T5"/>
                  <a:gd fmla="*/ 8 w 16" name="T6"/>
                  <a:gd fmla="*/ 15 h 15" name="T7"/>
                  <a:gd fmla="*/ 12 w 16" name="T8"/>
                  <a:gd fmla="*/ 15 h 15" name="T9"/>
                  <a:gd fmla="*/ 14 w 16" name="T10"/>
                  <a:gd fmla="*/ 4 h 15" name="T11"/>
                  <a:gd fmla="*/ 7 w 16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16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3" y="14"/>
                      <a:pt x="6" y="15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5" y="13"/>
                      <a:pt x="16" y="8"/>
                      <a:pt x="14" y="4"/>
                    </a:cubicBezTo>
                    <a:cubicBezTo>
                      <a:pt x="13" y="2"/>
                      <a:pt x="10" y="0"/>
                      <a:pt x="7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8" name="Freeform 258"/>
              <p:cNvSpPr/>
              <p:nvPr/>
            </p:nvSpPr>
            <p:spPr bwMode="auto">
              <a:xfrm>
                <a:off x="6391275" y="6213476"/>
                <a:ext cx="106363" cy="136525"/>
              </a:xfrm>
              <a:custGeom>
                <a:gdLst>
                  <a:gd fmla="*/ 41 w 67" name="T0"/>
                  <a:gd fmla="*/ 67 h 86" name="T1"/>
                  <a:gd fmla="*/ 22 w 67" name="T2"/>
                  <a:gd fmla="*/ 86 h 86" name="T3"/>
                  <a:gd fmla="*/ 21 w 67" name="T4"/>
                  <a:gd fmla="*/ 55 h 86" name="T5"/>
                  <a:gd fmla="*/ 0 w 67" name="T6"/>
                  <a:gd fmla="*/ 37 h 86" name="T7"/>
                  <a:gd fmla="*/ 22 w 67" name="T8"/>
                  <a:gd fmla="*/ 28 h 86" name="T9"/>
                  <a:gd fmla="*/ 27 w 67" name="T10"/>
                  <a:gd fmla="*/ 0 h 86" name="T11"/>
                  <a:gd fmla="*/ 44 w 67" name="T12"/>
                  <a:gd fmla="*/ 25 h 86" name="T13"/>
                  <a:gd fmla="*/ 67 w 67" name="T14"/>
                  <a:gd fmla="*/ 25 h 86" name="T15"/>
                  <a:gd fmla="*/ 55 w 67" name="T16"/>
                  <a:gd fmla="*/ 48 h 86" name="T17"/>
                  <a:gd fmla="*/ 65 w 67" name="T18"/>
                  <a:gd fmla="*/ 77 h 86" name="T19"/>
                  <a:gd fmla="*/ 41 w 67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7">
                    <a:moveTo>
                      <a:pt x="41" y="67"/>
                    </a:moveTo>
                    <a:lnTo>
                      <a:pt x="22" y="86"/>
                    </a:lnTo>
                    <a:lnTo>
                      <a:pt x="21" y="55"/>
                    </a:lnTo>
                    <a:lnTo>
                      <a:pt x="0" y="37"/>
                    </a:lnTo>
                    <a:lnTo>
                      <a:pt x="22" y="28"/>
                    </a:lnTo>
                    <a:lnTo>
                      <a:pt x="27" y="0"/>
                    </a:lnTo>
                    <a:lnTo>
                      <a:pt x="44" y="25"/>
                    </a:lnTo>
                    <a:lnTo>
                      <a:pt x="67" y="25"/>
                    </a:lnTo>
                    <a:lnTo>
                      <a:pt x="55" y="48"/>
                    </a:lnTo>
                    <a:lnTo>
                      <a:pt x="65" y="77"/>
                    </a:ln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09" name="Freeform 259"/>
              <p:cNvSpPr/>
              <p:nvPr/>
            </p:nvSpPr>
            <p:spPr bwMode="auto">
              <a:xfrm>
                <a:off x="6434138" y="6213476"/>
                <a:ext cx="63500" cy="122238"/>
              </a:xfrm>
              <a:custGeom>
                <a:gdLst>
                  <a:gd fmla="*/ 40 w 40" name="T0"/>
                  <a:gd fmla="*/ 25 h 77" name="T1"/>
                  <a:gd fmla="*/ 17 w 40" name="T2"/>
                  <a:gd fmla="*/ 25 h 77" name="T3"/>
                  <a:gd fmla="*/ 0 w 40" name="T4"/>
                  <a:gd fmla="*/ 0 h 77" name="T5"/>
                  <a:gd fmla="*/ 0 w 40" name="T6"/>
                  <a:gd fmla="*/ 5 h 77" name="T7"/>
                  <a:gd fmla="*/ 14 w 40" name="T8"/>
                  <a:gd fmla="*/ 28 h 77" name="T9"/>
                  <a:gd fmla="*/ 34 w 40" name="T10"/>
                  <a:gd fmla="*/ 28 h 77" name="T11"/>
                  <a:gd fmla="*/ 24 w 40" name="T12"/>
                  <a:gd fmla="*/ 50 h 77" name="T13"/>
                  <a:gd fmla="*/ 32 w 40" name="T14"/>
                  <a:gd fmla="*/ 75 h 77" name="T15"/>
                  <a:gd fmla="*/ 38 w 40" name="T16"/>
                  <a:gd fmla="*/ 77 h 77" name="T17"/>
                  <a:gd fmla="*/ 28 w 40" name="T18"/>
                  <a:gd fmla="*/ 48 h 77" name="T19"/>
                  <a:gd fmla="*/ 40 w 40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0">
                    <a:moveTo>
                      <a:pt x="40" y="25"/>
                    </a:moveTo>
                    <a:lnTo>
                      <a:pt x="17" y="2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4" y="28"/>
                    </a:lnTo>
                    <a:lnTo>
                      <a:pt x="34" y="28"/>
                    </a:lnTo>
                    <a:lnTo>
                      <a:pt x="24" y="50"/>
                    </a:lnTo>
                    <a:lnTo>
                      <a:pt x="32" y="75"/>
                    </a:lnTo>
                    <a:lnTo>
                      <a:pt x="38" y="77"/>
                    </a:lnTo>
                    <a:lnTo>
                      <a:pt x="28" y="48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0" name="Freeform 260"/>
              <p:cNvSpPr/>
              <p:nvPr/>
            </p:nvSpPr>
            <p:spPr bwMode="auto">
              <a:xfrm>
                <a:off x="6042025" y="6213476"/>
                <a:ext cx="104775" cy="136525"/>
              </a:xfrm>
              <a:custGeom>
                <a:gdLst>
                  <a:gd fmla="*/ 26 w 66" name="T0"/>
                  <a:gd fmla="*/ 67 h 86" name="T1"/>
                  <a:gd fmla="*/ 43 w 66" name="T2"/>
                  <a:gd fmla="*/ 86 h 86" name="T3"/>
                  <a:gd fmla="*/ 46 w 66" name="T4"/>
                  <a:gd fmla="*/ 55 h 86" name="T5"/>
                  <a:gd fmla="*/ 66 w 66" name="T6"/>
                  <a:gd fmla="*/ 37 h 86" name="T7"/>
                  <a:gd fmla="*/ 44 w 66" name="T8"/>
                  <a:gd fmla="*/ 28 h 86" name="T9"/>
                  <a:gd fmla="*/ 38 w 66" name="T10"/>
                  <a:gd fmla="*/ 0 h 86" name="T11"/>
                  <a:gd fmla="*/ 23 w 66" name="T12"/>
                  <a:gd fmla="*/ 25 h 86" name="T13"/>
                  <a:gd fmla="*/ 0 w 66" name="T14"/>
                  <a:gd fmla="*/ 25 h 86" name="T15"/>
                  <a:gd fmla="*/ 12 w 66" name="T16"/>
                  <a:gd fmla="*/ 48 h 86" name="T17"/>
                  <a:gd fmla="*/ 2 w 66" name="T18"/>
                  <a:gd fmla="*/ 77 h 86" name="T19"/>
                  <a:gd fmla="*/ 26 w 66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6">
                    <a:moveTo>
                      <a:pt x="26" y="67"/>
                    </a:moveTo>
                    <a:lnTo>
                      <a:pt x="43" y="86"/>
                    </a:lnTo>
                    <a:lnTo>
                      <a:pt x="46" y="55"/>
                    </a:lnTo>
                    <a:lnTo>
                      <a:pt x="66" y="37"/>
                    </a:lnTo>
                    <a:lnTo>
                      <a:pt x="44" y="28"/>
                    </a:lnTo>
                    <a:lnTo>
                      <a:pt x="38" y="0"/>
                    </a:lnTo>
                    <a:lnTo>
                      <a:pt x="23" y="25"/>
                    </a:lnTo>
                    <a:lnTo>
                      <a:pt x="0" y="25"/>
                    </a:lnTo>
                    <a:lnTo>
                      <a:pt x="12" y="48"/>
                    </a:lnTo>
                    <a:lnTo>
                      <a:pt x="2" y="77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1" name="Freeform 261"/>
              <p:cNvSpPr/>
              <p:nvPr/>
            </p:nvSpPr>
            <p:spPr bwMode="auto">
              <a:xfrm>
                <a:off x="6042025" y="6213476"/>
                <a:ext cx="61913" cy="122238"/>
              </a:xfrm>
              <a:custGeom>
                <a:gdLst>
                  <a:gd fmla="*/ 0 w 39" name="T0"/>
                  <a:gd fmla="*/ 25 h 77" name="T1"/>
                  <a:gd fmla="*/ 23 w 39" name="T2"/>
                  <a:gd fmla="*/ 25 h 77" name="T3"/>
                  <a:gd fmla="*/ 38 w 39" name="T4"/>
                  <a:gd fmla="*/ 0 h 77" name="T5"/>
                  <a:gd fmla="*/ 39 w 39" name="T6"/>
                  <a:gd fmla="*/ 5 h 77" name="T7"/>
                  <a:gd fmla="*/ 26 w 39" name="T8"/>
                  <a:gd fmla="*/ 28 h 77" name="T9"/>
                  <a:gd fmla="*/ 6 w 39" name="T10"/>
                  <a:gd fmla="*/ 28 h 77" name="T11"/>
                  <a:gd fmla="*/ 16 w 39" name="T12"/>
                  <a:gd fmla="*/ 50 h 77" name="T13"/>
                  <a:gd fmla="*/ 7 w 39" name="T14"/>
                  <a:gd fmla="*/ 75 h 77" name="T15"/>
                  <a:gd fmla="*/ 2 w 39" name="T16"/>
                  <a:gd fmla="*/ 77 h 77" name="T17"/>
                  <a:gd fmla="*/ 12 w 39" name="T18"/>
                  <a:gd fmla="*/ 48 h 77" name="T19"/>
                  <a:gd fmla="*/ 0 w 39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39">
                    <a:moveTo>
                      <a:pt x="0" y="25"/>
                    </a:moveTo>
                    <a:lnTo>
                      <a:pt x="23" y="25"/>
                    </a:lnTo>
                    <a:lnTo>
                      <a:pt x="38" y="0"/>
                    </a:lnTo>
                    <a:lnTo>
                      <a:pt x="39" y="5"/>
                    </a:lnTo>
                    <a:lnTo>
                      <a:pt x="26" y="28"/>
                    </a:lnTo>
                    <a:lnTo>
                      <a:pt x="6" y="28"/>
                    </a:lnTo>
                    <a:lnTo>
                      <a:pt x="16" y="50"/>
                    </a:lnTo>
                    <a:lnTo>
                      <a:pt x="7" y="75"/>
                    </a:lnTo>
                    <a:lnTo>
                      <a:pt x="2" y="77"/>
                    </a:lnTo>
                    <a:lnTo>
                      <a:pt x="12" y="4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2" name="Freeform 262"/>
              <p:cNvSpPr/>
              <p:nvPr/>
            </p:nvSpPr>
            <p:spPr bwMode="auto">
              <a:xfrm>
                <a:off x="6534150" y="6384926"/>
                <a:ext cx="57150" cy="23813"/>
              </a:xfrm>
              <a:custGeom>
                <a:gdLst>
                  <a:gd fmla="*/ 27 w 29" name="T0"/>
                  <a:gd fmla="*/ 0 h 12" name="T1"/>
                  <a:gd fmla="*/ 26 w 29" name="T2"/>
                  <a:gd fmla="*/ 0 h 12" name="T3"/>
                  <a:gd fmla="*/ 2 w 29" name="T4"/>
                  <a:gd fmla="*/ 8 h 12" name="T5"/>
                  <a:gd fmla="*/ 0 w 29" name="T6"/>
                  <a:gd fmla="*/ 10 h 12" name="T7"/>
                  <a:gd fmla="*/ 2 w 29" name="T8"/>
                  <a:gd fmla="*/ 12 h 12" name="T9"/>
                  <a:gd fmla="*/ 3 w 29" name="T10"/>
                  <a:gd fmla="*/ 12 h 12" name="T11"/>
                  <a:gd fmla="*/ 27 w 29" name="T12"/>
                  <a:gd fmla="*/ 4 h 12" name="T13"/>
                  <a:gd fmla="*/ 29 w 29" name="T14"/>
                  <a:gd fmla="*/ 1 h 12" name="T15"/>
                  <a:gd fmla="*/ 27 w 29" name="T16"/>
                  <a:gd fmla="*/ 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8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9" y="3"/>
                      <a:pt x="11" y="5"/>
                      <a:pt x="2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3" y="10"/>
                      <a:pt x="21" y="7"/>
                      <a:pt x="27" y="4"/>
                    </a:cubicBezTo>
                    <a:cubicBezTo>
                      <a:pt x="29" y="3"/>
                      <a:pt x="29" y="2"/>
                      <a:pt x="29" y="1"/>
                    </a:cubicBezTo>
                    <a:cubicBezTo>
                      <a:pt x="28" y="0"/>
                      <a:pt x="27" y="0"/>
                      <a:pt x="27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3" name="Freeform 263"/>
              <p:cNvSpPr/>
              <p:nvPr/>
            </p:nvSpPr>
            <p:spPr bwMode="auto">
              <a:xfrm>
                <a:off x="6375400" y="6405563"/>
                <a:ext cx="139700" cy="25400"/>
              </a:xfrm>
              <a:custGeom>
                <a:gdLst>
                  <a:gd fmla="*/ 69 w 71" name="T0"/>
                  <a:gd fmla="*/ 0 h 13" name="T1"/>
                  <a:gd fmla="*/ 68 w 71" name="T2"/>
                  <a:gd fmla="*/ 0 h 13" name="T3"/>
                  <a:gd fmla="*/ 2 w 71" name="T4"/>
                  <a:gd fmla="*/ 8 h 13" name="T5"/>
                  <a:gd fmla="*/ 0 w 71" name="T6"/>
                  <a:gd fmla="*/ 10 h 13" name="T7"/>
                  <a:gd fmla="*/ 2 w 71" name="T8"/>
                  <a:gd fmla="*/ 13 h 13" name="T9"/>
                  <a:gd fmla="*/ 2 w 71" name="T10"/>
                  <a:gd fmla="*/ 13 h 13" name="T11"/>
                  <a:gd fmla="*/ 69 w 71" name="T12"/>
                  <a:gd fmla="*/ 5 h 13" name="T13"/>
                  <a:gd fmla="*/ 71 w 71" name="T14"/>
                  <a:gd fmla="*/ 2 h 13" name="T15"/>
                  <a:gd fmla="*/ 69 w 71" name="T16"/>
                  <a:gd fmla="*/ 0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71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50" y="4"/>
                      <a:pt x="27" y="7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7" y="11"/>
                      <a:pt x="50" y="8"/>
                      <a:pt x="69" y="5"/>
                    </a:cubicBezTo>
                    <a:cubicBezTo>
                      <a:pt x="70" y="5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4" name="Freeform 264"/>
              <p:cNvSpPr/>
              <p:nvPr/>
            </p:nvSpPr>
            <p:spPr bwMode="auto">
              <a:xfrm>
                <a:off x="5988050" y="6392863"/>
                <a:ext cx="169863" cy="36513"/>
              </a:xfrm>
              <a:custGeom>
                <a:gdLst>
                  <a:gd fmla="*/ 2 w 86" name="T0"/>
                  <a:gd fmla="*/ 0 h 18" name="T1"/>
                  <a:gd fmla="*/ 0 w 86" name="T2"/>
                  <a:gd fmla="*/ 2 h 18" name="T3"/>
                  <a:gd fmla="*/ 2 w 86" name="T4"/>
                  <a:gd fmla="*/ 4 h 18" name="T5"/>
                  <a:gd fmla="*/ 83 w 86" name="T6"/>
                  <a:gd fmla="*/ 18 h 18" name="T7"/>
                  <a:gd fmla="*/ 84 w 86" name="T8"/>
                  <a:gd fmla="*/ 18 h 18" name="T9"/>
                  <a:gd fmla="*/ 84 w 86" name="T10"/>
                  <a:gd fmla="*/ 18 h 18" name="T11"/>
                  <a:gd fmla="*/ 86 w 86" name="T12"/>
                  <a:gd fmla="*/ 16 h 18" name="T13"/>
                  <a:gd fmla="*/ 84 w 86" name="T14"/>
                  <a:gd fmla="*/ 13 h 18" name="T15"/>
                  <a:gd fmla="*/ 83 w 86" name="T16"/>
                  <a:gd fmla="*/ 13 h 18" name="T17"/>
                  <a:gd fmla="*/ 3 w 86" name="T18"/>
                  <a:gd fmla="*/ 0 h 18" name="T19"/>
                  <a:gd fmla="*/ 2 w 86" name="T20"/>
                  <a:gd fmla="*/ 0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86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8" y="13"/>
                      <a:pt x="56" y="16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8"/>
                      <a:pt x="86" y="17"/>
                      <a:pt x="86" y="16"/>
                    </a:cubicBezTo>
                    <a:cubicBezTo>
                      <a:pt x="86" y="15"/>
                      <a:pt x="85" y="13"/>
                      <a:pt x="84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56" y="11"/>
                      <a:pt x="29" y="9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3324950" y="836712"/>
            <a:ext cx="836309" cy="834109"/>
            <a:chOff x="3046413" y="6626226"/>
            <a:chExt cx="603250" cy="6016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16" name="Oval 154"/>
            <p:cNvSpPr>
              <a:spLocks noChangeArrowheads="1"/>
            </p:cNvSpPr>
            <p:nvPr/>
          </p:nvSpPr>
          <p:spPr bwMode="auto">
            <a:xfrm>
              <a:off x="3046413" y="6626226"/>
              <a:ext cx="603250" cy="601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3144838" y="6723064"/>
              <a:ext cx="406400" cy="407988"/>
              <a:chOff x="3144838" y="6723064"/>
              <a:chExt cx="406400" cy="407988"/>
            </a:xfrm>
          </p:grpSpPr>
          <p:sp>
            <p:nvSpPr>
              <p:cNvPr id="118" name="Freeform 155"/>
              <p:cNvSpPr/>
              <p:nvPr/>
            </p:nvSpPr>
            <p:spPr bwMode="auto">
              <a:xfrm>
                <a:off x="3327401" y="6723064"/>
                <a:ext cx="39688" cy="407988"/>
              </a:xfrm>
              <a:custGeom>
                <a:gdLst>
                  <a:gd fmla="*/ 0 w 20" name="T0"/>
                  <a:gd fmla="*/ 10 h 206" name="T1"/>
                  <a:gd fmla="*/ 0 w 20" name="T2"/>
                  <a:gd fmla="*/ 196 h 206" name="T3"/>
                  <a:gd fmla="*/ 10 w 20" name="T4"/>
                  <a:gd fmla="*/ 206 h 206" name="T5"/>
                  <a:gd fmla="*/ 20 w 20" name="T6"/>
                  <a:gd fmla="*/ 196 h 206" name="T7"/>
                  <a:gd fmla="*/ 20 w 20" name="T8"/>
                  <a:gd fmla="*/ 10 h 206" name="T9"/>
                  <a:gd fmla="*/ 10 w 20" name="T10"/>
                  <a:gd fmla="*/ 0 h 206" name="T11"/>
                  <a:gd fmla="*/ 0 w 20" name="T12"/>
                  <a:gd fmla="*/ 10 h 2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20">
                    <a:moveTo>
                      <a:pt x="0" y="1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2"/>
                      <a:pt x="5" y="206"/>
                      <a:pt x="10" y="206"/>
                    </a:cubicBezTo>
                    <a:cubicBezTo>
                      <a:pt x="16" y="206"/>
                      <a:pt x="20" y="202"/>
                      <a:pt x="20" y="19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19" name="Freeform 156"/>
              <p:cNvSpPr/>
              <p:nvPr/>
            </p:nvSpPr>
            <p:spPr bwMode="auto">
              <a:xfrm>
                <a:off x="3144838" y="6907214"/>
                <a:ext cx="406400" cy="39688"/>
              </a:xfrm>
              <a:custGeom>
                <a:gdLst>
                  <a:gd fmla="*/ 10 w 205" name="T0"/>
                  <a:gd fmla="*/ 20 h 20" name="T1"/>
                  <a:gd fmla="*/ 195 w 205" name="T2"/>
                  <a:gd fmla="*/ 20 h 20" name="T3"/>
                  <a:gd fmla="*/ 205 w 205" name="T4"/>
                  <a:gd fmla="*/ 10 h 20" name="T5"/>
                  <a:gd fmla="*/ 195 w 205" name="T6"/>
                  <a:gd fmla="*/ 0 h 20" name="T7"/>
                  <a:gd fmla="*/ 10 w 205" name="T8"/>
                  <a:gd fmla="*/ 0 h 20" name="T9"/>
                  <a:gd fmla="*/ 0 w 205" name="T10"/>
                  <a:gd fmla="*/ 10 h 20" name="T11"/>
                  <a:gd fmla="*/ 10 w 20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205">
                    <a:moveTo>
                      <a:pt x="10" y="20"/>
                    </a:moveTo>
                    <a:cubicBezTo>
                      <a:pt x="195" y="20"/>
                      <a:pt x="195" y="20"/>
                      <a:pt x="195" y="20"/>
                    </a:cubicBezTo>
                    <a:cubicBezTo>
                      <a:pt x="201" y="20"/>
                      <a:pt x="205" y="16"/>
                      <a:pt x="205" y="10"/>
                    </a:cubicBezTo>
                    <a:cubicBezTo>
                      <a:pt x="205" y="5"/>
                      <a:pt x="201" y="0"/>
                      <a:pt x="19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0" name="Freeform 157"/>
              <p:cNvSpPr/>
              <p:nvPr/>
            </p:nvSpPr>
            <p:spPr bwMode="auto">
              <a:xfrm>
                <a:off x="3451226" y="6851651"/>
                <a:ext cx="96838" cy="152400"/>
              </a:xfrm>
              <a:custGeom>
                <a:gdLst>
                  <a:gd fmla="*/ 45 w 49" name="T0"/>
                  <a:gd fmla="*/ 59 h 77" name="T1"/>
                  <a:gd fmla="*/ 24 w 49" name="T2"/>
                  <a:gd fmla="*/ 38 h 77" name="T3"/>
                  <a:gd fmla="*/ 45 w 49" name="T4"/>
                  <a:gd fmla="*/ 18 h 77" name="T5"/>
                  <a:gd fmla="*/ 45 w 49" name="T6"/>
                  <a:gd fmla="*/ 4 h 77" name="T7"/>
                  <a:gd fmla="*/ 31 w 49" name="T8"/>
                  <a:gd fmla="*/ 4 h 77" name="T9"/>
                  <a:gd fmla="*/ 3 w 49" name="T10"/>
                  <a:gd fmla="*/ 31 h 77" name="T11"/>
                  <a:gd fmla="*/ 0 w 49" name="T12"/>
                  <a:gd fmla="*/ 38 h 77" name="T13"/>
                  <a:gd fmla="*/ 3 w 49" name="T14"/>
                  <a:gd fmla="*/ 45 h 77" name="T15"/>
                  <a:gd fmla="*/ 31 w 49" name="T16"/>
                  <a:gd fmla="*/ 73 h 77" name="T17"/>
                  <a:gd fmla="*/ 45 w 49" name="T18"/>
                  <a:gd fmla="*/ 73 h 77" name="T19"/>
                  <a:gd fmla="*/ 45 w 49" name="T20"/>
                  <a:gd fmla="*/ 59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5" y="59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4"/>
                      <a:pt x="49" y="8"/>
                      <a:pt x="45" y="4"/>
                    </a:cubicBezTo>
                    <a:cubicBezTo>
                      <a:pt x="41" y="0"/>
                      <a:pt x="34" y="0"/>
                      <a:pt x="31" y="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3"/>
                      <a:pt x="0" y="36"/>
                      <a:pt x="0" y="38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4" y="77"/>
                      <a:pt x="41" y="77"/>
                      <a:pt x="45" y="73"/>
                    </a:cubicBezTo>
                    <a:cubicBezTo>
                      <a:pt x="49" y="69"/>
                      <a:pt x="49" y="63"/>
                      <a:pt x="45" y="59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1" name="Freeform 158"/>
              <p:cNvSpPr/>
              <p:nvPr/>
            </p:nvSpPr>
            <p:spPr bwMode="auto">
              <a:xfrm>
                <a:off x="3271838" y="6727826"/>
                <a:ext cx="152400" cy="98425"/>
              </a:xfrm>
              <a:custGeom>
                <a:gdLst>
                  <a:gd fmla="*/ 59 w 77" name="T0"/>
                  <a:gd fmla="*/ 4 h 50" name="T1"/>
                  <a:gd fmla="*/ 38 w 77" name="T2"/>
                  <a:gd fmla="*/ 24 h 50" name="T3"/>
                  <a:gd fmla="*/ 18 w 77" name="T4"/>
                  <a:gd fmla="*/ 4 h 50" name="T5"/>
                  <a:gd fmla="*/ 4 w 77" name="T6"/>
                  <a:gd fmla="*/ 4 h 50" name="T7"/>
                  <a:gd fmla="*/ 4 w 77" name="T8"/>
                  <a:gd fmla="*/ 18 h 50" name="T9"/>
                  <a:gd fmla="*/ 31 w 77" name="T10"/>
                  <a:gd fmla="*/ 46 h 50" name="T11"/>
                  <a:gd fmla="*/ 46 w 77" name="T12"/>
                  <a:gd fmla="*/ 46 h 50" name="T13"/>
                  <a:gd fmla="*/ 73 w 77" name="T14"/>
                  <a:gd fmla="*/ 18 h 50" name="T15"/>
                  <a:gd fmla="*/ 73 w 77" name="T16"/>
                  <a:gd fmla="*/ 4 h 50" name="T17"/>
                  <a:gd fmla="*/ 59 w 77" name="T18"/>
                  <a:gd fmla="*/ 4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77">
                    <a:moveTo>
                      <a:pt x="59" y="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50"/>
                      <a:pt x="42" y="50"/>
                      <a:pt x="46" y="46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7" y="14"/>
                      <a:pt x="77" y="8"/>
                      <a:pt x="73" y="4"/>
                    </a:cubicBezTo>
                    <a:cubicBezTo>
                      <a:pt x="69" y="0"/>
                      <a:pt x="63" y="0"/>
                      <a:pt x="59" y="4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2" name="Freeform 159"/>
              <p:cNvSpPr/>
              <p:nvPr/>
            </p:nvSpPr>
            <p:spPr bwMode="auto">
              <a:xfrm>
                <a:off x="3148013" y="6851651"/>
                <a:ext cx="96838" cy="152400"/>
              </a:xfrm>
              <a:custGeom>
                <a:gdLst>
                  <a:gd fmla="*/ 4 w 49" name="T0"/>
                  <a:gd fmla="*/ 18 h 77" name="T1"/>
                  <a:gd fmla="*/ 25 w 49" name="T2"/>
                  <a:gd fmla="*/ 38 h 77" name="T3"/>
                  <a:gd fmla="*/ 4 w 49" name="T4"/>
                  <a:gd fmla="*/ 59 h 77" name="T5"/>
                  <a:gd fmla="*/ 4 w 49" name="T6"/>
                  <a:gd fmla="*/ 73 h 77" name="T7"/>
                  <a:gd fmla="*/ 18 w 49" name="T8"/>
                  <a:gd fmla="*/ 73 h 77" name="T9"/>
                  <a:gd fmla="*/ 46 w 49" name="T10"/>
                  <a:gd fmla="*/ 45 h 77" name="T11"/>
                  <a:gd fmla="*/ 49 w 49" name="T12"/>
                  <a:gd fmla="*/ 38 h 77" name="T13"/>
                  <a:gd fmla="*/ 46 w 49" name="T14"/>
                  <a:gd fmla="*/ 31 h 77" name="T15"/>
                  <a:gd fmla="*/ 18 w 49" name="T16"/>
                  <a:gd fmla="*/ 4 h 77" name="T17"/>
                  <a:gd fmla="*/ 4 w 49" name="T18"/>
                  <a:gd fmla="*/ 4 h 77" name="T19"/>
                  <a:gd fmla="*/ 4 w 49" name="T20"/>
                  <a:gd fmla="*/ 18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" y="1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0" y="69"/>
                      <a:pt x="4" y="73"/>
                    </a:cubicBezTo>
                    <a:cubicBezTo>
                      <a:pt x="8" y="77"/>
                      <a:pt x="14" y="77"/>
                      <a:pt x="18" y="7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8" y="43"/>
                      <a:pt x="49" y="41"/>
                      <a:pt x="49" y="38"/>
                    </a:cubicBezTo>
                    <a:cubicBezTo>
                      <a:pt x="49" y="36"/>
                      <a:pt x="48" y="33"/>
                      <a:pt x="46" y="3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3" name="Freeform 161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8 w 119" name="T0"/>
                  <a:gd fmla="*/ 116 h 120" name="T1"/>
                  <a:gd fmla="*/ 115 w 119" name="T2"/>
                  <a:gd fmla="*/ 18 h 120" name="T3"/>
                  <a:gd fmla="*/ 115 w 119" name="T4"/>
                  <a:gd fmla="*/ 4 h 120" name="T5"/>
                  <a:gd fmla="*/ 101 w 119" name="T6"/>
                  <a:gd fmla="*/ 4 h 120" name="T7"/>
                  <a:gd fmla="*/ 4 w 119" name="T8"/>
                  <a:gd fmla="*/ 102 h 120" name="T9"/>
                  <a:gd fmla="*/ 4 w 119" name="T10"/>
                  <a:gd fmla="*/ 116 h 120" name="T11"/>
                  <a:gd fmla="*/ 18 w 119" name="T12"/>
                  <a:gd fmla="*/ 11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8" y="116"/>
                    </a:moveTo>
                    <a:cubicBezTo>
                      <a:pt x="115" y="18"/>
                      <a:pt x="115" y="18"/>
                      <a:pt x="115" y="18"/>
                    </a:cubicBezTo>
                    <a:cubicBezTo>
                      <a:pt x="119" y="15"/>
                      <a:pt x="119" y="8"/>
                      <a:pt x="115" y="4"/>
                    </a:cubicBezTo>
                    <a:cubicBezTo>
                      <a:pt x="111" y="0"/>
                      <a:pt x="105" y="0"/>
                      <a:pt x="101" y="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06"/>
                      <a:pt x="0" y="112"/>
                      <a:pt x="4" y="116"/>
                    </a:cubicBezTo>
                    <a:cubicBezTo>
                      <a:pt x="7" y="120"/>
                      <a:pt x="14" y="120"/>
                      <a:pt x="18" y="116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4" name="Freeform 162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15 w 119" name="T0"/>
                  <a:gd fmla="*/ 102 h 120" name="T1"/>
                  <a:gd fmla="*/ 18 w 119" name="T2"/>
                  <a:gd fmla="*/ 4 h 120" name="T3"/>
                  <a:gd fmla="*/ 4 w 119" name="T4"/>
                  <a:gd fmla="*/ 4 h 120" name="T5"/>
                  <a:gd fmla="*/ 4 w 119" name="T6"/>
                  <a:gd fmla="*/ 18 h 120" name="T7"/>
                  <a:gd fmla="*/ 101 w 119" name="T8"/>
                  <a:gd fmla="*/ 116 h 120" name="T9"/>
                  <a:gd fmla="*/ 115 w 119" name="T10"/>
                  <a:gd fmla="*/ 116 h 120" name="T11"/>
                  <a:gd fmla="*/ 115 w 119" name="T12"/>
                  <a:gd fmla="*/ 102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15" y="102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5"/>
                      <a:pt x="4" y="18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5" y="120"/>
                      <a:pt x="111" y="120"/>
                      <a:pt x="115" y="116"/>
                    </a:cubicBezTo>
                    <a:cubicBezTo>
                      <a:pt x="119" y="112"/>
                      <a:pt x="119" y="106"/>
                      <a:pt x="115" y="102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5" name="Freeform 163"/>
              <p:cNvSpPr/>
              <p:nvPr/>
            </p:nvSpPr>
            <p:spPr bwMode="auto">
              <a:xfrm>
                <a:off x="3424238" y="6810376"/>
                <a:ext cx="69850" cy="39688"/>
              </a:xfrm>
              <a:custGeom>
                <a:gdLst>
                  <a:gd fmla="*/ 10 w 35" name="T0"/>
                  <a:gd fmla="*/ 20 h 20" name="T1"/>
                  <a:gd fmla="*/ 25 w 35" name="T2"/>
                  <a:gd fmla="*/ 20 h 20" name="T3"/>
                  <a:gd fmla="*/ 35 w 35" name="T4"/>
                  <a:gd fmla="*/ 10 h 20" name="T5"/>
                  <a:gd fmla="*/ 25 w 35" name="T6"/>
                  <a:gd fmla="*/ 0 h 20" name="T7"/>
                  <a:gd fmla="*/ 10 w 35" name="T8"/>
                  <a:gd fmla="*/ 0 h 20" name="T9"/>
                  <a:gd fmla="*/ 0 w 35" name="T10"/>
                  <a:gd fmla="*/ 10 h 20" name="T11"/>
                  <a:gd fmla="*/ 10 w 3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10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6" name="Freeform 164"/>
              <p:cNvSpPr/>
              <p:nvPr/>
            </p:nvSpPr>
            <p:spPr bwMode="auto">
              <a:xfrm>
                <a:off x="3424238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4"/>
                      <a:pt x="10" y="34"/>
                    </a:cubicBezTo>
                    <a:cubicBezTo>
                      <a:pt x="16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7" name="Freeform 165"/>
              <p:cNvSpPr/>
              <p:nvPr/>
            </p:nvSpPr>
            <p:spPr bwMode="auto">
              <a:xfrm>
                <a:off x="3232151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4" y="34"/>
                      <a:pt x="10" y="34"/>
                    </a:cubicBezTo>
                    <a:cubicBezTo>
                      <a:pt x="15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28" name="Freeform 166"/>
              <p:cNvSpPr/>
              <p:nvPr/>
            </p:nvSpPr>
            <p:spPr bwMode="auto">
              <a:xfrm>
                <a:off x="3201988" y="6810376"/>
                <a:ext cx="69850" cy="39688"/>
              </a:xfrm>
              <a:custGeom>
                <a:gdLst>
                  <a:gd fmla="*/ 25 w 35" name="T0"/>
                  <a:gd fmla="*/ 0 h 20" name="T1"/>
                  <a:gd fmla="*/ 10 w 35" name="T2"/>
                  <a:gd fmla="*/ 0 h 20" name="T3"/>
                  <a:gd fmla="*/ 0 w 35" name="T4"/>
                  <a:gd fmla="*/ 10 h 20" name="T5"/>
                  <a:gd fmla="*/ 10 w 35" name="T6"/>
                  <a:gd fmla="*/ 20 h 20" name="T7"/>
                  <a:gd fmla="*/ 25 w 35" name="T8"/>
                  <a:gd fmla="*/ 20 h 20" name="T9"/>
                  <a:gd fmla="*/ 35 w 35" name="T10"/>
                  <a:gd fmla="*/ 10 h 20" name="T11"/>
                  <a:gd fmla="*/ 25 w 35" name="T12"/>
                  <a:gd fmla="*/ 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4776567" y="4149442"/>
            <a:ext cx="504825" cy="503497"/>
            <a:chOff x="3046413" y="6626226"/>
            <a:chExt cx="603250" cy="6016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30" name="Oval 154"/>
            <p:cNvSpPr>
              <a:spLocks noChangeArrowheads="1"/>
            </p:cNvSpPr>
            <p:nvPr/>
          </p:nvSpPr>
          <p:spPr bwMode="auto">
            <a:xfrm>
              <a:off x="3046413" y="6626226"/>
              <a:ext cx="603250" cy="601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3144838" y="6723064"/>
              <a:ext cx="406400" cy="407988"/>
              <a:chOff x="3144838" y="6723064"/>
              <a:chExt cx="406400" cy="407988"/>
            </a:xfrm>
          </p:grpSpPr>
          <p:sp>
            <p:nvSpPr>
              <p:cNvPr id="132" name="Freeform 155"/>
              <p:cNvSpPr/>
              <p:nvPr/>
            </p:nvSpPr>
            <p:spPr bwMode="auto">
              <a:xfrm>
                <a:off x="3327401" y="6723064"/>
                <a:ext cx="39688" cy="407988"/>
              </a:xfrm>
              <a:custGeom>
                <a:gdLst>
                  <a:gd fmla="*/ 0 w 20" name="T0"/>
                  <a:gd fmla="*/ 10 h 206" name="T1"/>
                  <a:gd fmla="*/ 0 w 20" name="T2"/>
                  <a:gd fmla="*/ 196 h 206" name="T3"/>
                  <a:gd fmla="*/ 10 w 20" name="T4"/>
                  <a:gd fmla="*/ 206 h 206" name="T5"/>
                  <a:gd fmla="*/ 20 w 20" name="T6"/>
                  <a:gd fmla="*/ 196 h 206" name="T7"/>
                  <a:gd fmla="*/ 20 w 20" name="T8"/>
                  <a:gd fmla="*/ 10 h 206" name="T9"/>
                  <a:gd fmla="*/ 10 w 20" name="T10"/>
                  <a:gd fmla="*/ 0 h 206" name="T11"/>
                  <a:gd fmla="*/ 0 w 20" name="T12"/>
                  <a:gd fmla="*/ 10 h 2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20">
                    <a:moveTo>
                      <a:pt x="0" y="1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2"/>
                      <a:pt x="5" y="206"/>
                      <a:pt x="10" y="206"/>
                    </a:cubicBezTo>
                    <a:cubicBezTo>
                      <a:pt x="16" y="206"/>
                      <a:pt x="20" y="202"/>
                      <a:pt x="20" y="19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3" name="Freeform 156"/>
              <p:cNvSpPr/>
              <p:nvPr/>
            </p:nvSpPr>
            <p:spPr bwMode="auto">
              <a:xfrm>
                <a:off x="3144838" y="6907214"/>
                <a:ext cx="406400" cy="39688"/>
              </a:xfrm>
              <a:custGeom>
                <a:gdLst>
                  <a:gd fmla="*/ 10 w 205" name="T0"/>
                  <a:gd fmla="*/ 20 h 20" name="T1"/>
                  <a:gd fmla="*/ 195 w 205" name="T2"/>
                  <a:gd fmla="*/ 20 h 20" name="T3"/>
                  <a:gd fmla="*/ 205 w 205" name="T4"/>
                  <a:gd fmla="*/ 10 h 20" name="T5"/>
                  <a:gd fmla="*/ 195 w 205" name="T6"/>
                  <a:gd fmla="*/ 0 h 20" name="T7"/>
                  <a:gd fmla="*/ 10 w 205" name="T8"/>
                  <a:gd fmla="*/ 0 h 20" name="T9"/>
                  <a:gd fmla="*/ 0 w 205" name="T10"/>
                  <a:gd fmla="*/ 10 h 20" name="T11"/>
                  <a:gd fmla="*/ 10 w 20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205">
                    <a:moveTo>
                      <a:pt x="10" y="20"/>
                    </a:moveTo>
                    <a:cubicBezTo>
                      <a:pt x="195" y="20"/>
                      <a:pt x="195" y="20"/>
                      <a:pt x="195" y="20"/>
                    </a:cubicBezTo>
                    <a:cubicBezTo>
                      <a:pt x="201" y="20"/>
                      <a:pt x="205" y="16"/>
                      <a:pt x="205" y="10"/>
                    </a:cubicBezTo>
                    <a:cubicBezTo>
                      <a:pt x="205" y="5"/>
                      <a:pt x="201" y="0"/>
                      <a:pt x="19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4" name="Freeform 157"/>
              <p:cNvSpPr/>
              <p:nvPr/>
            </p:nvSpPr>
            <p:spPr bwMode="auto">
              <a:xfrm>
                <a:off x="3451226" y="6851651"/>
                <a:ext cx="96838" cy="152400"/>
              </a:xfrm>
              <a:custGeom>
                <a:gdLst>
                  <a:gd fmla="*/ 45 w 49" name="T0"/>
                  <a:gd fmla="*/ 59 h 77" name="T1"/>
                  <a:gd fmla="*/ 24 w 49" name="T2"/>
                  <a:gd fmla="*/ 38 h 77" name="T3"/>
                  <a:gd fmla="*/ 45 w 49" name="T4"/>
                  <a:gd fmla="*/ 18 h 77" name="T5"/>
                  <a:gd fmla="*/ 45 w 49" name="T6"/>
                  <a:gd fmla="*/ 4 h 77" name="T7"/>
                  <a:gd fmla="*/ 31 w 49" name="T8"/>
                  <a:gd fmla="*/ 4 h 77" name="T9"/>
                  <a:gd fmla="*/ 3 w 49" name="T10"/>
                  <a:gd fmla="*/ 31 h 77" name="T11"/>
                  <a:gd fmla="*/ 0 w 49" name="T12"/>
                  <a:gd fmla="*/ 38 h 77" name="T13"/>
                  <a:gd fmla="*/ 3 w 49" name="T14"/>
                  <a:gd fmla="*/ 45 h 77" name="T15"/>
                  <a:gd fmla="*/ 31 w 49" name="T16"/>
                  <a:gd fmla="*/ 73 h 77" name="T17"/>
                  <a:gd fmla="*/ 45 w 49" name="T18"/>
                  <a:gd fmla="*/ 73 h 77" name="T19"/>
                  <a:gd fmla="*/ 45 w 49" name="T20"/>
                  <a:gd fmla="*/ 59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5" y="59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4"/>
                      <a:pt x="49" y="8"/>
                      <a:pt x="45" y="4"/>
                    </a:cubicBezTo>
                    <a:cubicBezTo>
                      <a:pt x="41" y="0"/>
                      <a:pt x="34" y="0"/>
                      <a:pt x="31" y="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3"/>
                      <a:pt x="0" y="36"/>
                      <a:pt x="0" y="38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4" y="77"/>
                      <a:pt x="41" y="77"/>
                      <a:pt x="45" y="73"/>
                    </a:cubicBezTo>
                    <a:cubicBezTo>
                      <a:pt x="49" y="69"/>
                      <a:pt x="49" y="63"/>
                      <a:pt x="45" y="59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5" name="Freeform 158"/>
              <p:cNvSpPr/>
              <p:nvPr/>
            </p:nvSpPr>
            <p:spPr bwMode="auto">
              <a:xfrm>
                <a:off x="3271838" y="6727826"/>
                <a:ext cx="152400" cy="98425"/>
              </a:xfrm>
              <a:custGeom>
                <a:gdLst>
                  <a:gd fmla="*/ 59 w 77" name="T0"/>
                  <a:gd fmla="*/ 4 h 50" name="T1"/>
                  <a:gd fmla="*/ 38 w 77" name="T2"/>
                  <a:gd fmla="*/ 24 h 50" name="T3"/>
                  <a:gd fmla="*/ 18 w 77" name="T4"/>
                  <a:gd fmla="*/ 4 h 50" name="T5"/>
                  <a:gd fmla="*/ 4 w 77" name="T6"/>
                  <a:gd fmla="*/ 4 h 50" name="T7"/>
                  <a:gd fmla="*/ 4 w 77" name="T8"/>
                  <a:gd fmla="*/ 18 h 50" name="T9"/>
                  <a:gd fmla="*/ 31 w 77" name="T10"/>
                  <a:gd fmla="*/ 46 h 50" name="T11"/>
                  <a:gd fmla="*/ 46 w 77" name="T12"/>
                  <a:gd fmla="*/ 46 h 50" name="T13"/>
                  <a:gd fmla="*/ 73 w 77" name="T14"/>
                  <a:gd fmla="*/ 18 h 50" name="T15"/>
                  <a:gd fmla="*/ 73 w 77" name="T16"/>
                  <a:gd fmla="*/ 4 h 50" name="T17"/>
                  <a:gd fmla="*/ 59 w 77" name="T18"/>
                  <a:gd fmla="*/ 4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77">
                    <a:moveTo>
                      <a:pt x="59" y="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50"/>
                      <a:pt x="42" y="50"/>
                      <a:pt x="46" y="46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7" y="14"/>
                      <a:pt x="77" y="8"/>
                      <a:pt x="73" y="4"/>
                    </a:cubicBezTo>
                    <a:cubicBezTo>
                      <a:pt x="69" y="0"/>
                      <a:pt x="63" y="0"/>
                      <a:pt x="59" y="4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6" name="Freeform 159"/>
              <p:cNvSpPr/>
              <p:nvPr/>
            </p:nvSpPr>
            <p:spPr bwMode="auto">
              <a:xfrm>
                <a:off x="3148013" y="6851651"/>
                <a:ext cx="96838" cy="152400"/>
              </a:xfrm>
              <a:custGeom>
                <a:gdLst>
                  <a:gd fmla="*/ 4 w 49" name="T0"/>
                  <a:gd fmla="*/ 18 h 77" name="T1"/>
                  <a:gd fmla="*/ 25 w 49" name="T2"/>
                  <a:gd fmla="*/ 38 h 77" name="T3"/>
                  <a:gd fmla="*/ 4 w 49" name="T4"/>
                  <a:gd fmla="*/ 59 h 77" name="T5"/>
                  <a:gd fmla="*/ 4 w 49" name="T6"/>
                  <a:gd fmla="*/ 73 h 77" name="T7"/>
                  <a:gd fmla="*/ 18 w 49" name="T8"/>
                  <a:gd fmla="*/ 73 h 77" name="T9"/>
                  <a:gd fmla="*/ 46 w 49" name="T10"/>
                  <a:gd fmla="*/ 45 h 77" name="T11"/>
                  <a:gd fmla="*/ 49 w 49" name="T12"/>
                  <a:gd fmla="*/ 38 h 77" name="T13"/>
                  <a:gd fmla="*/ 46 w 49" name="T14"/>
                  <a:gd fmla="*/ 31 h 77" name="T15"/>
                  <a:gd fmla="*/ 18 w 49" name="T16"/>
                  <a:gd fmla="*/ 4 h 77" name="T17"/>
                  <a:gd fmla="*/ 4 w 49" name="T18"/>
                  <a:gd fmla="*/ 4 h 77" name="T19"/>
                  <a:gd fmla="*/ 4 w 49" name="T20"/>
                  <a:gd fmla="*/ 18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" y="1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0" y="69"/>
                      <a:pt x="4" y="73"/>
                    </a:cubicBezTo>
                    <a:cubicBezTo>
                      <a:pt x="8" y="77"/>
                      <a:pt x="14" y="77"/>
                      <a:pt x="18" y="7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8" y="43"/>
                      <a:pt x="49" y="41"/>
                      <a:pt x="49" y="38"/>
                    </a:cubicBezTo>
                    <a:cubicBezTo>
                      <a:pt x="49" y="36"/>
                      <a:pt x="48" y="33"/>
                      <a:pt x="46" y="3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7" name="Freeform 161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8 w 119" name="T0"/>
                  <a:gd fmla="*/ 116 h 120" name="T1"/>
                  <a:gd fmla="*/ 115 w 119" name="T2"/>
                  <a:gd fmla="*/ 18 h 120" name="T3"/>
                  <a:gd fmla="*/ 115 w 119" name="T4"/>
                  <a:gd fmla="*/ 4 h 120" name="T5"/>
                  <a:gd fmla="*/ 101 w 119" name="T6"/>
                  <a:gd fmla="*/ 4 h 120" name="T7"/>
                  <a:gd fmla="*/ 4 w 119" name="T8"/>
                  <a:gd fmla="*/ 102 h 120" name="T9"/>
                  <a:gd fmla="*/ 4 w 119" name="T10"/>
                  <a:gd fmla="*/ 116 h 120" name="T11"/>
                  <a:gd fmla="*/ 18 w 119" name="T12"/>
                  <a:gd fmla="*/ 11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8" y="116"/>
                    </a:moveTo>
                    <a:cubicBezTo>
                      <a:pt x="115" y="18"/>
                      <a:pt x="115" y="18"/>
                      <a:pt x="115" y="18"/>
                    </a:cubicBezTo>
                    <a:cubicBezTo>
                      <a:pt x="119" y="15"/>
                      <a:pt x="119" y="8"/>
                      <a:pt x="115" y="4"/>
                    </a:cubicBezTo>
                    <a:cubicBezTo>
                      <a:pt x="111" y="0"/>
                      <a:pt x="105" y="0"/>
                      <a:pt x="101" y="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06"/>
                      <a:pt x="0" y="112"/>
                      <a:pt x="4" y="116"/>
                    </a:cubicBezTo>
                    <a:cubicBezTo>
                      <a:pt x="7" y="120"/>
                      <a:pt x="14" y="120"/>
                      <a:pt x="18" y="116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8" name="Freeform 162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15 w 119" name="T0"/>
                  <a:gd fmla="*/ 102 h 120" name="T1"/>
                  <a:gd fmla="*/ 18 w 119" name="T2"/>
                  <a:gd fmla="*/ 4 h 120" name="T3"/>
                  <a:gd fmla="*/ 4 w 119" name="T4"/>
                  <a:gd fmla="*/ 4 h 120" name="T5"/>
                  <a:gd fmla="*/ 4 w 119" name="T6"/>
                  <a:gd fmla="*/ 18 h 120" name="T7"/>
                  <a:gd fmla="*/ 101 w 119" name="T8"/>
                  <a:gd fmla="*/ 116 h 120" name="T9"/>
                  <a:gd fmla="*/ 115 w 119" name="T10"/>
                  <a:gd fmla="*/ 116 h 120" name="T11"/>
                  <a:gd fmla="*/ 115 w 119" name="T12"/>
                  <a:gd fmla="*/ 102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15" y="102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5"/>
                      <a:pt x="4" y="18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5" y="120"/>
                      <a:pt x="111" y="120"/>
                      <a:pt x="115" y="116"/>
                    </a:cubicBezTo>
                    <a:cubicBezTo>
                      <a:pt x="119" y="112"/>
                      <a:pt x="119" y="106"/>
                      <a:pt x="115" y="102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39" name="Freeform 163"/>
              <p:cNvSpPr/>
              <p:nvPr/>
            </p:nvSpPr>
            <p:spPr bwMode="auto">
              <a:xfrm>
                <a:off x="3424238" y="6810376"/>
                <a:ext cx="69850" cy="39688"/>
              </a:xfrm>
              <a:custGeom>
                <a:gdLst>
                  <a:gd fmla="*/ 10 w 35" name="T0"/>
                  <a:gd fmla="*/ 20 h 20" name="T1"/>
                  <a:gd fmla="*/ 25 w 35" name="T2"/>
                  <a:gd fmla="*/ 20 h 20" name="T3"/>
                  <a:gd fmla="*/ 35 w 35" name="T4"/>
                  <a:gd fmla="*/ 10 h 20" name="T5"/>
                  <a:gd fmla="*/ 25 w 35" name="T6"/>
                  <a:gd fmla="*/ 0 h 20" name="T7"/>
                  <a:gd fmla="*/ 10 w 35" name="T8"/>
                  <a:gd fmla="*/ 0 h 20" name="T9"/>
                  <a:gd fmla="*/ 0 w 35" name="T10"/>
                  <a:gd fmla="*/ 10 h 20" name="T11"/>
                  <a:gd fmla="*/ 10 w 3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10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0" name="Freeform 164"/>
              <p:cNvSpPr/>
              <p:nvPr/>
            </p:nvSpPr>
            <p:spPr bwMode="auto">
              <a:xfrm>
                <a:off x="3424238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4"/>
                      <a:pt x="10" y="34"/>
                    </a:cubicBezTo>
                    <a:cubicBezTo>
                      <a:pt x="16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1" name="Freeform 165"/>
              <p:cNvSpPr/>
              <p:nvPr/>
            </p:nvSpPr>
            <p:spPr bwMode="auto">
              <a:xfrm>
                <a:off x="3232151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4" y="34"/>
                      <a:pt x="10" y="34"/>
                    </a:cubicBezTo>
                    <a:cubicBezTo>
                      <a:pt x="15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2" name="Freeform 166"/>
              <p:cNvSpPr/>
              <p:nvPr/>
            </p:nvSpPr>
            <p:spPr bwMode="auto">
              <a:xfrm>
                <a:off x="3201988" y="6810376"/>
                <a:ext cx="69850" cy="39688"/>
              </a:xfrm>
              <a:custGeom>
                <a:gdLst>
                  <a:gd fmla="*/ 25 w 35" name="T0"/>
                  <a:gd fmla="*/ 0 h 20" name="T1"/>
                  <a:gd fmla="*/ 10 w 35" name="T2"/>
                  <a:gd fmla="*/ 0 h 20" name="T3"/>
                  <a:gd fmla="*/ 0 w 35" name="T4"/>
                  <a:gd fmla="*/ 10 h 20" name="T5"/>
                  <a:gd fmla="*/ 10 w 35" name="T6"/>
                  <a:gd fmla="*/ 20 h 20" name="T7"/>
                  <a:gd fmla="*/ 25 w 35" name="T8"/>
                  <a:gd fmla="*/ 20 h 20" name="T9"/>
                  <a:gd fmla="*/ 35 w 35" name="T10"/>
                  <a:gd fmla="*/ 10 h 20" name="T11"/>
                  <a:gd fmla="*/ 25 w 35" name="T12"/>
                  <a:gd fmla="*/ 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758356" y="1894752"/>
            <a:ext cx="504825" cy="503497"/>
            <a:chOff x="3046413" y="6626226"/>
            <a:chExt cx="603250" cy="6016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44" name="Oval 154"/>
            <p:cNvSpPr>
              <a:spLocks noChangeArrowheads="1"/>
            </p:cNvSpPr>
            <p:nvPr/>
          </p:nvSpPr>
          <p:spPr bwMode="auto">
            <a:xfrm>
              <a:off x="3046413" y="6626226"/>
              <a:ext cx="603250" cy="601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3144838" y="6723064"/>
              <a:ext cx="406400" cy="407988"/>
              <a:chOff x="3144838" y="6723064"/>
              <a:chExt cx="406400" cy="407988"/>
            </a:xfrm>
          </p:grpSpPr>
          <p:sp>
            <p:nvSpPr>
              <p:cNvPr id="146" name="Freeform 155"/>
              <p:cNvSpPr/>
              <p:nvPr/>
            </p:nvSpPr>
            <p:spPr bwMode="auto">
              <a:xfrm>
                <a:off x="3327401" y="6723064"/>
                <a:ext cx="39688" cy="407988"/>
              </a:xfrm>
              <a:custGeom>
                <a:gdLst>
                  <a:gd fmla="*/ 0 w 20" name="T0"/>
                  <a:gd fmla="*/ 10 h 206" name="T1"/>
                  <a:gd fmla="*/ 0 w 20" name="T2"/>
                  <a:gd fmla="*/ 196 h 206" name="T3"/>
                  <a:gd fmla="*/ 10 w 20" name="T4"/>
                  <a:gd fmla="*/ 206 h 206" name="T5"/>
                  <a:gd fmla="*/ 20 w 20" name="T6"/>
                  <a:gd fmla="*/ 196 h 206" name="T7"/>
                  <a:gd fmla="*/ 20 w 20" name="T8"/>
                  <a:gd fmla="*/ 10 h 206" name="T9"/>
                  <a:gd fmla="*/ 10 w 20" name="T10"/>
                  <a:gd fmla="*/ 0 h 206" name="T11"/>
                  <a:gd fmla="*/ 0 w 20" name="T12"/>
                  <a:gd fmla="*/ 10 h 2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6" w="20">
                    <a:moveTo>
                      <a:pt x="0" y="1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2"/>
                      <a:pt x="5" y="206"/>
                      <a:pt x="10" y="206"/>
                    </a:cubicBezTo>
                    <a:cubicBezTo>
                      <a:pt x="16" y="206"/>
                      <a:pt x="20" y="202"/>
                      <a:pt x="20" y="19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7" name="Freeform 156"/>
              <p:cNvSpPr/>
              <p:nvPr/>
            </p:nvSpPr>
            <p:spPr bwMode="auto">
              <a:xfrm>
                <a:off x="3144838" y="6907214"/>
                <a:ext cx="406400" cy="39688"/>
              </a:xfrm>
              <a:custGeom>
                <a:gdLst>
                  <a:gd fmla="*/ 10 w 205" name="T0"/>
                  <a:gd fmla="*/ 20 h 20" name="T1"/>
                  <a:gd fmla="*/ 195 w 205" name="T2"/>
                  <a:gd fmla="*/ 20 h 20" name="T3"/>
                  <a:gd fmla="*/ 205 w 205" name="T4"/>
                  <a:gd fmla="*/ 10 h 20" name="T5"/>
                  <a:gd fmla="*/ 195 w 205" name="T6"/>
                  <a:gd fmla="*/ 0 h 20" name="T7"/>
                  <a:gd fmla="*/ 10 w 205" name="T8"/>
                  <a:gd fmla="*/ 0 h 20" name="T9"/>
                  <a:gd fmla="*/ 0 w 205" name="T10"/>
                  <a:gd fmla="*/ 10 h 20" name="T11"/>
                  <a:gd fmla="*/ 10 w 20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205">
                    <a:moveTo>
                      <a:pt x="10" y="20"/>
                    </a:moveTo>
                    <a:cubicBezTo>
                      <a:pt x="195" y="20"/>
                      <a:pt x="195" y="20"/>
                      <a:pt x="195" y="20"/>
                    </a:cubicBezTo>
                    <a:cubicBezTo>
                      <a:pt x="201" y="20"/>
                      <a:pt x="205" y="16"/>
                      <a:pt x="205" y="10"/>
                    </a:cubicBezTo>
                    <a:cubicBezTo>
                      <a:pt x="205" y="5"/>
                      <a:pt x="201" y="0"/>
                      <a:pt x="19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8" name="Freeform 157"/>
              <p:cNvSpPr/>
              <p:nvPr/>
            </p:nvSpPr>
            <p:spPr bwMode="auto">
              <a:xfrm>
                <a:off x="3451226" y="6851651"/>
                <a:ext cx="96838" cy="152400"/>
              </a:xfrm>
              <a:custGeom>
                <a:gdLst>
                  <a:gd fmla="*/ 45 w 49" name="T0"/>
                  <a:gd fmla="*/ 59 h 77" name="T1"/>
                  <a:gd fmla="*/ 24 w 49" name="T2"/>
                  <a:gd fmla="*/ 38 h 77" name="T3"/>
                  <a:gd fmla="*/ 45 w 49" name="T4"/>
                  <a:gd fmla="*/ 18 h 77" name="T5"/>
                  <a:gd fmla="*/ 45 w 49" name="T6"/>
                  <a:gd fmla="*/ 4 h 77" name="T7"/>
                  <a:gd fmla="*/ 31 w 49" name="T8"/>
                  <a:gd fmla="*/ 4 h 77" name="T9"/>
                  <a:gd fmla="*/ 3 w 49" name="T10"/>
                  <a:gd fmla="*/ 31 h 77" name="T11"/>
                  <a:gd fmla="*/ 0 w 49" name="T12"/>
                  <a:gd fmla="*/ 38 h 77" name="T13"/>
                  <a:gd fmla="*/ 3 w 49" name="T14"/>
                  <a:gd fmla="*/ 45 h 77" name="T15"/>
                  <a:gd fmla="*/ 31 w 49" name="T16"/>
                  <a:gd fmla="*/ 73 h 77" name="T17"/>
                  <a:gd fmla="*/ 45 w 49" name="T18"/>
                  <a:gd fmla="*/ 73 h 77" name="T19"/>
                  <a:gd fmla="*/ 45 w 49" name="T20"/>
                  <a:gd fmla="*/ 59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5" y="59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4"/>
                      <a:pt x="49" y="8"/>
                      <a:pt x="45" y="4"/>
                    </a:cubicBezTo>
                    <a:cubicBezTo>
                      <a:pt x="41" y="0"/>
                      <a:pt x="34" y="0"/>
                      <a:pt x="31" y="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3"/>
                      <a:pt x="0" y="36"/>
                      <a:pt x="0" y="38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4" y="77"/>
                      <a:pt x="41" y="77"/>
                      <a:pt x="45" y="73"/>
                    </a:cubicBezTo>
                    <a:cubicBezTo>
                      <a:pt x="49" y="69"/>
                      <a:pt x="49" y="63"/>
                      <a:pt x="45" y="59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49" name="Freeform 158"/>
              <p:cNvSpPr/>
              <p:nvPr/>
            </p:nvSpPr>
            <p:spPr bwMode="auto">
              <a:xfrm>
                <a:off x="3271838" y="6727826"/>
                <a:ext cx="152400" cy="98425"/>
              </a:xfrm>
              <a:custGeom>
                <a:gdLst>
                  <a:gd fmla="*/ 59 w 77" name="T0"/>
                  <a:gd fmla="*/ 4 h 50" name="T1"/>
                  <a:gd fmla="*/ 38 w 77" name="T2"/>
                  <a:gd fmla="*/ 24 h 50" name="T3"/>
                  <a:gd fmla="*/ 18 w 77" name="T4"/>
                  <a:gd fmla="*/ 4 h 50" name="T5"/>
                  <a:gd fmla="*/ 4 w 77" name="T6"/>
                  <a:gd fmla="*/ 4 h 50" name="T7"/>
                  <a:gd fmla="*/ 4 w 77" name="T8"/>
                  <a:gd fmla="*/ 18 h 50" name="T9"/>
                  <a:gd fmla="*/ 31 w 77" name="T10"/>
                  <a:gd fmla="*/ 46 h 50" name="T11"/>
                  <a:gd fmla="*/ 46 w 77" name="T12"/>
                  <a:gd fmla="*/ 46 h 50" name="T13"/>
                  <a:gd fmla="*/ 73 w 77" name="T14"/>
                  <a:gd fmla="*/ 18 h 50" name="T15"/>
                  <a:gd fmla="*/ 73 w 77" name="T16"/>
                  <a:gd fmla="*/ 4 h 50" name="T17"/>
                  <a:gd fmla="*/ 59 w 77" name="T18"/>
                  <a:gd fmla="*/ 4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77">
                    <a:moveTo>
                      <a:pt x="59" y="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5" y="50"/>
                      <a:pt x="42" y="50"/>
                      <a:pt x="46" y="46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7" y="14"/>
                      <a:pt x="77" y="8"/>
                      <a:pt x="73" y="4"/>
                    </a:cubicBezTo>
                    <a:cubicBezTo>
                      <a:pt x="69" y="0"/>
                      <a:pt x="63" y="0"/>
                      <a:pt x="59" y="4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0" name="Freeform 159"/>
              <p:cNvSpPr/>
              <p:nvPr/>
            </p:nvSpPr>
            <p:spPr bwMode="auto">
              <a:xfrm>
                <a:off x="3148013" y="6851651"/>
                <a:ext cx="96838" cy="152400"/>
              </a:xfrm>
              <a:custGeom>
                <a:gdLst>
                  <a:gd fmla="*/ 4 w 49" name="T0"/>
                  <a:gd fmla="*/ 18 h 77" name="T1"/>
                  <a:gd fmla="*/ 25 w 49" name="T2"/>
                  <a:gd fmla="*/ 38 h 77" name="T3"/>
                  <a:gd fmla="*/ 4 w 49" name="T4"/>
                  <a:gd fmla="*/ 59 h 77" name="T5"/>
                  <a:gd fmla="*/ 4 w 49" name="T6"/>
                  <a:gd fmla="*/ 73 h 77" name="T7"/>
                  <a:gd fmla="*/ 18 w 49" name="T8"/>
                  <a:gd fmla="*/ 73 h 77" name="T9"/>
                  <a:gd fmla="*/ 46 w 49" name="T10"/>
                  <a:gd fmla="*/ 45 h 77" name="T11"/>
                  <a:gd fmla="*/ 49 w 49" name="T12"/>
                  <a:gd fmla="*/ 38 h 77" name="T13"/>
                  <a:gd fmla="*/ 46 w 49" name="T14"/>
                  <a:gd fmla="*/ 31 h 77" name="T15"/>
                  <a:gd fmla="*/ 18 w 49" name="T16"/>
                  <a:gd fmla="*/ 4 h 77" name="T17"/>
                  <a:gd fmla="*/ 4 w 49" name="T18"/>
                  <a:gd fmla="*/ 4 h 77" name="T19"/>
                  <a:gd fmla="*/ 4 w 49" name="T20"/>
                  <a:gd fmla="*/ 18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9">
                    <a:moveTo>
                      <a:pt x="4" y="18"/>
                    </a:moveTo>
                    <a:cubicBezTo>
                      <a:pt x="25" y="38"/>
                      <a:pt x="25" y="38"/>
                      <a:pt x="25" y="3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0" y="69"/>
                      <a:pt x="4" y="73"/>
                    </a:cubicBezTo>
                    <a:cubicBezTo>
                      <a:pt x="8" y="77"/>
                      <a:pt x="14" y="77"/>
                      <a:pt x="18" y="7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8" y="43"/>
                      <a:pt x="49" y="41"/>
                      <a:pt x="49" y="38"/>
                    </a:cubicBezTo>
                    <a:cubicBezTo>
                      <a:pt x="49" y="36"/>
                      <a:pt x="48" y="33"/>
                      <a:pt x="46" y="3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lose/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1" name="Freeform 161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8 w 119" name="T0"/>
                  <a:gd fmla="*/ 116 h 120" name="T1"/>
                  <a:gd fmla="*/ 115 w 119" name="T2"/>
                  <a:gd fmla="*/ 18 h 120" name="T3"/>
                  <a:gd fmla="*/ 115 w 119" name="T4"/>
                  <a:gd fmla="*/ 4 h 120" name="T5"/>
                  <a:gd fmla="*/ 101 w 119" name="T6"/>
                  <a:gd fmla="*/ 4 h 120" name="T7"/>
                  <a:gd fmla="*/ 4 w 119" name="T8"/>
                  <a:gd fmla="*/ 102 h 120" name="T9"/>
                  <a:gd fmla="*/ 4 w 119" name="T10"/>
                  <a:gd fmla="*/ 116 h 120" name="T11"/>
                  <a:gd fmla="*/ 18 w 119" name="T12"/>
                  <a:gd fmla="*/ 11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8" y="116"/>
                    </a:moveTo>
                    <a:cubicBezTo>
                      <a:pt x="115" y="18"/>
                      <a:pt x="115" y="18"/>
                      <a:pt x="115" y="18"/>
                    </a:cubicBezTo>
                    <a:cubicBezTo>
                      <a:pt x="119" y="15"/>
                      <a:pt x="119" y="8"/>
                      <a:pt x="115" y="4"/>
                    </a:cubicBezTo>
                    <a:cubicBezTo>
                      <a:pt x="111" y="0"/>
                      <a:pt x="105" y="0"/>
                      <a:pt x="101" y="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0" y="106"/>
                      <a:pt x="0" y="112"/>
                      <a:pt x="4" y="116"/>
                    </a:cubicBezTo>
                    <a:cubicBezTo>
                      <a:pt x="7" y="120"/>
                      <a:pt x="14" y="120"/>
                      <a:pt x="18" y="116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typeface="+mn-ea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2" name="Freeform 162"/>
              <p:cNvSpPr/>
              <p:nvPr/>
            </p:nvSpPr>
            <p:spPr bwMode="auto">
              <a:xfrm>
                <a:off x="3230563" y="6808789"/>
                <a:ext cx="234950" cy="236538"/>
              </a:xfrm>
              <a:custGeom>
                <a:gdLst>
                  <a:gd fmla="*/ 115 w 119" name="T0"/>
                  <a:gd fmla="*/ 102 h 120" name="T1"/>
                  <a:gd fmla="*/ 18 w 119" name="T2"/>
                  <a:gd fmla="*/ 4 h 120" name="T3"/>
                  <a:gd fmla="*/ 4 w 119" name="T4"/>
                  <a:gd fmla="*/ 4 h 120" name="T5"/>
                  <a:gd fmla="*/ 4 w 119" name="T6"/>
                  <a:gd fmla="*/ 18 h 120" name="T7"/>
                  <a:gd fmla="*/ 101 w 119" name="T8"/>
                  <a:gd fmla="*/ 116 h 120" name="T9"/>
                  <a:gd fmla="*/ 115 w 119" name="T10"/>
                  <a:gd fmla="*/ 116 h 120" name="T11"/>
                  <a:gd fmla="*/ 115 w 119" name="T12"/>
                  <a:gd fmla="*/ 102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19">
                    <a:moveTo>
                      <a:pt x="115" y="102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5"/>
                      <a:pt x="4" y="18"/>
                    </a:cubicBezTo>
                    <a:cubicBezTo>
                      <a:pt x="101" y="116"/>
                      <a:pt x="101" y="116"/>
                      <a:pt x="101" y="116"/>
                    </a:cubicBezTo>
                    <a:cubicBezTo>
                      <a:pt x="105" y="120"/>
                      <a:pt x="111" y="120"/>
                      <a:pt x="115" y="116"/>
                    </a:cubicBezTo>
                    <a:cubicBezTo>
                      <a:pt x="119" y="112"/>
                      <a:pt x="119" y="106"/>
                      <a:pt x="115" y="102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3" name="Freeform 163"/>
              <p:cNvSpPr/>
              <p:nvPr/>
            </p:nvSpPr>
            <p:spPr bwMode="auto">
              <a:xfrm>
                <a:off x="3424238" y="6810376"/>
                <a:ext cx="69850" cy="39688"/>
              </a:xfrm>
              <a:custGeom>
                <a:gdLst>
                  <a:gd fmla="*/ 10 w 35" name="T0"/>
                  <a:gd fmla="*/ 20 h 20" name="T1"/>
                  <a:gd fmla="*/ 25 w 35" name="T2"/>
                  <a:gd fmla="*/ 20 h 20" name="T3"/>
                  <a:gd fmla="*/ 35 w 35" name="T4"/>
                  <a:gd fmla="*/ 10 h 20" name="T5"/>
                  <a:gd fmla="*/ 25 w 35" name="T6"/>
                  <a:gd fmla="*/ 0 h 20" name="T7"/>
                  <a:gd fmla="*/ 10 w 35" name="T8"/>
                  <a:gd fmla="*/ 0 h 20" name="T9"/>
                  <a:gd fmla="*/ 0 w 35" name="T10"/>
                  <a:gd fmla="*/ 10 h 20" name="T11"/>
                  <a:gd fmla="*/ 10 w 35" name="T12"/>
                  <a:gd fmla="*/ 2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10" y="20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4" name="Freeform 164"/>
              <p:cNvSpPr/>
              <p:nvPr/>
            </p:nvSpPr>
            <p:spPr bwMode="auto">
              <a:xfrm>
                <a:off x="3424238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4"/>
                      <a:pt x="10" y="34"/>
                    </a:cubicBezTo>
                    <a:cubicBezTo>
                      <a:pt x="16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5" name="Freeform 165"/>
              <p:cNvSpPr/>
              <p:nvPr/>
            </p:nvSpPr>
            <p:spPr bwMode="auto">
              <a:xfrm>
                <a:off x="3232151" y="6781801"/>
                <a:ext cx="39688" cy="68263"/>
              </a:xfrm>
              <a:custGeom>
                <a:gdLst>
                  <a:gd fmla="*/ 20 w 20" name="T0"/>
                  <a:gd fmla="*/ 24 h 34" name="T1"/>
                  <a:gd fmla="*/ 20 w 20" name="T2"/>
                  <a:gd fmla="*/ 10 h 34" name="T3"/>
                  <a:gd fmla="*/ 10 w 20" name="T4"/>
                  <a:gd fmla="*/ 0 h 34" name="T5"/>
                  <a:gd fmla="*/ 0 w 20" name="T6"/>
                  <a:gd fmla="*/ 10 h 34" name="T7"/>
                  <a:gd fmla="*/ 0 w 20" name="T8"/>
                  <a:gd fmla="*/ 24 h 34" name="T9"/>
                  <a:gd fmla="*/ 10 w 20" name="T10"/>
                  <a:gd fmla="*/ 34 h 34" name="T11"/>
                  <a:gd fmla="*/ 20 w 20" name="T12"/>
                  <a:gd fmla="*/ 24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20">
                    <a:moveTo>
                      <a:pt x="20" y="24"/>
                    </a:move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4" y="34"/>
                      <a:pt x="10" y="34"/>
                    </a:cubicBezTo>
                    <a:cubicBezTo>
                      <a:pt x="15" y="34"/>
                      <a:pt x="20" y="30"/>
                      <a:pt x="20" y="24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56" name="Freeform 166"/>
              <p:cNvSpPr/>
              <p:nvPr/>
            </p:nvSpPr>
            <p:spPr bwMode="auto">
              <a:xfrm>
                <a:off x="3201988" y="6810376"/>
                <a:ext cx="69850" cy="39688"/>
              </a:xfrm>
              <a:custGeom>
                <a:gdLst>
                  <a:gd fmla="*/ 25 w 35" name="T0"/>
                  <a:gd fmla="*/ 0 h 20" name="T1"/>
                  <a:gd fmla="*/ 10 w 35" name="T2"/>
                  <a:gd fmla="*/ 0 h 20" name="T3"/>
                  <a:gd fmla="*/ 0 w 35" name="T4"/>
                  <a:gd fmla="*/ 10 h 20" name="T5"/>
                  <a:gd fmla="*/ 10 w 35" name="T6"/>
                  <a:gd fmla="*/ 20 h 20" name="T7"/>
                  <a:gd fmla="*/ 25 w 35" name="T8"/>
                  <a:gd fmla="*/ 20 h 20" name="T9"/>
                  <a:gd fmla="*/ 35 w 35" name="T10"/>
                  <a:gd fmla="*/ 10 h 20" name="T11"/>
                  <a:gd fmla="*/ 25 w 35" name="T12"/>
                  <a:gd fmla="*/ 0 h 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0" w="35">
                    <a:moveTo>
                      <a:pt x="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30" y="20"/>
                      <a:pt x="35" y="16"/>
                      <a:pt x="35" y="10"/>
                    </a:cubicBezTo>
                    <a:cubicBezTo>
                      <a:pt x="35" y="5"/>
                      <a:pt x="30" y="0"/>
                      <a:pt x="25" y="0"/>
                    </a:cubicBezTo>
                  </a:path>
                </a:pathLst>
              </a:custGeom>
              <a:solidFill>
                <a:srgbClr val="57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grpSp>
        <p:nvGrpSpPr>
          <p:cNvPr id="157" name="组合 156"/>
          <p:cNvGrpSpPr/>
          <p:nvPr/>
        </p:nvGrpSpPr>
        <p:grpSpPr>
          <a:xfrm>
            <a:off x="3878203" y="4985726"/>
            <a:ext cx="614489" cy="613511"/>
            <a:chOff x="8406472" y="5416005"/>
            <a:chExt cx="996950" cy="99536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58" name="Oval 251"/>
            <p:cNvSpPr>
              <a:spLocks noChangeArrowheads="1"/>
            </p:cNvSpPr>
            <p:nvPr/>
          </p:nvSpPr>
          <p:spPr bwMode="auto">
            <a:xfrm>
              <a:off x="8406472" y="5416005"/>
              <a:ext cx="996950" cy="995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grpSp>
          <p:nvGrpSpPr>
            <p:cNvPr id="159" name="组合 158"/>
            <p:cNvGrpSpPr/>
            <p:nvPr/>
          </p:nvGrpSpPr>
          <p:grpSpPr>
            <a:xfrm>
              <a:off x="8565222" y="5606505"/>
              <a:ext cx="695325" cy="598488"/>
              <a:chOff x="5930900" y="6048376"/>
              <a:chExt cx="695325" cy="598488"/>
            </a:xfrm>
          </p:grpSpPr>
          <p:sp>
            <p:nvSpPr>
              <p:cNvPr id="160" name="Oval 252"/>
              <p:cNvSpPr>
                <a:spLocks noChangeArrowheads="1"/>
              </p:cNvSpPr>
              <p:nvPr/>
            </p:nvSpPr>
            <p:spPr bwMode="auto">
              <a:xfrm>
                <a:off x="5980113" y="6048376"/>
                <a:ext cx="596900" cy="598488"/>
              </a:xfrm>
              <a:prstGeom prst="ellipse">
                <a:avLst/>
              </a:prstGeom>
              <a:solidFill>
                <a:srgbClr val="E3AE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1" name="Freeform 253"/>
              <p:cNvSpPr/>
              <p:nvPr/>
            </p:nvSpPr>
            <p:spPr bwMode="auto">
              <a:xfrm>
                <a:off x="5988050" y="6418263"/>
                <a:ext cx="579438" cy="53975"/>
              </a:xfrm>
              <a:custGeom>
                <a:gdLst>
                  <a:gd fmla="*/ 293 w 293" name="T0"/>
                  <a:gd fmla="*/ 0 h 27" name="T1"/>
                  <a:gd fmla="*/ 265 w 293" name="T2"/>
                  <a:gd fmla="*/ 7 h 27" name="T3"/>
                  <a:gd fmla="*/ 147 w 293" name="T4"/>
                  <a:gd fmla="*/ 16 h 27" name="T5"/>
                  <a:gd fmla="*/ 29 w 293" name="T6"/>
                  <a:gd fmla="*/ 7 h 27" name="T7"/>
                  <a:gd fmla="*/ 0 w 293" name="T8"/>
                  <a:gd fmla="*/ 0 h 27" name="T9"/>
                  <a:gd fmla="*/ 4 w 293" name="T10"/>
                  <a:gd fmla="*/ 12 h 27" name="T11"/>
                  <a:gd fmla="*/ 29 w 293" name="T12"/>
                  <a:gd fmla="*/ 18 h 27" name="T13"/>
                  <a:gd fmla="*/ 147 w 293" name="T14"/>
                  <a:gd fmla="*/ 27 h 27" name="T15"/>
                  <a:gd fmla="*/ 265 w 293" name="T16"/>
                  <a:gd fmla="*/ 18 h 27" name="T17"/>
                  <a:gd fmla="*/ 290 w 293" name="T18"/>
                  <a:gd fmla="*/ 12 h 27" name="T19"/>
                  <a:gd fmla="*/ 293 w 293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293">
                    <a:moveTo>
                      <a:pt x="293" y="0"/>
                    </a:moveTo>
                    <a:cubicBezTo>
                      <a:pt x="285" y="3"/>
                      <a:pt x="276" y="5"/>
                      <a:pt x="265" y="7"/>
                    </a:cubicBezTo>
                    <a:cubicBezTo>
                      <a:pt x="233" y="13"/>
                      <a:pt x="191" y="16"/>
                      <a:pt x="147" y="16"/>
                    </a:cubicBezTo>
                    <a:cubicBezTo>
                      <a:pt x="102" y="16"/>
                      <a:pt x="60" y="13"/>
                      <a:pt x="29" y="7"/>
                    </a:cubicBezTo>
                    <a:cubicBezTo>
                      <a:pt x="18" y="5"/>
                      <a:pt x="8" y="3"/>
                      <a:pt x="0" y="0"/>
                    </a:cubicBezTo>
                    <a:cubicBezTo>
                      <a:pt x="1" y="4"/>
                      <a:pt x="2" y="8"/>
                      <a:pt x="4" y="12"/>
                    </a:cubicBezTo>
                    <a:cubicBezTo>
                      <a:pt x="11" y="14"/>
                      <a:pt x="19" y="16"/>
                      <a:pt x="29" y="18"/>
                    </a:cubicBezTo>
                    <a:cubicBezTo>
                      <a:pt x="60" y="24"/>
                      <a:pt x="102" y="27"/>
                      <a:pt x="147" y="27"/>
                    </a:cubicBezTo>
                    <a:cubicBezTo>
                      <a:pt x="191" y="27"/>
                      <a:pt x="233" y="24"/>
                      <a:pt x="265" y="18"/>
                    </a:cubicBezTo>
                    <a:cubicBezTo>
                      <a:pt x="274" y="16"/>
                      <a:pt x="283" y="14"/>
                      <a:pt x="290" y="12"/>
                    </a:cubicBezTo>
                    <a:cubicBezTo>
                      <a:pt x="291" y="8"/>
                      <a:pt x="292" y="4"/>
                      <a:pt x="293" y="0"/>
                    </a:cubicBezTo>
                  </a:path>
                </a:pathLst>
              </a:custGeom>
              <a:solidFill>
                <a:srgbClr val="BA9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2" name="Freeform 254"/>
              <p:cNvSpPr/>
              <p:nvPr/>
            </p:nvSpPr>
            <p:spPr bwMode="auto">
              <a:xfrm>
                <a:off x="5930900" y="6326188"/>
                <a:ext cx="695325" cy="123825"/>
              </a:xfrm>
              <a:custGeom>
                <a:gdLst>
                  <a:gd fmla="*/ 326 w 352" name="T0"/>
                  <a:gd fmla="*/ 0 h 63" name="T1"/>
                  <a:gd fmla="*/ 327 w 352" name="T2"/>
                  <a:gd fmla="*/ 11 h 63" name="T3"/>
                  <a:gd fmla="*/ 326 w 352" name="T4"/>
                  <a:gd fmla="*/ 19 h 63" name="T5"/>
                  <a:gd fmla="*/ 176 w 352" name="T6"/>
                  <a:gd fmla="*/ 39 h 63" name="T7"/>
                  <a:gd fmla="*/ 25 w 352" name="T8"/>
                  <a:gd fmla="*/ 19 h 63" name="T9"/>
                  <a:gd fmla="*/ 25 w 352" name="T10"/>
                  <a:gd fmla="*/ 11 h 63" name="T11"/>
                  <a:gd fmla="*/ 25 w 352" name="T12"/>
                  <a:gd fmla="*/ 0 h 63" name="T13"/>
                  <a:gd fmla="*/ 0 w 352" name="T14"/>
                  <a:gd fmla="*/ 20 h 63" name="T15"/>
                  <a:gd fmla="*/ 58 w 352" name="T16"/>
                  <a:gd fmla="*/ 54 h 63" name="T17"/>
                  <a:gd fmla="*/ 176 w 352" name="T18"/>
                  <a:gd fmla="*/ 63 h 63" name="T19"/>
                  <a:gd fmla="*/ 294 w 352" name="T20"/>
                  <a:gd fmla="*/ 54 h 63" name="T21"/>
                  <a:gd fmla="*/ 352 w 352" name="T22"/>
                  <a:gd fmla="*/ 20 h 63" name="T23"/>
                  <a:gd fmla="*/ 326 w 352" name="T24"/>
                  <a:gd fmla="*/ 0 h 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2" w="352">
                    <a:moveTo>
                      <a:pt x="326" y="0"/>
                    </a:moveTo>
                    <a:cubicBezTo>
                      <a:pt x="327" y="4"/>
                      <a:pt x="327" y="7"/>
                      <a:pt x="327" y="11"/>
                    </a:cubicBezTo>
                    <a:cubicBezTo>
                      <a:pt x="327" y="13"/>
                      <a:pt x="327" y="16"/>
                      <a:pt x="326" y="19"/>
                    </a:cubicBezTo>
                    <a:cubicBezTo>
                      <a:pt x="316" y="26"/>
                      <a:pt x="264" y="39"/>
                      <a:pt x="176" y="39"/>
                    </a:cubicBezTo>
                    <a:cubicBezTo>
                      <a:pt x="87" y="39"/>
                      <a:pt x="36" y="26"/>
                      <a:pt x="25" y="19"/>
                    </a:cubicBezTo>
                    <a:cubicBezTo>
                      <a:pt x="25" y="16"/>
                      <a:pt x="25" y="13"/>
                      <a:pt x="25" y="11"/>
                    </a:cubicBezTo>
                    <a:cubicBezTo>
                      <a:pt x="25" y="7"/>
                      <a:pt x="25" y="4"/>
                      <a:pt x="25" y="0"/>
                    </a:cubicBezTo>
                    <a:cubicBezTo>
                      <a:pt x="8" y="2"/>
                      <a:pt x="0" y="12"/>
                      <a:pt x="0" y="20"/>
                    </a:cubicBezTo>
                    <a:cubicBezTo>
                      <a:pt x="0" y="36"/>
                      <a:pt x="18" y="47"/>
                      <a:pt x="58" y="54"/>
                    </a:cubicBezTo>
                    <a:cubicBezTo>
                      <a:pt x="89" y="60"/>
                      <a:pt x="131" y="63"/>
                      <a:pt x="176" y="63"/>
                    </a:cubicBezTo>
                    <a:cubicBezTo>
                      <a:pt x="220" y="63"/>
                      <a:pt x="262" y="60"/>
                      <a:pt x="294" y="54"/>
                    </a:cubicBezTo>
                    <a:cubicBezTo>
                      <a:pt x="334" y="47"/>
                      <a:pt x="352" y="36"/>
                      <a:pt x="352" y="20"/>
                    </a:cubicBezTo>
                    <a:cubicBezTo>
                      <a:pt x="352" y="12"/>
                      <a:pt x="343" y="2"/>
                      <a:pt x="326" y="0"/>
                    </a:cubicBezTo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3" name="Freeform 255"/>
              <p:cNvSpPr/>
              <p:nvPr/>
            </p:nvSpPr>
            <p:spPr bwMode="auto">
              <a:xfrm>
                <a:off x="6238875" y="6505576"/>
                <a:ext cx="77788" cy="141288"/>
              </a:xfrm>
              <a:custGeom>
                <a:gdLst>
                  <a:gd fmla="*/ 20 w 39" name="T0"/>
                  <a:gd fmla="*/ 0 h 71" name="T1"/>
                  <a:gd fmla="*/ 0 w 39" name="T2"/>
                  <a:gd fmla="*/ 20 h 71" name="T3"/>
                  <a:gd fmla="*/ 11 w 39" name="T4"/>
                  <a:gd fmla="*/ 37 h 71" name="T5"/>
                  <a:gd fmla="*/ 11 w 39" name="T6"/>
                  <a:gd fmla="*/ 70 h 71" name="T7"/>
                  <a:gd fmla="*/ 20 w 39" name="T8"/>
                  <a:gd fmla="*/ 71 h 71" name="T9"/>
                  <a:gd fmla="*/ 29 w 39" name="T10"/>
                  <a:gd fmla="*/ 70 h 71" name="T11"/>
                  <a:gd fmla="*/ 29 w 39" name="T12"/>
                  <a:gd fmla="*/ 37 h 71" name="T13"/>
                  <a:gd fmla="*/ 39 w 39" name="T14"/>
                  <a:gd fmla="*/ 20 h 71" name="T15"/>
                  <a:gd fmla="*/ 20 w 39" name="T16"/>
                  <a:gd fmla="*/ 0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3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27"/>
                      <a:pt x="5" y="34"/>
                      <a:pt x="11" y="37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4" y="71"/>
                      <a:pt x="17" y="71"/>
                      <a:pt x="20" y="71"/>
                    </a:cubicBezTo>
                    <a:cubicBezTo>
                      <a:pt x="23" y="71"/>
                      <a:pt x="26" y="71"/>
                      <a:pt x="29" y="70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4"/>
                      <a:pt x="39" y="27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4" name="Freeform 256"/>
              <p:cNvSpPr/>
              <p:nvPr/>
            </p:nvSpPr>
            <p:spPr bwMode="auto">
              <a:xfrm>
                <a:off x="6380163" y="6107113"/>
                <a:ext cx="150813" cy="131763"/>
              </a:xfrm>
              <a:custGeom>
                <a:gdLst>
                  <a:gd fmla="*/ 14 w 77" name="T0"/>
                  <a:gd fmla="*/ 0 h 67" name="T1"/>
                  <a:gd fmla="*/ 8 w 77" name="T2"/>
                  <a:gd fmla="*/ 2 h 67" name="T3"/>
                  <a:gd fmla="*/ 31 w 77" name="T4"/>
                  <a:gd fmla="*/ 38 h 67" name="T5"/>
                  <a:gd fmla="*/ 63 w 77" name="T6"/>
                  <a:gd fmla="*/ 67 h 67" name="T7"/>
                  <a:gd fmla="*/ 67 w 77" name="T8"/>
                  <a:gd fmla="*/ 66 h 67" name="T9"/>
                  <a:gd fmla="*/ 51 w 77" name="T10"/>
                  <a:gd fmla="*/ 23 h 67" name="T11"/>
                  <a:gd fmla="*/ 14 w 77" name="T12"/>
                  <a:gd fmla="*/ 0 h 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7" w="77">
                    <a:moveTo>
                      <a:pt x="14" y="0"/>
                    </a:moveTo>
                    <a:cubicBezTo>
                      <a:pt x="11" y="0"/>
                      <a:pt x="9" y="1"/>
                      <a:pt x="8" y="2"/>
                    </a:cubicBezTo>
                    <a:cubicBezTo>
                      <a:pt x="0" y="9"/>
                      <a:pt x="14" y="20"/>
                      <a:pt x="31" y="38"/>
                    </a:cubicBezTo>
                    <a:cubicBezTo>
                      <a:pt x="45" y="54"/>
                      <a:pt x="55" y="67"/>
                      <a:pt x="63" y="67"/>
                    </a:cubicBezTo>
                    <a:cubicBezTo>
                      <a:pt x="65" y="67"/>
                      <a:pt x="66" y="67"/>
                      <a:pt x="67" y="66"/>
                    </a:cubicBezTo>
                    <a:cubicBezTo>
                      <a:pt x="77" y="61"/>
                      <a:pt x="73" y="45"/>
                      <a:pt x="51" y="23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5" name="Freeform 257"/>
              <p:cNvSpPr/>
              <p:nvPr/>
            </p:nvSpPr>
            <p:spPr bwMode="auto">
              <a:xfrm>
                <a:off x="6507163" y="6245226"/>
                <a:ext cx="31750" cy="28575"/>
              </a:xfrm>
              <a:custGeom>
                <a:gdLst>
                  <a:gd fmla="*/ 7 w 16" name="T0"/>
                  <a:gd fmla="*/ 0 h 15" name="T1"/>
                  <a:gd fmla="*/ 4 w 16" name="T2"/>
                  <a:gd fmla="*/ 1 h 15" name="T3"/>
                  <a:gd fmla="*/ 2 w 16" name="T4"/>
                  <a:gd fmla="*/ 11 h 15" name="T5"/>
                  <a:gd fmla="*/ 8 w 16" name="T6"/>
                  <a:gd fmla="*/ 15 h 15" name="T7"/>
                  <a:gd fmla="*/ 12 w 16" name="T8"/>
                  <a:gd fmla="*/ 15 h 15" name="T9"/>
                  <a:gd fmla="*/ 14 w 16" name="T10"/>
                  <a:gd fmla="*/ 4 h 15" name="T11"/>
                  <a:gd fmla="*/ 7 w 16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16">
                    <a:moveTo>
                      <a:pt x="7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1" y="3"/>
                      <a:pt x="0" y="7"/>
                      <a:pt x="2" y="11"/>
                    </a:cubicBezTo>
                    <a:cubicBezTo>
                      <a:pt x="3" y="14"/>
                      <a:pt x="6" y="15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5" y="13"/>
                      <a:pt x="16" y="8"/>
                      <a:pt x="14" y="4"/>
                    </a:cubicBezTo>
                    <a:cubicBezTo>
                      <a:pt x="13" y="2"/>
                      <a:pt x="10" y="0"/>
                      <a:pt x="7" y="0"/>
                    </a:cubicBezTo>
                  </a:path>
                </a:pathLst>
              </a:custGeom>
              <a:solidFill>
                <a:srgbClr val="F1D3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6" name="Freeform 258"/>
              <p:cNvSpPr/>
              <p:nvPr/>
            </p:nvSpPr>
            <p:spPr bwMode="auto">
              <a:xfrm>
                <a:off x="6391275" y="6213476"/>
                <a:ext cx="106363" cy="136525"/>
              </a:xfrm>
              <a:custGeom>
                <a:gdLst>
                  <a:gd fmla="*/ 41 w 67" name="T0"/>
                  <a:gd fmla="*/ 67 h 86" name="T1"/>
                  <a:gd fmla="*/ 22 w 67" name="T2"/>
                  <a:gd fmla="*/ 86 h 86" name="T3"/>
                  <a:gd fmla="*/ 21 w 67" name="T4"/>
                  <a:gd fmla="*/ 55 h 86" name="T5"/>
                  <a:gd fmla="*/ 0 w 67" name="T6"/>
                  <a:gd fmla="*/ 37 h 86" name="T7"/>
                  <a:gd fmla="*/ 22 w 67" name="T8"/>
                  <a:gd fmla="*/ 28 h 86" name="T9"/>
                  <a:gd fmla="*/ 27 w 67" name="T10"/>
                  <a:gd fmla="*/ 0 h 86" name="T11"/>
                  <a:gd fmla="*/ 44 w 67" name="T12"/>
                  <a:gd fmla="*/ 25 h 86" name="T13"/>
                  <a:gd fmla="*/ 67 w 67" name="T14"/>
                  <a:gd fmla="*/ 25 h 86" name="T15"/>
                  <a:gd fmla="*/ 55 w 67" name="T16"/>
                  <a:gd fmla="*/ 48 h 86" name="T17"/>
                  <a:gd fmla="*/ 65 w 67" name="T18"/>
                  <a:gd fmla="*/ 77 h 86" name="T19"/>
                  <a:gd fmla="*/ 41 w 67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7">
                    <a:moveTo>
                      <a:pt x="41" y="67"/>
                    </a:moveTo>
                    <a:lnTo>
                      <a:pt x="22" y="86"/>
                    </a:lnTo>
                    <a:lnTo>
                      <a:pt x="21" y="55"/>
                    </a:lnTo>
                    <a:lnTo>
                      <a:pt x="0" y="37"/>
                    </a:lnTo>
                    <a:lnTo>
                      <a:pt x="22" y="28"/>
                    </a:lnTo>
                    <a:lnTo>
                      <a:pt x="27" y="0"/>
                    </a:lnTo>
                    <a:lnTo>
                      <a:pt x="44" y="25"/>
                    </a:lnTo>
                    <a:lnTo>
                      <a:pt x="67" y="25"/>
                    </a:lnTo>
                    <a:lnTo>
                      <a:pt x="55" y="48"/>
                    </a:lnTo>
                    <a:lnTo>
                      <a:pt x="65" y="77"/>
                    </a:lnTo>
                    <a:lnTo>
                      <a:pt x="41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7" name="Freeform 259"/>
              <p:cNvSpPr/>
              <p:nvPr/>
            </p:nvSpPr>
            <p:spPr bwMode="auto">
              <a:xfrm>
                <a:off x="6434138" y="6213476"/>
                <a:ext cx="63500" cy="122238"/>
              </a:xfrm>
              <a:custGeom>
                <a:gdLst>
                  <a:gd fmla="*/ 40 w 40" name="T0"/>
                  <a:gd fmla="*/ 25 h 77" name="T1"/>
                  <a:gd fmla="*/ 17 w 40" name="T2"/>
                  <a:gd fmla="*/ 25 h 77" name="T3"/>
                  <a:gd fmla="*/ 0 w 40" name="T4"/>
                  <a:gd fmla="*/ 0 h 77" name="T5"/>
                  <a:gd fmla="*/ 0 w 40" name="T6"/>
                  <a:gd fmla="*/ 5 h 77" name="T7"/>
                  <a:gd fmla="*/ 14 w 40" name="T8"/>
                  <a:gd fmla="*/ 28 h 77" name="T9"/>
                  <a:gd fmla="*/ 34 w 40" name="T10"/>
                  <a:gd fmla="*/ 28 h 77" name="T11"/>
                  <a:gd fmla="*/ 24 w 40" name="T12"/>
                  <a:gd fmla="*/ 50 h 77" name="T13"/>
                  <a:gd fmla="*/ 32 w 40" name="T14"/>
                  <a:gd fmla="*/ 75 h 77" name="T15"/>
                  <a:gd fmla="*/ 38 w 40" name="T16"/>
                  <a:gd fmla="*/ 77 h 77" name="T17"/>
                  <a:gd fmla="*/ 28 w 40" name="T18"/>
                  <a:gd fmla="*/ 48 h 77" name="T19"/>
                  <a:gd fmla="*/ 40 w 40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40">
                    <a:moveTo>
                      <a:pt x="40" y="25"/>
                    </a:moveTo>
                    <a:lnTo>
                      <a:pt x="17" y="2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4" y="28"/>
                    </a:lnTo>
                    <a:lnTo>
                      <a:pt x="34" y="28"/>
                    </a:lnTo>
                    <a:lnTo>
                      <a:pt x="24" y="50"/>
                    </a:lnTo>
                    <a:lnTo>
                      <a:pt x="32" y="75"/>
                    </a:lnTo>
                    <a:lnTo>
                      <a:pt x="38" y="77"/>
                    </a:lnTo>
                    <a:lnTo>
                      <a:pt x="28" y="48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8" name="Freeform 260"/>
              <p:cNvSpPr/>
              <p:nvPr/>
            </p:nvSpPr>
            <p:spPr bwMode="auto">
              <a:xfrm>
                <a:off x="6042025" y="6213476"/>
                <a:ext cx="104775" cy="136525"/>
              </a:xfrm>
              <a:custGeom>
                <a:gdLst>
                  <a:gd fmla="*/ 26 w 66" name="T0"/>
                  <a:gd fmla="*/ 67 h 86" name="T1"/>
                  <a:gd fmla="*/ 43 w 66" name="T2"/>
                  <a:gd fmla="*/ 86 h 86" name="T3"/>
                  <a:gd fmla="*/ 46 w 66" name="T4"/>
                  <a:gd fmla="*/ 55 h 86" name="T5"/>
                  <a:gd fmla="*/ 66 w 66" name="T6"/>
                  <a:gd fmla="*/ 37 h 86" name="T7"/>
                  <a:gd fmla="*/ 44 w 66" name="T8"/>
                  <a:gd fmla="*/ 28 h 86" name="T9"/>
                  <a:gd fmla="*/ 38 w 66" name="T10"/>
                  <a:gd fmla="*/ 0 h 86" name="T11"/>
                  <a:gd fmla="*/ 23 w 66" name="T12"/>
                  <a:gd fmla="*/ 25 h 86" name="T13"/>
                  <a:gd fmla="*/ 0 w 66" name="T14"/>
                  <a:gd fmla="*/ 25 h 86" name="T15"/>
                  <a:gd fmla="*/ 12 w 66" name="T16"/>
                  <a:gd fmla="*/ 48 h 86" name="T17"/>
                  <a:gd fmla="*/ 2 w 66" name="T18"/>
                  <a:gd fmla="*/ 77 h 86" name="T19"/>
                  <a:gd fmla="*/ 26 w 66" name="T20"/>
                  <a:gd fmla="*/ 67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66">
                    <a:moveTo>
                      <a:pt x="26" y="67"/>
                    </a:moveTo>
                    <a:lnTo>
                      <a:pt x="43" y="86"/>
                    </a:lnTo>
                    <a:lnTo>
                      <a:pt x="46" y="55"/>
                    </a:lnTo>
                    <a:lnTo>
                      <a:pt x="66" y="37"/>
                    </a:lnTo>
                    <a:lnTo>
                      <a:pt x="44" y="28"/>
                    </a:lnTo>
                    <a:lnTo>
                      <a:pt x="38" y="0"/>
                    </a:lnTo>
                    <a:lnTo>
                      <a:pt x="23" y="25"/>
                    </a:lnTo>
                    <a:lnTo>
                      <a:pt x="0" y="25"/>
                    </a:lnTo>
                    <a:lnTo>
                      <a:pt x="12" y="48"/>
                    </a:lnTo>
                    <a:lnTo>
                      <a:pt x="2" y="77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AD76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69" name="Freeform 261"/>
              <p:cNvSpPr/>
              <p:nvPr/>
            </p:nvSpPr>
            <p:spPr bwMode="auto">
              <a:xfrm>
                <a:off x="6042025" y="6213476"/>
                <a:ext cx="61913" cy="122238"/>
              </a:xfrm>
              <a:custGeom>
                <a:gdLst>
                  <a:gd fmla="*/ 0 w 39" name="T0"/>
                  <a:gd fmla="*/ 25 h 77" name="T1"/>
                  <a:gd fmla="*/ 23 w 39" name="T2"/>
                  <a:gd fmla="*/ 25 h 77" name="T3"/>
                  <a:gd fmla="*/ 38 w 39" name="T4"/>
                  <a:gd fmla="*/ 0 h 77" name="T5"/>
                  <a:gd fmla="*/ 39 w 39" name="T6"/>
                  <a:gd fmla="*/ 5 h 77" name="T7"/>
                  <a:gd fmla="*/ 26 w 39" name="T8"/>
                  <a:gd fmla="*/ 28 h 77" name="T9"/>
                  <a:gd fmla="*/ 6 w 39" name="T10"/>
                  <a:gd fmla="*/ 28 h 77" name="T11"/>
                  <a:gd fmla="*/ 16 w 39" name="T12"/>
                  <a:gd fmla="*/ 50 h 77" name="T13"/>
                  <a:gd fmla="*/ 7 w 39" name="T14"/>
                  <a:gd fmla="*/ 75 h 77" name="T15"/>
                  <a:gd fmla="*/ 2 w 39" name="T16"/>
                  <a:gd fmla="*/ 77 h 77" name="T17"/>
                  <a:gd fmla="*/ 12 w 39" name="T18"/>
                  <a:gd fmla="*/ 48 h 77" name="T19"/>
                  <a:gd fmla="*/ 0 w 39" name="T20"/>
                  <a:gd fmla="*/ 25 h 7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7" w="39">
                    <a:moveTo>
                      <a:pt x="0" y="25"/>
                    </a:moveTo>
                    <a:lnTo>
                      <a:pt x="23" y="25"/>
                    </a:lnTo>
                    <a:lnTo>
                      <a:pt x="38" y="0"/>
                    </a:lnTo>
                    <a:lnTo>
                      <a:pt x="39" y="5"/>
                    </a:lnTo>
                    <a:lnTo>
                      <a:pt x="26" y="28"/>
                    </a:lnTo>
                    <a:lnTo>
                      <a:pt x="6" y="28"/>
                    </a:lnTo>
                    <a:lnTo>
                      <a:pt x="16" y="50"/>
                    </a:lnTo>
                    <a:lnTo>
                      <a:pt x="7" y="75"/>
                    </a:lnTo>
                    <a:lnTo>
                      <a:pt x="2" y="77"/>
                    </a:lnTo>
                    <a:lnTo>
                      <a:pt x="12" y="4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18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70" name="Freeform 262"/>
              <p:cNvSpPr/>
              <p:nvPr/>
            </p:nvSpPr>
            <p:spPr bwMode="auto">
              <a:xfrm>
                <a:off x="6534150" y="6384926"/>
                <a:ext cx="57150" cy="23813"/>
              </a:xfrm>
              <a:custGeom>
                <a:gdLst>
                  <a:gd fmla="*/ 27 w 29" name="T0"/>
                  <a:gd fmla="*/ 0 h 12" name="T1"/>
                  <a:gd fmla="*/ 26 w 29" name="T2"/>
                  <a:gd fmla="*/ 0 h 12" name="T3"/>
                  <a:gd fmla="*/ 2 w 29" name="T4"/>
                  <a:gd fmla="*/ 8 h 12" name="T5"/>
                  <a:gd fmla="*/ 0 w 29" name="T6"/>
                  <a:gd fmla="*/ 10 h 12" name="T7"/>
                  <a:gd fmla="*/ 2 w 29" name="T8"/>
                  <a:gd fmla="*/ 12 h 12" name="T9"/>
                  <a:gd fmla="*/ 3 w 29" name="T10"/>
                  <a:gd fmla="*/ 12 h 12" name="T11"/>
                  <a:gd fmla="*/ 27 w 29" name="T12"/>
                  <a:gd fmla="*/ 4 h 12" name="T13"/>
                  <a:gd fmla="*/ 29 w 29" name="T14"/>
                  <a:gd fmla="*/ 1 h 12" name="T15"/>
                  <a:gd fmla="*/ 27 w 29" name="T16"/>
                  <a:gd fmla="*/ 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8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9" y="3"/>
                      <a:pt x="11" y="5"/>
                      <a:pt x="2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3" y="10"/>
                      <a:pt x="21" y="7"/>
                      <a:pt x="27" y="4"/>
                    </a:cubicBezTo>
                    <a:cubicBezTo>
                      <a:pt x="29" y="3"/>
                      <a:pt x="29" y="2"/>
                      <a:pt x="29" y="1"/>
                    </a:cubicBezTo>
                    <a:cubicBezTo>
                      <a:pt x="28" y="0"/>
                      <a:pt x="27" y="0"/>
                      <a:pt x="27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71" name="Freeform 263"/>
              <p:cNvSpPr/>
              <p:nvPr/>
            </p:nvSpPr>
            <p:spPr bwMode="auto">
              <a:xfrm>
                <a:off x="6375400" y="6405563"/>
                <a:ext cx="139700" cy="25400"/>
              </a:xfrm>
              <a:custGeom>
                <a:gdLst>
                  <a:gd fmla="*/ 69 w 71" name="T0"/>
                  <a:gd fmla="*/ 0 h 13" name="T1"/>
                  <a:gd fmla="*/ 68 w 71" name="T2"/>
                  <a:gd fmla="*/ 0 h 13" name="T3"/>
                  <a:gd fmla="*/ 2 w 71" name="T4"/>
                  <a:gd fmla="*/ 8 h 13" name="T5"/>
                  <a:gd fmla="*/ 0 w 71" name="T6"/>
                  <a:gd fmla="*/ 10 h 13" name="T7"/>
                  <a:gd fmla="*/ 2 w 71" name="T8"/>
                  <a:gd fmla="*/ 13 h 13" name="T9"/>
                  <a:gd fmla="*/ 2 w 71" name="T10"/>
                  <a:gd fmla="*/ 13 h 13" name="T11"/>
                  <a:gd fmla="*/ 69 w 71" name="T12"/>
                  <a:gd fmla="*/ 5 h 13" name="T13"/>
                  <a:gd fmla="*/ 71 w 71" name="T14"/>
                  <a:gd fmla="*/ 2 h 13" name="T15"/>
                  <a:gd fmla="*/ 69 w 71" name="T16"/>
                  <a:gd fmla="*/ 0 h 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" w="71">
                    <a:moveTo>
                      <a:pt x="69" y="0"/>
                    </a:moveTo>
                    <a:cubicBezTo>
                      <a:pt x="69" y="0"/>
                      <a:pt x="68" y="0"/>
                      <a:pt x="68" y="0"/>
                    </a:cubicBezTo>
                    <a:cubicBezTo>
                      <a:pt x="50" y="4"/>
                      <a:pt x="27" y="7"/>
                      <a:pt x="2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7" y="11"/>
                      <a:pt x="50" y="8"/>
                      <a:pt x="69" y="5"/>
                    </a:cubicBezTo>
                    <a:cubicBezTo>
                      <a:pt x="70" y="5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  <p:sp>
            <p:nvSpPr>
              <p:cNvPr id="172" name="Freeform 264"/>
              <p:cNvSpPr/>
              <p:nvPr/>
            </p:nvSpPr>
            <p:spPr bwMode="auto">
              <a:xfrm>
                <a:off x="5988050" y="6392863"/>
                <a:ext cx="169863" cy="36513"/>
              </a:xfrm>
              <a:custGeom>
                <a:gdLst>
                  <a:gd fmla="*/ 2 w 86" name="T0"/>
                  <a:gd fmla="*/ 0 h 18" name="T1"/>
                  <a:gd fmla="*/ 0 w 86" name="T2"/>
                  <a:gd fmla="*/ 2 h 18" name="T3"/>
                  <a:gd fmla="*/ 2 w 86" name="T4"/>
                  <a:gd fmla="*/ 4 h 18" name="T5"/>
                  <a:gd fmla="*/ 83 w 86" name="T6"/>
                  <a:gd fmla="*/ 18 h 18" name="T7"/>
                  <a:gd fmla="*/ 84 w 86" name="T8"/>
                  <a:gd fmla="*/ 18 h 18" name="T9"/>
                  <a:gd fmla="*/ 84 w 86" name="T10"/>
                  <a:gd fmla="*/ 18 h 18" name="T11"/>
                  <a:gd fmla="*/ 86 w 86" name="T12"/>
                  <a:gd fmla="*/ 16 h 18" name="T13"/>
                  <a:gd fmla="*/ 84 w 86" name="T14"/>
                  <a:gd fmla="*/ 13 h 18" name="T15"/>
                  <a:gd fmla="*/ 83 w 86" name="T16"/>
                  <a:gd fmla="*/ 13 h 18" name="T17"/>
                  <a:gd fmla="*/ 3 w 86" name="T18"/>
                  <a:gd fmla="*/ 0 h 18" name="T19"/>
                  <a:gd fmla="*/ 2 w 86" name="T20"/>
                  <a:gd fmla="*/ 0 h 1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8" w="86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ubicBezTo>
                      <a:pt x="28" y="13"/>
                      <a:pt x="56" y="16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5" y="18"/>
                      <a:pt x="86" y="17"/>
                      <a:pt x="86" y="16"/>
                    </a:cubicBezTo>
                    <a:cubicBezTo>
                      <a:pt x="86" y="15"/>
                      <a:pt x="85" y="13"/>
                      <a:pt x="84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56" y="11"/>
                      <a:pt x="29" y="9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E8C7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endParaRPr>
              </a:p>
            </p:txBody>
          </p:sp>
        </p:grpSp>
      </p:grpSp>
      <p:sp>
        <p:nvSpPr>
          <p:cNvPr id="173" name="TextBox 212"/>
          <p:cNvSpPr txBox="1"/>
          <p:nvPr/>
        </p:nvSpPr>
        <p:spPr>
          <a:xfrm>
            <a:off x="7371437" y="1373366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74" name="TextBox 213"/>
          <p:cNvSpPr txBox="1"/>
          <p:nvPr/>
        </p:nvSpPr>
        <p:spPr>
          <a:xfrm>
            <a:off x="7371437" y="1748149"/>
            <a:ext cx="412436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cxnSp>
        <p:nvCxnSpPr>
          <p:cNvPr id="175" name="直接连接符 174"/>
          <p:cNvCxnSpPr/>
          <p:nvPr/>
        </p:nvCxnSpPr>
        <p:spPr>
          <a:xfrm flipH="1">
            <a:off x="6455246" y="1373366"/>
            <a:ext cx="0" cy="4535044"/>
          </a:xfrm>
          <a:prstGeom prst="line">
            <a:avLst/>
          </a:prstGeom>
          <a:ln w="19050">
            <a:solidFill>
              <a:srgbClr val="F32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3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6856" y="1414174"/>
            <a:ext cx="344581" cy="339648"/>
          </a:xfrm>
          <a:prstGeom prst="rect">
            <a:avLst/>
          </a:prstGeom>
          <a:solidFill>
            <a:srgbClr val="F32B45"/>
          </a:solidFill>
          <a:ln>
            <a:noFill/>
          </a:ln>
          <a:effectLst/>
          <a:extLst/>
        </p:spPr>
      </p:pic>
      <p:sp>
        <p:nvSpPr>
          <p:cNvPr id="177" name="TextBox 216"/>
          <p:cNvSpPr txBox="1"/>
          <p:nvPr/>
        </p:nvSpPr>
        <p:spPr>
          <a:xfrm>
            <a:off x="7371437" y="2936223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78" name="TextBox 217"/>
          <p:cNvSpPr txBox="1"/>
          <p:nvPr/>
        </p:nvSpPr>
        <p:spPr>
          <a:xfrm>
            <a:off x="7371437" y="3311006"/>
            <a:ext cx="412436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pic>
        <p:nvPicPr>
          <p:cNvPr id="179" name="Picture 3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6856" y="2977031"/>
            <a:ext cx="344581" cy="339648"/>
          </a:xfrm>
          <a:prstGeom prst="rect">
            <a:avLst/>
          </a:prstGeom>
          <a:solidFill>
            <a:srgbClr val="F32B45"/>
          </a:solidFill>
          <a:ln>
            <a:noFill/>
          </a:ln>
          <a:effectLst/>
          <a:extLst/>
        </p:spPr>
      </p:pic>
      <p:sp>
        <p:nvSpPr>
          <p:cNvPr id="180" name="TextBox 219"/>
          <p:cNvSpPr txBox="1"/>
          <p:nvPr/>
        </p:nvSpPr>
        <p:spPr>
          <a:xfrm>
            <a:off x="7371437" y="4571902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81" name="TextBox 220"/>
          <p:cNvSpPr txBox="1"/>
          <p:nvPr/>
        </p:nvSpPr>
        <p:spPr>
          <a:xfrm>
            <a:off x="7371437" y="4946684"/>
            <a:ext cx="412436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pic>
        <p:nvPicPr>
          <p:cNvPr id="182" name="Picture 3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6856" y="4612710"/>
            <a:ext cx="344581" cy="339648"/>
          </a:xfrm>
          <a:prstGeom prst="rect">
            <a:avLst/>
          </a:prstGeom>
          <a:solidFill>
            <a:srgbClr val="F32B45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val="1296906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3"/>
      <p:bldP build="p" grpId="0" spid="174"/>
      <p:bldP grpId="0" spid="177"/>
      <p:bldP build="p" grpId="0" spid="178"/>
      <p:bldP grpId="0" spid="180"/>
      <p:bldP build="p" grpId="0" spid="18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活动布置</a:t>
            </a:r>
          </a:p>
        </p:txBody>
      </p:sp>
      <p:sp>
        <p:nvSpPr>
          <p:cNvPr id="3" name="Freeform 4427"/>
          <p:cNvSpPr>
            <a:spLocks noEditPoints="1"/>
          </p:cNvSpPr>
          <p:nvPr/>
        </p:nvSpPr>
        <p:spPr bwMode="auto">
          <a:xfrm>
            <a:off x="4704347" y="447248"/>
            <a:ext cx="579615" cy="706609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TextBox 43"/>
          <p:cNvSpPr txBox="1"/>
          <p:nvPr/>
        </p:nvSpPr>
        <p:spPr>
          <a:xfrm>
            <a:off x="8153214" y="1667784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5" name="TextBox 44"/>
          <p:cNvSpPr txBox="1"/>
          <p:nvPr/>
        </p:nvSpPr>
        <p:spPr>
          <a:xfrm>
            <a:off x="8153213" y="2042567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" name="TextBox 45"/>
          <p:cNvSpPr txBox="1"/>
          <p:nvPr/>
        </p:nvSpPr>
        <p:spPr>
          <a:xfrm>
            <a:off x="8153214" y="3196157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8153213" y="3570940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8" name="TextBox 47"/>
          <p:cNvSpPr txBox="1"/>
          <p:nvPr/>
        </p:nvSpPr>
        <p:spPr>
          <a:xfrm>
            <a:off x="1690687" y="1667784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9" name="TextBox 48"/>
          <p:cNvSpPr txBox="1"/>
          <p:nvPr/>
        </p:nvSpPr>
        <p:spPr>
          <a:xfrm>
            <a:off x="1375770" y="2042567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0" name="TextBox 49"/>
          <p:cNvSpPr txBox="1"/>
          <p:nvPr/>
        </p:nvSpPr>
        <p:spPr>
          <a:xfrm>
            <a:off x="1690686" y="3196157"/>
            <a:ext cx="290023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目标定位</a:t>
            </a:r>
          </a:p>
        </p:txBody>
      </p:sp>
      <p:sp>
        <p:nvSpPr>
          <p:cNvPr id="11" name="TextBox 50"/>
          <p:cNvSpPr txBox="1"/>
          <p:nvPr/>
        </p:nvSpPr>
        <p:spPr>
          <a:xfrm>
            <a:off x="1375770" y="3570940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7139" y="1153857"/>
            <a:ext cx="4212340" cy="5632318"/>
          </a:xfrm>
          <a:prstGeom prst="rect">
            <a:avLst/>
          </a:prstGeom>
        </p:spPr>
      </p:pic>
      <p:sp>
        <p:nvSpPr>
          <p:cNvPr id="13" name="TextBox 52"/>
          <p:cNvSpPr txBox="1"/>
          <p:nvPr/>
        </p:nvSpPr>
        <p:spPr>
          <a:xfrm>
            <a:off x="5321116" y="3277519"/>
            <a:ext cx="1744387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MERRY </a:t>
            </a:r>
          </a:p>
          <a:p>
            <a:pPr algn="ctr"/>
            <a:r>
              <a:rPr altLang="zh-CN" b="1" lang="en-US" sz="28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CHRISTMAS</a:t>
            </a:r>
          </a:p>
        </p:txBody>
      </p:sp>
    </p:spTree>
    <p:extLst>
      <p:ext uri="{BB962C8B-B14F-4D97-AF65-F5344CB8AC3E}">
        <p14:creationId val="23289994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build="p" grpId="0" spid="5"/>
      <p:bldP grpId="0" spid="6"/>
      <p:bldP build="p" grpId="0" spid="7"/>
      <p:bldP grpId="0" spid="8"/>
      <p:bldP build="p" grpId="0" spid="9"/>
      <p:bldP grpId="0" spid="10"/>
      <p:bldP build="p" grpId="0" spid="11"/>
      <p:bldP grpId="0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活动布置</a:t>
            </a:r>
          </a:p>
        </p:txBody>
      </p:sp>
      <p:sp>
        <p:nvSpPr>
          <p:cNvPr id="3" name="Freeform 4427"/>
          <p:cNvSpPr>
            <a:spLocks noEditPoints="1"/>
          </p:cNvSpPr>
          <p:nvPr/>
        </p:nvSpPr>
        <p:spPr bwMode="auto">
          <a:xfrm>
            <a:off x="4704347" y="447248"/>
            <a:ext cx="579615" cy="706609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500857" y="1398921"/>
            <a:ext cx="2338488" cy="2338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19465" y="1398921"/>
            <a:ext cx="2338488" cy="2338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41010" y="1384219"/>
            <a:ext cx="1944216" cy="21808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532800" y="1398921"/>
            <a:ext cx="2338488" cy="2338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3801" y="1340768"/>
            <a:ext cx="2786635" cy="2565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7571" y="1734033"/>
            <a:ext cx="2016224" cy="1481193"/>
          </a:xfrm>
          <a:prstGeom prst="rect">
            <a:avLst/>
          </a:prstGeom>
        </p:spPr>
      </p:pic>
      <p:sp>
        <p:nvSpPr>
          <p:cNvPr id="10" name="TextBox 69"/>
          <p:cNvSpPr txBox="1"/>
          <p:nvPr/>
        </p:nvSpPr>
        <p:spPr>
          <a:xfrm>
            <a:off x="1342678" y="3959503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1" name="TextBox 70"/>
          <p:cNvSpPr txBox="1"/>
          <p:nvPr/>
        </p:nvSpPr>
        <p:spPr>
          <a:xfrm>
            <a:off x="5088624" y="3959503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2" name="TextBox 71"/>
          <p:cNvSpPr txBox="1"/>
          <p:nvPr/>
        </p:nvSpPr>
        <p:spPr>
          <a:xfrm>
            <a:off x="8831511" y="3959503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</p:spTree>
    <p:extLst>
      <p:ext uri="{BB962C8B-B14F-4D97-AF65-F5344CB8AC3E}">
        <p14:creationId val="34914654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  <p:bldP build="p" grpId="0" spid="10"/>
      <p:bldP build="p" grpId="0" spid="11"/>
      <p:bldP build="p"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0" name="组合 439"/>
          <p:cNvGrpSpPr/>
          <p:nvPr/>
        </p:nvGrpSpPr>
        <p:grpSpPr>
          <a:xfrm>
            <a:off x="3987026" y="666691"/>
            <a:ext cx="4217947" cy="2617076"/>
            <a:chOff x="3896542" y="2712060"/>
            <a:chExt cx="4217947" cy="2617076"/>
          </a:xfrm>
        </p:grpSpPr>
        <p:sp>
          <p:nvSpPr>
            <p:cNvPr id="153" name="Freeform 4415"/>
            <p:cNvSpPr/>
            <p:nvPr/>
          </p:nvSpPr>
          <p:spPr bwMode="auto">
            <a:xfrm>
              <a:off x="5413889" y="3067036"/>
              <a:ext cx="174008" cy="187928"/>
            </a:xfrm>
            <a:custGeom>
              <a:gdLst>
                <a:gd fmla="*/ 13 w 25" name="T0"/>
                <a:gd fmla="*/ 0 h 27" name="T1"/>
                <a:gd fmla="*/ 13 w 25" name="T2"/>
                <a:gd fmla="*/ 1 h 27" name="T3"/>
                <a:gd fmla="*/ 15 w 25" name="T4"/>
                <a:gd fmla="*/ 1 h 27" name="T5"/>
                <a:gd fmla="*/ 15 w 25" name="T6"/>
                <a:gd fmla="*/ 1 h 27" name="T7"/>
                <a:gd fmla="*/ 15 w 25" name="T8"/>
                <a:gd fmla="*/ 1 h 27" name="T9"/>
                <a:gd fmla="*/ 15 w 25" name="T10"/>
                <a:gd fmla="*/ 2 h 27" name="T11"/>
                <a:gd fmla="*/ 15 w 25" name="T12"/>
                <a:gd fmla="*/ 2 h 27" name="T13"/>
                <a:gd fmla="*/ 19 w 25" name="T14"/>
                <a:gd fmla="*/ 3 h 27" name="T15"/>
                <a:gd fmla="*/ 23 w 25" name="T16"/>
                <a:gd fmla="*/ 6 h 27" name="T17"/>
                <a:gd fmla="*/ 25 w 25" name="T18"/>
                <a:gd fmla="*/ 10 h 27" name="T19"/>
                <a:gd fmla="*/ 25 w 25" name="T20"/>
                <a:gd fmla="*/ 15 h 27" name="T21"/>
                <a:gd fmla="*/ 24 w 25" name="T22"/>
                <a:gd fmla="*/ 19 h 27" name="T23"/>
                <a:gd fmla="*/ 21 w 25" name="T24"/>
                <a:gd fmla="*/ 23 h 27" name="T25"/>
                <a:gd fmla="*/ 17 w 25" name="T26"/>
                <a:gd fmla="*/ 26 h 27" name="T27"/>
                <a:gd fmla="*/ 13 w 25" name="T28"/>
                <a:gd fmla="*/ 27 h 27" name="T29"/>
                <a:gd fmla="*/ 8 w 25" name="T30"/>
                <a:gd fmla="*/ 26 h 27" name="T31"/>
                <a:gd fmla="*/ 4 w 25" name="T32"/>
                <a:gd fmla="*/ 23 h 27" name="T33"/>
                <a:gd fmla="*/ 1 w 25" name="T34"/>
                <a:gd fmla="*/ 19 h 27" name="T35"/>
                <a:gd fmla="*/ 0 w 25" name="T36"/>
                <a:gd fmla="*/ 15 h 27" name="T37"/>
                <a:gd fmla="*/ 1 w 25" name="T38"/>
                <a:gd fmla="*/ 10 h 27" name="T39"/>
                <a:gd fmla="*/ 3 w 25" name="T40"/>
                <a:gd fmla="*/ 6 h 27" name="T41"/>
                <a:gd fmla="*/ 7 w 25" name="T42"/>
                <a:gd fmla="*/ 3 h 27" name="T43"/>
                <a:gd fmla="*/ 11 w 25" name="T44"/>
                <a:gd fmla="*/ 2 h 27" name="T45"/>
                <a:gd fmla="*/ 11 w 25" name="T46"/>
                <a:gd fmla="*/ 2 h 27" name="T47"/>
                <a:gd fmla="*/ 11 w 25" name="T48"/>
                <a:gd fmla="*/ 1 h 27" name="T49"/>
                <a:gd fmla="*/ 12 w 25" name="T50"/>
                <a:gd fmla="*/ 1 h 27" name="T51"/>
                <a:gd fmla="*/ 12 w 25" name="T52"/>
                <a:gd fmla="*/ 1 h 27" name="T53"/>
                <a:gd fmla="*/ 12 w 25" name="T54"/>
                <a:gd fmla="*/ 1 h 27" name="T55"/>
                <a:gd fmla="*/ 13 w 25" name="T56"/>
                <a:gd fmla="*/ 0 h 2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7" w="25">
                  <a:moveTo>
                    <a:pt x="13" y="0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1" y="23"/>
                  </a:lnTo>
                  <a:lnTo>
                    <a:pt x="17" y="26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4416"/>
            <p:cNvSpPr/>
            <p:nvPr/>
          </p:nvSpPr>
          <p:spPr bwMode="auto">
            <a:xfrm>
              <a:off x="5497413" y="3053115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1 w 1" name="T4"/>
                <a:gd fmla="*/ 2 h 2" name="T5"/>
                <a:gd fmla="*/ 1 w 1" name="T6"/>
                <a:gd fmla="*/ 2 h 2" name="T7"/>
                <a:gd fmla="*/ 1 w 1" name="T8"/>
                <a:gd fmla="*/ 2 h 2" name="T9"/>
                <a:gd fmla="*/ 0 w 1" name="T10"/>
                <a:gd fmla="*/ 2 h 2" name="T11"/>
                <a:gd fmla="*/ 0 w 1" name="T12"/>
                <a:gd fmla="*/ 2 h 2" name="T13"/>
                <a:gd fmla="*/ 0 w 1" name="T14"/>
                <a:gd fmla="*/ 0 h 2" name="T15"/>
                <a:gd fmla="*/ 1 w 1" name="T16"/>
                <a:gd fmla="*/ 0 h 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4417"/>
            <p:cNvSpPr/>
            <p:nvPr/>
          </p:nvSpPr>
          <p:spPr bwMode="auto">
            <a:xfrm>
              <a:off x="5497413" y="304615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0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4418"/>
            <p:cNvSpPr/>
            <p:nvPr/>
          </p:nvSpPr>
          <p:spPr bwMode="auto">
            <a:xfrm>
              <a:off x="5497413" y="3025274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1 w 1" name="T4"/>
                <a:gd fmla="*/ 2 h 3" name="T5"/>
                <a:gd fmla="*/ 1 w 1" name="T6"/>
                <a:gd fmla="*/ 2 h 3" name="T7"/>
                <a:gd fmla="*/ 1 w 1" name="T8"/>
                <a:gd fmla="*/ 3 h 3" name="T9"/>
                <a:gd fmla="*/ 0 w 1" name="T10"/>
                <a:gd fmla="*/ 2 h 3" name="T11"/>
                <a:gd fmla="*/ 0 w 1" name="T12"/>
                <a:gd fmla="*/ 2 h 3" name="T13"/>
                <a:gd fmla="*/ 0 w 1" name="T14"/>
                <a:gd fmla="*/ 0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4419"/>
            <p:cNvSpPr/>
            <p:nvPr/>
          </p:nvSpPr>
          <p:spPr bwMode="auto">
            <a:xfrm>
              <a:off x="5497413" y="3018314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4420"/>
            <p:cNvSpPr/>
            <p:nvPr/>
          </p:nvSpPr>
          <p:spPr bwMode="auto">
            <a:xfrm>
              <a:off x="5497413" y="2997433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2 h 3" name="T3"/>
                <a:gd fmla="*/ 1 w 1" name="T4"/>
                <a:gd fmla="*/ 2 h 3" name="T5"/>
                <a:gd fmla="*/ 1 w 1" name="T6"/>
                <a:gd fmla="*/ 3 h 3" name="T7"/>
                <a:gd fmla="*/ 1 w 1" name="T8"/>
                <a:gd fmla="*/ 3 h 3" name="T9"/>
                <a:gd fmla="*/ 0 w 1" name="T10"/>
                <a:gd fmla="*/ 3 h 3" name="T11"/>
                <a:gd fmla="*/ 0 w 1" name="T12"/>
                <a:gd fmla="*/ 2 h 3" name="T13"/>
                <a:gd fmla="*/ 0 w 1" name="T14"/>
                <a:gd fmla="*/ 2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4421"/>
            <p:cNvSpPr/>
            <p:nvPr/>
          </p:nvSpPr>
          <p:spPr bwMode="auto">
            <a:xfrm>
              <a:off x="5497413" y="2990472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4422"/>
            <p:cNvSpPr/>
            <p:nvPr/>
          </p:nvSpPr>
          <p:spPr bwMode="auto">
            <a:xfrm>
              <a:off x="5497413" y="2983512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0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4423"/>
            <p:cNvSpPr/>
            <p:nvPr/>
          </p:nvSpPr>
          <p:spPr bwMode="auto">
            <a:xfrm>
              <a:off x="5497413" y="2962631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1 w 1" name="T4"/>
                <a:gd fmla="*/ 1 h 3" name="T5"/>
                <a:gd fmla="*/ 1 w 1" name="T6"/>
                <a:gd fmla="*/ 1 h 3" name="T7"/>
                <a:gd fmla="*/ 1 w 1" name="T8"/>
                <a:gd fmla="*/ 3 h 3" name="T9"/>
                <a:gd fmla="*/ 0 w 1" name="T10"/>
                <a:gd fmla="*/ 1 h 3" name="T11"/>
                <a:gd fmla="*/ 0 w 1" name="T12"/>
                <a:gd fmla="*/ 1 h 3" name="T13"/>
                <a:gd fmla="*/ 0 w 1" name="T14"/>
                <a:gd fmla="*/ 0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4424"/>
            <p:cNvSpPr/>
            <p:nvPr/>
          </p:nvSpPr>
          <p:spPr bwMode="auto">
            <a:xfrm>
              <a:off x="5497413" y="2955671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4425"/>
            <p:cNvSpPr/>
            <p:nvPr/>
          </p:nvSpPr>
          <p:spPr bwMode="auto">
            <a:xfrm>
              <a:off x="5497413" y="2934790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1 h 3" name="T3"/>
                <a:gd fmla="*/ 1 w 1" name="T4"/>
                <a:gd fmla="*/ 1 h 3" name="T5"/>
                <a:gd fmla="*/ 1 w 1" name="T6"/>
                <a:gd fmla="*/ 3 h 3" name="T7"/>
                <a:gd fmla="*/ 1 w 1" name="T8"/>
                <a:gd fmla="*/ 3 h 3" name="T9"/>
                <a:gd fmla="*/ 0 w 1" name="T10"/>
                <a:gd fmla="*/ 3 h 3" name="T11"/>
                <a:gd fmla="*/ 0 w 1" name="T12"/>
                <a:gd fmla="*/ 1 h 3" name="T13"/>
                <a:gd fmla="*/ 0 w 1" name="T14"/>
                <a:gd fmla="*/ 1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4426"/>
            <p:cNvSpPr/>
            <p:nvPr/>
          </p:nvSpPr>
          <p:spPr bwMode="auto">
            <a:xfrm>
              <a:off x="5497413" y="2927830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4427"/>
            <p:cNvSpPr>
              <a:spLocks noEditPoints="1"/>
            </p:cNvSpPr>
            <p:nvPr/>
          </p:nvSpPr>
          <p:spPr bwMode="auto">
            <a:xfrm>
              <a:off x="4759620" y="2712060"/>
              <a:ext cx="1238935" cy="1510387"/>
            </a:xfrm>
            <a:custGeom>
              <a:gdLst>
                <a:gd fmla="*/ 37 w 178" name="T0"/>
                <a:gd fmla="*/ 150 h 217" name="T1"/>
                <a:gd fmla="*/ 52 w 178" name="T2"/>
                <a:gd fmla="*/ 161 h 217" name="T3"/>
                <a:gd fmla="*/ 67 w 178" name="T4"/>
                <a:gd fmla="*/ 0 h 217" name="T5"/>
                <a:gd fmla="*/ 69 w 178" name="T6"/>
                <a:gd fmla="*/ 8 h 217" name="T7"/>
                <a:gd fmla="*/ 74 w 178" name="T8"/>
                <a:gd fmla="*/ 11 h 217" name="T9"/>
                <a:gd fmla="*/ 63 w 178" name="T10"/>
                <a:gd fmla="*/ 16 h 217" name="T11"/>
                <a:gd fmla="*/ 58 w 178" name="T12"/>
                <a:gd fmla="*/ 40 h 217" name="T13"/>
                <a:gd fmla="*/ 67 w 178" name="T14"/>
                <a:gd fmla="*/ 49 h 217" name="T15"/>
                <a:gd fmla="*/ 87 w 178" name="T16"/>
                <a:gd fmla="*/ 21 h 217" name="T17"/>
                <a:gd fmla="*/ 90 w 178" name="T18"/>
                <a:gd fmla="*/ 33 h 217" name="T19"/>
                <a:gd fmla="*/ 101 w 178" name="T20"/>
                <a:gd fmla="*/ 31 h 217" name="T21"/>
                <a:gd fmla="*/ 102 w 178" name="T22"/>
                <a:gd fmla="*/ 8 h 217" name="T23"/>
                <a:gd fmla="*/ 106 w 178" name="T24"/>
                <a:gd fmla="*/ 16 h 217" name="T25"/>
                <a:gd fmla="*/ 111 w 178" name="T26"/>
                <a:gd fmla="*/ 16 h 217" name="T27"/>
                <a:gd fmla="*/ 111 w 178" name="T28"/>
                <a:gd fmla="*/ 24 h 217" name="T29"/>
                <a:gd fmla="*/ 107 w 178" name="T30"/>
                <a:gd fmla="*/ 29 h 217" name="T31"/>
                <a:gd fmla="*/ 106 w 178" name="T32"/>
                <a:gd fmla="*/ 29 h 217" name="T33"/>
                <a:gd fmla="*/ 81 w 178" name="T34"/>
                <a:gd fmla="*/ 51 h 217" name="T35"/>
                <a:gd fmla="*/ 58 w 178" name="T36"/>
                <a:gd fmla="*/ 54 h 217" name="T37"/>
                <a:gd fmla="*/ 67 w 178" name="T38"/>
                <a:gd fmla="*/ 74 h 217" name="T39"/>
                <a:gd fmla="*/ 142 w 178" name="T40"/>
                <a:gd fmla="*/ 105 h 217" name="T41"/>
                <a:gd fmla="*/ 176 w 178" name="T42"/>
                <a:gd fmla="*/ 112 h 217" name="T43"/>
                <a:gd fmla="*/ 162 w 178" name="T44"/>
                <a:gd fmla="*/ 125 h 217" name="T45"/>
                <a:gd fmla="*/ 155 w 178" name="T46"/>
                <a:gd fmla="*/ 151 h 217" name="T47"/>
                <a:gd fmla="*/ 163 w 178" name="T48"/>
                <a:gd fmla="*/ 165 h 217" name="T49"/>
                <a:gd fmla="*/ 160 w 178" name="T50"/>
                <a:gd fmla="*/ 213 h 217" name="T51"/>
                <a:gd fmla="*/ 150 w 178" name="T52"/>
                <a:gd fmla="*/ 207 h 217" name="T53"/>
                <a:gd fmla="*/ 148 w 178" name="T54"/>
                <a:gd fmla="*/ 175 h 217" name="T55"/>
                <a:gd fmla="*/ 126 w 178" name="T56"/>
                <a:gd fmla="*/ 215 h 217" name="T57"/>
                <a:gd fmla="*/ 135 w 178" name="T58"/>
                <a:gd fmla="*/ 179 h 217" name="T59"/>
                <a:gd fmla="*/ 75 w 178" name="T60"/>
                <a:gd fmla="*/ 154 h 217" name="T61"/>
                <a:gd fmla="*/ 38 w 178" name="T62"/>
                <a:gd fmla="*/ 211 h 217" name="T63"/>
                <a:gd fmla="*/ 26 w 178" name="T64"/>
                <a:gd fmla="*/ 217 h 217" name="T65"/>
                <a:gd fmla="*/ 33 w 178" name="T66"/>
                <a:gd fmla="*/ 167 h 217" name="T67"/>
                <a:gd fmla="*/ 24 w 178" name="T68"/>
                <a:gd fmla="*/ 145 h 217" name="T69"/>
                <a:gd fmla="*/ 40 w 178" name="T70"/>
                <a:gd fmla="*/ 124 h 217" name="T71"/>
                <a:gd fmla="*/ 45 w 178" name="T72"/>
                <a:gd fmla="*/ 84 h 217" name="T73"/>
                <a:gd fmla="*/ 29 w 178" name="T74"/>
                <a:gd fmla="*/ 89 h 217" name="T75"/>
                <a:gd fmla="*/ 21 w 178" name="T76"/>
                <a:gd fmla="*/ 74 h 217" name="T77"/>
                <a:gd fmla="*/ 29 w 178" name="T78"/>
                <a:gd fmla="*/ 56 h 217" name="T79"/>
                <a:gd fmla="*/ 4 w 178" name="T80"/>
                <a:gd fmla="*/ 53 h 217" name="T81"/>
                <a:gd fmla="*/ 8 w 178" name="T82"/>
                <a:gd fmla="*/ 49 h 217" name="T83"/>
                <a:gd fmla="*/ 12 w 178" name="T84"/>
                <a:gd fmla="*/ 48 h 217" name="T85"/>
                <a:gd fmla="*/ 25 w 178" name="T86"/>
                <a:gd fmla="*/ 54 h 217" name="T87"/>
                <a:gd fmla="*/ 22 w 178" name="T88"/>
                <a:gd fmla="*/ 44 h 217" name="T89"/>
                <a:gd fmla="*/ 2 w 178" name="T90"/>
                <a:gd fmla="*/ 32 h 217" name="T91"/>
                <a:gd fmla="*/ 8 w 178" name="T92"/>
                <a:gd fmla="*/ 28 h 217" name="T93"/>
                <a:gd fmla="*/ 10 w 178" name="T94"/>
                <a:gd fmla="*/ 36 h 217" name="T95"/>
                <a:gd fmla="*/ 26 w 178" name="T96"/>
                <a:gd fmla="*/ 43 h 217" name="T97"/>
                <a:gd fmla="*/ 46 w 178" name="T98"/>
                <a:gd fmla="*/ 48 h 217" name="T99"/>
                <a:gd fmla="*/ 33 w 178" name="T100"/>
                <a:gd fmla="*/ 31 h 217" name="T101"/>
                <a:gd fmla="*/ 32 w 178" name="T102"/>
                <a:gd fmla="*/ 19 h 217" name="T103"/>
                <a:gd fmla="*/ 38 w 178" name="T104"/>
                <a:gd fmla="*/ 25 h 217" name="T105"/>
                <a:gd fmla="*/ 42 w 178" name="T106"/>
                <a:gd fmla="*/ 24 h 217" name="T107"/>
                <a:gd fmla="*/ 53 w 178" name="T108"/>
                <a:gd fmla="*/ 41 h 217" name="T109"/>
                <a:gd fmla="*/ 53 w 178" name="T110"/>
                <a:gd fmla="*/ 15 h 217" name="T111"/>
                <a:gd fmla="*/ 54 w 178" name="T112"/>
                <a:gd fmla="*/ 9 h 217" name="T113"/>
                <a:gd fmla="*/ 59 w 178" name="T114"/>
                <a:gd fmla="*/ 12 h 21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6" w="178">
                  <a:moveTo>
                    <a:pt x="53" y="147"/>
                  </a:moveTo>
                  <a:lnTo>
                    <a:pt x="49" y="147"/>
                  </a:lnTo>
                  <a:lnTo>
                    <a:pt x="46" y="147"/>
                  </a:lnTo>
                  <a:lnTo>
                    <a:pt x="44" y="147"/>
                  </a:lnTo>
                  <a:lnTo>
                    <a:pt x="41" y="147"/>
                  </a:lnTo>
                  <a:lnTo>
                    <a:pt x="38" y="149"/>
                  </a:lnTo>
                  <a:lnTo>
                    <a:pt x="37" y="150"/>
                  </a:lnTo>
                  <a:lnTo>
                    <a:pt x="37" y="153"/>
                  </a:lnTo>
                  <a:lnTo>
                    <a:pt x="37" y="155"/>
                  </a:lnTo>
                  <a:lnTo>
                    <a:pt x="38" y="159"/>
                  </a:lnTo>
                  <a:lnTo>
                    <a:pt x="41" y="165"/>
                  </a:lnTo>
                  <a:lnTo>
                    <a:pt x="44" y="170"/>
                  </a:lnTo>
                  <a:lnTo>
                    <a:pt x="46" y="175"/>
                  </a:lnTo>
                  <a:lnTo>
                    <a:pt x="52" y="161"/>
                  </a:lnTo>
                  <a:lnTo>
                    <a:pt x="53" y="147"/>
                  </a:lnTo>
                  <a:close/>
                  <a:moveTo>
                    <a:pt x="49" y="56"/>
                  </a:moveTo>
                  <a:lnTo>
                    <a:pt x="48" y="57"/>
                  </a:lnTo>
                  <a:lnTo>
                    <a:pt x="49" y="57"/>
                  </a:lnTo>
                  <a:lnTo>
                    <a:pt x="49" y="56"/>
                  </a:lnTo>
                  <a:close/>
                  <a:moveTo>
                    <a:pt x="66" y="0"/>
                  </a:moveTo>
                  <a:lnTo>
                    <a:pt x="67" y="0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0" y="8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4" y="11"/>
                  </a:lnTo>
                  <a:lnTo>
                    <a:pt x="73" y="12"/>
                  </a:lnTo>
                  <a:lnTo>
                    <a:pt x="70" y="12"/>
                  </a:lnTo>
                  <a:lnTo>
                    <a:pt x="70" y="13"/>
                  </a:lnTo>
                  <a:lnTo>
                    <a:pt x="70" y="13"/>
                  </a:lnTo>
                  <a:lnTo>
                    <a:pt x="67" y="13"/>
                  </a:lnTo>
                  <a:lnTo>
                    <a:pt x="66" y="15"/>
                  </a:lnTo>
                  <a:lnTo>
                    <a:pt x="63" y="16"/>
                  </a:lnTo>
                  <a:lnTo>
                    <a:pt x="62" y="19"/>
                  </a:lnTo>
                  <a:lnTo>
                    <a:pt x="61" y="23"/>
                  </a:lnTo>
                  <a:lnTo>
                    <a:pt x="61" y="27"/>
                  </a:lnTo>
                  <a:lnTo>
                    <a:pt x="61" y="31"/>
                  </a:lnTo>
                  <a:lnTo>
                    <a:pt x="59" y="35"/>
                  </a:lnTo>
                  <a:lnTo>
                    <a:pt x="59" y="37"/>
                  </a:lnTo>
                  <a:lnTo>
                    <a:pt x="58" y="40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3" y="49"/>
                  </a:lnTo>
                  <a:lnTo>
                    <a:pt x="67" y="49"/>
                  </a:lnTo>
                  <a:lnTo>
                    <a:pt x="71" y="49"/>
                  </a:lnTo>
                  <a:lnTo>
                    <a:pt x="75" y="48"/>
                  </a:lnTo>
                  <a:lnTo>
                    <a:pt x="82" y="45"/>
                  </a:lnTo>
                  <a:lnTo>
                    <a:pt x="86" y="40"/>
                  </a:lnTo>
                  <a:lnTo>
                    <a:pt x="86" y="35"/>
                  </a:lnTo>
                  <a:lnTo>
                    <a:pt x="86" y="28"/>
                  </a:lnTo>
                  <a:lnTo>
                    <a:pt x="87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90" y="24"/>
                  </a:lnTo>
                  <a:lnTo>
                    <a:pt x="90" y="28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4" y="39"/>
                  </a:lnTo>
                  <a:lnTo>
                    <a:pt x="97" y="37"/>
                  </a:lnTo>
                  <a:lnTo>
                    <a:pt x="98" y="36"/>
                  </a:lnTo>
                  <a:lnTo>
                    <a:pt x="99" y="33"/>
                  </a:lnTo>
                  <a:lnTo>
                    <a:pt x="101" y="31"/>
                  </a:lnTo>
                  <a:lnTo>
                    <a:pt x="101" y="28"/>
                  </a:lnTo>
                  <a:lnTo>
                    <a:pt x="101" y="24"/>
                  </a:lnTo>
                  <a:lnTo>
                    <a:pt x="101" y="19"/>
                  </a:lnTo>
                  <a:lnTo>
                    <a:pt x="101" y="15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5" y="8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10" y="19"/>
                  </a:lnTo>
                  <a:lnTo>
                    <a:pt x="110" y="17"/>
                  </a:lnTo>
                  <a:lnTo>
                    <a:pt x="111" y="16"/>
                  </a:lnTo>
                  <a:lnTo>
                    <a:pt x="113" y="15"/>
                  </a:lnTo>
                  <a:lnTo>
                    <a:pt x="114" y="13"/>
                  </a:lnTo>
                  <a:lnTo>
                    <a:pt x="115" y="15"/>
                  </a:lnTo>
                  <a:lnTo>
                    <a:pt x="117" y="16"/>
                  </a:lnTo>
                  <a:lnTo>
                    <a:pt x="115" y="17"/>
                  </a:lnTo>
                  <a:lnTo>
                    <a:pt x="114" y="21"/>
                  </a:lnTo>
                  <a:lnTo>
                    <a:pt x="111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6" y="31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5" y="31"/>
                  </a:lnTo>
                  <a:lnTo>
                    <a:pt x="102" y="35"/>
                  </a:lnTo>
                  <a:lnTo>
                    <a:pt x="101" y="37"/>
                  </a:lnTo>
                  <a:lnTo>
                    <a:pt x="98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1" y="51"/>
                  </a:lnTo>
                  <a:lnTo>
                    <a:pt x="69" y="53"/>
                  </a:lnTo>
                  <a:lnTo>
                    <a:pt x="65" y="53"/>
                  </a:lnTo>
                  <a:lnTo>
                    <a:pt x="59" y="53"/>
                  </a:lnTo>
                  <a:lnTo>
                    <a:pt x="55" y="53"/>
                  </a:lnTo>
                  <a:lnTo>
                    <a:pt x="52" y="54"/>
                  </a:lnTo>
                  <a:lnTo>
                    <a:pt x="55" y="54"/>
                  </a:lnTo>
                  <a:lnTo>
                    <a:pt x="58" y="54"/>
                  </a:lnTo>
                  <a:lnTo>
                    <a:pt x="62" y="56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6" y="60"/>
                  </a:lnTo>
                  <a:lnTo>
                    <a:pt x="62" y="62"/>
                  </a:lnTo>
                  <a:lnTo>
                    <a:pt x="59" y="65"/>
                  </a:lnTo>
                  <a:lnTo>
                    <a:pt x="67" y="74"/>
                  </a:lnTo>
                  <a:lnTo>
                    <a:pt x="74" y="85"/>
                  </a:lnTo>
                  <a:lnTo>
                    <a:pt x="79" y="96"/>
                  </a:lnTo>
                  <a:lnTo>
                    <a:pt x="83" y="101"/>
                  </a:lnTo>
                  <a:lnTo>
                    <a:pt x="87" y="105"/>
                  </a:lnTo>
                  <a:lnTo>
                    <a:pt x="114" y="108"/>
                  </a:lnTo>
                  <a:lnTo>
                    <a:pt x="129" y="105"/>
                  </a:lnTo>
                  <a:lnTo>
                    <a:pt x="142" y="105"/>
                  </a:lnTo>
                  <a:lnTo>
                    <a:pt x="154" y="108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66" y="110"/>
                  </a:lnTo>
                  <a:lnTo>
                    <a:pt x="171" y="112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4" y="114"/>
                  </a:lnTo>
                  <a:lnTo>
                    <a:pt x="171" y="114"/>
                  </a:lnTo>
                  <a:lnTo>
                    <a:pt x="167" y="116"/>
                  </a:lnTo>
                  <a:lnTo>
                    <a:pt x="163" y="116"/>
                  </a:lnTo>
                  <a:lnTo>
                    <a:pt x="159" y="116"/>
                  </a:lnTo>
                  <a:lnTo>
                    <a:pt x="160" y="120"/>
                  </a:lnTo>
                  <a:lnTo>
                    <a:pt x="162" y="125"/>
                  </a:lnTo>
                  <a:lnTo>
                    <a:pt x="162" y="128"/>
                  </a:lnTo>
                  <a:lnTo>
                    <a:pt x="162" y="132"/>
                  </a:lnTo>
                  <a:lnTo>
                    <a:pt x="160" y="136"/>
                  </a:lnTo>
                  <a:lnTo>
                    <a:pt x="159" y="139"/>
                  </a:lnTo>
                  <a:lnTo>
                    <a:pt x="156" y="145"/>
                  </a:lnTo>
                  <a:lnTo>
                    <a:pt x="155" y="147"/>
                  </a:lnTo>
                  <a:lnTo>
                    <a:pt x="155" y="151"/>
                  </a:lnTo>
                  <a:lnTo>
                    <a:pt x="155" y="154"/>
                  </a:lnTo>
                  <a:lnTo>
                    <a:pt x="155" y="157"/>
                  </a:lnTo>
                  <a:lnTo>
                    <a:pt x="158" y="159"/>
                  </a:lnTo>
                  <a:lnTo>
                    <a:pt x="159" y="161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163" y="165"/>
                  </a:lnTo>
                  <a:lnTo>
                    <a:pt x="163" y="167"/>
                  </a:lnTo>
                  <a:lnTo>
                    <a:pt x="163" y="173"/>
                  </a:lnTo>
                  <a:lnTo>
                    <a:pt x="163" y="178"/>
                  </a:lnTo>
                  <a:lnTo>
                    <a:pt x="160" y="203"/>
                  </a:lnTo>
                  <a:lnTo>
                    <a:pt x="160" y="206"/>
                  </a:lnTo>
                  <a:lnTo>
                    <a:pt x="160" y="210"/>
                  </a:lnTo>
                  <a:lnTo>
                    <a:pt x="160" y="213"/>
                  </a:lnTo>
                  <a:lnTo>
                    <a:pt x="159" y="215"/>
                  </a:lnTo>
                  <a:lnTo>
                    <a:pt x="158" y="217"/>
                  </a:lnTo>
                  <a:lnTo>
                    <a:pt x="155" y="217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47" y="217"/>
                  </a:lnTo>
                  <a:lnTo>
                    <a:pt x="150" y="207"/>
                  </a:lnTo>
                  <a:lnTo>
                    <a:pt x="154" y="195"/>
                  </a:lnTo>
                  <a:lnTo>
                    <a:pt x="155" y="185"/>
                  </a:lnTo>
                  <a:lnTo>
                    <a:pt x="154" y="175"/>
                  </a:lnTo>
                  <a:lnTo>
                    <a:pt x="151" y="173"/>
                  </a:lnTo>
                  <a:lnTo>
                    <a:pt x="148" y="170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44" y="185"/>
                  </a:lnTo>
                  <a:lnTo>
                    <a:pt x="138" y="194"/>
                  </a:lnTo>
                  <a:lnTo>
                    <a:pt x="131" y="202"/>
                  </a:lnTo>
                  <a:lnTo>
                    <a:pt x="130" y="206"/>
                  </a:lnTo>
                  <a:lnTo>
                    <a:pt x="129" y="210"/>
                  </a:lnTo>
                  <a:lnTo>
                    <a:pt x="127" y="214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1" y="217"/>
                  </a:lnTo>
                  <a:lnTo>
                    <a:pt x="113" y="217"/>
                  </a:lnTo>
                  <a:lnTo>
                    <a:pt x="117" y="206"/>
                  </a:lnTo>
                  <a:lnTo>
                    <a:pt x="123" y="198"/>
                  </a:lnTo>
                  <a:lnTo>
                    <a:pt x="131" y="189"/>
                  </a:lnTo>
                  <a:lnTo>
                    <a:pt x="135" y="179"/>
                  </a:lnTo>
                  <a:lnTo>
                    <a:pt x="134" y="170"/>
                  </a:lnTo>
                  <a:lnTo>
                    <a:pt x="127" y="161"/>
                  </a:lnTo>
                  <a:lnTo>
                    <a:pt x="123" y="150"/>
                  </a:lnTo>
                  <a:lnTo>
                    <a:pt x="121" y="151"/>
                  </a:lnTo>
                  <a:lnTo>
                    <a:pt x="118" y="153"/>
                  </a:lnTo>
                  <a:lnTo>
                    <a:pt x="97" y="155"/>
                  </a:lnTo>
                  <a:lnTo>
                    <a:pt x="75" y="154"/>
                  </a:lnTo>
                  <a:lnTo>
                    <a:pt x="66" y="166"/>
                  </a:lnTo>
                  <a:lnTo>
                    <a:pt x="55" y="177"/>
                  </a:lnTo>
                  <a:lnTo>
                    <a:pt x="48" y="189"/>
                  </a:lnTo>
                  <a:lnTo>
                    <a:pt x="44" y="197"/>
                  </a:lnTo>
                  <a:lnTo>
                    <a:pt x="41" y="202"/>
                  </a:lnTo>
                  <a:lnTo>
                    <a:pt x="40" y="206"/>
                  </a:lnTo>
                  <a:lnTo>
                    <a:pt x="38" y="211"/>
                  </a:lnTo>
                  <a:lnTo>
                    <a:pt x="37" y="213"/>
                  </a:lnTo>
                  <a:lnTo>
                    <a:pt x="36" y="214"/>
                  </a:lnTo>
                  <a:lnTo>
                    <a:pt x="34" y="215"/>
                  </a:lnTo>
                  <a:lnTo>
                    <a:pt x="34" y="217"/>
                  </a:lnTo>
                  <a:lnTo>
                    <a:pt x="32" y="217"/>
                  </a:lnTo>
                  <a:lnTo>
                    <a:pt x="29" y="217"/>
                  </a:lnTo>
                  <a:lnTo>
                    <a:pt x="26" y="217"/>
                  </a:lnTo>
                  <a:lnTo>
                    <a:pt x="22" y="217"/>
                  </a:lnTo>
                  <a:lnTo>
                    <a:pt x="26" y="210"/>
                  </a:lnTo>
                  <a:lnTo>
                    <a:pt x="29" y="205"/>
                  </a:lnTo>
                  <a:lnTo>
                    <a:pt x="33" y="199"/>
                  </a:lnTo>
                  <a:lnTo>
                    <a:pt x="36" y="194"/>
                  </a:lnTo>
                  <a:lnTo>
                    <a:pt x="38" y="189"/>
                  </a:lnTo>
                  <a:lnTo>
                    <a:pt x="33" y="167"/>
                  </a:lnTo>
                  <a:lnTo>
                    <a:pt x="32" y="165"/>
                  </a:lnTo>
                  <a:lnTo>
                    <a:pt x="29" y="162"/>
                  </a:lnTo>
                  <a:lnTo>
                    <a:pt x="28" y="158"/>
                  </a:lnTo>
                  <a:lnTo>
                    <a:pt x="25" y="154"/>
                  </a:lnTo>
                  <a:lnTo>
                    <a:pt x="24" y="151"/>
                  </a:lnTo>
                  <a:lnTo>
                    <a:pt x="24" y="149"/>
                  </a:lnTo>
                  <a:lnTo>
                    <a:pt x="24" y="145"/>
                  </a:lnTo>
                  <a:lnTo>
                    <a:pt x="26" y="142"/>
                  </a:lnTo>
                  <a:lnTo>
                    <a:pt x="30" y="139"/>
                  </a:lnTo>
                  <a:lnTo>
                    <a:pt x="34" y="138"/>
                  </a:lnTo>
                  <a:lnTo>
                    <a:pt x="38" y="136"/>
                  </a:lnTo>
                  <a:lnTo>
                    <a:pt x="42" y="134"/>
                  </a:lnTo>
                  <a:lnTo>
                    <a:pt x="45" y="133"/>
                  </a:lnTo>
                  <a:lnTo>
                    <a:pt x="40" y="124"/>
                  </a:lnTo>
                  <a:lnTo>
                    <a:pt x="38" y="113"/>
                  </a:lnTo>
                  <a:lnTo>
                    <a:pt x="40" y="101"/>
                  </a:lnTo>
                  <a:lnTo>
                    <a:pt x="41" y="98"/>
                  </a:lnTo>
                  <a:lnTo>
                    <a:pt x="42" y="94"/>
                  </a:lnTo>
                  <a:lnTo>
                    <a:pt x="44" y="90"/>
                  </a:lnTo>
                  <a:lnTo>
                    <a:pt x="45" y="86"/>
                  </a:lnTo>
                  <a:lnTo>
                    <a:pt x="45" y="84"/>
                  </a:lnTo>
                  <a:lnTo>
                    <a:pt x="44" y="82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4" y="85"/>
                  </a:lnTo>
                  <a:lnTo>
                    <a:pt x="32" y="86"/>
                  </a:lnTo>
                  <a:lnTo>
                    <a:pt x="29" y="89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0" y="89"/>
                  </a:lnTo>
                  <a:lnTo>
                    <a:pt x="18" y="88"/>
                  </a:lnTo>
                  <a:lnTo>
                    <a:pt x="17" y="85"/>
                  </a:lnTo>
                  <a:lnTo>
                    <a:pt x="17" y="81"/>
                  </a:lnTo>
                  <a:lnTo>
                    <a:pt x="21" y="74"/>
                  </a:lnTo>
                  <a:lnTo>
                    <a:pt x="25" y="69"/>
                  </a:lnTo>
                  <a:lnTo>
                    <a:pt x="29" y="62"/>
                  </a:lnTo>
                  <a:lnTo>
                    <a:pt x="30" y="60"/>
                  </a:lnTo>
                  <a:lnTo>
                    <a:pt x="34" y="58"/>
                  </a:lnTo>
                  <a:lnTo>
                    <a:pt x="37" y="57"/>
                  </a:lnTo>
                  <a:lnTo>
                    <a:pt x="33" y="57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1" y="49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29" y="47"/>
                  </a:lnTo>
                  <a:lnTo>
                    <a:pt x="22" y="44"/>
                  </a:lnTo>
                  <a:lnTo>
                    <a:pt x="13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4" y="40"/>
                  </a:lnTo>
                  <a:lnTo>
                    <a:pt x="21" y="41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30" y="45"/>
                  </a:lnTo>
                  <a:lnTo>
                    <a:pt x="36" y="47"/>
                  </a:lnTo>
                  <a:lnTo>
                    <a:pt x="38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5" y="49"/>
                  </a:lnTo>
                  <a:lnTo>
                    <a:pt x="46" y="48"/>
                  </a:lnTo>
                  <a:lnTo>
                    <a:pt x="48" y="45"/>
                  </a:lnTo>
                  <a:lnTo>
                    <a:pt x="46" y="43"/>
                  </a:lnTo>
                  <a:lnTo>
                    <a:pt x="45" y="40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6" y="32"/>
                  </a:lnTo>
                  <a:lnTo>
                    <a:pt x="33" y="31"/>
                  </a:lnTo>
                  <a:lnTo>
                    <a:pt x="32" y="28"/>
                  </a:lnTo>
                  <a:lnTo>
                    <a:pt x="30" y="27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6" y="24"/>
                  </a:lnTo>
                  <a:lnTo>
                    <a:pt x="37" y="25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2" y="24"/>
                  </a:lnTo>
                  <a:lnTo>
                    <a:pt x="44" y="28"/>
                  </a:lnTo>
                  <a:lnTo>
                    <a:pt x="46" y="33"/>
                  </a:lnTo>
                  <a:lnTo>
                    <a:pt x="48" y="37"/>
                  </a:lnTo>
                  <a:lnTo>
                    <a:pt x="49" y="41"/>
                  </a:lnTo>
                  <a:lnTo>
                    <a:pt x="50" y="43"/>
                  </a:lnTo>
                  <a:lnTo>
                    <a:pt x="52" y="43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3" y="15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9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59" y="12"/>
                  </a:lnTo>
                  <a:lnTo>
                    <a:pt x="59" y="8"/>
                  </a:lnTo>
                  <a:lnTo>
                    <a:pt x="62" y="4"/>
                  </a:lnTo>
                  <a:lnTo>
                    <a:pt x="63" y="3"/>
                  </a:lnTo>
                  <a:lnTo>
                    <a:pt x="65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4428"/>
            <p:cNvSpPr/>
            <p:nvPr/>
          </p:nvSpPr>
          <p:spPr bwMode="auto">
            <a:xfrm>
              <a:off x="5191159" y="2851266"/>
              <a:ext cx="111365" cy="111365"/>
            </a:xfrm>
            <a:custGeom>
              <a:gdLst>
                <a:gd fmla="*/ 8 w 16" name="T0"/>
                <a:gd fmla="*/ 0 h 16" name="T1"/>
                <a:gd fmla="*/ 8 w 16" name="T2"/>
                <a:gd fmla="*/ 1 h 16" name="T3"/>
                <a:gd fmla="*/ 8 w 16" name="T4"/>
                <a:gd fmla="*/ 1 h 16" name="T5"/>
                <a:gd fmla="*/ 9 w 16" name="T6"/>
                <a:gd fmla="*/ 3 h 16" name="T7"/>
                <a:gd fmla="*/ 9 w 16" name="T8"/>
                <a:gd fmla="*/ 3 h 16" name="T9"/>
                <a:gd fmla="*/ 9 w 16" name="T10"/>
                <a:gd fmla="*/ 3 h 16" name="T11"/>
                <a:gd fmla="*/ 11 w 16" name="T12"/>
                <a:gd fmla="*/ 3 h 16" name="T13"/>
                <a:gd fmla="*/ 13 w 16" name="T14"/>
                <a:gd fmla="*/ 3 h 16" name="T15"/>
                <a:gd fmla="*/ 15 w 16" name="T16"/>
                <a:gd fmla="*/ 4 h 16" name="T17"/>
                <a:gd fmla="*/ 16 w 16" name="T18"/>
                <a:gd fmla="*/ 7 h 16" name="T19"/>
                <a:gd fmla="*/ 15 w 16" name="T20"/>
                <a:gd fmla="*/ 9 h 16" name="T21"/>
                <a:gd fmla="*/ 13 w 16" name="T22"/>
                <a:gd fmla="*/ 12 h 16" name="T23"/>
                <a:gd fmla="*/ 11 w 16" name="T24"/>
                <a:gd fmla="*/ 15 h 16" name="T25"/>
                <a:gd fmla="*/ 8 w 16" name="T26"/>
                <a:gd fmla="*/ 16 h 16" name="T27"/>
                <a:gd fmla="*/ 5 w 16" name="T28"/>
                <a:gd fmla="*/ 15 h 16" name="T29"/>
                <a:gd fmla="*/ 3 w 16" name="T30"/>
                <a:gd fmla="*/ 12 h 16" name="T31"/>
                <a:gd fmla="*/ 1 w 16" name="T32"/>
                <a:gd fmla="*/ 9 h 16" name="T33"/>
                <a:gd fmla="*/ 0 w 16" name="T34"/>
                <a:gd fmla="*/ 7 h 16" name="T35"/>
                <a:gd fmla="*/ 0 w 16" name="T36"/>
                <a:gd fmla="*/ 5 h 16" name="T37"/>
                <a:gd fmla="*/ 1 w 16" name="T38"/>
                <a:gd fmla="*/ 3 h 16" name="T39"/>
                <a:gd fmla="*/ 4 w 16" name="T40"/>
                <a:gd fmla="*/ 3 h 16" name="T41"/>
                <a:gd fmla="*/ 7 w 16" name="T42"/>
                <a:gd fmla="*/ 3 h 16" name="T43"/>
                <a:gd fmla="*/ 7 w 16" name="T44"/>
                <a:gd fmla="*/ 3 h 16" name="T45"/>
                <a:gd fmla="*/ 7 w 16" name="T46"/>
                <a:gd fmla="*/ 3 h 16" name="T47"/>
                <a:gd fmla="*/ 8 w 16" name="T48"/>
                <a:gd fmla="*/ 1 h 16" name="T49"/>
                <a:gd fmla="*/ 7 w 16" name="T50"/>
                <a:gd fmla="*/ 1 h 16" name="T51"/>
                <a:gd fmla="*/ 7 w 16" name="T52"/>
                <a:gd fmla="*/ 0 h 16" name="T53"/>
                <a:gd fmla="*/ 8 w 16" name="T54"/>
                <a:gd fmla="*/ 0 h 1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" w="16">
                  <a:moveTo>
                    <a:pt x="8" y="0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4429"/>
            <p:cNvSpPr/>
            <p:nvPr/>
          </p:nvSpPr>
          <p:spPr bwMode="auto">
            <a:xfrm>
              <a:off x="5239881" y="2844306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1 h 1" name="T3"/>
                <a:gd fmla="*/ 1 w 1" name="T4"/>
                <a:gd fmla="*/ 1 h 1" name="T5"/>
                <a:gd fmla="*/ 0 w 1" name="T6"/>
                <a:gd fmla="*/ 1 h 1" name="T7"/>
                <a:gd fmla="*/ 0 w 1" name="T8"/>
                <a:gd fmla="*/ 0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4430"/>
            <p:cNvSpPr/>
            <p:nvPr/>
          </p:nvSpPr>
          <p:spPr bwMode="auto">
            <a:xfrm>
              <a:off x="5239881" y="2830385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2 h 2" name="T3"/>
                <a:gd fmla="*/ 1 w 1" name="T4"/>
                <a:gd fmla="*/ 2 h 2" name="T5"/>
                <a:gd fmla="*/ 0 w 1" name="T6"/>
                <a:gd fmla="*/ 2 h 2" name="T7"/>
                <a:gd fmla="*/ 0 w 1" name="T8"/>
                <a:gd fmla="*/ 0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4431"/>
            <p:cNvSpPr/>
            <p:nvPr/>
          </p:nvSpPr>
          <p:spPr bwMode="auto">
            <a:xfrm>
              <a:off x="5239881" y="282342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0 h 1" name="T7"/>
                <a:gd fmla="*/ 0 w 1" name="T8"/>
                <a:gd fmla="*/ 0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4432"/>
            <p:cNvSpPr/>
            <p:nvPr/>
          </p:nvSpPr>
          <p:spPr bwMode="auto">
            <a:xfrm>
              <a:off x="5239881" y="281646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0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4433"/>
            <p:cNvSpPr/>
            <p:nvPr/>
          </p:nvSpPr>
          <p:spPr bwMode="auto">
            <a:xfrm>
              <a:off x="5239881" y="2802544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1 w 1" name="T4"/>
                <a:gd fmla="*/ 2 h 2" name="T5"/>
                <a:gd fmla="*/ 0 w 1" name="T6"/>
                <a:gd fmla="*/ 2 h 2" name="T7"/>
                <a:gd fmla="*/ 0 w 1" name="T8"/>
                <a:gd fmla="*/ 0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4434"/>
            <p:cNvSpPr/>
            <p:nvPr/>
          </p:nvSpPr>
          <p:spPr bwMode="auto">
            <a:xfrm>
              <a:off x="6513618" y="3067036"/>
              <a:ext cx="174008" cy="187928"/>
            </a:xfrm>
            <a:custGeom>
              <a:gdLst>
                <a:gd fmla="*/ 13 w 25" name="T0"/>
                <a:gd fmla="*/ 0 h 27" name="T1"/>
                <a:gd fmla="*/ 13 w 25" name="T2"/>
                <a:gd fmla="*/ 1 h 27" name="T3"/>
                <a:gd fmla="*/ 15 w 25" name="T4"/>
                <a:gd fmla="*/ 1 h 27" name="T5"/>
                <a:gd fmla="*/ 15 w 25" name="T6"/>
                <a:gd fmla="*/ 1 h 27" name="T7"/>
                <a:gd fmla="*/ 15 w 25" name="T8"/>
                <a:gd fmla="*/ 1 h 27" name="T9"/>
                <a:gd fmla="*/ 15 w 25" name="T10"/>
                <a:gd fmla="*/ 2 h 27" name="T11"/>
                <a:gd fmla="*/ 15 w 25" name="T12"/>
                <a:gd fmla="*/ 2 h 27" name="T13"/>
                <a:gd fmla="*/ 20 w 25" name="T14"/>
                <a:gd fmla="*/ 3 h 27" name="T15"/>
                <a:gd fmla="*/ 23 w 25" name="T16"/>
                <a:gd fmla="*/ 6 h 27" name="T17"/>
                <a:gd fmla="*/ 25 w 25" name="T18"/>
                <a:gd fmla="*/ 10 h 27" name="T19"/>
                <a:gd fmla="*/ 25 w 25" name="T20"/>
                <a:gd fmla="*/ 15 h 27" name="T21"/>
                <a:gd fmla="*/ 25 w 25" name="T22"/>
                <a:gd fmla="*/ 19 h 27" name="T23"/>
                <a:gd fmla="*/ 23 w 25" name="T24"/>
                <a:gd fmla="*/ 23 h 27" name="T25"/>
                <a:gd fmla="*/ 19 w 25" name="T26"/>
                <a:gd fmla="*/ 26 h 27" name="T27"/>
                <a:gd fmla="*/ 13 w 25" name="T28"/>
                <a:gd fmla="*/ 27 h 27" name="T29"/>
                <a:gd fmla="*/ 8 w 25" name="T30"/>
                <a:gd fmla="*/ 26 h 27" name="T31"/>
                <a:gd fmla="*/ 4 w 25" name="T32"/>
                <a:gd fmla="*/ 23 h 27" name="T33"/>
                <a:gd fmla="*/ 1 w 25" name="T34"/>
                <a:gd fmla="*/ 19 h 27" name="T35"/>
                <a:gd fmla="*/ 0 w 25" name="T36"/>
                <a:gd fmla="*/ 15 h 27" name="T37"/>
                <a:gd fmla="*/ 1 w 25" name="T38"/>
                <a:gd fmla="*/ 10 h 27" name="T39"/>
                <a:gd fmla="*/ 4 w 25" name="T40"/>
                <a:gd fmla="*/ 6 h 27" name="T41"/>
                <a:gd fmla="*/ 7 w 25" name="T42"/>
                <a:gd fmla="*/ 3 h 27" name="T43"/>
                <a:gd fmla="*/ 11 w 25" name="T44"/>
                <a:gd fmla="*/ 2 h 27" name="T45"/>
                <a:gd fmla="*/ 11 w 25" name="T46"/>
                <a:gd fmla="*/ 2 h 27" name="T47"/>
                <a:gd fmla="*/ 11 w 25" name="T48"/>
                <a:gd fmla="*/ 1 h 27" name="T49"/>
                <a:gd fmla="*/ 12 w 25" name="T50"/>
                <a:gd fmla="*/ 1 h 27" name="T51"/>
                <a:gd fmla="*/ 12 w 25" name="T52"/>
                <a:gd fmla="*/ 1 h 27" name="T53"/>
                <a:gd fmla="*/ 12 w 25" name="T54"/>
                <a:gd fmla="*/ 1 h 27" name="T55"/>
                <a:gd fmla="*/ 13 w 25" name="T56"/>
                <a:gd fmla="*/ 0 h 2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7" w="25">
                  <a:moveTo>
                    <a:pt x="13" y="0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4435"/>
            <p:cNvSpPr/>
            <p:nvPr/>
          </p:nvSpPr>
          <p:spPr bwMode="auto">
            <a:xfrm>
              <a:off x="6597142" y="3053115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1 w 1" name="T4"/>
                <a:gd fmla="*/ 2 h 2" name="T5"/>
                <a:gd fmla="*/ 1 w 1" name="T6"/>
                <a:gd fmla="*/ 2 h 2" name="T7"/>
                <a:gd fmla="*/ 1 w 1" name="T8"/>
                <a:gd fmla="*/ 2 h 2" name="T9"/>
                <a:gd fmla="*/ 0 w 1" name="T10"/>
                <a:gd fmla="*/ 2 h 2" name="T11"/>
                <a:gd fmla="*/ 0 w 1" name="T12"/>
                <a:gd fmla="*/ 2 h 2" name="T13"/>
                <a:gd fmla="*/ 0 w 1" name="T14"/>
                <a:gd fmla="*/ 0 h 2" name="T15"/>
                <a:gd fmla="*/ 1 w 1" name="T16"/>
                <a:gd fmla="*/ 0 h 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4436"/>
            <p:cNvSpPr/>
            <p:nvPr/>
          </p:nvSpPr>
          <p:spPr bwMode="auto">
            <a:xfrm>
              <a:off x="6597142" y="304615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0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4437"/>
            <p:cNvSpPr/>
            <p:nvPr/>
          </p:nvSpPr>
          <p:spPr bwMode="auto">
            <a:xfrm>
              <a:off x="6597142" y="3025274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1 w 1" name="T4"/>
                <a:gd fmla="*/ 2 h 3" name="T5"/>
                <a:gd fmla="*/ 1 w 1" name="T6"/>
                <a:gd fmla="*/ 2 h 3" name="T7"/>
                <a:gd fmla="*/ 1 w 1" name="T8"/>
                <a:gd fmla="*/ 3 h 3" name="T9"/>
                <a:gd fmla="*/ 0 w 1" name="T10"/>
                <a:gd fmla="*/ 2 h 3" name="T11"/>
                <a:gd fmla="*/ 0 w 1" name="T12"/>
                <a:gd fmla="*/ 2 h 3" name="T13"/>
                <a:gd fmla="*/ 0 w 1" name="T14"/>
                <a:gd fmla="*/ 0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4438"/>
            <p:cNvSpPr/>
            <p:nvPr/>
          </p:nvSpPr>
          <p:spPr bwMode="auto">
            <a:xfrm>
              <a:off x="6597142" y="3018314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4439"/>
            <p:cNvSpPr/>
            <p:nvPr/>
          </p:nvSpPr>
          <p:spPr bwMode="auto">
            <a:xfrm>
              <a:off x="6597142" y="2997433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2 h 3" name="T3"/>
                <a:gd fmla="*/ 1 w 1" name="T4"/>
                <a:gd fmla="*/ 2 h 3" name="T5"/>
                <a:gd fmla="*/ 1 w 1" name="T6"/>
                <a:gd fmla="*/ 3 h 3" name="T7"/>
                <a:gd fmla="*/ 1 w 1" name="T8"/>
                <a:gd fmla="*/ 3 h 3" name="T9"/>
                <a:gd fmla="*/ 0 w 1" name="T10"/>
                <a:gd fmla="*/ 3 h 3" name="T11"/>
                <a:gd fmla="*/ 0 w 1" name="T12"/>
                <a:gd fmla="*/ 2 h 3" name="T13"/>
                <a:gd fmla="*/ 0 w 1" name="T14"/>
                <a:gd fmla="*/ 2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4440"/>
            <p:cNvSpPr/>
            <p:nvPr/>
          </p:nvSpPr>
          <p:spPr bwMode="auto">
            <a:xfrm>
              <a:off x="6597142" y="2990472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4441"/>
            <p:cNvSpPr/>
            <p:nvPr/>
          </p:nvSpPr>
          <p:spPr bwMode="auto">
            <a:xfrm>
              <a:off x="6597142" y="2983512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0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4442"/>
            <p:cNvSpPr/>
            <p:nvPr/>
          </p:nvSpPr>
          <p:spPr bwMode="auto">
            <a:xfrm>
              <a:off x="6597142" y="2962631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1 w 1" name="T4"/>
                <a:gd fmla="*/ 1 h 3" name="T5"/>
                <a:gd fmla="*/ 1 w 1" name="T6"/>
                <a:gd fmla="*/ 1 h 3" name="T7"/>
                <a:gd fmla="*/ 1 w 1" name="T8"/>
                <a:gd fmla="*/ 3 h 3" name="T9"/>
                <a:gd fmla="*/ 0 w 1" name="T10"/>
                <a:gd fmla="*/ 1 h 3" name="T11"/>
                <a:gd fmla="*/ 0 w 1" name="T12"/>
                <a:gd fmla="*/ 1 h 3" name="T13"/>
                <a:gd fmla="*/ 0 w 1" name="T14"/>
                <a:gd fmla="*/ 0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4443"/>
            <p:cNvSpPr/>
            <p:nvPr/>
          </p:nvSpPr>
          <p:spPr bwMode="auto">
            <a:xfrm>
              <a:off x="6597142" y="2955671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4444"/>
            <p:cNvSpPr/>
            <p:nvPr/>
          </p:nvSpPr>
          <p:spPr bwMode="auto">
            <a:xfrm>
              <a:off x="6597142" y="2934790"/>
              <a:ext cx="6960" cy="20881"/>
            </a:xfrm>
            <a:custGeom>
              <a:gdLst>
                <a:gd fmla="*/ 1 w 1" name="T0"/>
                <a:gd fmla="*/ 0 h 3" name="T1"/>
                <a:gd fmla="*/ 1 w 1" name="T2"/>
                <a:gd fmla="*/ 1 h 3" name="T3"/>
                <a:gd fmla="*/ 1 w 1" name="T4"/>
                <a:gd fmla="*/ 1 h 3" name="T5"/>
                <a:gd fmla="*/ 1 w 1" name="T6"/>
                <a:gd fmla="*/ 3 h 3" name="T7"/>
                <a:gd fmla="*/ 1 w 1" name="T8"/>
                <a:gd fmla="*/ 3 h 3" name="T9"/>
                <a:gd fmla="*/ 0 w 1" name="T10"/>
                <a:gd fmla="*/ 3 h 3" name="T11"/>
                <a:gd fmla="*/ 0 w 1" name="T12"/>
                <a:gd fmla="*/ 1 h 3" name="T13"/>
                <a:gd fmla="*/ 0 w 1" name="T14"/>
                <a:gd fmla="*/ 1 h 3" name="T15"/>
                <a:gd fmla="*/ 1 w 1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4445"/>
            <p:cNvSpPr/>
            <p:nvPr/>
          </p:nvSpPr>
          <p:spPr bwMode="auto">
            <a:xfrm>
              <a:off x="6597142" y="2927830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1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4446"/>
            <p:cNvSpPr>
              <a:spLocks noEditPoints="1"/>
            </p:cNvSpPr>
            <p:nvPr/>
          </p:nvSpPr>
          <p:spPr bwMode="auto">
            <a:xfrm>
              <a:off x="6116880" y="2712060"/>
              <a:ext cx="1238935" cy="1510387"/>
            </a:xfrm>
            <a:custGeom>
              <a:gdLst>
                <a:gd fmla="*/ 141 w 178" name="T0"/>
                <a:gd fmla="*/ 155 h 217" name="T1"/>
                <a:gd fmla="*/ 127 w 178" name="T2"/>
                <a:gd fmla="*/ 147 h 217" name="T3"/>
                <a:gd fmla="*/ 113 w 178" name="T4"/>
                <a:gd fmla="*/ 1 h 217" name="T5"/>
                <a:gd fmla="*/ 121 w 178" name="T6"/>
                <a:gd fmla="*/ 16 h 217" name="T7"/>
                <a:gd fmla="*/ 126 w 178" name="T8"/>
                <a:gd fmla="*/ 9 h 217" name="T9"/>
                <a:gd fmla="*/ 121 w 178" name="T10"/>
                <a:gd fmla="*/ 27 h 217" name="T11"/>
                <a:gd fmla="*/ 127 w 178" name="T12"/>
                <a:gd fmla="*/ 41 h 217" name="T13"/>
                <a:gd fmla="*/ 139 w 178" name="T14"/>
                <a:gd fmla="*/ 21 h 217" name="T15"/>
                <a:gd fmla="*/ 141 w 178" name="T16"/>
                <a:gd fmla="*/ 25 h 217" name="T17"/>
                <a:gd fmla="*/ 147 w 178" name="T18"/>
                <a:gd fmla="*/ 24 h 217" name="T19"/>
                <a:gd fmla="*/ 135 w 178" name="T20"/>
                <a:gd fmla="*/ 37 h 217" name="T21"/>
                <a:gd fmla="*/ 137 w 178" name="T22"/>
                <a:gd fmla="*/ 49 h 217" name="T23"/>
                <a:gd fmla="*/ 155 w 178" name="T24"/>
                <a:gd fmla="*/ 41 h 217" name="T25"/>
                <a:gd fmla="*/ 166 w 178" name="T26"/>
                <a:gd fmla="*/ 31 h 217" name="T27"/>
                <a:gd fmla="*/ 170 w 178" name="T28"/>
                <a:gd fmla="*/ 32 h 217" name="T29"/>
                <a:gd fmla="*/ 178 w 178" name="T30"/>
                <a:gd fmla="*/ 33 h 217" name="T31"/>
                <a:gd fmla="*/ 143 w 178" name="T32"/>
                <a:gd fmla="*/ 52 h 217" name="T33"/>
                <a:gd fmla="*/ 158 w 178" name="T34"/>
                <a:gd fmla="*/ 51 h 217" name="T35"/>
                <a:gd fmla="*/ 165 w 178" name="T36"/>
                <a:gd fmla="*/ 51 h 217" name="T37"/>
                <a:gd fmla="*/ 174 w 178" name="T38"/>
                <a:gd fmla="*/ 48 h 217" name="T39"/>
                <a:gd fmla="*/ 163 w 178" name="T40"/>
                <a:gd fmla="*/ 56 h 217" name="T41"/>
                <a:gd fmla="*/ 143 w 178" name="T42"/>
                <a:gd fmla="*/ 58 h 217" name="T43"/>
                <a:gd fmla="*/ 159 w 178" name="T44"/>
                <a:gd fmla="*/ 88 h 217" name="T45"/>
                <a:gd fmla="*/ 141 w 178" name="T46"/>
                <a:gd fmla="*/ 84 h 217" name="T47"/>
                <a:gd fmla="*/ 134 w 178" name="T48"/>
                <a:gd fmla="*/ 94 h 217" name="T49"/>
                <a:gd fmla="*/ 138 w 178" name="T50"/>
                <a:gd fmla="*/ 136 h 217" name="T51"/>
                <a:gd fmla="*/ 151 w 178" name="T52"/>
                <a:gd fmla="*/ 154 h 217" name="T53"/>
                <a:gd fmla="*/ 145 w 178" name="T54"/>
                <a:gd fmla="*/ 199 h 217" name="T55"/>
                <a:gd fmla="*/ 143 w 178" name="T56"/>
                <a:gd fmla="*/ 217 h 217" name="T57"/>
                <a:gd fmla="*/ 134 w 178" name="T58"/>
                <a:gd fmla="*/ 197 h 217" name="T59"/>
                <a:gd fmla="*/ 57 w 178" name="T60"/>
                <a:gd fmla="*/ 151 h 217" name="T61"/>
                <a:gd fmla="*/ 61 w 178" name="T62"/>
                <a:gd fmla="*/ 206 h 217" name="T63"/>
                <a:gd fmla="*/ 49 w 178" name="T64"/>
                <a:gd fmla="*/ 210 h 217" name="T65"/>
                <a:gd fmla="*/ 29 w 178" name="T66"/>
                <a:gd fmla="*/ 170 h 217" name="T67"/>
                <a:gd fmla="*/ 28 w 178" name="T68"/>
                <a:gd fmla="*/ 217 h 217" name="T69"/>
                <a:gd fmla="*/ 17 w 178" name="T70"/>
                <a:gd fmla="*/ 206 h 217" name="T71"/>
                <a:gd fmla="*/ 16 w 178" name="T72"/>
                <a:gd fmla="*/ 162 h 217" name="T73"/>
                <a:gd fmla="*/ 20 w 178" name="T74"/>
                <a:gd fmla="*/ 145 h 217" name="T75"/>
                <a:gd fmla="*/ 17 w 178" name="T76"/>
                <a:gd fmla="*/ 116 h 217" name="T77"/>
                <a:gd fmla="*/ 5 w 178" name="T78"/>
                <a:gd fmla="*/ 112 h 217" name="T79"/>
                <a:gd fmla="*/ 62 w 178" name="T80"/>
                <a:gd fmla="*/ 108 h 217" name="T81"/>
                <a:gd fmla="*/ 114 w 178" name="T82"/>
                <a:gd fmla="*/ 62 h 217" name="T83"/>
                <a:gd fmla="*/ 126 w 178" name="T84"/>
                <a:gd fmla="*/ 54 h 217" name="T85"/>
                <a:gd fmla="*/ 82 w 178" name="T86"/>
                <a:gd fmla="*/ 43 h 217" name="T87"/>
                <a:gd fmla="*/ 70 w 178" name="T88"/>
                <a:gd fmla="*/ 31 h 217" name="T89"/>
                <a:gd fmla="*/ 70 w 178" name="T90"/>
                <a:gd fmla="*/ 29 h 217" name="T91"/>
                <a:gd fmla="*/ 61 w 178" name="T92"/>
                <a:gd fmla="*/ 17 h 217" name="T93"/>
                <a:gd fmla="*/ 68 w 178" name="T94"/>
                <a:gd fmla="*/ 19 h 217" name="T95"/>
                <a:gd fmla="*/ 70 w 178" name="T96"/>
                <a:gd fmla="*/ 13 h 217" name="T97"/>
                <a:gd fmla="*/ 76 w 178" name="T98"/>
                <a:gd fmla="*/ 12 h 217" name="T99"/>
                <a:gd fmla="*/ 78 w 178" name="T100"/>
                <a:gd fmla="*/ 36 h 217" name="T101"/>
                <a:gd fmla="*/ 88 w 178" name="T102"/>
                <a:gd fmla="*/ 28 h 217" name="T103"/>
                <a:gd fmla="*/ 92 w 178" name="T104"/>
                <a:gd fmla="*/ 35 h 217" name="T105"/>
                <a:gd fmla="*/ 118 w 178" name="T106"/>
                <a:gd fmla="*/ 49 h 217" name="T107"/>
                <a:gd fmla="*/ 117 w 178" name="T108"/>
                <a:gd fmla="*/ 35 h 217" name="T109"/>
                <a:gd fmla="*/ 109 w 178" name="T110"/>
                <a:gd fmla="*/ 13 h 217" name="T111"/>
                <a:gd fmla="*/ 102 w 178" name="T112"/>
                <a:gd fmla="*/ 8 h 217" name="T113"/>
                <a:gd fmla="*/ 110 w 178" name="T114"/>
                <a:gd fmla="*/ 7 h 21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16" w="178">
                  <a:moveTo>
                    <a:pt x="125" y="147"/>
                  </a:moveTo>
                  <a:lnTo>
                    <a:pt x="125" y="161"/>
                  </a:lnTo>
                  <a:lnTo>
                    <a:pt x="130" y="175"/>
                  </a:lnTo>
                  <a:lnTo>
                    <a:pt x="133" y="170"/>
                  </a:lnTo>
                  <a:lnTo>
                    <a:pt x="135" y="165"/>
                  </a:lnTo>
                  <a:lnTo>
                    <a:pt x="138" y="159"/>
                  </a:lnTo>
                  <a:lnTo>
                    <a:pt x="141" y="155"/>
                  </a:lnTo>
                  <a:lnTo>
                    <a:pt x="141" y="153"/>
                  </a:lnTo>
                  <a:lnTo>
                    <a:pt x="139" y="150"/>
                  </a:lnTo>
                  <a:lnTo>
                    <a:pt x="138" y="149"/>
                  </a:lnTo>
                  <a:lnTo>
                    <a:pt x="137" y="147"/>
                  </a:lnTo>
                  <a:lnTo>
                    <a:pt x="134" y="147"/>
                  </a:lnTo>
                  <a:lnTo>
                    <a:pt x="131" y="147"/>
                  </a:lnTo>
                  <a:lnTo>
                    <a:pt x="127" y="147"/>
                  </a:lnTo>
                  <a:lnTo>
                    <a:pt x="125" y="147"/>
                  </a:lnTo>
                  <a:close/>
                  <a:moveTo>
                    <a:pt x="129" y="56"/>
                  </a:moveTo>
                  <a:lnTo>
                    <a:pt x="129" y="57"/>
                  </a:lnTo>
                  <a:lnTo>
                    <a:pt x="129" y="57"/>
                  </a:lnTo>
                  <a:lnTo>
                    <a:pt x="129" y="56"/>
                  </a:lnTo>
                  <a:close/>
                  <a:moveTo>
                    <a:pt x="111" y="0"/>
                  </a:moveTo>
                  <a:lnTo>
                    <a:pt x="113" y="1"/>
                  </a:lnTo>
                  <a:lnTo>
                    <a:pt x="114" y="3"/>
                  </a:lnTo>
                  <a:lnTo>
                    <a:pt x="115" y="4"/>
                  </a:lnTo>
                  <a:lnTo>
                    <a:pt x="117" y="8"/>
                  </a:lnTo>
                  <a:lnTo>
                    <a:pt x="118" y="12"/>
                  </a:lnTo>
                  <a:lnTo>
                    <a:pt x="118" y="13"/>
                  </a:lnTo>
                  <a:lnTo>
                    <a:pt x="119" y="15"/>
                  </a:lnTo>
                  <a:lnTo>
                    <a:pt x="121" y="16"/>
                  </a:lnTo>
                  <a:lnTo>
                    <a:pt x="121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6" y="11"/>
                  </a:lnTo>
                  <a:lnTo>
                    <a:pt x="125" y="12"/>
                  </a:lnTo>
                  <a:lnTo>
                    <a:pt x="123" y="15"/>
                  </a:lnTo>
                  <a:lnTo>
                    <a:pt x="122" y="19"/>
                  </a:lnTo>
                  <a:lnTo>
                    <a:pt x="121" y="21"/>
                  </a:lnTo>
                  <a:lnTo>
                    <a:pt x="121" y="27"/>
                  </a:lnTo>
                  <a:lnTo>
                    <a:pt x="121" y="32"/>
                  </a:lnTo>
                  <a:lnTo>
                    <a:pt x="121" y="37"/>
                  </a:lnTo>
                  <a:lnTo>
                    <a:pt x="123" y="41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6" y="43"/>
                  </a:lnTo>
                  <a:lnTo>
                    <a:pt x="127" y="41"/>
                  </a:lnTo>
                  <a:lnTo>
                    <a:pt x="130" y="37"/>
                  </a:lnTo>
                  <a:lnTo>
                    <a:pt x="131" y="33"/>
                  </a:lnTo>
                  <a:lnTo>
                    <a:pt x="133" y="28"/>
                  </a:lnTo>
                  <a:lnTo>
                    <a:pt x="134" y="24"/>
                  </a:lnTo>
                  <a:lnTo>
                    <a:pt x="137" y="21"/>
                  </a:lnTo>
                  <a:lnTo>
                    <a:pt x="138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38" y="24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9" y="27"/>
                  </a:lnTo>
                  <a:lnTo>
                    <a:pt x="141" y="25"/>
                  </a:lnTo>
                  <a:lnTo>
                    <a:pt x="141" y="24"/>
                  </a:lnTo>
                  <a:lnTo>
                    <a:pt x="142" y="21"/>
                  </a:lnTo>
                  <a:lnTo>
                    <a:pt x="145" y="20"/>
                  </a:lnTo>
                  <a:lnTo>
                    <a:pt x="146" y="19"/>
                  </a:lnTo>
                  <a:lnTo>
                    <a:pt x="147" y="20"/>
                  </a:lnTo>
                  <a:lnTo>
                    <a:pt x="147" y="21"/>
                  </a:lnTo>
                  <a:lnTo>
                    <a:pt x="147" y="24"/>
                  </a:lnTo>
                  <a:lnTo>
                    <a:pt x="147" y="25"/>
                  </a:lnTo>
                  <a:lnTo>
                    <a:pt x="146" y="27"/>
                  </a:lnTo>
                  <a:lnTo>
                    <a:pt x="145" y="28"/>
                  </a:lnTo>
                  <a:lnTo>
                    <a:pt x="143" y="31"/>
                  </a:lnTo>
                  <a:lnTo>
                    <a:pt x="141" y="32"/>
                  </a:lnTo>
                  <a:lnTo>
                    <a:pt x="138" y="35"/>
                  </a:lnTo>
                  <a:lnTo>
                    <a:pt x="135" y="37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0" y="45"/>
                  </a:lnTo>
                  <a:lnTo>
                    <a:pt x="131" y="48"/>
                  </a:lnTo>
                  <a:lnTo>
                    <a:pt x="133" y="49"/>
                  </a:lnTo>
                  <a:lnTo>
                    <a:pt x="134" y="49"/>
                  </a:lnTo>
                  <a:lnTo>
                    <a:pt x="137" y="49"/>
                  </a:lnTo>
                  <a:lnTo>
                    <a:pt x="138" y="48"/>
                  </a:lnTo>
                  <a:lnTo>
                    <a:pt x="142" y="47"/>
                  </a:lnTo>
                  <a:lnTo>
                    <a:pt x="146" y="45"/>
                  </a:lnTo>
                  <a:lnTo>
                    <a:pt x="150" y="43"/>
                  </a:lnTo>
                  <a:lnTo>
                    <a:pt x="151" y="43"/>
                  </a:lnTo>
                  <a:lnTo>
                    <a:pt x="154" y="43"/>
                  </a:lnTo>
                  <a:lnTo>
                    <a:pt x="155" y="41"/>
                  </a:lnTo>
                  <a:lnTo>
                    <a:pt x="163" y="40"/>
                  </a:lnTo>
                  <a:lnTo>
                    <a:pt x="165" y="39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66" y="35"/>
                  </a:lnTo>
                  <a:lnTo>
                    <a:pt x="166" y="33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7" y="29"/>
                  </a:lnTo>
                  <a:lnTo>
                    <a:pt x="169" y="28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3" y="33"/>
                  </a:lnTo>
                  <a:lnTo>
                    <a:pt x="174" y="33"/>
                  </a:lnTo>
                  <a:lnTo>
                    <a:pt x="175" y="32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78" y="33"/>
                  </a:lnTo>
                  <a:lnTo>
                    <a:pt x="178" y="35"/>
                  </a:lnTo>
                  <a:lnTo>
                    <a:pt x="173" y="39"/>
                  </a:lnTo>
                  <a:lnTo>
                    <a:pt x="165" y="43"/>
                  </a:lnTo>
                  <a:lnTo>
                    <a:pt x="155" y="44"/>
                  </a:lnTo>
                  <a:lnTo>
                    <a:pt x="149" y="47"/>
                  </a:lnTo>
                  <a:lnTo>
                    <a:pt x="145" y="49"/>
                  </a:lnTo>
                  <a:lnTo>
                    <a:pt x="143" y="52"/>
                  </a:lnTo>
                  <a:lnTo>
                    <a:pt x="145" y="53"/>
                  </a:lnTo>
                  <a:lnTo>
                    <a:pt x="146" y="54"/>
                  </a:lnTo>
                  <a:lnTo>
                    <a:pt x="149" y="54"/>
                  </a:lnTo>
                  <a:lnTo>
                    <a:pt x="153" y="54"/>
                  </a:lnTo>
                  <a:lnTo>
                    <a:pt x="154" y="53"/>
                  </a:lnTo>
                  <a:lnTo>
                    <a:pt x="155" y="52"/>
                  </a:lnTo>
                  <a:lnTo>
                    <a:pt x="158" y="51"/>
                  </a:lnTo>
                  <a:lnTo>
                    <a:pt x="161" y="49"/>
                  </a:lnTo>
                  <a:lnTo>
                    <a:pt x="163" y="49"/>
                  </a:lnTo>
                  <a:lnTo>
                    <a:pt x="165" y="48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70" y="49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4" y="48"/>
                  </a:lnTo>
                  <a:lnTo>
                    <a:pt x="175" y="49"/>
                  </a:lnTo>
                  <a:lnTo>
                    <a:pt x="175" y="52"/>
                  </a:lnTo>
                  <a:lnTo>
                    <a:pt x="174" y="53"/>
                  </a:lnTo>
                  <a:lnTo>
                    <a:pt x="173" y="53"/>
                  </a:lnTo>
                  <a:lnTo>
                    <a:pt x="170" y="54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59" y="56"/>
                  </a:lnTo>
                  <a:lnTo>
                    <a:pt x="155" y="56"/>
                  </a:lnTo>
                  <a:lnTo>
                    <a:pt x="151" y="56"/>
                  </a:lnTo>
                  <a:lnTo>
                    <a:pt x="149" y="56"/>
                  </a:lnTo>
                  <a:lnTo>
                    <a:pt x="145" y="57"/>
                  </a:lnTo>
                  <a:lnTo>
                    <a:pt x="141" y="57"/>
                  </a:lnTo>
                  <a:lnTo>
                    <a:pt x="143" y="58"/>
                  </a:lnTo>
                  <a:lnTo>
                    <a:pt x="146" y="60"/>
                  </a:lnTo>
                  <a:lnTo>
                    <a:pt x="149" y="62"/>
                  </a:lnTo>
                  <a:lnTo>
                    <a:pt x="153" y="69"/>
                  </a:lnTo>
                  <a:lnTo>
                    <a:pt x="155" y="74"/>
                  </a:lnTo>
                  <a:lnTo>
                    <a:pt x="159" y="81"/>
                  </a:lnTo>
                  <a:lnTo>
                    <a:pt x="161" y="85"/>
                  </a:lnTo>
                  <a:lnTo>
                    <a:pt x="159" y="88"/>
                  </a:lnTo>
                  <a:lnTo>
                    <a:pt x="158" y="89"/>
                  </a:lnTo>
                  <a:lnTo>
                    <a:pt x="154" y="90"/>
                  </a:lnTo>
                  <a:lnTo>
                    <a:pt x="151" y="90"/>
                  </a:lnTo>
                  <a:lnTo>
                    <a:pt x="147" y="89"/>
                  </a:lnTo>
                  <a:lnTo>
                    <a:pt x="145" y="86"/>
                  </a:lnTo>
                  <a:lnTo>
                    <a:pt x="142" y="85"/>
                  </a:lnTo>
                  <a:lnTo>
                    <a:pt x="141" y="84"/>
                  </a:lnTo>
                  <a:lnTo>
                    <a:pt x="138" y="82"/>
                  </a:lnTo>
                  <a:lnTo>
                    <a:pt x="135" y="82"/>
                  </a:lnTo>
                  <a:lnTo>
                    <a:pt x="134" y="82"/>
                  </a:lnTo>
                  <a:lnTo>
                    <a:pt x="133" y="84"/>
                  </a:lnTo>
                  <a:lnTo>
                    <a:pt x="131" y="86"/>
                  </a:lnTo>
                  <a:lnTo>
                    <a:pt x="133" y="90"/>
                  </a:lnTo>
                  <a:lnTo>
                    <a:pt x="134" y="94"/>
                  </a:lnTo>
                  <a:lnTo>
                    <a:pt x="137" y="98"/>
                  </a:lnTo>
                  <a:lnTo>
                    <a:pt x="137" y="101"/>
                  </a:lnTo>
                  <a:lnTo>
                    <a:pt x="139" y="113"/>
                  </a:lnTo>
                  <a:lnTo>
                    <a:pt x="138" y="124"/>
                  </a:lnTo>
                  <a:lnTo>
                    <a:pt x="133" y="133"/>
                  </a:lnTo>
                  <a:lnTo>
                    <a:pt x="135" y="134"/>
                  </a:lnTo>
                  <a:lnTo>
                    <a:pt x="138" y="136"/>
                  </a:lnTo>
                  <a:lnTo>
                    <a:pt x="143" y="138"/>
                  </a:lnTo>
                  <a:lnTo>
                    <a:pt x="147" y="139"/>
                  </a:lnTo>
                  <a:lnTo>
                    <a:pt x="150" y="142"/>
                  </a:lnTo>
                  <a:lnTo>
                    <a:pt x="153" y="145"/>
                  </a:lnTo>
                  <a:lnTo>
                    <a:pt x="154" y="149"/>
                  </a:lnTo>
                  <a:lnTo>
                    <a:pt x="153" y="151"/>
                  </a:lnTo>
                  <a:lnTo>
                    <a:pt x="151" y="154"/>
                  </a:lnTo>
                  <a:lnTo>
                    <a:pt x="150" y="158"/>
                  </a:lnTo>
                  <a:lnTo>
                    <a:pt x="147" y="162"/>
                  </a:lnTo>
                  <a:lnTo>
                    <a:pt x="146" y="165"/>
                  </a:lnTo>
                  <a:lnTo>
                    <a:pt x="145" y="167"/>
                  </a:lnTo>
                  <a:lnTo>
                    <a:pt x="138" y="189"/>
                  </a:lnTo>
                  <a:lnTo>
                    <a:pt x="141" y="194"/>
                  </a:lnTo>
                  <a:lnTo>
                    <a:pt x="145" y="199"/>
                  </a:lnTo>
                  <a:lnTo>
                    <a:pt x="147" y="205"/>
                  </a:lnTo>
                  <a:lnTo>
                    <a:pt x="151" y="210"/>
                  </a:lnTo>
                  <a:lnTo>
                    <a:pt x="155" y="217"/>
                  </a:lnTo>
                  <a:lnTo>
                    <a:pt x="151" y="217"/>
                  </a:lnTo>
                  <a:lnTo>
                    <a:pt x="147" y="217"/>
                  </a:lnTo>
                  <a:lnTo>
                    <a:pt x="145" y="217"/>
                  </a:lnTo>
                  <a:lnTo>
                    <a:pt x="143" y="217"/>
                  </a:lnTo>
                  <a:lnTo>
                    <a:pt x="142" y="215"/>
                  </a:lnTo>
                  <a:lnTo>
                    <a:pt x="141" y="214"/>
                  </a:lnTo>
                  <a:lnTo>
                    <a:pt x="139" y="213"/>
                  </a:lnTo>
                  <a:lnTo>
                    <a:pt x="139" y="211"/>
                  </a:lnTo>
                  <a:lnTo>
                    <a:pt x="137" y="206"/>
                  </a:lnTo>
                  <a:lnTo>
                    <a:pt x="135" y="202"/>
                  </a:lnTo>
                  <a:lnTo>
                    <a:pt x="134" y="197"/>
                  </a:lnTo>
                  <a:lnTo>
                    <a:pt x="130" y="189"/>
                  </a:lnTo>
                  <a:lnTo>
                    <a:pt x="121" y="177"/>
                  </a:lnTo>
                  <a:lnTo>
                    <a:pt x="110" y="166"/>
                  </a:lnTo>
                  <a:lnTo>
                    <a:pt x="102" y="154"/>
                  </a:lnTo>
                  <a:lnTo>
                    <a:pt x="80" y="155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3" y="150"/>
                  </a:lnTo>
                  <a:lnTo>
                    <a:pt x="49" y="161"/>
                  </a:lnTo>
                  <a:lnTo>
                    <a:pt x="44" y="170"/>
                  </a:lnTo>
                  <a:lnTo>
                    <a:pt x="41" y="179"/>
                  </a:lnTo>
                  <a:lnTo>
                    <a:pt x="46" y="189"/>
                  </a:lnTo>
                  <a:lnTo>
                    <a:pt x="53" y="198"/>
                  </a:lnTo>
                  <a:lnTo>
                    <a:pt x="61" y="206"/>
                  </a:lnTo>
                  <a:lnTo>
                    <a:pt x="64" y="217"/>
                  </a:lnTo>
                  <a:lnTo>
                    <a:pt x="60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0" y="215"/>
                  </a:lnTo>
                  <a:lnTo>
                    <a:pt x="50" y="214"/>
                  </a:lnTo>
                  <a:lnTo>
                    <a:pt x="49" y="210"/>
                  </a:lnTo>
                  <a:lnTo>
                    <a:pt x="48" y="206"/>
                  </a:lnTo>
                  <a:lnTo>
                    <a:pt x="45" y="202"/>
                  </a:lnTo>
                  <a:lnTo>
                    <a:pt x="40" y="194"/>
                  </a:lnTo>
                  <a:lnTo>
                    <a:pt x="33" y="185"/>
                  </a:lnTo>
                  <a:lnTo>
                    <a:pt x="29" y="175"/>
                  </a:lnTo>
                  <a:lnTo>
                    <a:pt x="29" y="173"/>
                  </a:lnTo>
                  <a:lnTo>
                    <a:pt x="29" y="170"/>
                  </a:lnTo>
                  <a:lnTo>
                    <a:pt x="26" y="173"/>
                  </a:lnTo>
                  <a:lnTo>
                    <a:pt x="24" y="175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7"/>
                  </a:lnTo>
                  <a:lnTo>
                    <a:pt x="30" y="217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1" y="217"/>
                  </a:lnTo>
                  <a:lnTo>
                    <a:pt x="20" y="217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17" y="206"/>
                  </a:lnTo>
                  <a:lnTo>
                    <a:pt x="16" y="203"/>
                  </a:lnTo>
                  <a:lnTo>
                    <a:pt x="13" y="178"/>
                  </a:lnTo>
                  <a:lnTo>
                    <a:pt x="13" y="173"/>
                  </a:lnTo>
                  <a:lnTo>
                    <a:pt x="13" y="167"/>
                  </a:lnTo>
                  <a:lnTo>
                    <a:pt x="15" y="165"/>
                  </a:lnTo>
                  <a:lnTo>
                    <a:pt x="15" y="162"/>
                  </a:lnTo>
                  <a:lnTo>
                    <a:pt x="16" y="162"/>
                  </a:lnTo>
                  <a:lnTo>
                    <a:pt x="17" y="161"/>
                  </a:lnTo>
                  <a:lnTo>
                    <a:pt x="20" y="159"/>
                  </a:lnTo>
                  <a:lnTo>
                    <a:pt x="21" y="157"/>
                  </a:lnTo>
                  <a:lnTo>
                    <a:pt x="22" y="154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20" y="145"/>
                  </a:lnTo>
                  <a:lnTo>
                    <a:pt x="19" y="139"/>
                  </a:lnTo>
                  <a:lnTo>
                    <a:pt x="16" y="136"/>
                  </a:lnTo>
                  <a:lnTo>
                    <a:pt x="16" y="132"/>
                  </a:lnTo>
                  <a:lnTo>
                    <a:pt x="15" y="128"/>
                  </a:lnTo>
                  <a:lnTo>
                    <a:pt x="16" y="125"/>
                  </a:lnTo>
                  <a:lnTo>
                    <a:pt x="16" y="120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3" y="114"/>
                  </a:lnTo>
                  <a:lnTo>
                    <a:pt x="1" y="112"/>
                  </a:lnTo>
                  <a:lnTo>
                    <a:pt x="0" y="110"/>
                  </a:lnTo>
                  <a:lnTo>
                    <a:pt x="5" y="112"/>
                  </a:lnTo>
                  <a:lnTo>
                    <a:pt x="11" y="110"/>
                  </a:lnTo>
                  <a:lnTo>
                    <a:pt x="17" y="109"/>
                  </a:lnTo>
                  <a:lnTo>
                    <a:pt x="22" y="109"/>
                  </a:lnTo>
                  <a:lnTo>
                    <a:pt x="24" y="108"/>
                  </a:lnTo>
                  <a:lnTo>
                    <a:pt x="36" y="105"/>
                  </a:lnTo>
                  <a:lnTo>
                    <a:pt x="49" y="105"/>
                  </a:lnTo>
                  <a:lnTo>
                    <a:pt x="62" y="108"/>
                  </a:lnTo>
                  <a:lnTo>
                    <a:pt x="90" y="105"/>
                  </a:lnTo>
                  <a:lnTo>
                    <a:pt x="94" y="101"/>
                  </a:lnTo>
                  <a:lnTo>
                    <a:pt x="97" y="96"/>
                  </a:lnTo>
                  <a:lnTo>
                    <a:pt x="103" y="85"/>
                  </a:lnTo>
                  <a:lnTo>
                    <a:pt x="109" y="74"/>
                  </a:lnTo>
                  <a:lnTo>
                    <a:pt x="118" y="65"/>
                  </a:lnTo>
                  <a:lnTo>
                    <a:pt x="114" y="62"/>
                  </a:lnTo>
                  <a:lnTo>
                    <a:pt x="111" y="60"/>
                  </a:lnTo>
                  <a:lnTo>
                    <a:pt x="109" y="56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8" y="54"/>
                  </a:lnTo>
                  <a:lnTo>
                    <a:pt x="122" y="54"/>
                  </a:lnTo>
                  <a:lnTo>
                    <a:pt x="126" y="54"/>
                  </a:lnTo>
                  <a:lnTo>
                    <a:pt x="121" y="53"/>
                  </a:lnTo>
                  <a:lnTo>
                    <a:pt x="117" y="53"/>
                  </a:lnTo>
                  <a:lnTo>
                    <a:pt x="113" y="53"/>
                  </a:lnTo>
                  <a:lnTo>
                    <a:pt x="107" y="53"/>
                  </a:lnTo>
                  <a:lnTo>
                    <a:pt x="97" y="51"/>
                  </a:lnTo>
                  <a:lnTo>
                    <a:pt x="86" y="45"/>
                  </a:lnTo>
                  <a:lnTo>
                    <a:pt x="82" y="43"/>
                  </a:lnTo>
                  <a:lnTo>
                    <a:pt x="78" y="40"/>
                  </a:lnTo>
                  <a:lnTo>
                    <a:pt x="77" y="37"/>
                  </a:lnTo>
                  <a:lnTo>
                    <a:pt x="74" y="35"/>
                  </a:lnTo>
                  <a:lnTo>
                    <a:pt x="72" y="31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6" y="24"/>
                  </a:lnTo>
                  <a:lnTo>
                    <a:pt x="62" y="21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1" y="15"/>
                  </a:lnTo>
                  <a:lnTo>
                    <a:pt x="62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8" y="19"/>
                  </a:lnTo>
                  <a:lnTo>
                    <a:pt x="69" y="20"/>
                  </a:lnTo>
                  <a:lnTo>
                    <a:pt x="70" y="20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3" y="7"/>
                  </a:lnTo>
                  <a:lnTo>
                    <a:pt x="74" y="8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77" y="24"/>
                  </a:lnTo>
                  <a:lnTo>
                    <a:pt x="76" y="28"/>
                  </a:lnTo>
                  <a:lnTo>
                    <a:pt x="77" y="31"/>
                  </a:lnTo>
                  <a:lnTo>
                    <a:pt x="78" y="33"/>
                  </a:lnTo>
                  <a:lnTo>
                    <a:pt x="78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85" y="37"/>
                  </a:lnTo>
                  <a:lnTo>
                    <a:pt x="86" y="36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28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92" y="28"/>
                  </a:lnTo>
                  <a:lnTo>
                    <a:pt x="92" y="35"/>
                  </a:lnTo>
                  <a:lnTo>
                    <a:pt x="92" y="40"/>
                  </a:lnTo>
                  <a:lnTo>
                    <a:pt x="94" y="45"/>
                  </a:lnTo>
                  <a:lnTo>
                    <a:pt x="102" y="48"/>
                  </a:lnTo>
                  <a:lnTo>
                    <a:pt x="105" y="49"/>
                  </a:lnTo>
                  <a:lnTo>
                    <a:pt x="110" y="49"/>
                  </a:lnTo>
                  <a:lnTo>
                    <a:pt x="114" y="49"/>
                  </a:lnTo>
                  <a:lnTo>
                    <a:pt x="118" y="49"/>
                  </a:lnTo>
                  <a:lnTo>
                    <a:pt x="119" y="48"/>
                  </a:lnTo>
                  <a:lnTo>
                    <a:pt x="121" y="47"/>
                  </a:lnTo>
                  <a:lnTo>
                    <a:pt x="121" y="44"/>
                  </a:lnTo>
                  <a:lnTo>
                    <a:pt x="119" y="43"/>
                  </a:lnTo>
                  <a:lnTo>
                    <a:pt x="118" y="40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7" y="31"/>
                  </a:lnTo>
                  <a:lnTo>
                    <a:pt x="117" y="27"/>
                  </a:lnTo>
                  <a:lnTo>
                    <a:pt x="115" y="23"/>
                  </a:lnTo>
                  <a:lnTo>
                    <a:pt x="114" y="19"/>
                  </a:lnTo>
                  <a:lnTo>
                    <a:pt x="113" y="16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6" y="12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2" y="9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0" y="3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4447"/>
            <p:cNvSpPr/>
            <p:nvPr/>
          </p:nvSpPr>
          <p:spPr bwMode="auto">
            <a:xfrm>
              <a:off x="6812911" y="2851266"/>
              <a:ext cx="97444" cy="111365"/>
            </a:xfrm>
            <a:custGeom>
              <a:gdLst>
                <a:gd fmla="*/ 7 w 14" name="T0"/>
                <a:gd fmla="*/ 0 h 16" name="T1"/>
                <a:gd fmla="*/ 7 w 14" name="T2"/>
                <a:gd fmla="*/ 0 h 16" name="T3"/>
                <a:gd fmla="*/ 7 w 14" name="T4"/>
                <a:gd fmla="*/ 1 h 16" name="T5"/>
                <a:gd fmla="*/ 7 w 14" name="T6"/>
                <a:gd fmla="*/ 1 h 16" name="T7"/>
                <a:gd fmla="*/ 7 w 14" name="T8"/>
                <a:gd fmla="*/ 3 h 16" name="T9"/>
                <a:gd fmla="*/ 7 w 14" name="T10"/>
                <a:gd fmla="*/ 3 h 16" name="T11"/>
                <a:gd fmla="*/ 9 w 14" name="T12"/>
                <a:gd fmla="*/ 3 h 16" name="T13"/>
                <a:gd fmla="*/ 11 w 14" name="T14"/>
                <a:gd fmla="*/ 3 h 16" name="T15"/>
                <a:gd fmla="*/ 13 w 14" name="T16"/>
                <a:gd fmla="*/ 3 h 16" name="T17"/>
                <a:gd fmla="*/ 14 w 14" name="T18"/>
                <a:gd fmla="*/ 5 h 16" name="T19"/>
                <a:gd fmla="*/ 14 w 14" name="T20"/>
                <a:gd fmla="*/ 7 h 16" name="T21"/>
                <a:gd fmla="*/ 14 w 14" name="T22"/>
                <a:gd fmla="*/ 9 h 16" name="T23"/>
                <a:gd fmla="*/ 11 w 14" name="T24"/>
                <a:gd fmla="*/ 12 h 16" name="T25"/>
                <a:gd fmla="*/ 10 w 14" name="T26"/>
                <a:gd fmla="*/ 15 h 16" name="T27"/>
                <a:gd fmla="*/ 7 w 14" name="T28"/>
                <a:gd fmla="*/ 16 h 16" name="T29"/>
                <a:gd fmla="*/ 5 w 14" name="T30"/>
                <a:gd fmla="*/ 15 h 16" name="T31"/>
                <a:gd fmla="*/ 2 w 14" name="T32"/>
                <a:gd fmla="*/ 12 h 16" name="T33"/>
                <a:gd fmla="*/ 0 w 14" name="T34"/>
                <a:gd fmla="*/ 9 h 16" name="T35"/>
                <a:gd fmla="*/ 0 w 14" name="T36"/>
                <a:gd fmla="*/ 7 h 16" name="T37"/>
                <a:gd fmla="*/ 0 w 14" name="T38"/>
                <a:gd fmla="*/ 4 h 16" name="T39"/>
                <a:gd fmla="*/ 2 w 14" name="T40"/>
                <a:gd fmla="*/ 3 h 16" name="T41"/>
                <a:gd fmla="*/ 3 w 14" name="T42"/>
                <a:gd fmla="*/ 3 h 16" name="T43"/>
                <a:gd fmla="*/ 6 w 14" name="T44"/>
                <a:gd fmla="*/ 3 h 16" name="T45"/>
                <a:gd fmla="*/ 6 w 14" name="T46"/>
                <a:gd fmla="*/ 3 h 16" name="T47"/>
                <a:gd fmla="*/ 6 w 14" name="T48"/>
                <a:gd fmla="*/ 3 h 16" name="T49"/>
                <a:gd fmla="*/ 7 w 14" name="T50"/>
                <a:gd fmla="*/ 1 h 16" name="T51"/>
                <a:gd fmla="*/ 6 w 14" name="T52"/>
                <a:gd fmla="*/ 1 h 16" name="T53"/>
                <a:gd fmla="*/ 7 w 14" name="T54"/>
                <a:gd fmla="*/ 0 h 1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6" w="14"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4448"/>
            <p:cNvSpPr/>
            <p:nvPr/>
          </p:nvSpPr>
          <p:spPr bwMode="auto">
            <a:xfrm>
              <a:off x="6854673" y="2844306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1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4449"/>
            <p:cNvSpPr/>
            <p:nvPr/>
          </p:nvSpPr>
          <p:spPr bwMode="auto">
            <a:xfrm>
              <a:off x="6854673" y="2830385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1 w 1" name="T4"/>
                <a:gd fmla="*/ 2 h 2" name="T5"/>
                <a:gd fmla="*/ 1 w 1" name="T6"/>
                <a:gd fmla="*/ 2 h 2" name="T7"/>
                <a:gd fmla="*/ 0 w 1" name="T8"/>
                <a:gd fmla="*/ 2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4450"/>
            <p:cNvSpPr/>
            <p:nvPr/>
          </p:nvSpPr>
          <p:spPr bwMode="auto">
            <a:xfrm>
              <a:off x="6854673" y="282342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0 w 1" name="T8"/>
                <a:gd fmla="*/ 0 h 1" name="T9"/>
                <a:gd fmla="*/ 1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4451"/>
            <p:cNvSpPr/>
            <p:nvPr/>
          </p:nvSpPr>
          <p:spPr bwMode="auto">
            <a:xfrm>
              <a:off x="6854673" y="2816465"/>
              <a:ext cx="6960" cy="6960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0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4452"/>
            <p:cNvSpPr/>
            <p:nvPr/>
          </p:nvSpPr>
          <p:spPr bwMode="auto">
            <a:xfrm>
              <a:off x="6854673" y="2802544"/>
              <a:ext cx="6960" cy="13921"/>
            </a:xfrm>
            <a:custGeom>
              <a:gdLst>
                <a:gd fmla="*/ 1 w 1" name="T0"/>
                <a:gd fmla="*/ 0 h 2" name="T1"/>
                <a:gd fmla="*/ 1 w 1" name="T2"/>
                <a:gd fmla="*/ 0 h 2" name="T3"/>
                <a:gd fmla="*/ 1 w 1" name="T4"/>
                <a:gd fmla="*/ 2 h 2" name="T5"/>
                <a:gd fmla="*/ 1 w 1" name="T6"/>
                <a:gd fmla="*/ 2 h 2" name="T7"/>
                <a:gd fmla="*/ 0 w 1" name="T8"/>
                <a:gd fmla="*/ 0 h 2" name="T9"/>
                <a:gd fmla="*/ 1 w 1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1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BFA"/>
            </a:solidFill>
            <a:ln w="0">
              <a:solidFill>
                <a:srgbClr val="F7FBFA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4455"/>
            <p:cNvSpPr/>
            <p:nvPr/>
          </p:nvSpPr>
          <p:spPr bwMode="auto">
            <a:xfrm>
              <a:off x="3896542" y="4452137"/>
              <a:ext cx="4217947" cy="876999"/>
            </a:xfrm>
            <a:custGeom>
              <a:gdLst>
                <a:gd fmla="*/ 0 w 606" name="T0"/>
                <a:gd fmla="*/ 0 h 126" name="T1"/>
                <a:gd fmla="*/ 606 w 606" name="T2"/>
                <a:gd fmla="*/ 0 h 126" name="T3"/>
                <a:gd fmla="*/ 569 w 606" name="T4"/>
                <a:gd fmla="*/ 61 h 126" name="T5"/>
                <a:gd fmla="*/ 606 w 606" name="T6"/>
                <a:gd fmla="*/ 126 h 126" name="T7"/>
                <a:gd fmla="*/ 0 w 606" name="T8"/>
                <a:gd fmla="*/ 126 h 126" name="T9"/>
                <a:gd fmla="*/ 44 w 606" name="T10"/>
                <a:gd fmla="*/ 65 h 126" name="T11"/>
                <a:gd fmla="*/ 0 w 606" name="T12"/>
                <a:gd fmla="*/ 0 h 1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5" w="606">
                  <a:moveTo>
                    <a:pt x="0" y="0"/>
                  </a:moveTo>
                  <a:lnTo>
                    <a:pt x="606" y="0"/>
                  </a:lnTo>
                  <a:lnTo>
                    <a:pt x="569" y="61"/>
                  </a:lnTo>
                  <a:lnTo>
                    <a:pt x="606" y="126"/>
                  </a:lnTo>
                  <a:lnTo>
                    <a:pt x="0" y="126"/>
                  </a:lnTo>
                  <a:lnTo>
                    <a:pt x="44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en-US" lang="zh-CN" smtClean="0" sz="4800">
                  <a:solidFill>
                    <a:srgbClr val="E50016"/>
                  </a:solidFill>
                  <a:latin charset="-122" panose="03000509000000000000" pitchFamily="65" typeface="方正剪纸简体"/>
                  <a:ea charset="-122" panose="03000509000000000000" pitchFamily="65" typeface="方正剪纸简体"/>
                </a:rPr>
                <a:t>目  录</a:t>
              </a:r>
            </a:p>
          </p:txBody>
        </p:sp>
      </p:grpSp>
      <p:grpSp>
        <p:nvGrpSpPr>
          <p:cNvPr id="441" name="组合 440"/>
          <p:cNvGrpSpPr/>
          <p:nvPr/>
        </p:nvGrpSpPr>
        <p:grpSpPr>
          <a:xfrm>
            <a:off x="219314" y="404288"/>
            <a:ext cx="11612081" cy="4330495"/>
            <a:chOff x="219314" y="404288"/>
            <a:chExt cx="11612081" cy="4330495"/>
          </a:xfrm>
        </p:grpSpPr>
        <p:sp>
          <p:nvSpPr>
            <p:cNvPr id="442" name="Freeform 7362"/>
            <p:cNvSpPr>
              <a:spLocks noEditPoints="1"/>
            </p:cNvSpPr>
            <p:nvPr/>
          </p:nvSpPr>
          <p:spPr bwMode="auto">
            <a:xfrm>
              <a:off x="10426910" y="855730"/>
              <a:ext cx="1220564" cy="1270724"/>
            </a:xfrm>
            <a:custGeom>
              <a:gdLst>
                <a:gd fmla="*/ 79 w 146" name="T0"/>
                <a:gd fmla="*/ 129 h 152" name="T1"/>
                <a:gd fmla="*/ 71 w 146" name="T2"/>
                <a:gd fmla="*/ 129 h 152" name="T3"/>
                <a:gd fmla="*/ 63 w 146" name="T4"/>
                <a:gd fmla="*/ 123 h 152" name="T5"/>
                <a:gd fmla="*/ 72 w 146" name="T6"/>
                <a:gd fmla="*/ 147 h 152" name="T7"/>
                <a:gd fmla="*/ 68 w 146" name="T8"/>
                <a:gd fmla="*/ 93 h 152" name="T9"/>
                <a:gd fmla="*/ 36 w 146" name="T10"/>
                <a:gd fmla="*/ 79 h 152" name="T11"/>
                <a:gd fmla="*/ 55 w 146" name="T12"/>
                <a:gd fmla="*/ 79 h 152" name="T13"/>
                <a:gd fmla="*/ 117 w 146" name="T14"/>
                <a:gd fmla="*/ 92 h 152" name="T15"/>
                <a:gd fmla="*/ 125 w 146" name="T16"/>
                <a:gd fmla="*/ 104 h 152" name="T17"/>
                <a:gd fmla="*/ 115 w 146" name="T18"/>
                <a:gd fmla="*/ 107 h 152" name="T19"/>
                <a:gd fmla="*/ 97 w 146" name="T20"/>
                <a:gd fmla="*/ 107 h 152" name="T21"/>
                <a:gd fmla="*/ 10 w 146" name="T22"/>
                <a:gd fmla="*/ 111 h 152" name="T23"/>
                <a:gd fmla="*/ 36 w 146" name="T24"/>
                <a:gd fmla="*/ 108 h 152" name="T25"/>
                <a:gd fmla="*/ 27 w 146" name="T26"/>
                <a:gd fmla="*/ 109 h 152" name="T27"/>
                <a:gd fmla="*/ 22 w 146" name="T28"/>
                <a:gd fmla="*/ 99 h 152" name="T29"/>
                <a:gd fmla="*/ 44 w 146" name="T30"/>
                <a:gd fmla="*/ 89 h 152" name="T31"/>
                <a:gd fmla="*/ 69 w 146" name="T32"/>
                <a:gd fmla="*/ 85 h 152" name="T33"/>
                <a:gd fmla="*/ 71 w 146" name="T34"/>
                <a:gd fmla="*/ 79 h 152" name="T35"/>
                <a:gd fmla="*/ 83 w 146" name="T36"/>
                <a:gd fmla="*/ 85 h 152" name="T37"/>
                <a:gd fmla="*/ 95 w 146" name="T38"/>
                <a:gd fmla="*/ 89 h 152" name="T39"/>
                <a:gd fmla="*/ 60 w 146" name="T40"/>
                <a:gd fmla="*/ 85 h 152" name="T41"/>
                <a:gd fmla="*/ 57 w 146" name="T42"/>
                <a:gd fmla="*/ 76 h 152" name="T43"/>
                <a:gd fmla="*/ 65 w 146" name="T44"/>
                <a:gd fmla="*/ 76 h 152" name="T45"/>
                <a:gd fmla="*/ 81 w 146" name="T46"/>
                <a:gd fmla="*/ 80 h 152" name="T47"/>
                <a:gd fmla="*/ 60 w 146" name="T48"/>
                <a:gd fmla="*/ 68 h 152" name="T49"/>
                <a:gd fmla="*/ 61 w 146" name="T50"/>
                <a:gd fmla="*/ 67 h 152" name="T51"/>
                <a:gd fmla="*/ 83 w 146" name="T52"/>
                <a:gd fmla="*/ 68 h 152" name="T53"/>
                <a:gd fmla="*/ 71 w 146" name="T54"/>
                <a:gd fmla="*/ 73 h 152" name="T55"/>
                <a:gd fmla="*/ 84 w 146" name="T56"/>
                <a:gd fmla="*/ 66 h 152" name="T57"/>
                <a:gd fmla="*/ 52 w 146" name="T58"/>
                <a:gd fmla="*/ 47 h 152" name="T59"/>
                <a:gd fmla="*/ 56 w 146" name="T60"/>
                <a:gd fmla="*/ 44 h 152" name="T61"/>
                <a:gd fmla="*/ 92 w 146" name="T62"/>
                <a:gd fmla="*/ 47 h 152" name="T63"/>
                <a:gd fmla="*/ 99 w 146" name="T64"/>
                <a:gd fmla="*/ 63 h 152" name="T65"/>
                <a:gd fmla="*/ 117 w 146" name="T66"/>
                <a:gd fmla="*/ 48 h 152" name="T67"/>
                <a:gd fmla="*/ 123 w 146" name="T68"/>
                <a:gd fmla="*/ 58 h 152" name="T69"/>
                <a:gd fmla="*/ 117 w 146" name="T70"/>
                <a:gd fmla="*/ 66 h 152" name="T71"/>
                <a:gd fmla="*/ 134 w 146" name="T72"/>
                <a:gd fmla="*/ 46 h 152" name="T73"/>
                <a:gd fmla="*/ 36 w 146" name="T74"/>
                <a:gd fmla="*/ 59 h 152" name="T75"/>
                <a:gd fmla="*/ 23 w 146" name="T76"/>
                <a:gd fmla="*/ 56 h 152" name="T77"/>
                <a:gd fmla="*/ 27 w 146" name="T78"/>
                <a:gd fmla="*/ 46 h 152" name="T79"/>
                <a:gd fmla="*/ 38 w 146" name="T80"/>
                <a:gd fmla="*/ 47 h 152" name="T81"/>
                <a:gd fmla="*/ 72 w 146" name="T82"/>
                <a:gd fmla="*/ 7 h 152" name="T83"/>
                <a:gd fmla="*/ 65 w 146" name="T84"/>
                <a:gd fmla="*/ 30 h 152" name="T85"/>
                <a:gd fmla="*/ 72 w 146" name="T86"/>
                <a:gd fmla="*/ 16 h 152" name="T87"/>
                <a:gd fmla="*/ 75 w 146" name="T88"/>
                <a:gd fmla="*/ 28 h 152" name="T89"/>
                <a:gd fmla="*/ 93 w 146" name="T90"/>
                <a:gd fmla="*/ 40 h 152" name="T91"/>
                <a:gd fmla="*/ 104 w 146" name="T92"/>
                <a:gd fmla="*/ 27 h 152" name="T93"/>
                <a:gd fmla="*/ 116 w 146" name="T94"/>
                <a:gd fmla="*/ 24 h 152" name="T95"/>
                <a:gd fmla="*/ 138 w 146" name="T96"/>
                <a:gd fmla="*/ 47 h 152" name="T97"/>
                <a:gd fmla="*/ 145 w 146" name="T98"/>
                <a:gd fmla="*/ 79 h 152" name="T99"/>
                <a:gd fmla="*/ 141 w 146" name="T100"/>
                <a:gd fmla="*/ 112 h 152" name="T101"/>
                <a:gd fmla="*/ 115 w 146" name="T102"/>
                <a:gd fmla="*/ 135 h 152" name="T103"/>
                <a:gd fmla="*/ 75 w 146" name="T104"/>
                <a:gd fmla="*/ 148 h 152" name="T105"/>
                <a:gd fmla="*/ 43 w 146" name="T106"/>
                <a:gd fmla="*/ 135 h 152" name="T107"/>
                <a:gd fmla="*/ 36 w 146" name="T108"/>
                <a:gd fmla="*/ 125 h 152" name="T109"/>
                <a:gd fmla="*/ 22 w 146" name="T110"/>
                <a:gd fmla="*/ 79 h 152" name="T111"/>
                <a:gd fmla="*/ 4 w 146" name="T112"/>
                <a:gd fmla="*/ 71 h 152" name="T113"/>
                <a:gd fmla="*/ 11 w 146" name="T114"/>
                <a:gd fmla="*/ 36 h 152" name="T115"/>
                <a:gd fmla="*/ 38 w 146" name="T116"/>
                <a:gd fmla="*/ 14 h 152" name="T117"/>
                <a:gd fmla="*/ 71 w 146" name="T118"/>
                <a:gd fmla="*/ 2 h 1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" w="146">
                  <a:moveTo>
                    <a:pt x="75" y="107"/>
                  </a:moveTo>
                  <a:lnTo>
                    <a:pt x="73" y="117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0" y="125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25"/>
                  </a:lnTo>
                  <a:lnTo>
                    <a:pt x="79" y="128"/>
                  </a:lnTo>
                  <a:lnTo>
                    <a:pt x="79" y="129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6" y="131"/>
                  </a:lnTo>
                  <a:lnTo>
                    <a:pt x="73" y="129"/>
                  </a:lnTo>
                  <a:lnTo>
                    <a:pt x="73" y="136"/>
                  </a:lnTo>
                  <a:lnTo>
                    <a:pt x="73" y="13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1" y="136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29"/>
                  </a:lnTo>
                  <a:lnTo>
                    <a:pt x="67" y="128"/>
                  </a:lnTo>
                  <a:lnTo>
                    <a:pt x="71" y="125"/>
                  </a:lnTo>
                  <a:lnTo>
                    <a:pt x="71" y="120"/>
                  </a:lnTo>
                  <a:lnTo>
                    <a:pt x="65" y="124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71" y="116"/>
                  </a:lnTo>
                  <a:lnTo>
                    <a:pt x="71" y="107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9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3" y="147"/>
                  </a:lnTo>
                  <a:lnTo>
                    <a:pt x="97" y="119"/>
                  </a:lnTo>
                  <a:lnTo>
                    <a:pt x="96" y="115"/>
                  </a:lnTo>
                  <a:lnTo>
                    <a:pt x="93" y="115"/>
                  </a:lnTo>
                  <a:lnTo>
                    <a:pt x="91" y="113"/>
                  </a:lnTo>
                  <a:lnTo>
                    <a:pt x="91" y="112"/>
                  </a:lnTo>
                  <a:lnTo>
                    <a:pt x="75" y="107"/>
                  </a:lnTo>
                  <a:close/>
                  <a:moveTo>
                    <a:pt x="81" y="89"/>
                  </a:moveTo>
                  <a:lnTo>
                    <a:pt x="77" y="92"/>
                  </a:lnTo>
                  <a:lnTo>
                    <a:pt x="73" y="93"/>
                  </a:lnTo>
                  <a:lnTo>
                    <a:pt x="68" y="93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3" y="109"/>
                  </a:lnTo>
                  <a:lnTo>
                    <a:pt x="72" y="104"/>
                  </a:lnTo>
                  <a:lnTo>
                    <a:pt x="91" y="108"/>
                  </a:lnTo>
                  <a:lnTo>
                    <a:pt x="92" y="108"/>
                  </a:lnTo>
                  <a:lnTo>
                    <a:pt x="81" y="91"/>
                  </a:lnTo>
                  <a:lnTo>
                    <a:pt x="81" y="89"/>
                  </a:lnTo>
                  <a:close/>
                  <a:moveTo>
                    <a:pt x="36" y="79"/>
                  </a:moveTo>
                  <a:lnTo>
                    <a:pt x="36" y="79"/>
                  </a:lnTo>
                  <a:lnTo>
                    <a:pt x="48" y="89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59" y="87"/>
                  </a:lnTo>
                  <a:lnTo>
                    <a:pt x="56" y="83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36" y="79"/>
                  </a:lnTo>
                  <a:close/>
                  <a:moveTo>
                    <a:pt x="117" y="79"/>
                  </a:moveTo>
                  <a:lnTo>
                    <a:pt x="116" y="80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1" y="81"/>
                  </a:lnTo>
                  <a:lnTo>
                    <a:pt x="99" y="91"/>
                  </a:lnTo>
                  <a:lnTo>
                    <a:pt x="108" y="95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15" y="99"/>
                  </a:lnTo>
                  <a:lnTo>
                    <a:pt x="120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21" y="100"/>
                  </a:lnTo>
                  <a:lnTo>
                    <a:pt x="119" y="101"/>
                  </a:lnTo>
                  <a:lnTo>
                    <a:pt x="125" y="104"/>
                  </a:lnTo>
                  <a:lnTo>
                    <a:pt x="125" y="105"/>
                  </a:lnTo>
                  <a:lnTo>
                    <a:pt x="125" y="107"/>
                  </a:lnTo>
                  <a:lnTo>
                    <a:pt x="124" y="107"/>
                  </a:lnTo>
                  <a:lnTo>
                    <a:pt x="124" y="107"/>
                  </a:lnTo>
                  <a:lnTo>
                    <a:pt x="117" y="104"/>
                  </a:lnTo>
                  <a:lnTo>
                    <a:pt x="117" y="107"/>
                  </a:lnTo>
                  <a:lnTo>
                    <a:pt x="117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5" y="108"/>
                  </a:lnTo>
                  <a:lnTo>
                    <a:pt x="115" y="107"/>
                  </a:lnTo>
                  <a:lnTo>
                    <a:pt x="113" y="101"/>
                  </a:lnTo>
                  <a:lnTo>
                    <a:pt x="109" y="99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97" y="93"/>
                  </a:lnTo>
                  <a:lnTo>
                    <a:pt x="97" y="107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100" y="117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21" y="79"/>
                  </a:lnTo>
                  <a:lnTo>
                    <a:pt x="117" y="79"/>
                  </a:lnTo>
                  <a:close/>
                  <a:moveTo>
                    <a:pt x="24" y="79"/>
                  </a:moveTo>
                  <a:lnTo>
                    <a:pt x="10" y="111"/>
                  </a:lnTo>
                  <a:lnTo>
                    <a:pt x="10" y="111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6" y="111"/>
                  </a:lnTo>
                  <a:lnTo>
                    <a:pt x="47" y="108"/>
                  </a:lnTo>
                  <a:lnTo>
                    <a:pt x="46" y="92"/>
                  </a:lnTo>
                  <a:lnTo>
                    <a:pt x="38" y="9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4" y="100"/>
                  </a:lnTo>
                  <a:lnTo>
                    <a:pt x="30" y="103"/>
                  </a:lnTo>
                  <a:lnTo>
                    <a:pt x="30" y="108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3" y="99"/>
                  </a:lnTo>
                  <a:lnTo>
                    <a:pt x="28" y="100"/>
                  </a:lnTo>
                  <a:lnTo>
                    <a:pt x="32" y="97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36" y="96"/>
                  </a:lnTo>
                  <a:lnTo>
                    <a:pt x="44" y="89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4" y="79"/>
                  </a:lnTo>
                  <a:close/>
                  <a:moveTo>
                    <a:pt x="71" y="79"/>
                  </a:moveTo>
                  <a:lnTo>
                    <a:pt x="71" y="79"/>
                  </a:lnTo>
                  <a:lnTo>
                    <a:pt x="71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7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71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3"/>
                  </a:lnTo>
                  <a:lnTo>
                    <a:pt x="71" y="79"/>
                  </a:lnTo>
                  <a:close/>
                  <a:moveTo>
                    <a:pt x="72" y="79"/>
                  </a:moveTo>
                  <a:lnTo>
                    <a:pt x="72" y="79"/>
                  </a:lnTo>
                  <a:lnTo>
                    <a:pt x="73" y="80"/>
                  </a:lnTo>
                  <a:lnTo>
                    <a:pt x="75" y="83"/>
                  </a:lnTo>
                  <a:lnTo>
                    <a:pt x="76" y="85"/>
                  </a:lnTo>
                  <a:lnTo>
                    <a:pt x="79" y="87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3" y="85"/>
                  </a:lnTo>
                  <a:lnTo>
                    <a:pt x="81" y="84"/>
                  </a:lnTo>
                  <a:lnTo>
                    <a:pt x="80" y="83"/>
                  </a:lnTo>
                  <a:lnTo>
                    <a:pt x="76" y="80"/>
                  </a:lnTo>
                  <a:lnTo>
                    <a:pt x="72" y="79"/>
                  </a:lnTo>
                  <a:close/>
                  <a:moveTo>
                    <a:pt x="88" y="79"/>
                  </a:moveTo>
                  <a:lnTo>
                    <a:pt x="87" y="81"/>
                  </a:lnTo>
                  <a:lnTo>
                    <a:pt x="85" y="85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93" y="105"/>
                  </a:lnTo>
                  <a:lnTo>
                    <a:pt x="95" y="89"/>
                  </a:lnTo>
                  <a:lnTo>
                    <a:pt x="109" y="79"/>
                  </a:lnTo>
                  <a:lnTo>
                    <a:pt x="108" y="79"/>
                  </a:lnTo>
                  <a:lnTo>
                    <a:pt x="89" y="79"/>
                  </a:lnTo>
                  <a:lnTo>
                    <a:pt x="88" y="79"/>
                  </a:lnTo>
                  <a:close/>
                  <a:moveTo>
                    <a:pt x="71" y="77"/>
                  </a:moveTo>
                  <a:lnTo>
                    <a:pt x="71" y="79"/>
                  </a:lnTo>
                  <a:lnTo>
                    <a:pt x="68" y="79"/>
                  </a:lnTo>
                  <a:lnTo>
                    <a:pt x="65" y="80"/>
                  </a:lnTo>
                  <a:lnTo>
                    <a:pt x="64" y="81"/>
                  </a:lnTo>
                  <a:lnTo>
                    <a:pt x="61" y="84"/>
                  </a:lnTo>
                  <a:lnTo>
                    <a:pt x="60" y="85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3" y="88"/>
                  </a:lnTo>
                  <a:lnTo>
                    <a:pt x="64" y="87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71" y="77"/>
                  </a:lnTo>
                  <a:close/>
                  <a:moveTo>
                    <a:pt x="59" y="76"/>
                  </a:moveTo>
                  <a:lnTo>
                    <a:pt x="57" y="76"/>
                  </a:lnTo>
                  <a:lnTo>
                    <a:pt x="57" y="76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5" y="79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9" y="76"/>
                  </a:lnTo>
                  <a:close/>
                  <a:moveTo>
                    <a:pt x="84" y="76"/>
                  </a:moveTo>
                  <a:lnTo>
                    <a:pt x="81" y="76"/>
                  </a:lnTo>
                  <a:lnTo>
                    <a:pt x="77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80" y="79"/>
                  </a:lnTo>
                  <a:lnTo>
                    <a:pt x="81" y="80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4" y="76"/>
                  </a:lnTo>
                  <a:close/>
                  <a:moveTo>
                    <a:pt x="61" y="67"/>
                  </a:moveTo>
                  <a:lnTo>
                    <a:pt x="60" y="67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68" y="72"/>
                  </a:lnTo>
                  <a:lnTo>
                    <a:pt x="65" y="70"/>
                  </a:lnTo>
                  <a:lnTo>
                    <a:pt x="64" y="68"/>
                  </a:lnTo>
                  <a:lnTo>
                    <a:pt x="63" y="67"/>
                  </a:lnTo>
                  <a:lnTo>
                    <a:pt x="61" y="67"/>
                  </a:lnTo>
                  <a:close/>
                  <a:moveTo>
                    <a:pt x="81" y="66"/>
                  </a:moveTo>
                  <a:lnTo>
                    <a:pt x="79" y="67"/>
                  </a:lnTo>
                  <a:lnTo>
                    <a:pt x="77" y="70"/>
                  </a:lnTo>
                  <a:lnTo>
                    <a:pt x="76" y="71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7" y="73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6"/>
                  </a:lnTo>
                  <a:close/>
                  <a:moveTo>
                    <a:pt x="71" y="62"/>
                  </a:moveTo>
                  <a:lnTo>
                    <a:pt x="69" y="63"/>
                  </a:lnTo>
                  <a:lnTo>
                    <a:pt x="69" y="64"/>
                  </a:lnTo>
                  <a:lnTo>
                    <a:pt x="69" y="67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1"/>
                  </a:lnTo>
                  <a:lnTo>
                    <a:pt x="73" y="67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1" y="62"/>
                  </a:lnTo>
                  <a:close/>
                  <a:moveTo>
                    <a:pt x="95" y="48"/>
                  </a:moveTo>
                  <a:lnTo>
                    <a:pt x="84" y="66"/>
                  </a:lnTo>
                  <a:lnTo>
                    <a:pt x="84" y="66"/>
                  </a:lnTo>
                  <a:lnTo>
                    <a:pt x="87" y="70"/>
                  </a:lnTo>
                  <a:lnTo>
                    <a:pt x="88" y="75"/>
                  </a:lnTo>
                  <a:lnTo>
                    <a:pt x="88" y="76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108" y="76"/>
                  </a:lnTo>
                  <a:lnTo>
                    <a:pt x="96" y="67"/>
                  </a:lnTo>
                  <a:lnTo>
                    <a:pt x="95" y="48"/>
                  </a:lnTo>
                  <a:close/>
                  <a:moveTo>
                    <a:pt x="52" y="47"/>
                  </a:moveTo>
                  <a:lnTo>
                    <a:pt x="52" y="47"/>
                  </a:lnTo>
                  <a:lnTo>
                    <a:pt x="50" y="6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1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52" y="47"/>
                  </a:lnTo>
                  <a:close/>
                  <a:moveTo>
                    <a:pt x="56" y="44"/>
                  </a:moveTo>
                  <a:lnTo>
                    <a:pt x="55" y="46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9" y="60"/>
                  </a:lnTo>
                  <a:lnTo>
                    <a:pt x="75" y="60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73" y="51"/>
                  </a:lnTo>
                  <a:lnTo>
                    <a:pt x="56" y="44"/>
                  </a:lnTo>
                  <a:close/>
                  <a:moveTo>
                    <a:pt x="101" y="38"/>
                  </a:move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9" y="63"/>
                  </a:lnTo>
                  <a:lnTo>
                    <a:pt x="108" y="59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1" y="58"/>
                  </a:lnTo>
                  <a:lnTo>
                    <a:pt x="115" y="55"/>
                  </a:lnTo>
                  <a:lnTo>
                    <a:pt x="116" y="50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4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1"/>
                  </a:lnTo>
                  <a:lnTo>
                    <a:pt x="127" y="52"/>
                  </a:lnTo>
                  <a:lnTo>
                    <a:pt x="120" y="56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6" y="58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5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01" y="38"/>
                  </a:lnTo>
                  <a:close/>
                  <a:moveTo>
                    <a:pt x="47" y="36"/>
                  </a:moveTo>
                  <a:lnTo>
                    <a:pt x="12" y="40"/>
                  </a:lnTo>
                  <a:lnTo>
                    <a:pt x="11" y="42"/>
                  </a:lnTo>
                  <a:lnTo>
                    <a:pt x="24" y="75"/>
                  </a:lnTo>
                  <a:lnTo>
                    <a:pt x="28" y="76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46" y="64"/>
                  </a:lnTo>
                  <a:lnTo>
                    <a:pt x="36" y="59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6" y="52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1" y="51"/>
                  </a:lnTo>
                  <a:lnTo>
                    <a:pt x="35" y="54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7" y="62"/>
                  </a:lnTo>
                  <a:lnTo>
                    <a:pt x="50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7" y="36"/>
                  </a:lnTo>
                  <a:close/>
                  <a:moveTo>
                    <a:pt x="73" y="7"/>
                  </a:moveTo>
                  <a:lnTo>
                    <a:pt x="73" y="7"/>
                  </a:lnTo>
                  <a:lnTo>
                    <a:pt x="72" y="7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72" y="47"/>
                  </a:lnTo>
                  <a:lnTo>
                    <a:pt x="72" y="38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72" y="34"/>
                  </a:lnTo>
                  <a:lnTo>
                    <a:pt x="72" y="28"/>
                  </a:lnTo>
                  <a:lnTo>
                    <a:pt x="68" y="26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9" y="23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5" y="28"/>
                  </a:lnTo>
                  <a:lnTo>
                    <a:pt x="75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9" y="36"/>
                  </a:lnTo>
                  <a:lnTo>
                    <a:pt x="73" y="7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101" y="34"/>
                  </a:lnTo>
                  <a:lnTo>
                    <a:pt x="104" y="27"/>
                  </a:lnTo>
                  <a:lnTo>
                    <a:pt x="103" y="26"/>
                  </a:lnTo>
                  <a:lnTo>
                    <a:pt x="103" y="23"/>
                  </a:lnTo>
                  <a:lnTo>
                    <a:pt x="103" y="20"/>
                  </a:lnTo>
                  <a:lnTo>
                    <a:pt x="104" y="18"/>
                  </a:lnTo>
                  <a:lnTo>
                    <a:pt x="105" y="16"/>
                  </a:lnTo>
                  <a:lnTo>
                    <a:pt x="108" y="15"/>
                  </a:lnTo>
                  <a:lnTo>
                    <a:pt x="112" y="15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5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28"/>
                  </a:lnTo>
                  <a:lnTo>
                    <a:pt x="103" y="35"/>
                  </a:lnTo>
                  <a:lnTo>
                    <a:pt x="136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1" y="44"/>
                  </a:lnTo>
                  <a:lnTo>
                    <a:pt x="140" y="46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25" y="76"/>
                  </a:lnTo>
                  <a:lnTo>
                    <a:pt x="132" y="76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4" y="72"/>
                  </a:lnTo>
                  <a:lnTo>
                    <a:pt x="145" y="73"/>
                  </a:lnTo>
                  <a:lnTo>
                    <a:pt x="146" y="76"/>
                  </a:lnTo>
                  <a:lnTo>
                    <a:pt x="145" y="79"/>
                  </a:lnTo>
                  <a:lnTo>
                    <a:pt x="144" y="81"/>
                  </a:lnTo>
                  <a:lnTo>
                    <a:pt x="142" y="83"/>
                  </a:lnTo>
                  <a:lnTo>
                    <a:pt x="140" y="84"/>
                  </a:lnTo>
                  <a:lnTo>
                    <a:pt x="136" y="84"/>
                  </a:lnTo>
                  <a:lnTo>
                    <a:pt x="133" y="81"/>
                  </a:lnTo>
                  <a:lnTo>
                    <a:pt x="132" y="79"/>
                  </a:lnTo>
                  <a:lnTo>
                    <a:pt x="125" y="79"/>
                  </a:lnTo>
                  <a:lnTo>
                    <a:pt x="140" y="108"/>
                  </a:lnTo>
                  <a:lnTo>
                    <a:pt x="141" y="108"/>
                  </a:lnTo>
                  <a:lnTo>
                    <a:pt x="142" y="111"/>
                  </a:lnTo>
                  <a:lnTo>
                    <a:pt x="141" y="112"/>
                  </a:lnTo>
                  <a:lnTo>
                    <a:pt x="140" y="113"/>
                  </a:lnTo>
                  <a:lnTo>
                    <a:pt x="138" y="113"/>
                  </a:lnTo>
                  <a:lnTo>
                    <a:pt x="137" y="112"/>
                  </a:lnTo>
                  <a:lnTo>
                    <a:pt x="101" y="120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9" y="127"/>
                  </a:lnTo>
                  <a:lnTo>
                    <a:pt x="112" y="128"/>
                  </a:lnTo>
                  <a:lnTo>
                    <a:pt x="113" y="129"/>
                  </a:lnTo>
                  <a:lnTo>
                    <a:pt x="115" y="132"/>
                  </a:lnTo>
                  <a:lnTo>
                    <a:pt x="115" y="135"/>
                  </a:lnTo>
                  <a:lnTo>
                    <a:pt x="113" y="137"/>
                  </a:lnTo>
                  <a:lnTo>
                    <a:pt x="111" y="139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4" y="139"/>
                  </a:lnTo>
                  <a:lnTo>
                    <a:pt x="101" y="136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3" y="128"/>
                  </a:lnTo>
                  <a:lnTo>
                    <a:pt x="99" y="121"/>
                  </a:lnTo>
                  <a:lnTo>
                    <a:pt x="75" y="148"/>
                  </a:lnTo>
                  <a:lnTo>
                    <a:pt x="76" y="149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46" y="121"/>
                  </a:lnTo>
                  <a:lnTo>
                    <a:pt x="42" y="127"/>
                  </a:lnTo>
                  <a:lnTo>
                    <a:pt x="43" y="129"/>
                  </a:lnTo>
                  <a:lnTo>
                    <a:pt x="43" y="132"/>
                  </a:lnTo>
                  <a:lnTo>
                    <a:pt x="43" y="135"/>
                  </a:lnTo>
                  <a:lnTo>
                    <a:pt x="42" y="136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39"/>
                  </a:lnTo>
                  <a:lnTo>
                    <a:pt x="32" y="137"/>
                  </a:lnTo>
                  <a:lnTo>
                    <a:pt x="31" y="136"/>
                  </a:lnTo>
                  <a:lnTo>
                    <a:pt x="30" y="133"/>
                  </a:lnTo>
                  <a:lnTo>
                    <a:pt x="30" y="129"/>
                  </a:lnTo>
                  <a:lnTo>
                    <a:pt x="31" y="128"/>
                  </a:lnTo>
                  <a:lnTo>
                    <a:pt x="34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19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4" y="112"/>
                  </a:lnTo>
                  <a:lnTo>
                    <a:pt x="6" y="111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2" y="79"/>
                  </a:lnTo>
                  <a:lnTo>
                    <a:pt x="14" y="79"/>
                  </a:lnTo>
                  <a:lnTo>
                    <a:pt x="12" y="81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6" y="83"/>
                  </a:lnTo>
                  <a:lnTo>
                    <a:pt x="3" y="81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22" y="75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46" y="34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6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7" y="23"/>
                  </a:lnTo>
                  <a:lnTo>
                    <a:pt x="46" y="26"/>
                  </a:lnTo>
                  <a:lnTo>
                    <a:pt x="48" y="3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7505"/>
            <p:cNvSpPr>
              <a:spLocks noEditPoints="1"/>
            </p:cNvSpPr>
            <p:nvPr/>
          </p:nvSpPr>
          <p:spPr bwMode="auto">
            <a:xfrm>
              <a:off x="8821785" y="813932"/>
              <a:ext cx="1061726" cy="902883"/>
            </a:xfrm>
            <a:custGeom>
              <a:gdLst>
                <a:gd fmla="*/ 65 w 127" name="T0"/>
                <a:gd fmla="*/ 72 h 108" name="T1"/>
                <a:gd fmla="*/ 74 w 127" name="T2"/>
                <a:gd fmla="*/ 82 h 108" name="T3"/>
                <a:gd fmla="*/ 65 w 127" name="T4"/>
                <a:gd fmla="*/ 64 h 108" name="T5"/>
                <a:gd fmla="*/ 28 w 127" name="T6"/>
                <a:gd fmla="*/ 73 h 108" name="T7"/>
                <a:gd fmla="*/ 103 w 127" name="T8"/>
                <a:gd fmla="*/ 73 h 108" name="T9"/>
                <a:gd fmla="*/ 95 w 127" name="T10"/>
                <a:gd fmla="*/ 55 h 108" name="T11"/>
                <a:gd fmla="*/ 81 w 127" name="T12"/>
                <a:gd fmla="*/ 76 h 108" name="T13"/>
                <a:gd fmla="*/ 46 w 127" name="T14"/>
                <a:gd fmla="*/ 77 h 108" name="T15"/>
                <a:gd fmla="*/ 36 w 127" name="T16"/>
                <a:gd fmla="*/ 55 h 108" name="T17"/>
                <a:gd fmla="*/ 54 w 127" name="T18"/>
                <a:gd fmla="*/ 55 h 108" name="T19"/>
                <a:gd fmla="*/ 64 w 127" name="T20"/>
                <a:gd fmla="*/ 63 h 108" name="T21"/>
                <a:gd fmla="*/ 65 w 127" name="T22"/>
                <a:gd fmla="*/ 55 h 108" name="T23"/>
                <a:gd fmla="*/ 68 w 127" name="T24"/>
                <a:gd fmla="*/ 56 h 108" name="T25"/>
                <a:gd fmla="*/ 58 w 127" name="T26"/>
                <a:gd fmla="*/ 60 h 108" name="T27"/>
                <a:gd fmla="*/ 68 w 127" name="T28"/>
                <a:gd fmla="*/ 55 h 108" name="T29"/>
                <a:gd fmla="*/ 57 w 127" name="T30"/>
                <a:gd fmla="*/ 53 h 108" name="T31"/>
                <a:gd fmla="*/ 61 w 127" name="T32"/>
                <a:gd fmla="*/ 55 h 108" name="T33"/>
                <a:gd fmla="*/ 60 w 127" name="T34"/>
                <a:gd fmla="*/ 51 h 108" name="T35"/>
                <a:gd fmla="*/ 69 w 127" name="T36"/>
                <a:gd fmla="*/ 48 h 108" name="T37"/>
                <a:gd fmla="*/ 72 w 127" name="T38"/>
                <a:gd fmla="*/ 47 h 108" name="T39"/>
                <a:gd fmla="*/ 65 w 127" name="T40"/>
                <a:gd fmla="*/ 49 h 108" name="T41"/>
                <a:gd fmla="*/ 74 w 127" name="T42"/>
                <a:gd fmla="*/ 52 h 108" name="T43"/>
                <a:gd fmla="*/ 57 w 127" name="T44"/>
                <a:gd fmla="*/ 45 h 108" name="T45"/>
                <a:gd fmla="*/ 56 w 127" name="T46"/>
                <a:gd fmla="*/ 33 h 108" name="T47"/>
                <a:gd fmla="*/ 82 w 127" name="T48"/>
                <a:gd fmla="*/ 33 h 108" name="T49"/>
                <a:gd fmla="*/ 91 w 127" name="T50"/>
                <a:gd fmla="*/ 39 h 108" name="T51"/>
                <a:gd fmla="*/ 49 w 127" name="T52"/>
                <a:gd fmla="*/ 28 h 108" name="T53"/>
                <a:gd fmla="*/ 40 w 127" name="T54"/>
                <a:gd fmla="*/ 51 h 108" name="T55"/>
                <a:gd fmla="*/ 57 w 127" name="T56"/>
                <a:gd fmla="*/ 24 h 108" name="T57"/>
                <a:gd fmla="*/ 80 w 127" name="T58"/>
                <a:gd fmla="*/ 29 h 108" name="T59"/>
                <a:gd fmla="*/ 65 w 127" name="T60"/>
                <a:gd fmla="*/ 21 h 108" name="T61"/>
                <a:gd fmla="*/ 44 w 127" name="T62"/>
                <a:gd fmla="*/ 4 h 108" name="T63"/>
                <a:gd fmla="*/ 50 w 127" name="T64"/>
                <a:gd fmla="*/ 8 h 108" name="T65"/>
                <a:gd fmla="*/ 66 w 127" name="T66"/>
                <a:gd fmla="*/ 5 h 108" name="T67"/>
                <a:gd fmla="*/ 83 w 127" name="T68"/>
                <a:gd fmla="*/ 9 h 108" name="T69"/>
                <a:gd fmla="*/ 97 w 127" name="T70"/>
                <a:gd fmla="*/ 3 h 108" name="T71"/>
                <a:gd fmla="*/ 94 w 127" name="T72"/>
                <a:gd fmla="*/ 11 h 108" name="T73"/>
                <a:gd fmla="*/ 98 w 127" name="T74"/>
                <a:gd fmla="*/ 19 h 108" name="T75"/>
                <a:gd fmla="*/ 107 w 127" name="T76"/>
                <a:gd fmla="*/ 32 h 108" name="T77"/>
                <a:gd fmla="*/ 114 w 127" name="T78"/>
                <a:gd fmla="*/ 45 h 108" name="T79"/>
                <a:gd fmla="*/ 118 w 127" name="T80"/>
                <a:gd fmla="*/ 52 h 108" name="T81"/>
                <a:gd fmla="*/ 118 w 127" name="T82"/>
                <a:gd fmla="*/ 55 h 108" name="T83"/>
                <a:gd fmla="*/ 114 w 127" name="T84"/>
                <a:gd fmla="*/ 63 h 108" name="T85"/>
                <a:gd fmla="*/ 109 w 127" name="T86"/>
                <a:gd fmla="*/ 76 h 108" name="T87"/>
                <a:gd fmla="*/ 98 w 127" name="T88"/>
                <a:gd fmla="*/ 90 h 108" name="T89"/>
                <a:gd fmla="*/ 94 w 127" name="T90"/>
                <a:gd fmla="*/ 98 h 108" name="T91"/>
                <a:gd fmla="*/ 91 w 127" name="T92"/>
                <a:gd fmla="*/ 98 h 108" name="T93"/>
                <a:gd fmla="*/ 82 w 127" name="T94"/>
                <a:gd fmla="*/ 100 h 108" name="T95"/>
                <a:gd fmla="*/ 66 w 127" name="T96"/>
                <a:gd fmla="*/ 100 h 108" name="T97"/>
                <a:gd fmla="*/ 46 w 127" name="T98"/>
                <a:gd fmla="*/ 98 h 108" name="T99"/>
                <a:gd fmla="*/ 38 w 127" name="T100"/>
                <a:gd fmla="*/ 102 h 108" name="T101"/>
                <a:gd fmla="*/ 32 w 127" name="T102"/>
                <a:gd fmla="*/ 104 h 108" name="T103"/>
                <a:gd fmla="*/ 40 w 127" name="T104"/>
                <a:gd fmla="*/ 89 h 108" name="T105"/>
                <a:gd fmla="*/ 25 w 127" name="T106"/>
                <a:gd fmla="*/ 77 h 108" name="T107"/>
                <a:gd fmla="*/ 20 w 127" name="T108"/>
                <a:gd fmla="*/ 63 h 108" name="T109"/>
                <a:gd fmla="*/ 12 w 127" name="T110"/>
                <a:gd fmla="*/ 60 h 108" name="T111"/>
                <a:gd fmla="*/ 1 w 127" name="T112"/>
                <a:gd fmla="*/ 52 h 108" name="T113"/>
                <a:gd fmla="*/ 13 w 127" name="T114"/>
                <a:gd fmla="*/ 48 h 108" name="T115"/>
                <a:gd fmla="*/ 32 w 127" name="T116"/>
                <a:gd fmla="*/ 52 h 108" name="T117"/>
                <a:gd fmla="*/ 45 w 127" name="T118"/>
                <a:gd fmla="*/ 20 h 108" name="T119"/>
                <a:gd fmla="*/ 34 w 127" name="T120"/>
                <a:gd fmla="*/ 11 h 108" name="T121"/>
                <a:gd fmla="*/ 37 w 127" name="T122"/>
                <a:gd fmla="*/ 0 h 10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8" w="127">
                  <a:moveTo>
                    <a:pt x="52" y="82"/>
                  </a:moveTo>
                  <a:lnTo>
                    <a:pt x="65" y="96"/>
                  </a:lnTo>
                  <a:lnTo>
                    <a:pt x="77" y="82"/>
                  </a:lnTo>
                  <a:lnTo>
                    <a:pt x="73" y="84"/>
                  </a:lnTo>
                  <a:lnTo>
                    <a:pt x="68" y="85"/>
                  </a:lnTo>
                  <a:lnTo>
                    <a:pt x="65" y="85"/>
                  </a:lnTo>
                  <a:lnTo>
                    <a:pt x="58" y="85"/>
                  </a:lnTo>
                  <a:lnTo>
                    <a:pt x="52" y="82"/>
                  </a:lnTo>
                  <a:close/>
                  <a:moveTo>
                    <a:pt x="65" y="72"/>
                  </a:moveTo>
                  <a:lnTo>
                    <a:pt x="53" y="76"/>
                  </a:lnTo>
                  <a:lnTo>
                    <a:pt x="52" y="77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60" y="82"/>
                  </a:lnTo>
                  <a:lnTo>
                    <a:pt x="65" y="84"/>
                  </a:lnTo>
                  <a:lnTo>
                    <a:pt x="68" y="84"/>
                  </a:lnTo>
                  <a:lnTo>
                    <a:pt x="74" y="82"/>
                  </a:lnTo>
                  <a:lnTo>
                    <a:pt x="81" y="80"/>
                  </a:lnTo>
                  <a:lnTo>
                    <a:pt x="80" y="77"/>
                  </a:lnTo>
                  <a:lnTo>
                    <a:pt x="78" y="77"/>
                  </a:lnTo>
                  <a:lnTo>
                    <a:pt x="77" y="76"/>
                  </a:lnTo>
                  <a:lnTo>
                    <a:pt x="76" y="76"/>
                  </a:lnTo>
                  <a:lnTo>
                    <a:pt x="65" y="72"/>
                  </a:lnTo>
                  <a:close/>
                  <a:moveTo>
                    <a:pt x="69" y="63"/>
                  </a:moveTo>
                  <a:lnTo>
                    <a:pt x="68" y="63"/>
                  </a:lnTo>
                  <a:lnTo>
                    <a:pt x="65" y="64"/>
                  </a:lnTo>
                  <a:lnTo>
                    <a:pt x="62" y="64"/>
                  </a:lnTo>
                  <a:lnTo>
                    <a:pt x="60" y="63"/>
                  </a:lnTo>
                  <a:lnTo>
                    <a:pt x="53" y="75"/>
                  </a:lnTo>
                  <a:lnTo>
                    <a:pt x="65" y="68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69" y="63"/>
                  </a:lnTo>
                  <a:close/>
                  <a:moveTo>
                    <a:pt x="33" y="57"/>
                  </a:moveTo>
                  <a:lnTo>
                    <a:pt x="28" y="73"/>
                  </a:lnTo>
                  <a:lnTo>
                    <a:pt x="44" y="77"/>
                  </a:lnTo>
                  <a:lnTo>
                    <a:pt x="40" y="72"/>
                  </a:lnTo>
                  <a:lnTo>
                    <a:pt x="36" y="65"/>
                  </a:lnTo>
                  <a:lnTo>
                    <a:pt x="33" y="57"/>
                  </a:lnTo>
                  <a:close/>
                  <a:moveTo>
                    <a:pt x="97" y="57"/>
                  </a:moveTo>
                  <a:lnTo>
                    <a:pt x="95" y="65"/>
                  </a:lnTo>
                  <a:lnTo>
                    <a:pt x="91" y="72"/>
                  </a:lnTo>
                  <a:lnTo>
                    <a:pt x="86" y="77"/>
                  </a:lnTo>
                  <a:lnTo>
                    <a:pt x="103" y="73"/>
                  </a:lnTo>
                  <a:lnTo>
                    <a:pt x="97" y="57"/>
                  </a:lnTo>
                  <a:close/>
                  <a:moveTo>
                    <a:pt x="86" y="56"/>
                  </a:moveTo>
                  <a:lnTo>
                    <a:pt x="74" y="56"/>
                  </a:lnTo>
                  <a:lnTo>
                    <a:pt x="73" y="57"/>
                  </a:lnTo>
                  <a:lnTo>
                    <a:pt x="73" y="60"/>
                  </a:lnTo>
                  <a:lnTo>
                    <a:pt x="78" y="71"/>
                  </a:lnTo>
                  <a:lnTo>
                    <a:pt x="77" y="60"/>
                  </a:lnTo>
                  <a:lnTo>
                    <a:pt x="86" y="56"/>
                  </a:lnTo>
                  <a:close/>
                  <a:moveTo>
                    <a:pt x="95" y="55"/>
                  </a:moveTo>
                  <a:lnTo>
                    <a:pt x="93" y="55"/>
                  </a:lnTo>
                  <a:lnTo>
                    <a:pt x="91" y="56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82" y="78"/>
                  </a:lnTo>
                  <a:lnTo>
                    <a:pt x="91" y="68"/>
                  </a:lnTo>
                  <a:lnTo>
                    <a:pt x="95" y="55"/>
                  </a:lnTo>
                  <a:close/>
                  <a:moveTo>
                    <a:pt x="36" y="55"/>
                  </a:moveTo>
                  <a:lnTo>
                    <a:pt x="36" y="56"/>
                  </a:lnTo>
                  <a:lnTo>
                    <a:pt x="37" y="63"/>
                  </a:lnTo>
                  <a:lnTo>
                    <a:pt x="38" y="68"/>
                  </a:lnTo>
                  <a:lnTo>
                    <a:pt x="42" y="73"/>
                  </a:lnTo>
                  <a:lnTo>
                    <a:pt x="46" y="77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9" y="73"/>
                  </a:lnTo>
                  <a:lnTo>
                    <a:pt x="48" y="63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5"/>
                  </a:lnTo>
                  <a:close/>
                  <a:moveTo>
                    <a:pt x="54" y="55"/>
                  </a:moveTo>
                  <a:lnTo>
                    <a:pt x="54" y="56"/>
                  </a:lnTo>
                  <a:lnTo>
                    <a:pt x="44" y="56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57" y="60"/>
                  </a:lnTo>
                  <a:lnTo>
                    <a:pt x="56" y="59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4" y="56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4" y="55"/>
                  </a:lnTo>
                  <a:close/>
                  <a:moveTo>
                    <a:pt x="65" y="55"/>
                  </a:moveTo>
                  <a:lnTo>
                    <a:pt x="65" y="55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5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7"/>
                  </a:lnTo>
                  <a:lnTo>
                    <a:pt x="64" y="55"/>
                  </a:lnTo>
                  <a:close/>
                  <a:moveTo>
                    <a:pt x="70" y="53"/>
                  </a:moveTo>
                  <a:lnTo>
                    <a:pt x="69" y="53"/>
                  </a:lnTo>
                  <a:lnTo>
                    <a:pt x="65" y="53"/>
                  </a:lnTo>
                  <a:lnTo>
                    <a:pt x="66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0" y="53"/>
                  </a:lnTo>
                  <a:close/>
                  <a:moveTo>
                    <a:pt x="57" y="53"/>
                  </a:moveTo>
                  <a:lnTo>
                    <a:pt x="56" y="53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7" y="53"/>
                  </a:lnTo>
                  <a:close/>
                  <a:moveTo>
                    <a:pt x="57" y="47"/>
                  </a:moveTo>
                  <a:lnTo>
                    <a:pt x="57" y="47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8" y="47"/>
                  </a:lnTo>
                  <a:lnTo>
                    <a:pt x="57" y="47"/>
                  </a:lnTo>
                  <a:close/>
                  <a:moveTo>
                    <a:pt x="70" y="47"/>
                  </a:moveTo>
                  <a:lnTo>
                    <a:pt x="69" y="48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9" y="51"/>
                  </a:lnTo>
                  <a:lnTo>
                    <a:pt x="70" y="49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7"/>
                  </a:lnTo>
                  <a:close/>
                  <a:moveTo>
                    <a:pt x="64" y="44"/>
                  </a:moveTo>
                  <a:lnTo>
                    <a:pt x="64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49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close/>
                  <a:moveTo>
                    <a:pt x="78" y="37"/>
                  </a:moveTo>
                  <a:lnTo>
                    <a:pt x="73" y="47"/>
                  </a:lnTo>
                  <a:lnTo>
                    <a:pt x="74" y="49"/>
                  </a:lnTo>
                  <a:lnTo>
                    <a:pt x="74" y="52"/>
                  </a:lnTo>
                  <a:lnTo>
                    <a:pt x="86" y="52"/>
                  </a:lnTo>
                  <a:lnTo>
                    <a:pt x="77" y="48"/>
                  </a:lnTo>
                  <a:lnTo>
                    <a:pt x="78" y="37"/>
                  </a:lnTo>
                  <a:close/>
                  <a:moveTo>
                    <a:pt x="53" y="36"/>
                  </a:moveTo>
                  <a:lnTo>
                    <a:pt x="52" y="47"/>
                  </a:lnTo>
                  <a:lnTo>
                    <a:pt x="44" y="52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3" y="36"/>
                  </a:lnTo>
                  <a:close/>
                  <a:moveTo>
                    <a:pt x="56" y="33"/>
                  </a:moveTo>
                  <a:lnTo>
                    <a:pt x="61" y="44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70" y="44"/>
                  </a:lnTo>
                  <a:lnTo>
                    <a:pt x="76" y="35"/>
                  </a:lnTo>
                  <a:lnTo>
                    <a:pt x="65" y="40"/>
                  </a:lnTo>
                  <a:lnTo>
                    <a:pt x="56" y="33"/>
                  </a:lnTo>
                  <a:close/>
                  <a:moveTo>
                    <a:pt x="87" y="29"/>
                  </a:moveTo>
                  <a:lnTo>
                    <a:pt x="91" y="36"/>
                  </a:lnTo>
                  <a:lnTo>
                    <a:pt x="95" y="41"/>
                  </a:lnTo>
                  <a:lnTo>
                    <a:pt x="97" y="49"/>
                  </a:lnTo>
                  <a:lnTo>
                    <a:pt x="102" y="35"/>
                  </a:lnTo>
                  <a:lnTo>
                    <a:pt x="87" y="29"/>
                  </a:lnTo>
                  <a:close/>
                  <a:moveTo>
                    <a:pt x="83" y="29"/>
                  </a:moveTo>
                  <a:lnTo>
                    <a:pt x="82" y="31"/>
                  </a:lnTo>
                  <a:lnTo>
                    <a:pt x="82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5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1" y="39"/>
                  </a:lnTo>
                  <a:lnTo>
                    <a:pt x="83" y="29"/>
                  </a:lnTo>
                  <a:close/>
                  <a:moveTo>
                    <a:pt x="45" y="28"/>
                  </a:moveTo>
                  <a:lnTo>
                    <a:pt x="29" y="32"/>
                  </a:lnTo>
                  <a:lnTo>
                    <a:pt x="33" y="49"/>
                  </a:lnTo>
                  <a:lnTo>
                    <a:pt x="34" y="44"/>
                  </a:lnTo>
                  <a:lnTo>
                    <a:pt x="37" y="39"/>
                  </a:lnTo>
                  <a:lnTo>
                    <a:pt x="41" y="33"/>
                  </a:lnTo>
                  <a:lnTo>
                    <a:pt x="45" y="28"/>
                  </a:lnTo>
                  <a:close/>
                  <a:moveTo>
                    <a:pt x="49" y="28"/>
                  </a:moveTo>
                  <a:lnTo>
                    <a:pt x="45" y="31"/>
                  </a:lnTo>
                  <a:lnTo>
                    <a:pt x="4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8" y="4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2"/>
                  </a:lnTo>
                  <a:lnTo>
                    <a:pt x="50" y="29"/>
                  </a:lnTo>
                  <a:lnTo>
                    <a:pt x="49" y="28"/>
                  </a:lnTo>
                  <a:close/>
                  <a:moveTo>
                    <a:pt x="65" y="23"/>
                  </a:moveTo>
                  <a:lnTo>
                    <a:pt x="62" y="24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65" y="35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76" y="25"/>
                  </a:lnTo>
                  <a:lnTo>
                    <a:pt x="70" y="24"/>
                  </a:lnTo>
                  <a:lnTo>
                    <a:pt x="65" y="23"/>
                  </a:lnTo>
                  <a:close/>
                  <a:moveTo>
                    <a:pt x="65" y="11"/>
                  </a:moveTo>
                  <a:lnTo>
                    <a:pt x="54" y="24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5" y="11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1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6" y="19"/>
                  </a:lnTo>
                  <a:lnTo>
                    <a:pt x="50" y="2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82" y="25"/>
                  </a:lnTo>
                  <a:lnTo>
                    <a:pt x="86" y="20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7" y="17"/>
                  </a:lnTo>
                  <a:lnTo>
                    <a:pt x="91" y="12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9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99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89" y="21"/>
                  </a:lnTo>
                  <a:lnTo>
                    <a:pt x="85" y="27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98" y="52"/>
                  </a:lnTo>
                  <a:lnTo>
                    <a:pt x="106" y="52"/>
                  </a:lnTo>
                  <a:lnTo>
                    <a:pt x="111" y="45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5"/>
                  </a:lnTo>
                  <a:lnTo>
                    <a:pt x="113" y="47"/>
                  </a:lnTo>
                  <a:lnTo>
                    <a:pt x="109" y="52"/>
                  </a:lnTo>
                  <a:lnTo>
                    <a:pt x="115" y="52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9"/>
                  </a:lnTo>
                  <a:lnTo>
                    <a:pt x="118" y="52"/>
                  </a:lnTo>
                  <a:lnTo>
                    <a:pt x="125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7" y="55"/>
                  </a:lnTo>
                  <a:lnTo>
                    <a:pt x="126" y="56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18" y="55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5" y="55"/>
                  </a:lnTo>
                  <a:lnTo>
                    <a:pt x="109" y="5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1" y="63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5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6" y="76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7" y="88"/>
                  </a:lnTo>
                  <a:lnTo>
                    <a:pt x="97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7" y="90"/>
                  </a:lnTo>
                  <a:lnTo>
                    <a:pt x="89" y="90"/>
                  </a:lnTo>
                  <a:lnTo>
                    <a:pt x="93" y="96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1" y="98"/>
                  </a:lnTo>
                  <a:lnTo>
                    <a:pt x="90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7" y="102"/>
                  </a:lnTo>
                  <a:lnTo>
                    <a:pt x="90" y="97"/>
                  </a:lnTo>
                  <a:lnTo>
                    <a:pt x="87" y="90"/>
                  </a:lnTo>
                  <a:lnTo>
                    <a:pt x="83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6" y="89"/>
                  </a:lnTo>
                  <a:lnTo>
                    <a:pt x="82" y="81"/>
                  </a:lnTo>
                  <a:lnTo>
                    <a:pt x="82" y="8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5" y="101"/>
                  </a:lnTo>
                  <a:lnTo>
                    <a:pt x="64" y="101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48" y="81"/>
                  </a:lnTo>
                  <a:lnTo>
                    <a:pt x="44" y="88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5" y="98"/>
                  </a:lnTo>
                  <a:lnTo>
                    <a:pt x="42" y="90"/>
                  </a:lnTo>
                  <a:lnTo>
                    <a:pt x="38" y="96"/>
                  </a:lnTo>
                  <a:lnTo>
                    <a:pt x="41" y="101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7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6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96"/>
                  </a:lnTo>
                  <a:lnTo>
                    <a:pt x="40" y="89"/>
                  </a:lnTo>
                  <a:lnTo>
                    <a:pt x="32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41" y="88"/>
                  </a:lnTo>
                  <a:lnTo>
                    <a:pt x="45" y="80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3" y="55"/>
                  </a:lnTo>
                  <a:lnTo>
                    <a:pt x="25" y="55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5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48" y="25"/>
                  </a:lnTo>
                  <a:lnTo>
                    <a:pt x="45" y="20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4" y="17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40" y="9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7506"/>
            <p:cNvSpPr>
              <a:spLocks noEditPoints="1"/>
            </p:cNvSpPr>
            <p:nvPr/>
          </p:nvSpPr>
          <p:spPr bwMode="auto">
            <a:xfrm>
              <a:off x="336354" y="638369"/>
              <a:ext cx="961406" cy="986483"/>
            </a:xfrm>
            <a:custGeom>
              <a:gdLst>
                <a:gd fmla="*/ 61 w 115" name="T0"/>
                <a:gd fmla="*/ 99 h 118" name="T1"/>
                <a:gd fmla="*/ 56 w 115" name="T2"/>
                <a:gd fmla="*/ 106 h 118" name="T3"/>
                <a:gd fmla="*/ 52 w 115" name="T4"/>
                <a:gd fmla="*/ 97 h 118" name="T5"/>
                <a:gd fmla="*/ 40 w 115" name="T6"/>
                <a:gd fmla="*/ 90 h 118" name="T7"/>
                <a:gd fmla="*/ 71 w 115" name="T8"/>
                <a:gd fmla="*/ 86 h 118" name="T9"/>
                <a:gd fmla="*/ 41 w 115" name="T10"/>
                <a:gd fmla="*/ 85 h 118" name="T11"/>
                <a:gd fmla="*/ 40 w 115" name="T12"/>
                <a:gd fmla="*/ 84 h 118" name="T13"/>
                <a:gd fmla="*/ 92 w 115" name="T14"/>
                <a:gd fmla="*/ 61 h 118" name="T15"/>
                <a:gd fmla="*/ 92 w 115" name="T16"/>
                <a:gd fmla="*/ 73 h 118" name="T17"/>
                <a:gd fmla="*/ 99 w 115" name="T18"/>
                <a:gd fmla="*/ 81 h 118" name="T19"/>
                <a:gd fmla="*/ 91 w 115" name="T20"/>
                <a:gd fmla="*/ 82 h 118" name="T21"/>
                <a:gd fmla="*/ 77 w 115" name="T22"/>
                <a:gd fmla="*/ 72 h 118" name="T23"/>
                <a:gd fmla="*/ 20 w 115" name="T24"/>
                <a:gd fmla="*/ 60 h 118" name="T25"/>
                <a:gd fmla="*/ 30 w 115" name="T26"/>
                <a:gd fmla="*/ 76 h 118" name="T27"/>
                <a:gd fmla="*/ 23 w 115" name="T28"/>
                <a:gd fmla="*/ 84 h 118" name="T29"/>
                <a:gd fmla="*/ 15 w 115" name="T30"/>
                <a:gd fmla="*/ 82 h 118" name="T31"/>
                <a:gd fmla="*/ 20 w 115" name="T32"/>
                <a:gd fmla="*/ 73 h 118" name="T33"/>
                <a:gd fmla="*/ 22 w 115" name="T34"/>
                <a:gd fmla="*/ 60 h 118" name="T35"/>
                <a:gd fmla="*/ 57 w 115" name="T36"/>
                <a:gd fmla="*/ 70 h 118" name="T37"/>
                <a:gd fmla="*/ 61 w 115" name="T38"/>
                <a:gd fmla="*/ 66 h 118" name="T39"/>
                <a:gd fmla="*/ 68 w 115" name="T40"/>
                <a:gd fmla="*/ 64 h 118" name="T41"/>
                <a:gd fmla="*/ 55 w 115" name="T42"/>
                <a:gd fmla="*/ 60 h 118" name="T43"/>
                <a:gd fmla="*/ 53 w 115" name="T44"/>
                <a:gd fmla="*/ 64 h 118" name="T45"/>
                <a:gd fmla="*/ 68 w 115" name="T46"/>
                <a:gd fmla="*/ 61 h 118" name="T47"/>
                <a:gd fmla="*/ 44 w 115" name="T48"/>
                <a:gd fmla="*/ 60 h 118" name="T49"/>
                <a:gd fmla="*/ 48 w 115" name="T50"/>
                <a:gd fmla="*/ 58 h 118" name="T51"/>
                <a:gd fmla="*/ 53 w 115" name="T52"/>
                <a:gd fmla="*/ 54 h 118" name="T53"/>
                <a:gd fmla="*/ 61 w 115" name="T54"/>
                <a:gd fmla="*/ 56 h 118" name="T55"/>
                <a:gd fmla="*/ 55 w 115" name="T56"/>
                <a:gd fmla="*/ 52 h 118" name="T57"/>
                <a:gd fmla="*/ 56 w 115" name="T58"/>
                <a:gd fmla="*/ 48 h 118" name="T59"/>
                <a:gd fmla="*/ 75 w 115" name="T60"/>
                <a:gd fmla="*/ 50 h 118" name="T61"/>
                <a:gd fmla="*/ 47 w 115" name="T62"/>
                <a:gd fmla="*/ 52 h 118" name="T63"/>
                <a:gd fmla="*/ 59 w 115" name="T64"/>
                <a:gd fmla="*/ 46 h 118" name="T65"/>
                <a:gd fmla="*/ 79 w 115" name="T66"/>
                <a:gd fmla="*/ 30 h 118" name="T67"/>
                <a:gd fmla="*/ 87 w 115" name="T68"/>
                <a:gd fmla="*/ 37 h 118" name="T69"/>
                <a:gd fmla="*/ 93 w 115" name="T70"/>
                <a:gd fmla="*/ 40 h 118" name="T71"/>
                <a:gd fmla="*/ 96 w 115" name="T72"/>
                <a:gd fmla="*/ 45 h 118" name="T73"/>
                <a:gd fmla="*/ 79 w 115" name="T74"/>
                <a:gd fmla="*/ 50 h 118" name="T75"/>
                <a:gd fmla="*/ 38 w 115" name="T76"/>
                <a:gd fmla="*/ 26 h 118" name="T77"/>
                <a:gd fmla="*/ 23 w 115" name="T78"/>
                <a:gd fmla="*/ 46 h 118" name="T79"/>
                <a:gd fmla="*/ 18 w 115" name="T80"/>
                <a:gd fmla="*/ 41 h 118" name="T81"/>
                <a:gd fmla="*/ 22 w 115" name="T82"/>
                <a:gd fmla="*/ 34 h 118" name="T83"/>
                <a:gd fmla="*/ 30 w 115" name="T84"/>
                <a:gd fmla="*/ 36 h 118" name="T85"/>
                <a:gd fmla="*/ 57 w 115" name="T86"/>
                <a:gd fmla="*/ 4 h 118" name="T87"/>
                <a:gd fmla="*/ 51 w 115" name="T88"/>
                <a:gd fmla="*/ 22 h 118" name="T89"/>
                <a:gd fmla="*/ 57 w 115" name="T90"/>
                <a:gd fmla="*/ 18 h 118" name="T91"/>
                <a:gd fmla="*/ 63 w 115" name="T92"/>
                <a:gd fmla="*/ 17 h 118" name="T93"/>
                <a:gd fmla="*/ 59 w 115" name="T94"/>
                <a:gd fmla="*/ 28 h 118" name="T95"/>
                <a:gd fmla="*/ 57 w 115" name="T96"/>
                <a:gd fmla="*/ 0 h 118" name="T97"/>
                <a:gd fmla="*/ 85 w 115" name="T98"/>
                <a:gd fmla="*/ 11 h 118" name="T99"/>
                <a:gd fmla="*/ 108 w 115" name="T100"/>
                <a:gd fmla="*/ 30 h 118" name="T101"/>
                <a:gd fmla="*/ 109 w 115" name="T102"/>
                <a:gd fmla="*/ 54 h 118" name="T103"/>
                <a:gd fmla="*/ 99 w 115" name="T104"/>
                <a:gd fmla="*/ 60 h 118" name="T105"/>
                <a:gd fmla="*/ 84 w 115" name="T106"/>
                <a:gd fmla="*/ 97 h 118" name="T107"/>
                <a:gd fmla="*/ 80 w 115" name="T108"/>
                <a:gd fmla="*/ 101 h 118" name="T109"/>
                <a:gd fmla="*/ 36 w 115" name="T110"/>
                <a:gd fmla="*/ 93 h 118" name="T111"/>
                <a:gd fmla="*/ 24 w 115" name="T112"/>
                <a:gd fmla="*/ 99 h 118" name="T113"/>
                <a:gd fmla="*/ 4 w 115" name="T114"/>
                <a:gd fmla="*/ 85 h 118" name="T115"/>
                <a:gd fmla="*/ 0 w 115" name="T116"/>
                <a:gd fmla="*/ 60 h 118" name="T117"/>
                <a:gd fmla="*/ 6 w 115" name="T118"/>
                <a:gd fmla="*/ 29 h 118" name="T119"/>
                <a:gd fmla="*/ 27 w 115" name="T120"/>
                <a:gd fmla="*/ 16 h 118" name="T121"/>
                <a:gd fmla="*/ 55 w 115" name="T122"/>
                <a:gd fmla="*/ 3 h 1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8" w="115">
                  <a:moveTo>
                    <a:pt x="59" y="82"/>
                  </a:moveTo>
                  <a:lnTo>
                    <a:pt x="59" y="90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0" y="101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6" y="99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1" y="94"/>
                  </a:lnTo>
                  <a:lnTo>
                    <a:pt x="56" y="90"/>
                  </a:lnTo>
                  <a:lnTo>
                    <a:pt x="56" y="82"/>
                  </a:lnTo>
                  <a:lnTo>
                    <a:pt x="43" y="88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2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77" y="92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72" y="88"/>
                  </a:lnTo>
                  <a:lnTo>
                    <a:pt x="71" y="86"/>
                  </a:lnTo>
                  <a:lnTo>
                    <a:pt x="59" y="82"/>
                  </a:lnTo>
                  <a:close/>
                  <a:moveTo>
                    <a:pt x="64" y="69"/>
                  </a:moveTo>
                  <a:lnTo>
                    <a:pt x="61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7" y="8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69"/>
                  </a:lnTo>
                  <a:lnTo>
                    <a:pt x="64" y="69"/>
                  </a:lnTo>
                  <a:close/>
                  <a:moveTo>
                    <a:pt x="28" y="60"/>
                  </a:moveTo>
                  <a:lnTo>
                    <a:pt x="28" y="61"/>
                  </a:lnTo>
                  <a:lnTo>
                    <a:pt x="39" y="69"/>
                  </a:lnTo>
                  <a:lnTo>
                    <a:pt x="39" y="84"/>
                  </a:lnTo>
                  <a:lnTo>
                    <a:pt x="40" y="84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6"/>
                  </a:lnTo>
                  <a:lnTo>
                    <a:pt x="44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28" y="60"/>
                  </a:lnTo>
                  <a:close/>
                  <a:moveTo>
                    <a:pt x="92" y="60"/>
                  </a:moveTo>
                  <a:lnTo>
                    <a:pt x="92" y="61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77" y="69"/>
                  </a:lnTo>
                  <a:lnTo>
                    <a:pt x="85" y="73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3"/>
                  </a:lnTo>
                  <a:lnTo>
                    <a:pt x="87" y="74"/>
                  </a:lnTo>
                  <a:lnTo>
                    <a:pt x="91" y="77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3" y="78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89" y="78"/>
                  </a:lnTo>
                  <a:lnTo>
                    <a:pt x="87" y="77"/>
                  </a:lnTo>
                  <a:lnTo>
                    <a:pt x="87" y="82"/>
                  </a:lnTo>
                  <a:lnTo>
                    <a:pt x="87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4" y="82"/>
                  </a:lnTo>
                  <a:lnTo>
                    <a:pt x="84" y="76"/>
                  </a:lnTo>
                  <a:lnTo>
                    <a:pt x="77" y="72"/>
                  </a:lnTo>
                  <a:lnTo>
                    <a:pt x="76" y="82"/>
                  </a:lnTo>
                  <a:lnTo>
                    <a:pt x="77" y="84"/>
                  </a:lnTo>
                  <a:lnTo>
                    <a:pt x="79" y="85"/>
                  </a:lnTo>
                  <a:lnTo>
                    <a:pt x="77" y="88"/>
                  </a:lnTo>
                  <a:lnTo>
                    <a:pt x="79" y="90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96" y="60"/>
                  </a:lnTo>
                  <a:lnTo>
                    <a:pt x="92" y="60"/>
                  </a:lnTo>
                  <a:close/>
                  <a:moveTo>
                    <a:pt x="20" y="60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36" y="90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7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16" y="84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3" y="77"/>
                  </a:lnTo>
                  <a:lnTo>
                    <a:pt x="26" y="76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8" y="73"/>
                  </a:lnTo>
                  <a:lnTo>
                    <a:pt x="35" y="69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1"/>
                  </a:lnTo>
                  <a:lnTo>
                    <a:pt x="22" y="60"/>
                  </a:lnTo>
                  <a:lnTo>
                    <a:pt x="20" y="60"/>
                  </a:lnTo>
                  <a:close/>
                  <a:moveTo>
                    <a:pt x="56" y="60"/>
                  </a:moveTo>
                  <a:lnTo>
                    <a:pt x="56" y="61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8"/>
                  </a:lnTo>
                  <a:lnTo>
                    <a:pt x="57" y="64"/>
                  </a:lnTo>
                  <a:lnTo>
                    <a:pt x="56" y="60"/>
                  </a:lnTo>
                  <a:close/>
                  <a:moveTo>
                    <a:pt x="57" y="60"/>
                  </a:moveTo>
                  <a:lnTo>
                    <a:pt x="57" y="61"/>
                  </a:lnTo>
                  <a:lnTo>
                    <a:pt x="59" y="62"/>
                  </a:lnTo>
                  <a:lnTo>
                    <a:pt x="60" y="65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7" y="60"/>
                  </a:lnTo>
                  <a:close/>
                  <a:moveTo>
                    <a:pt x="69" y="60"/>
                  </a:moveTo>
                  <a:lnTo>
                    <a:pt x="68" y="64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75" y="82"/>
                  </a:lnTo>
                  <a:lnTo>
                    <a:pt x="75" y="69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71" y="60"/>
                  </a:lnTo>
                  <a:lnTo>
                    <a:pt x="69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3" y="61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2" y="66"/>
                  </a:lnTo>
                  <a:lnTo>
                    <a:pt x="53" y="64"/>
                  </a:lnTo>
                  <a:lnTo>
                    <a:pt x="56" y="60"/>
                  </a:lnTo>
                  <a:close/>
                  <a:moveTo>
                    <a:pt x="65" y="58"/>
                  </a:moveTo>
                  <a:lnTo>
                    <a:pt x="61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5" y="58"/>
                  </a:lnTo>
                  <a:close/>
                  <a:moveTo>
                    <a:pt x="48" y="58"/>
                  </a:moveTo>
                  <a:lnTo>
                    <a:pt x="47" y="58"/>
                  </a:lnTo>
                  <a:lnTo>
                    <a:pt x="45" y="58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2" y="61"/>
                  </a:lnTo>
                  <a:lnTo>
                    <a:pt x="53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1" y="58"/>
                  </a:lnTo>
                  <a:lnTo>
                    <a:pt x="48" y="58"/>
                  </a:lnTo>
                  <a:close/>
                  <a:moveTo>
                    <a:pt x="48" y="50"/>
                  </a:moveTo>
                  <a:lnTo>
                    <a:pt x="48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49" y="52"/>
                  </a:lnTo>
                  <a:lnTo>
                    <a:pt x="48" y="50"/>
                  </a:lnTo>
                  <a:close/>
                  <a:moveTo>
                    <a:pt x="64" y="50"/>
                  </a:moveTo>
                  <a:lnTo>
                    <a:pt x="61" y="52"/>
                  </a:lnTo>
                  <a:lnTo>
                    <a:pt x="60" y="53"/>
                  </a:lnTo>
                  <a:lnTo>
                    <a:pt x="59" y="56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61" y="56"/>
                  </a:lnTo>
                  <a:lnTo>
                    <a:pt x="64" y="54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4" y="50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9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close/>
                  <a:moveTo>
                    <a:pt x="75" y="37"/>
                  </a:moveTo>
                  <a:lnTo>
                    <a:pt x="67" y="50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9" y="57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85" y="58"/>
                  </a:lnTo>
                  <a:lnTo>
                    <a:pt x="75" y="50"/>
                  </a:lnTo>
                  <a:lnTo>
                    <a:pt x="75" y="37"/>
                  </a:lnTo>
                  <a:close/>
                  <a:moveTo>
                    <a:pt x="41" y="36"/>
                  </a:moveTo>
                  <a:lnTo>
                    <a:pt x="41" y="36"/>
                  </a:lnTo>
                  <a:lnTo>
                    <a:pt x="39" y="4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7" y="52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1" y="36"/>
                  </a:lnTo>
                  <a:close/>
                  <a:moveTo>
                    <a:pt x="44" y="33"/>
                  </a:moveTo>
                  <a:lnTo>
                    <a:pt x="44" y="34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57" y="38"/>
                  </a:lnTo>
                  <a:lnTo>
                    <a:pt x="44" y="33"/>
                  </a:lnTo>
                  <a:close/>
                  <a:moveTo>
                    <a:pt x="80" y="28"/>
                  </a:moveTo>
                  <a:lnTo>
                    <a:pt x="79" y="30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49"/>
                  </a:lnTo>
                  <a:lnTo>
                    <a:pt x="84" y="45"/>
                  </a:lnTo>
                  <a:lnTo>
                    <a:pt x="85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7" y="44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5" y="42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2" y="44"/>
                  </a:lnTo>
                  <a:lnTo>
                    <a:pt x="88" y="45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85" y="46"/>
                  </a:lnTo>
                  <a:lnTo>
                    <a:pt x="79" y="50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80" y="28"/>
                  </a:lnTo>
                  <a:close/>
                  <a:moveTo>
                    <a:pt x="38" y="26"/>
                  </a:moveTo>
                  <a:lnTo>
                    <a:pt x="10" y="30"/>
                  </a:lnTo>
                  <a:lnTo>
                    <a:pt x="10" y="30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36" y="49"/>
                  </a:lnTo>
                  <a:lnTo>
                    <a:pt x="30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7" y="42"/>
                  </a:lnTo>
                  <a:lnTo>
                    <a:pt x="23" y="41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8" y="41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8" y="4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38" y="26"/>
                  </a:lnTo>
                  <a:close/>
                  <a:moveTo>
                    <a:pt x="59" y="4"/>
                  </a:moveTo>
                  <a:lnTo>
                    <a:pt x="57" y="4"/>
                  </a:lnTo>
                  <a:lnTo>
                    <a:pt x="57" y="4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56" y="36"/>
                  </a:lnTo>
                  <a:lnTo>
                    <a:pt x="56" y="28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2"/>
                  </a:lnTo>
                  <a:lnTo>
                    <a:pt x="56" y="25"/>
                  </a:lnTo>
                  <a:lnTo>
                    <a:pt x="57" y="21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59" y="21"/>
                  </a:lnTo>
                  <a:lnTo>
                    <a:pt x="59" y="2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59" y="28"/>
                  </a:lnTo>
                  <a:lnTo>
                    <a:pt x="59" y="36"/>
                  </a:lnTo>
                  <a:lnTo>
                    <a:pt x="72" y="33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9" y="26"/>
                  </a:lnTo>
                  <a:lnTo>
                    <a:pt x="59" y="4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80" y="25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7"/>
                  </a:lnTo>
                  <a:lnTo>
                    <a:pt x="81" y="13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8" y="12"/>
                  </a:lnTo>
                  <a:lnTo>
                    <a:pt x="91" y="13"/>
                  </a:lnTo>
                  <a:lnTo>
                    <a:pt x="92" y="16"/>
                  </a:lnTo>
                  <a:lnTo>
                    <a:pt x="91" y="18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1" y="26"/>
                  </a:lnTo>
                  <a:lnTo>
                    <a:pt x="107" y="32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9" y="58"/>
                  </a:lnTo>
                  <a:lnTo>
                    <a:pt x="104" y="58"/>
                  </a:lnTo>
                  <a:lnTo>
                    <a:pt x="105" y="56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3" y="56"/>
                  </a:lnTo>
                  <a:lnTo>
                    <a:pt x="115" y="58"/>
                  </a:lnTo>
                  <a:lnTo>
                    <a:pt x="115" y="61"/>
                  </a:lnTo>
                  <a:lnTo>
                    <a:pt x="113" y="64"/>
                  </a:lnTo>
                  <a:lnTo>
                    <a:pt x="111" y="65"/>
                  </a:lnTo>
                  <a:lnTo>
                    <a:pt x="108" y="64"/>
                  </a:lnTo>
                  <a:lnTo>
                    <a:pt x="105" y="62"/>
                  </a:lnTo>
                  <a:lnTo>
                    <a:pt x="104" y="60"/>
                  </a:lnTo>
                  <a:lnTo>
                    <a:pt x="99" y="60"/>
                  </a:lnTo>
                  <a:lnTo>
                    <a:pt x="109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1" y="88"/>
                  </a:lnTo>
                  <a:lnTo>
                    <a:pt x="109" y="88"/>
                  </a:lnTo>
                  <a:lnTo>
                    <a:pt x="108" y="86"/>
                  </a:lnTo>
                  <a:lnTo>
                    <a:pt x="80" y="93"/>
                  </a:lnTo>
                  <a:lnTo>
                    <a:pt x="83" y="98"/>
                  </a:lnTo>
                  <a:lnTo>
                    <a:pt x="84" y="97"/>
                  </a:lnTo>
                  <a:lnTo>
                    <a:pt x="87" y="98"/>
                  </a:lnTo>
                  <a:lnTo>
                    <a:pt x="89" y="99"/>
                  </a:lnTo>
                  <a:lnTo>
                    <a:pt x="91" y="102"/>
                  </a:lnTo>
                  <a:lnTo>
                    <a:pt x="89" y="105"/>
                  </a:lnTo>
                  <a:lnTo>
                    <a:pt x="88" y="107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101"/>
                  </a:lnTo>
                  <a:lnTo>
                    <a:pt x="81" y="98"/>
                  </a:lnTo>
                  <a:lnTo>
                    <a:pt x="79" y="9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59" y="117"/>
                  </a:lnTo>
                  <a:lnTo>
                    <a:pt x="57" y="118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36" y="93"/>
                  </a:lnTo>
                  <a:lnTo>
                    <a:pt x="34" y="98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2" y="106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8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5" y="92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36" y="2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9" y="2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Freeform 7507"/>
            <p:cNvSpPr/>
            <p:nvPr/>
          </p:nvSpPr>
          <p:spPr bwMode="auto">
            <a:xfrm>
              <a:off x="704196" y="2343815"/>
              <a:ext cx="33440" cy="33440"/>
            </a:xfrm>
            <a:custGeom>
              <a:gdLst>
                <a:gd fmla="*/ 3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3 w 4" name="T8"/>
                <a:gd fmla="*/ 4 h 4" name="T9"/>
                <a:gd fmla="*/ 1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3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Freeform 7508"/>
            <p:cNvSpPr/>
            <p:nvPr/>
          </p:nvSpPr>
          <p:spPr bwMode="auto">
            <a:xfrm>
              <a:off x="695838" y="2837059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1 h 5" name="T3"/>
                <a:gd fmla="*/ 4 w 4" name="T4"/>
                <a:gd fmla="*/ 2 h 5" name="T5"/>
                <a:gd fmla="*/ 4 w 4" name="T6"/>
                <a:gd fmla="*/ 4 h 5" name="T7"/>
                <a:gd fmla="*/ 2 w 4" name="T8"/>
                <a:gd fmla="*/ 5 h 5" name="T9"/>
                <a:gd fmla="*/ 0 w 4" name="T10"/>
                <a:gd fmla="*/ 4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Freeform 7509"/>
            <p:cNvSpPr/>
            <p:nvPr/>
          </p:nvSpPr>
          <p:spPr bwMode="auto">
            <a:xfrm>
              <a:off x="1130560" y="3087860"/>
              <a:ext cx="41803" cy="33440"/>
            </a:xfrm>
            <a:custGeom>
              <a:gdLst>
                <a:gd fmla="*/ 2 w 5" name="T0"/>
                <a:gd fmla="*/ 0 h 4" name="T1"/>
                <a:gd fmla="*/ 4 w 5" name="T2"/>
                <a:gd fmla="*/ 0 h 4" name="T3"/>
                <a:gd fmla="*/ 5 w 5" name="T4"/>
                <a:gd fmla="*/ 2 h 4" name="T5"/>
                <a:gd fmla="*/ 4 w 5" name="T6"/>
                <a:gd fmla="*/ 3 h 4" name="T7"/>
                <a:gd fmla="*/ 2 w 5" name="T8"/>
                <a:gd fmla="*/ 4 h 4" name="T9"/>
                <a:gd fmla="*/ 1 w 5" name="T10"/>
                <a:gd fmla="*/ 4 h 4" name="T11"/>
                <a:gd fmla="*/ 0 w 5" name="T12"/>
                <a:gd fmla="*/ 3 h 4" name="T13"/>
                <a:gd fmla="*/ 0 w 5" name="T14"/>
                <a:gd fmla="*/ 0 h 4" name="T15"/>
                <a:gd fmla="*/ 2 w 5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5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Freeform 7510"/>
            <p:cNvSpPr/>
            <p:nvPr/>
          </p:nvSpPr>
          <p:spPr bwMode="auto">
            <a:xfrm>
              <a:off x="1582001" y="2828696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0 h 5" name="T3"/>
                <a:gd fmla="*/ 4 w 4" name="T4"/>
                <a:gd fmla="*/ 2 h 5" name="T5"/>
                <a:gd fmla="*/ 4 w 4" name="T6"/>
                <a:gd fmla="*/ 3 h 5" name="T7"/>
                <a:gd fmla="*/ 3 w 4" name="T8"/>
                <a:gd fmla="*/ 5 h 5" name="T9"/>
                <a:gd fmla="*/ 0 w 4" name="T10"/>
                <a:gd fmla="*/ 3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Freeform 7511"/>
            <p:cNvSpPr/>
            <p:nvPr/>
          </p:nvSpPr>
          <p:spPr bwMode="auto">
            <a:xfrm>
              <a:off x="1573638" y="2377255"/>
              <a:ext cx="33440" cy="33440"/>
            </a:xfrm>
            <a:custGeom>
              <a:gdLst>
                <a:gd fmla="*/ 1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2 w 4" name="T8"/>
                <a:gd fmla="*/ 4 h 4" name="T9"/>
                <a:gd fmla="*/ 0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1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Freeform 7512"/>
            <p:cNvSpPr>
              <a:spLocks noEditPoints="1"/>
            </p:cNvSpPr>
            <p:nvPr/>
          </p:nvSpPr>
          <p:spPr bwMode="auto">
            <a:xfrm>
              <a:off x="662398" y="2193334"/>
              <a:ext cx="978126" cy="844366"/>
            </a:xfrm>
            <a:custGeom>
              <a:gdLst>
                <a:gd fmla="*/ 42 w 117" name="T0"/>
                <a:gd fmla="*/ 77 h 101" name="T1"/>
                <a:gd fmla="*/ 40 w 117" name="T2"/>
                <a:gd fmla="*/ 76 h 101" name="T3"/>
                <a:gd fmla="*/ 29 w 117" name="T4"/>
                <a:gd fmla="*/ 52 h 101" name="T5"/>
                <a:gd fmla="*/ 57 w 117" name="T6"/>
                <a:gd fmla="*/ 62 h 101" name="T7"/>
                <a:gd fmla="*/ 61 w 117" name="T8"/>
                <a:gd fmla="*/ 57 h 101" name="T9"/>
                <a:gd fmla="*/ 58 w 117" name="T10"/>
                <a:gd fmla="*/ 52 h 101" name="T11"/>
                <a:gd fmla="*/ 72 w 117" name="T12"/>
                <a:gd fmla="*/ 52 h 101" name="T13"/>
                <a:gd fmla="*/ 49 w 117" name="T14"/>
                <a:gd fmla="*/ 60 h 101" name="T15"/>
                <a:gd fmla="*/ 58 w 117" name="T16"/>
                <a:gd fmla="*/ 52 h 101" name="T17"/>
                <a:gd fmla="*/ 68 w 117" name="T18"/>
                <a:gd fmla="*/ 50 h 101" name="T19"/>
                <a:gd fmla="*/ 48 w 117" name="T20"/>
                <a:gd fmla="*/ 53 h 101" name="T21"/>
                <a:gd fmla="*/ 49 w 117" name="T22"/>
                <a:gd fmla="*/ 42 h 101" name="T23"/>
                <a:gd fmla="*/ 52 w 117" name="T24"/>
                <a:gd fmla="*/ 44 h 101" name="T25"/>
                <a:gd fmla="*/ 62 w 117" name="T26"/>
                <a:gd fmla="*/ 48 h 101" name="T27"/>
                <a:gd fmla="*/ 56 w 117" name="T28"/>
                <a:gd fmla="*/ 41 h 101" name="T29"/>
                <a:gd fmla="*/ 58 w 117" name="T30"/>
                <a:gd fmla="*/ 40 h 101" name="T31"/>
                <a:gd fmla="*/ 72 w 117" name="T32"/>
                <a:gd fmla="*/ 49 h 101" name="T33"/>
                <a:gd fmla="*/ 29 w 117" name="T34"/>
                <a:gd fmla="*/ 50 h 101" name="T35"/>
                <a:gd fmla="*/ 44 w 117" name="T36"/>
                <a:gd fmla="*/ 25 h 101" name="T37"/>
                <a:gd fmla="*/ 74 w 117" name="T38"/>
                <a:gd fmla="*/ 26 h 101" name="T39"/>
                <a:gd fmla="*/ 38 w 117" name="T40"/>
                <a:gd fmla="*/ 8 h 101" name="T41"/>
                <a:gd fmla="*/ 52 w 117" name="T42"/>
                <a:gd fmla="*/ 13 h 101" name="T43"/>
                <a:gd fmla="*/ 54 w 117" name="T44"/>
                <a:gd fmla="*/ 8 h 101" name="T45"/>
                <a:gd fmla="*/ 62 w 117" name="T46"/>
                <a:gd fmla="*/ 8 h 101" name="T47"/>
                <a:gd fmla="*/ 66 w 117" name="T48"/>
                <a:gd fmla="*/ 13 h 101" name="T49"/>
                <a:gd fmla="*/ 78 w 117" name="T50"/>
                <a:gd fmla="*/ 21 h 101" name="T51"/>
                <a:gd fmla="*/ 93 w 117" name="T52"/>
                <a:gd fmla="*/ 6 h 101" name="T53"/>
                <a:gd fmla="*/ 80 w 117" name="T54"/>
                <a:gd fmla="*/ 28 h 101" name="T55"/>
                <a:gd fmla="*/ 89 w 117" name="T56"/>
                <a:gd fmla="*/ 34 h 101" name="T57"/>
                <a:gd fmla="*/ 101 w 117" name="T58"/>
                <a:gd fmla="*/ 29 h 101" name="T59"/>
                <a:gd fmla="*/ 97 w 117" name="T60"/>
                <a:gd fmla="*/ 37 h 101" name="T61"/>
                <a:gd fmla="*/ 80 w 117" name="T62"/>
                <a:gd fmla="*/ 42 h 101" name="T63"/>
                <a:gd fmla="*/ 111 w 117" name="T64"/>
                <a:gd fmla="*/ 45 h 101" name="T65"/>
                <a:gd fmla="*/ 106 w 117" name="T66"/>
                <a:gd fmla="*/ 52 h 101" name="T67"/>
                <a:gd fmla="*/ 94 w 117" name="T68"/>
                <a:gd fmla="*/ 62 h 101" name="T69"/>
                <a:gd fmla="*/ 98 w 117" name="T70"/>
                <a:gd fmla="*/ 69 h 101" name="T71"/>
                <a:gd fmla="*/ 94 w 117" name="T72"/>
                <a:gd fmla="*/ 74 h 101" name="T73"/>
                <a:gd fmla="*/ 87 w 117" name="T74"/>
                <a:gd fmla="*/ 76 h 101" name="T75"/>
                <a:gd fmla="*/ 80 w 117" name="T76"/>
                <a:gd fmla="*/ 78 h 101" name="T77"/>
                <a:gd fmla="*/ 87 w 117" name="T78"/>
                <a:gd fmla="*/ 101 h 101" name="T79"/>
                <a:gd fmla="*/ 73 w 117" name="T80"/>
                <a:gd fmla="*/ 78 h 101" name="T81"/>
                <a:gd fmla="*/ 60 w 117" name="T82"/>
                <a:gd fmla="*/ 90 h 101" name="T83"/>
                <a:gd fmla="*/ 58 w 117" name="T84"/>
                <a:gd fmla="*/ 99 h 101" name="T85"/>
                <a:gd fmla="*/ 53 w 117" name="T86"/>
                <a:gd fmla="*/ 93 h 101" name="T87"/>
                <a:gd fmla="*/ 57 w 117" name="T88"/>
                <a:gd fmla="*/ 76 h 101" name="T89"/>
                <a:gd fmla="*/ 34 w 117" name="T90"/>
                <a:gd fmla="*/ 98 h 101" name="T91"/>
                <a:gd fmla="*/ 32 w 117" name="T92"/>
                <a:gd fmla="*/ 90 h 101" name="T93"/>
                <a:gd fmla="*/ 29 w 117" name="T94"/>
                <a:gd fmla="*/ 76 h 101" name="T95"/>
                <a:gd fmla="*/ 22 w 117" name="T96"/>
                <a:gd fmla="*/ 77 h 101" name="T97"/>
                <a:gd fmla="*/ 14 w 117" name="T98"/>
                <a:gd fmla="*/ 74 h 101" name="T99"/>
                <a:gd fmla="*/ 20 w 117" name="T100"/>
                <a:gd fmla="*/ 65 h 101" name="T101"/>
                <a:gd fmla="*/ 24 w 117" name="T102"/>
                <a:gd fmla="*/ 54 h 101" name="T103"/>
                <a:gd fmla="*/ 0 w 117" name="T104"/>
                <a:gd fmla="*/ 52 h 101" name="T105"/>
                <a:gd fmla="*/ 25 w 117" name="T106"/>
                <a:gd fmla="*/ 48 h 101" name="T107"/>
                <a:gd fmla="*/ 21 w 117" name="T108"/>
                <a:gd fmla="*/ 36 h 101" name="T109"/>
                <a:gd fmla="*/ 21 w 117" name="T110"/>
                <a:gd fmla="*/ 30 h 101" name="T111"/>
                <a:gd fmla="*/ 22 w 117" name="T112"/>
                <a:gd fmla="*/ 25 h 101" name="T113"/>
                <a:gd fmla="*/ 29 w 117" name="T114"/>
                <a:gd fmla="*/ 26 h 101" name="T115"/>
                <a:gd fmla="*/ 30 w 117" name="T116"/>
                <a:gd fmla="*/ 10 h 10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0" w="117">
                  <a:moveTo>
                    <a:pt x="65" y="61"/>
                  </a:moveTo>
                  <a:lnTo>
                    <a:pt x="62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58" y="73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65" y="61"/>
                  </a:lnTo>
                  <a:lnTo>
                    <a:pt x="65" y="61"/>
                  </a:lnTo>
                  <a:close/>
                  <a:moveTo>
                    <a:pt x="29" y="52"/>
                  </a:moveTo>
                  <a:lnTo>
                    <a:pt x="29" y="53"/>
                  </a:lnTo>
                  <a:lnTo>
                    <a:pt x="38" y="61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29" y="52"/>
                  </a:lnTo>
                  <a:close/>
                  <a:moveTo>
                    <a:pt x="57" y="52"/>
                  </a:move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7" y="62"/>
                  </a:lnTo>
                  <a:lnTo>
                    <a:pt x="58" y="62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7" y="52"/>
                  </a:lnTo>
                  <a:close/>
                  <a:moveTo>
                    <a:pt x="58" y="52"/>
                  </a:moveTo>
                  <a:lnTo>
                    <a:pt x="58" y="53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6"/>
                  </a:lnTo>
                  <a:lnTo>
                    <a:pt x="62" y="54"/>
                  </a:lnTo>
                  <a:lnTo>
                    <a:pt x="58" y="52"/>
                  </a:lnTo>
                  <a:close/>
                  <a:moveTo>
                    <a:pt x="70" y="52"/>
                  </a:moveTo>
                  <a:lnTo>
                    <a:pt x="69" y="56"/>
                  </a:lnTo>
                  <a:lnTo>
                    <a:pt x="66" y="60"/>
                  </a:lnTo>
                  <a:lnTo>
                    <a:pt x="68" y="61"/>
                  </a:lnTo>
                  <a:lnTo>
                    <a:pt x="76" y="74"/>
                  </a:lnTo>
                  <a:lnTo>
                    <a:pt x="76" y="61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72" y="52"/>
                  </a:lnTo>
                  <a:lnTo>
                    <a:pt x="70" y="52"/>
                  </a:lnTo>
                  <a:close/>
                  <a:moveTo>
                    <a:pt x="57" y="52"/>
                  </a:moveTo>
                  <a:lnTo>
                    <a:pt x="56" y="52"/>
                  </a:lnTo>
                  <a:lnTo>
                    <a:pt x="54" y="53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7" y="52"/>
                  </a:lnTo>
                  <a:close/>
                  <a:moveTo>
                    <a:pt x="66" y="50"/>
                  </a:moveTo>
                  <a:lnTo>
                    <a:pt x="62" y="50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5" y="53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6" y="50"/>
                  </a:lnTo>
                  <a:close/>
                  <a:moveTo>
                    <a:pt x="49" y="50"/>
                  </a:move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0"/>
                  </a:lnTo>
                  <a:lnTo>
                    <a:pt x="49" y="50"/>
                  </a:lnTo>
                  <a:close/>
                  <a:moveTo>
                    <a:pt x="49" y="42"/>
                  </a:moveTo>
                  <a:lnTo>
                    <a:pt x="49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65" y="42"/>
                  </a:moveTo>
                  <a:lnTo>
                    <a:pt x="62" y="44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62" y="48"/>
                  </a:lnTo>
                  <a:lnTo>
                    <a:pt x="65" y="46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close/>
                  <a:moveTo>
                    <a:pt x="57" y="38"/>
                  </a:moveTo>
                  <a:lnTo>
                    <a:pt x="56" y="40"/>
                  </a:lnTo>
                  <a:lnTo>
                    <a:pt x="56" y="41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7" y="48"/>
                  </a:lnTo>
                  <a:lnTo>
                    <a:pt x="57" y="49"/>
                  </a:lnTo>
                  <a:lnTo>
                    <a:pt x="57" y="50"/>
                  </a:lnTo>
                  <a:lnTo>
                    <a:pt x="58" y="45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76" y="28"/>
                  </a:moveTo>
                  <a:lnTo>
                    <a:pt x="68" y="41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87" y="50"/>
                  </a:lnTo>
                  <a:lnTo>
                    <a:pt x="77" y="42"/>
                  </a:lnTo>
                  <a:lnTo>
                    <a:pt x="76" y="28"/>
                  </a:lnTo>
                  <a:close/>
                  <a:moveTo>
                    <a:pt x="42" y="26"/>
                  </a:moveTo>
                  <a:lnTo>
                    <a:pt x="42" y="26"/>
                  </a:lnTo>
                  <a:lnTo>
                    <a:pt x="38" y="41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5" y="46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2" y="26"/>
                  </a:lnTo>
                  <a:close/>
                  <a:moveTo>
                    <a:pt x="45" y="25"/>
                  </a:moveTo>
                  <a:lnTo>
                    <a:pt x="44" y="25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4" y="38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8" y="29"/>
                  </a:lnTo>
                  <a:lnTo>
                    <a:pt x="45" y="25"/>
                  </a:lnTo>
                  <a:close/>
                  <a:moveTo>
                    <a:pt x="32" y="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57" y="26"/>
                  </a:lnTo>
                  <a:lnTo>
                    <a:pt x="57" y="18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8" y="21"/>
                  </a:lnTo>
                  <a:lnTo>
                    <a:pt x="83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3" y="9"/>
                  </a:lnTo>
                  <a:lnTo>
                    <a:pt x="91" y="12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32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1" y="30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3" y="34"/>
                  </a:lnTo>
                  <a:lnTo>
                    <a:pt x="90" y="37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106" y="50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1" y="45"/>
                  </a:lnTo>
                  <a:lnTo>
                    <a:pt x="114" y="46"/>
                  </a:lnTo>
                  <a:lnTo>
                    <a:pt x="117" y="48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6"/>
                  </a:lnTo>
                  <a:lnTo>
                    <a:pt x="107" y="54"/>
                  </a:lnTo>
                  <a:lnTo>
                    <a:pt x="106" y="52"/>
                  </a:lnTo>
                  <a:lnTo>
                    <a:pt x="94" y="52"/>
                  </a:lnTo>
                  <a:lnTo>
                    <a:pt x="94" y="53"/>
                  </a:lnTo>
                  <a:lnTo>
                    <a:pt x="93" y="54"/>
                  </a:lnTo>
                  <a:lnTo>
                    <a:pt x="90" y="54"/>
                  </a:lnTo>
                  <a:lnTo>
                    <a:pt x="89" y="54"/>
                  </a:lnTo>
                  <a:lnTo>
                    <a:pt x="80" y="61"/>
                  </a:lnTo>
                  <a:lnTo>
                    <a:pt x="86" y="65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89" y="66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7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0"/>
                  </a:lnTo>
                  <a:lnTo>
                    <a:pt x="87" y="69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80" y="78"/>
                  </a:lnTo>
                  <a:lnTo>
                    <a:pt x="78" y="79"/>
                  </a:lnTo>
                  <a:lnTo>
                    <a:pt x="85" y="90"/>
                  </a:lnTo>
                  <a:lnTo>
                    <a:pt x="86" y="90"/>
                  </a:lnTo>
                  <a:lnTo>
                    <a:pt x="89" y="90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3" y="101"/>
                  </a:lnTo>
                  <a:lnTo>
                    <a:pt x="82" y="99"/>
                  </a:lnTo>
                  <a:lnTo>
                    <a:pt x="81" y="97"/>
                  </a:lnTo>
                  <a:lnTo>
                    <a:pt x="81" y="94"/>
                  </a:lnTo>
                  <a:lnTo>
                    <a:pt x="82" y="91"/>
                  </a:lnTo>
                  <a:lnTo>
                    <a:pt x="77" y="81"/>
                  </a:lnTo>
                  <a:lnTo>
                    <a:pt x="74" y="81"/>
                  </a:lnTo>
                  <a:lnTo>
                    <a:pt x="73" y="79"/>
                  </a:lnTo>
                  <a:lnTo>
                    <a:pt x="73" y="78"/>
                  </a:lnTo>
                  <a:lnTo>
                    <a:pt x="60" y="76"/>
                  </a:lnTo>
                  <a:lnTo>
                    <a:pt x="60" y="83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1" y="94"/>
                  </a:lnTo>
                  <a:lnTo>
                    <a:pt x="60" y="93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7" y="82"/>
                  </a:lnTo>
                  <a:lnTo>
                    <a:pt x="57" y="76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5" y="98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2" y="90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7" y="76"/>
                  </a:lnTo>
                  <a:lnTo>
                    <a:pt x="36" y="64"/>
                  </a:lnTo>
                  <a:lnTo>
                    <a:pt x="29" y="68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20" y="72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2" y="70"/>
                  </a:lnTo>
                  <a:lnTo>
                    <a:pt x="26" y="68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8" y="66"/>
                  </a:lnTo>
                  <a:lnTo>
                    <a:pt x="36" y="61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36" y="40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6" y="34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0" y="34"/>
                  </a:lnTo>
                  <a:lnTo>
                    <a:pt x="37" y="38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Freeform 7514"/>
            <p:cNvSpPr/>
            <p:nvPr/>
          </p:nvSpPr>
          <p:spPr bwMode="auto">
            <a:xfrm>
              <a:off x="11104072" y="2469215"/>
              <a:ext cx="418001" cy="384561"/>
            </a:xfrm>
            <a:custGeom>
              <a:gdLst>
                <a:gd fmla="*/ 24 w 50" name="T0"/>
                <a:gd fmla="*/ 0 h 46" name="T1"/>
                <a:gd fmla="*/ 32 w 50" name="T2"/>
                <a:gd fmla="*/ 15 h 46" name="T3"/>
                <a:gd fmla="*/ 50 w 50" name="T4"/>
                <a:gd fmla="*/ 17 h 46" name="T5"/>
                <a:gd fmla="*/ 38 w 50" name="T6"/>
                <a:gd fmla="*/ 29 h 46" name="T7"/>
                <a:gd fmla="*/ 40 w 50" name="T8"/>
                <a:gd fmla="*/ 45 h 46" name="T9"/>
                <a:gd fmla="*/ 26 w 50" name="T10"/>
                <a:gd fmla="*/ 39 h 46" name="T11"/>
                <a:gd fmla="*/ 11 w 50" name="T12"/>
                <a:gd fmla="*/ 46 h 46" name="T13"/>
                <a:gd fmla="*/ 14 w 50" name="T14"/>
                <a:gd fmla="*/ 31 h 46" name="T15"/>
                <a:gd fmla="*/ 0 w 50" name="T16"/>
                <a:gd fmla="*/ 19 h 46" name="T17"/>
                <a:gd fmla="*/ 18 w 50" name="T18"/>
                <a:gd fmla="*/ 16 h 46" name="T19"/>
                <a:gd fmla="*/ 24 w 50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50">
                  <a:moveTo>
                    <a:pt x="24" y="0"/>
                  </a:moveTo>
                  <a:lnTo>
                    <a:pt x="32" y="15"/>
                  </a:lnTo>
                  <a:lnTo>
                    <a:pt x="50" y="17"/>
                  </a:lnTo>
                  <a:lnTo>
                    <a:pt x="38" y="29"/>
                  </a:lnTo>
                  <a:lnTo>
                    <a:pt x="40" y="45"/>
                  </a:lnTo>
                  <a:lnTo>
                    <a:pt x="26" y="39"/>
                  </a:lnTo>
                  <a:lnTo>
                    <a:pt x="11" y="46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8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Freeform 7515"/>
            <p:cNvSpPr/>
            <p:nvPr/>
          </p:nvSpPr>
          <p:spPr bwMode="auto">
            <a:xfrm>
              <a:off x="1857880" y="696889"/>
              <a:ext cx="401281" cy="384561"/>
            </a:xfrm>
            <a:custGeom>
              <a:gdLst>
                <a:gd fmla="*/ 23 w 48" name="T0"/>
                <a:gd fmla="*/ 0 h 46" name="T1"/>
                <a:gd fmla="*/ 31 w 48" name="T2"/>
                <a:gd fmla="*/ 14 h 46" name="T3"/>
                <a:gd fmla="*/ 48 w 48" name="T4"/>
                <a:gd fmla="*/ 17 h 46" name="T5"/>
                <a:gd fmla="*/ 36 w 48" name="T6"/>
                <a:gd fmla="*/ 29 h 46" name="T7"/>
                <a:gd fmla="*/ 40 w 48" name="T8"/>
                <a:gd fmla="*/ 45 h 46" name="T9"/>
                <a:gd fmla="*/ 24 w 48" name="T10"/>
                <a:gd fmla="*/ 38 h 46" name="T11"/>
                <a:gd fmla="*/ 10 w 48" name="T12"/>
                <a:gd fmla="*/ 46 h 46" name="T13"/>
                <a:gd fmla="*/ 12 w 48" name="T14"/>
                <a:gd fmla="*/ 29 h 46" name="T15"/>
                <a:gd fmla="*/ 0 w 48" name="T16"/>
                <a:gd fmla="*/ 18 h 46" name="T17"/>
                <a:gd fmla="*/ 16 w 48" name="T18"/>
                <a:gd fmla="*/ 14 h 46" name="T19"/>
                <a:gd fmla="*/ 23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3" y="0"/>
                  </a:moveTo>
                  <a:lnTo>
                    <a:pt x="31" y="14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40" y="45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Freeform 7516"/>
            <p:cNvSpPr/>
            <p:nvPr/>
          </p:nvSpPr>
          <p:spPr bwMode="auto">
            <a:xfrm>
              <a:off x="11162593" y="3079497"/>
              <a:ext cx="267521" cy="292601"/>
            </a:xfrm>
            <a:custGeom>
              <a:gdLst>
                <a:gd fmla="*/ 20 w 32" name="T0"/>
                <a:gd fmla="*/ 0 h 35" name="T1"/>
                <a:gd fmla="*/ 21 w 32" name="T2"/>
                <a:gd fmla="*/ 12 h 35" name="T3"/>
                <a:gd fmla="*/ 32 w 32" name="T4"/>
                <a:gd fmla="*/ 17 h 35" name="T5"/>
                <a:gd fmla="*/ 21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5 w 32" name="T14"/>
                <a:gd fmla="*/ 17 h 35" name="T15"/>
                <a:gd fmla="*/ 0 w 32" name="T16"/>
                <a:gd fmla="*/ 7 h 35" name="T17"/>
                <a:gd fmla="*/ 11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1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Freeform 7517"/>
            <p:cNvSpPr/>
            <p:nvPr/>
          </p:nvSpPr>
          <p:spPr bwMode="auto">
            <a:xfrm>
              <a:off x="219314" y="1959253"/>
              <a:ext cx="401281" cy="384561"/>
            </a:xfrm>
            <a:custGeom>
              <a:gdLst>
                <a:gd fmla="*/ 22 w 48" name="T0"/>
                <a:gd fmla="*/ 0 h 46" name="T1"/>
                <a:gd fmla="*/ 30 w 48" name="T2"/>
                <a:gd fmla="*/ 15 h 46" name="T3"/>
                <a:gd fmla="*/ 48 w 48" name="T4"/>
                <a:gd fmla="*/ 16 h 46" name="T5"/>
                <a:gd fmla="*/ 36 w 48" name="T6"/>
                <a:gd fmla="*/ 28 h 46" name="T7"/>
                <a:gd fmla="*/ 40 w 48" name="T8"/>
                <a:gd fmla="*/ 45 h 46" name="T9"/>
                <a:gd fmla="*/ 24 w 48" name="T10"/>
                <a:gd fmla="*/ 37 h 46" name="T11"/>
                <a:gd fmla="*/ 9 w 48" name="T12"/>
                <a:gd fmla="*/ 46 h 46" name="T13"/>
                <a:gd fmla="*/ 12 w 48" name="T14"/>
                <a:gd fmla="*/ 29 h 46" name="T15"/>
                <a:gd fmla="*/ 0 w 48" name="T16"/>
                <a:gd fmla="*/ 17 h 46" name="T17"/>
                <a:gd fmla="*/ 16 w 48" name="T18"/>
                <a:gd fmla="*/ 15 h 46" name="T19"/>
                <a:gd fmla="*/ 22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2" y="0"/>
                  </a:moveTo>
                  <a:lnTo>
                    <a:pt x="30" y="15"/>
                  </a:lnTo>
                  <a:lnTo>
                    <a:pt x="48" y="16"/>
                  </a:lnTo>
                  <a:lnTo>
                    <a:pt x="36" y="28"/>
                  </a:lnTo>
                  <a:lnTo>
                    <a:pt x="40" y="45"/>
                  </a:lnTo>
                  <a:lnTo>
                    <a:pt x="24" y="37"/>
                  </a:lnTo>
                  <a:lnTo>
                    <a:pt x="9" y="46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Freeform 7518"/>
            <p:cNvSpPr/>
            <p:nvPr/>
          </p:nvSpPr>
          <p:spPr bwMode="auto">
            <a:xfrm>
              <a:off x="261114" y="2569535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7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5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5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Freeform 7519"/>
            <p:cNvSpPr/>
            <p:nvPr/>
          </p:nvSpPr>
          <p:spPr bwMode="auto">
            <a:xfrm>
              <a:off x="11496994" y="671809"/>
              <a:ext cx="275881" cy="284241"/>
            </a:xfrm>
            <a:custGeom>
              <a:gdLst>
                <a:gd fmla="*/ 21 w 33" name="T0"/>
                <a:gd fmla="*/ 0 h 34" name="T1"/>
                <a:gd fmla="*/ 22 w 33" name="T2"/>
                <a:gd fmla="*/ 12 h 34" name="T3"/>
                <a:gd fmla="*/ 33 w 33" name="T4"/>
                <a:gd fmla="*/ 17 h 34" name="T5"/>
                <a:gd fmla="*/ 22 w 33" name="T6"/>
                <a:gd fmla="*/ 22 h 34" name="T7"/>
                <a:gd fmla="*/ 20 w 33" name="T8"/>
                <a:gd fmla="*/ 34 h 34" name="T9"/>
                <a:gd fmla="*/ 12 w 33" name="T10"/>
                <a:gd fmla="*/ 25 h 34" name="T11"/>
                <a:gd fmla="*/ 0 w 33" name="T12"/>
                <a:gd fmla="*/ 26 h 34" name="T13"/>
                <a:gd fmla="*/ 6 w 33" name="T14"/>
                <a:gd fmla="*/ 17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2" y="12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Freeform 7520"/>
            <p:cNvSpPr/>
            <p:nvPr/>
          </p:nvSpPr>
          <p:spPr bwMode="auto">
            <a:xfrm>
              <a:off x="8002501" y="705249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0 h 33" name="T3"/>
                <a:gd fmla="*/ 31 w 31" name="T4"/>
                <a:gd fmla="*/ 17 h 33" name="T5"/>
                <a:gd fmla="*/ 21 w 31" name="T6"/>
                <a:gd fmla="*/ 21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6 h 33" name="T13"/>
                <a:gd fmla="*/ 5 w 31" name="T14"/>
                <a:gd fmla="*/ 16 h 33" name="T15"/>
                <a:gd fmla="*/ 0 w 31" name="T16"/>
                <a:gd fmla="*/ 5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0"/>
                  </a:lnTo>
                  <a:lnTo>
                    <a:pt x="31" y="17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Freeform 7521"/>
            <p:cNvSpPr/>
            <p:nvPr/>
          </p:nvSpPr>
          <p:spPr bwMode="auto">
            <a:xfrm>
              <a:off x="1782640" y="1466012"/>
              <a:ext cx="275881" cy="284241"/>
            </a:xfrm>
            <a:custGeom>
              <a:gdLst>
                <a:gd fmla="*/ 21 w 33" name="T0"/>
                <a:gd fmla="*/ 0 h 34" name="T1"/>
                <a:gd fmla="*/ 23 w 33" name="T2"/>
                <a:gd fmla="*/ 12 h 34" name="T3"/>
                <a:gd fmla="*/ 33 w 33" name="T4"/>
                <a:gd fmla="*/ 18 h 34" name="T5"/>
                <a:gd fmla="*/ 23 w 33" name="T6"/>
                <a:gd fmla="*/ 23 h 34" name="T7"/>
                <a:gd fmla="*/ 20 w 33" name="T8"/>
                <a:gd fmla="*/ 34 h 34" name="T9"/>
                <a:gd fmla="*/ 12 w 33" name="T10"/>
                <a:gd fmla="*/ 26 h 34" name="T11"/>
                <a:gd fmla="*/ 0 w 33" name="T12"/>
                <a:gd fmla="*/ 27 h 34" name="T13"/>
                <a:gd fmla="*/ 7 w 33" name="T14"/>
                <a:gd fmla="*/ 16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3" y="12"/>
                  </a:lnTo>
                  <a:lnTo>
                    <a:pt x="33" y="18"/>
                  </a:lnTo>
                  <a:lnTo>
                    <a:pt x="23" y="23"/>
                  </a:lnTo>
                  <a:lnTo>
                    <a:pt x="20" y="34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7" y="16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Freeform 7522"/>
            <p:cNvSpPr/>
            <p:nvPr/>
          </p:nvSpPr>
          <p:spPr bwMode="auto">
            <a:xfrm>
              <a:off x="2844363" y="805569"/>
              <a:ext cx="267521" cy="284241"/>
            </a:xfrm>
            <a:custGeom>
              <a:gdLst>
                <a:gd fmla="*/ 20 w 32" name="T0"/>
                <a:gd fmla="*/ 0 h 34" name="T1"/>
                <a:gd fmla="*/ 22 w 32" name="T2"/>
                <a:gd fmla="*/ 12 h 34" name="T3"/>
                <a:gd fmla="*/ 32 w 32" name="T4"/>
                <a:gd fmla="*/ 17 h 34" name="T5"/>
                <a:gd fmla="*/ 22 w 32" name="T6"/>
                <a:gd fmla="*/ 22 h 34" name="T7"/>
                <a:gd fmla="*/ 20 w 32" name="T8"/>
                <a:gd fmla="*/ 34 h 34" name="T9"/>
                <a:gd fmla="*/ 11 w 32" name="T10"/>
                <a:gd fmla="*/ 25 h 34" name="T11"/>
                <a:gd fmla="*/ 0 w 32" name="T12"/>
                <a:gd fmla="*/ 26 h 34" name="T13"/>
                <a:gd fmla="*/ 6 w 32" name="T14"/>
                <a:gd fmla="*/ 17 h 34" name="T15"/>
                <a:gd fmla="*/ 0 w 32" name="T16"/>
                <a:gd fmla="*/ 6 h 34" name="T17"/>
                <a:gd fmla="*/ 12 w 32" name="T18"/>
                <a:gd fmla="*/ 8 h 34" name="T19"/>
                <a:gd fmla="*/ 20 w 32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1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Freeform 7523"/>
            <p:cNvSpPr/>
            <p:nvPr/>
          </p:nvSpPr>
          <p:spPr bwMode="auto">
            <a:xfrm>
              <a:off x="520275" y="3957300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2 h 33" name="T3"/>
                <a:gd fmla="*/ 31 w 31" name="T4"/>
                <a:gd fmla="*/ 17 h 33" name="T5"/>
                <a:gd fmla="*/ 21 w 31" name="T6"/>
                <a:gd fmla="*/ 23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7 h 33" name="T13"/>
                <a:gd fmla="*/ 5 w 31" name="T14"/>
                <a:gd fmla="*/ 17 h 33" name="T15"/>
                <a:gd fmla="*/ 0 w 31" name="T16"/>
                <a:gd fmla="*/ 7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2"/>
                  </a:lnTo>
                  <a:lnTo>
                    <a:pt x="31" y="17"/>
                  </a:lnTo>
                  <a:lnTo>
                    <a:pt x="21" y="23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Freeform 7524"/>
            <p:cNvSpPr/>
            <p:nvPr/>
          </p:nvSpPr>
          <p:spPr bwMode="auto">
            <a:xfrm>
              <a:off x="11547154" y="4458902"/>
              <a:ext cx="284241" cy="275881"/>
            </a:xfrm>
            <a:custGeom>
              <a:gdLst>
                <a:gd fmla="*/ 22 w 34" name="T0"/>
                <a:gd fmla="*/ 0 h 33" name="T1"/>
                <a:gd fmla="*/ 23 w 34" name="T2"/>
                <a:gd fmla="*/ 12 h 33" name="T3"/>
                <a:gd fmla="*/ 34 w 34" name="T4"/>
                <a:gd fmla="*/ 17 h 33" name="T5"/>
                <a:gd fmla="*/ 23 w 34" name="T6"/>
                <a:gd fmla="*/ 21 h 33" name="T7"/>
                <a:gd fmla="*/ 20 w 34" name="T8"/>
                <a:gd fmla="*/ 33 h 33" name="T9"/>
                <a:gd fmla="*/ 12 w 34" name="T10"/>
                <a:gd fmla="*/ 25 h 33" name="T11"/>
                <a:gd fmla="*/ 0 w 34" name="T12"/>
                <a:gd fmla="*/ 26 h 33" name="T13"/>
                <a:gd fmla="*/ 7 w 34" name="T14"/>
                <a:gd fmla="*/ 16 h 33" name="T15"/>
                <a:gd fmla="*/ 2 w 34" name="T16"/>
                <a:gd fmla="*/ 5 h 33" name="T17"/>
                <a:gd fmla="*/ 12 w 34" name="T18"/>
                <a:gd fmla="*/ 8 h 33" name="T19"/>
                <a:gd fmla="*/ 22 w 34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4">
                  <a:moveTo>
                    <a:pt x="22" y="0"/>
                  </a:moveTo>
                  <a:lnTo>
                    <a:pt x="23" y="12"/>
                  </a:lnTo>
                  <a:lnTo>
                    <a:pt x="34" y="17"/>
                  </a:lnTo>
                  <a:lnTo>
                    <a:pt x="23" y="21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Freeform 7525"/>
            <p:cNvSpPr/>
            <p:nvPr/>
          </p:nvSpPr>
          <p:spPr bwMode="auto">
            <a:xfrm>
              <a:off x="3722166" y="404288"/>
              <a:ext cx="267521" cy="292601"/>
            </a:xfrm>
            <a:custGeom>
              <a:gdLst>
                <a:gd fmla="*/ 20 w 32" name="T0"/>
                <a:gd fmla="*/ 0 h 35" name="T1"/>
                <a:gd fmla="*/ 22 w 32" name="T2"/>
                <a:gd fmla="*/ 12 h 35" name="T3"/>
                <a:gd fmla="*/ 32 w 32" name="T4"/>
                <a:gd fmla="*/ 17 h 35" name="T5"/>
                <a:gd fmla="*/ 22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6 w 32" name="T14"/>
                <a:gd fmla="*/ 17 h 35" name="T15"/>
                <a:gd fmla="*/ 0 w 32" name="T16"/>
                <a:gd fmla="*/ 7 h 35" name="T17"/>
                <a:gd fmla="*/ 12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Freeform 7526"/>
            <p:cNvSpPr/>
            <p:nvPr/>
          </p:nvSpPr>
          <p:spPr bwMode="auto">
            <a:xfrm>
              <a:off x="10008909" y="479528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8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6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6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8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Freeform 7527"/>
            <p:cNvSpPr>
              <a:spLocks noEditPoints="1"/>
            </p:cNvSpPr>
            <p:nvPr/>
          </p:nvSpPr>
          <p:spPr bwMode="auto">
            <a:xfrm>
              <a:off x="10017269" y="2201694"/>
              <a:ext cx="735683" cy="819283"/>
            </a:xfrm>
            <a:custGeom>
              <a:gdLst>
                <a:gd fmla="*/ 15 w 88" name="T0"/>
                <a:gd fmla="*/ 48 h 98" name="T1"/>
                <a:gd fmla="*/ 27 w 88" name="T2"/>
                <a:gd fmla="*/ 75 h 98" name="T3"/>
                <a:gd fmla="*/ 60 w 88" name="T4"/>
                <a:gd fmla="*/ 73 h 98" name="T5"/>
                <a:gd fmla="*/ 63 w 88" name="T6"/>
                <a:gd fmla="*/ 41 h 98" name="T7"/>
                <a:gd fmla="*/ 44 w 88" name="T8"/>
                <a:gd fmla="*/ 28 h 98" name="T9"/>
                <a:gd fmla="*/ 45 w 88" name="T10"/>
                <a:gd fmla="*/ 7 h 98" name="T11"/>
                <a:gd fmla="*/ 49 w 88" name="T12"/>
                <a:gd fmla="*/ 8 h 98" name="T13"/>
                <a:gd fmla="*/ 52 w 88" name="T14"/>
                <a:gd fmla="*/ 11 h 98" name="T15"/>
                <a:gd fmla="*/ 60 w 88" name="T16"/>
                <a:gd fmla="*/ 21 h 98" name="T17"/>
                <a:gd fmla="*/ 67 w 88" name="T18"/>
                <a:gd fmla="*/ 20 h 98" name="T19"/>
                <a:gd fmla="*/ 65 w 88" name="T20"/>
                <a:gd fmla="*/ 39 h 98" name="T21"/>
                <a:gd fmla="*/ 76 w 88" name="T22"/>
                <a:gd fmla="*/ 27 h 98" name="T23"/>
                <a:gd fmla="*/ 80 w 88" name="T24"/>
                <a:gd fmla="*/ 27 h 98" name="T25"/>
                <a:gd fmla="*/ 87 w 88" name="T26"/>
                <a:gd fmla="*/ 27 h 98" name="T27"/>
                <a:gd fmla="*/ 81 w 88" name="T28"/>
                <a:gd fmla="*/ 32 h 98" name="T29"/>
                <a:gd fmla="*/ 83 w 88" name="T30"/>
                <a:gd fmla="*/ 35 h 98" name="T31"/>
                <a:gd fmla="*/ 81 w 88" name="T32"/>
                <a:gd fmla="*/ 40 h 98" name="T33"/>
                <a:gd fmla="*/ 75 w 88" name="T34"/>
                <a:gd fmla="*/ 47 h 98" name="T35"/>
                <a:gd fmla="*/ 80 w 88" name="T36"/>
                <a:gd fmla="*/ 51 h 98" name="T37"/>
                <a:gd fmla="*/ 72 w 88" name="T38"/>
                <a:gd fmla="*/ 64 h 98" name="T39"/>
                <a:gd fmla="*/ 80 w 88" name="T40"/>
                <a:gd fmla="*/ 63 h 98" name="T41"/>
                <a:gd fmla="*/ 84 w 88" name="T42"/>
                <a:gd fmla="*/ 65 h 98" name="T43"/>
                <a:gd fmla="*/ 87 w 88" name="T44"/>
                <a:gd fmla="*/ 72 h 98" name="T45"/>
                <a:gd fmla="*/ 80 w 88" name="T46"/>
                <a:gd fmla="*/ 73 h 98" name="T47"/>
                <a:gd fmla="*/ 77 w 88" name="T48"/>
                <a:gd fmla="*/ 73 h 98" name="T49"/>
                <a:gd fmla="*/ 73 w 88" name="T50"/>
                <a:gd fmla="*/ 75 h 98" name="T51"/>
                <a:gd fmla="*/ 64 w 88" name="T52"/>
                <a:gd fmla="*/ 61 h 98" name="T53"/>
                <a:gd fmla="*/ 64 w 88" name="T54"/>
                <a:gd fmla="*/ 78 h 98" name="T55"/>
                <a:gd fmla="*/ 45 w 88" name="T56"/>
                <a:gd fmla="*/ 73 h 98" name="T57"/>
                <a:gd fmla="*/ 51 w 88" name="T58"/>
                <a:gd fmla="*/ 88 h 98" name="T59"/>
                <a:gd fmla="*/ 49 w 88" name="T60"/>
                <a:gd fmla="*/ 92 h 98" name="T61"/>
                <a:gd fmla="*/ 45 w 88" name="T62"/>
                <a:gd fmla="*/ 97 h 98" name="T63"/>
                <a:gd fmla="*/ 43 w 88" name="T64"/>
                <a:gd fmla="*/ 97 h 98" name="T65"/>
                <a:gd fmla="*/ 39 w 88" name="T66"/>
                <a:gd fmla="*/ 92 h 98" name="T67"/>
                <a:gd fmla="*/ 37 w 88" name="T68"/>
                <a:gd fmla="*/ 88 h 98" name="T69"/>
                <a:gd fmla="*/ 43 w 88" name="T70"/>
                <a:gd fmla="*/ 73 h 98" name="T71"/>
                <a:gd fmla="*/ 24 w 88" name="T72"/>
                <a:gd fmla="*/ 80 h 98" name="T73"/>
                <a:gd fmla="*/ 23 w 88" name="T74"/>
                <a:gd fmla="*/ 61 h 98" name="T75"/>
                <a:gd fmla="*/ 14 w 88" name="T76"/>
                <a:gd fmla="*/ 75 h 98" name="T77"/>
                <a:gd fmla="*/ 10 w 88" name="T78"/>
                <a:gd fmla="*/ 75 h 98" name="T79"/>
                <a:gd fmla="*/ 7 w 88" name="T80"/>
                <a:gd fmla="*/ 73 h 98" name="T81"/>
                <a:gd fmla="*/ 0 w 88" name="T82"/>
                <a:gd fmla="*/ 73 h 98" name="T83"/>
                <a:gd fmla="*/ 3 w 88" name="T84"/>
                <a:gd fmla="*/ 67 h 98" name="T85"/>
                <a:gd fmla="*/ 7 w 88" name="T86"/>
                <a:gd fmla="*/ 64 h 98" name="T87"/>
                <a:gd fmla="*/ 15 w 88" name="T88"/>
                <a:gd fmla="*/ 64 h 98" name="T89"/>
                <a:gd fmla="*/ 8 w 88" name="T90"/>
                <a:gd fmla="*/ 52 h 98" name="T91"/>
                <a:gd fmla="*/ 12 w 88" name="T92"/>
                <a:gd fmla="*/ 47 h 98" name="T93"/>
                <a:gd fmla="*/ 7 w 88" name="T94"/>
                <a:gd fmla="*/ 36 h 98" name="T95"/>
                <a:gd fmla="*/ 6 w 88" name="T96"/>
                <a:gd fmla="*/ 32 h 98" name="T97"/>
                <a:gd fmla="*/ 4 w 88" name="T98"/>
                <a:gd fmla="*/ 29 h 98" name="T99"/>
                <a:gd fmla="*/ 2 w 88" name="T100"/>
                <a:gd fmla="*/ 24 h 98" name="T101"/>
                <a:gd fmla="*/ 8 w 88" name="T102"/>
                <a:gd fmla="*/ 23 h 98" name="T103"/>
                <a:gd fmla="*/ 14 w 88" name="T104"/>
                <a:gd fmla="*/ 24 h 98" name="T105"/>
                <a:gd fmla="*/ 16 w 88" name="T106"/>
                <a:gd fmla="*/ 32 h 98" name="T107"/>
                <a:gd fmla="*/ 24 w 88" name="T108"/>
                <a:gd fmla="*/ 20 h 98" name="T109"/>
                <a:gd fmla="*/ 31 w 88" name="T110"/>
                <a:gd fmla="*/ 20 h 98" name="T111"/>
                <a:gd fmla="*/ 37 w 88" name="T112"/>
                <a:gd fmla="*/ 11 h 98" name="T113"/>
                <a:gd fmla="*/ 40 w 88" name="T114"/>
                <a:gd fmla="*/ 8 h 98" name="T115"/>
                <a:gd fmla="*/ 44 w 88" name="T116"/>
                <a:gd fmla="*/ 7 h 9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8" w="88">
                  <a:moveTo>
                    <a:pt x="31" y="23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5" y="3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44" y="71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0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63" y="41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44" y="28"/>
                  </a:lnTo>
                  <a:lnTo>
                    <a:pt x="31" y="23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5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67" y="23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5" y="39"/>
                  </a:lnTo>
                  <a:lnTo>
                    <a:pt x="72" y="35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33"/>
                  </a:lnTo>
                  <a:lnTo>
                    <a:pt x="79" y="31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7" y="29"/>
                  </a:lnTo>
                  <a:lnTo>
                    <a:pt x="81" y="32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9" y="33"/>
                  </a:lnTo>
                  <a:lnTo>
                    <a:pt x="76" y="35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3" y="36"/>
                  </a:lnTo>
                  <a:lnTo>
                    <a:pt x="65" y="40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9" y="47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80" y="51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2"/>
                  </a:lnTo>
                  <a:lnTo>
                    <a:pt x="65" y="60"/>
                  </a:lnTo>
                  <a:lnTo>
                    <a:pt x="72" y="64"/>
                  </a:lnTo>
                  <a:lnTo>
                    <a:pt x="79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65"/>
                  </a:lnTo>
                  <a:lnTo>
                    <a:pt x="79" y="67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4" y="67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87" y="71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7" y="73"/>
                  </a:lnTo>
                  <a:lnTo>
                    <a:pt x="77" y="69"/>
                  </a:lnTo>
                  <a:lnTo>
                    <a:pt x="73" y="67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1" y="65"/>
                  </a:lnTo>
                  <a:lnTo>
                    <a:pt x="64" y="61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4" y="78"/>
                  </a:lnTo>
                  <a:lnTo>
                    <a:pt x="63" y="80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45" y="73"/>
                  </a:lnTo>
                  <a:lnTo>
                    <a:pt x="45" y="81"/>
                  </a:lnTo>
                  <a:lnTo>
                    <a:pt x="51" y="85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90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8" y="93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3" y="84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7" y="85"/>
                  </a:lnTo>
                  <a:lnTo>
                    <a:pt x="43" y="81"/>
                  </a:lnTo>
                  <a:lnTo>
                    <a:pt x="43" y="73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5" y="81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3" y="75"/>
                  </a:lnTo>
                  <a:lnTo>
                    <a:pt x="23" y="61"/>
                  </a:lnTo>
                  <a:lnTo>
                    <a:pt x="16" y="67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68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7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2" y="65"/>
                  </a:lnTo>
                  <a:lnTo>
                    <a:pt x="7" y="64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15" y="64"/>
                  </a:lnTo>
                  <a:lnTo>
                    <a:pt x="21" y="6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21" y="39"/>
                  </a:lnTo>
                  <a:lnTo>
                    <a:pt x="15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3" y="36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44" y="25"/>
                  </a:lnTo>
                  <a:lnTo>
                    <a:pt x="44" y="17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Freeform 7528"/>
            <p:cNvSpPr/>
            <p:nvPr/>
          </p:nvSpPr>
          <p:spPr bwMode="auto">
            <a:xfrm>
              <a:off x="10176109" y="2435775"/>
              <a:ext cx="409641" cy="359481"/>
            </a:xfrm>
            <a:custGeom>
              <a:gdLst>
                <a:gd fmla="*/ 12 w 49" name="T0"/>
                <a:gd fmla="*/ 0 h 43" name="T1"/>
                <a:gd fmla="*/ 25 w 49" name="T2"/>
                <a:gd fmla="*/ 9 h 43" name="T3"/>
                <a:gd fmla="*/ 38 w 49" name="T4"/>
                <a:gd fmla="*/ 3 h 43" name="T5"/>
                <a:gd fmla="*/ 36 w 49" name="T6"/>
                <a:gd fmla="*/ 15 h 43" name="T7"/>
                <a:gd fmla="*/ 49 w 49" name="T8"/>
                <a:gd fmla="*/ 23 h 43" name="T9"/>
                <a:gd fmla="*/ 36 w 49" name="T10"/>
                <a:gd fmla="*/ 28 h 43" name="T11"/>
                <a:gd fmla="*/ 37 w 49" name="T12"/>
                <a:gd fmla="*/ 43 h 43" name="T13"/>
                <a:gd fmla="*/ 24 w 49" name="T14"/>
                <a:gd fmla="*/ 35 h 43" name="T15"/>
                <a:gd fmla="*/ 10 w 49" name="T16"/>
                <a:gd fmla="*/ 43 h 43" name="T17"/>
                <a:gd fmla="*/ 12 w 49" name="T18"/>
                <a:gd fmla="*/ 28 h 43" name="T19"/>
                <a:gd fmla="*/ 0 w 49" name="T20"/>
                <a:gd fmla="*/ 21 h 43" name="T21"/>
                <a:gd fmla="*/ 13 w 49" name="T22"/>
                <a:gd fmla="*/ 15 h 43" name="T23"/>
                <a:gd fmla="*/ 12 w 49" name="T24"/>
                <a:gd fmla="*/ 0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49">
                  <a:moveTo>
                    <a:pt x="12" y="0"/>
                  </a:moveTo>
                  <a:lnTo>
                    <a:pt x="25" y="9"/>
                  </a:lnTo>
                  <a:lnTo>
                    <a:pt x="38" y="3"/>
                  </a:lnTo>
                  <a:lnTo>
                    <a:pt x="36" y="15"/>
                  </a:lnTo>
                  <a:lnTo>
                    <a:pt x="49" y="23"/>
                  </a:lnTo>
                  <a:lnTo>
                    <a:pt x="36" y="28"/>
                  </a:lnTo>
                  <a:lnTo>
                    <a:pt x="37" y="43"/>
                  </a:lnTo>
                  <a:lnTo>
                    <a:pt x="24" y="35"/>
                  </a:lnTo>
                  <a:lnTo>
                    <a:pt x="10" y="43"/>
                  </a:lnTo>
                  <a:lnTo>
                    <a:pt x="12" y="28"/>
                  </a:lnTo>
                  <a:lnTo>
                    <a:pt x="0" y="21"/>
                  </a:lnTo>
                  <a:lnTo>
                    <a:pt x="1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7" name="PA_库_组合 66"/>
          <p:cNvGrpSpPr/>
          <p:nvPr>
            <p:custDataLst>
              <p:tags r:id="rId3"/>
            </p:custDataLst>
          </p:nvPr>
        </p:nvGrpSpPr>
        <p:grpSpPr>
          <a:xfrm>
            <a:off x="1920580" y="3827401"/>
            <a:ext cx="4044028" cy="769441"/>
            <a:chOff x="4919047" y="645478"/>
            <a:chExt cx="6502404" cy="769441"/>
          </a:xfrm>
        </p:grpSpPr>
        <p:sp>
          <p:nvSpPr>
            <p:cNvPr id="68" name="文本框 67"/>
            <p:cNvSpPr txBox="1"/>
            <p:nvPr/>
          </p:nvSpPr>
          <p:spPr>
            <a:xfrm>
              <a:off x="4919047" y="707032"/>
              <a:ext cx="52022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36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　　活动主题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0323309" y="645478"/>
              <a:ext cx="1098141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4800">
                  <a:latin charset="0" panose="020b0604020202020204" pitchFamily="34" typeface="Arial"/>
                  <a:cs charset="0" panose="020b0604020202020204" pitchFamily="34" typeface="Arial"/>
                </a:defRPr>
              </a:lvl1pPr>
            </a:lstStyle>
            <a:p>
              <a:pPr algn="r"/>
              <a:r>
                <a:rPr altLang="zh-CN" lang="en-US" sz="44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rPr>
                <a:t>01</a:t>
              </a:r>
            </a:p>
          </p:txBody>
        </p:sp>
      </p:grpSp>
      <p:grpSp>
        <p:nvGrpSpPr>
          <p:cNvPr id="75" name="PA_库_组合 74"/>
          <p:cNvGrpSpPr/>
          <p:nvPr>
            <p:custDataLst>
              <p:tags r:id="rId4"/>
            </p:custDataLst>
          </p:nvPr>
        </p:nvGrpSpPr>
        <p:grpSpPr>
          <a:xfrm>
            <a:off x="1920580" y="4683587"/>
            <a:ext cx="4044028" cy="769441"/>
            <a:chOff x="4919047" y="645478"/>
            <a:chExt cx="6502404" cy="769441"/>
          </a:xfrm>
        </p:grpSpPr>
        <p:sp>
          <p:nvSpPr>
            <p:cNvPr id="76" name="文本框 75"/>
            <p:cNvSpPr txBox="1"/>
            <p:nvPr/>
          </p:nvSpPr>
          <p:spPr>
            <a:xfrm>
              <a:off x="4919047" y="707033"/>
              <a:ext cx="52022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36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　　目标定位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323309" y="645478"/>
              <a:ext cx="1098141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4800">
                  <a:latin charset="0" panose="020b0604020202020204" pitchFamily="34" typeface="Arial"/>
                  <a:cs charset="0" panose="020b0604020202020204" pitchFamily="34" typeface="Arial"/>
                </a:defRPr>
              </a:lvl1pPr>
            </a:lstStyle>
            <a:p>
              <a:pPr algn="r"/>
              <a:r>
                <a:rPr altLang="zh-CN" lang="en-US" smtClean="0" sz="44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rPr>
                <a:t>02</a:t>
              </a:r>
            </a:p>
          </p:txBody>
        </p:sp>
      </p:grpSp>
      <p:grpSp>
        <p:nvGrpSpPr>
          <p:cNvPr id="78" name="PA_库_组合 77"/>
          <p:cNvGrpSpPr/>
          <p:nvPr>
            <p:custDataLst>
              <p:tags r:id="rId5"/>
            </p:custDataLst>
          </p:nvPr>
        </p:nvGrpSpPr>
        <p:grpSpPr>
          <a:xfrm>
            <a:off x="6297172" y="3827401"/>
            <a:ext cx="3235448" cy="769441"/>
            <a:chOff x="5453778" y="645478"/>
            <a:chExt cx="5202286" cy="769441"/>
          </a:xfrm>
        </p:grpSpPr>
        <p:sp>
          <p:nvSpPr>
            <p:cNvPr id="79" name="文本框 78"/>
            <p:cNvSpPr txBox="1"/>
            <p:nvPr/>
          </p:nvSpPr>
          <p:spPr>
            <a:xfrm>
              <a:off x="5453778" y="707032"/>
              <a:ext cx="52022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　　活动布置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679381" y="645478"/>
              <a:ext cx="1098141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4800">
                  <a:latin charset="0" panose="020b0604020202020204" pitchFamily="34" typeface="Arial"/>
                  <a:cs charset="0" panose="020b0604020202020204" pitchFamily="34" typeface="Arial"/>
                </a:defRPr>
              </a:lvl1pPr>
            </a:lstStyle>
            <a:p>
              <a:r>
                <a:rPr altLang="zh-CN" lang="en-US" smtClean="0" sz="44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rPr>
                <a:t>03</a:t>
              </a:r>
            </a:p>
          </p:txBody>
        </p:sp>
      </p:grpSp>
      <p:grpSp>
        <p:nvGrpSpPr>
          <p:cNvPr id="81" name="PA_库_组合 80"/>
          <p:cNvGrpSpPr/>
          <p:nvPr>
            <p:custDataLst>
              <p:tags r:id="rId6"/>
            </p:custDataLst>
          </p:nvPr>
        </p:nvGrpSpPr>
        <p:grpSpPr>
          <a:xfrm>
            <a:off x="6236190" y="4683587"/>
            <a:ext cx="3235448" cy="769441"/>
            <a:chOff x="5355724" y="645478"/>
            <a:chExt cx="5202286" cy="769441"/>
          </a:xfrm>
        </p:grpSpPr>
        <p:sp>
          <p:nvSpPr>
            <p:cNvPr id="82" name="文本框 81"/>
            <p:cNvSpPr txBox="1"/>
            <p:nvPr/>
          </p:nvSpPr>
          <p:spPr>
            <a:xfrm>
              <a:off x="5355725" y="707033"/>
              <a:ext cx="520228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　　活动预算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5679381" y="645478"/>
              <a:ext cx="1098141" cy="1432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4800">
                  <a:latin charset="0" panose="020b0604020202020204" pitchFamily="34" typeface="Arial"/>
                  <a:cs charset="0" panose="020b0604020202020204" pitchFamily="34" typeface="Arial"/>
                </a:defRPr>
              </a:lvl1pPr>
            </a:lstStyle>
            <a:p>
              <a:r>
                <a:rPr altLang="zh-CN" lang="en-US" smtClean="0" sz="4400">
                  <a:solidFill>
                    <a:schemeClr val="bg1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</a:rPr>
                <a:t>04</a:t>
              </a:r>
            </a:p>
          </p:txBody>
        </p:sp>
      </p:grpSp>
    </p:spTree>
    <p:extLst>
      <p:ext uri="{BB962C8B-B14F-4D97-AF65-F5344CB8AC3E}">
        <p14:creationId val="38026547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活动布置</a:t>
            </a:r>
          </a:p>
        </p:txBody>
      </p:sp>
      <p:sp>
        <p:nvSpPr>
          <p:cNvPr id="3" name="Freeform 4427"/>
          <p:cNvSpPr>
            <a:spLocks noEditPoints="1"/>
          </p:cNvSpPr>
          <p:nvPr/>
        </p:nvSpPr>
        <p:spPr bwMode="auto">
          <a:xfrm>
            <a:off x="4704347" y="447248"/>
            <a:ext cx="579615" cy="706609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27"/>
          <p:cNvSpPr>
            <a:spLocks noEditPoints="1"/>
          </p:cNvSpPr>
          <p:nvPr/>
        </p:nvSpPr>
        <p:spPr bwMode="auto">
          <a:xfrm>
            <a:off x="1319340" y="2023837"/>
            <a:ext cx="1406525" cy="1114425"/>
          </a:xfrm>
          <a:custGeom>
            <a:gdLst>
              <a:gd fmla="*/ 384 w 642" name="T0"/>
              <a:gd fmla="*/ 49 h 509" name="T1"/>
              <a:gd fmla="*/ 246 w 642" name="T2"/>
              <a:gd fmla="*/ 114 h 509" name="T3"/>
              <a:gd fmla="*/ 60 w 642" name="T4"/>
              <a:gd fmla="*/ 81 h 509" name="T5"/>
              <a:gd fmla="*/ 26 w 642" name="T6"/>
              <a:gd fmla="*/ 472 h 509" name="T7"/>
              <a:gd fmla="*/ 73 w 642" name="T8"/>
              <a:gd fmla="*/ 496 h 509" name="T9"/>
              <a:gd fmla="*/ 357 w 642" name="T10"/>
              <a:gd fmla="*/ 431 h 509" name="T11"/>
              <a:gd fmla="*/ 385 w 642" name="T12"/>
              <a:gd fmla="*/ 59 h 509" name="T13"/>
              <a:gd fmla="*/ 386 w 642" name="T14"/>
              <a:gd fmla="*/ 372 h 509" name="T15"/>
              <a:gd fmla="*/ 456 w 642" name="T16"/>
              <a:gd fmla="*/ 281 h 509" name="T17"/>
              <a:gd fmla="*/ 258 w 642" name="T18"/>
              <a:gd fmla="*/ 86 h 509" name="T19"/>
              <a:gd fmla="*/ 258 w 642" name="T20"/>
              <a:gd fmla="*/ 86 h 509" name="T21"/>
              <a:gd fmla="*/ 225 w 642" name="T22"/>
              <a:gd fmla="*/ 79 h 509" name="T23"/>
              <a:gd fmla="*/ 229 w 642" name="T24"/>
              <a:gd fmla="*/ 63 h 509" name="T25"/>
              <a:gd fmla="*/ 229 w 642" name="T26"/>
              <a:gd fmla="*/ 48 h 509" name="T27"/>
              <a:gd fmla="*/ 255 w 642" name="T28"/>
              <a:gd fmla="*/ 54 h 509" name="T29"/>
              <a:gd fmla="*/ 230 w 642" name="T30"/>
              <a:gd fmla="*/ 89 h 509" name="T31"/>
              <a:gd fmla="*/ 244 w 642" name="T32"/>
              <a:gd fmla="*/ 98 h 509" name="T33"/>
              <a:gd fmla="*/ 245 w 642" name="T34"/>
              <a:gd fmla="*/ 98 h 509" name="T35"/>
              <a:gd fmla="*/ 62 w 642" name="T36"/>
              <a:gd fmla="*/ 42 h 509" name="T37"/>
              <a:gd fmla="*/ 120 w 642" name="T38"/>
              <a:gd fmla="*/ 62 h 509" name="T39"/>
              <a:gd fmla="*/ 78 w 642" name="T40"/>
              <a:gd fmla="*/ 62 h 509" name="T41"/>
              <a:gd fmla="*/ 73 w 642" name="T42"/>
              <a:gd fmla="*/ 54 h 509" name="T43"/>
              <a:gd fmla="*/ 70 w 642" name="T44"/>
              <a:gd fmla="*/ 44 h 509" name="T45"/>
              <a:gd fmla="*/ 96 w 642" name="T46"/>
              <a:gd fmla="*/ 43 h 509" name="T47"/>
              <a:gd fmla="*/ 66 w 642" name="T48"/>
              <a:gd fmla="*/ 86 h 509" name="T49"/>
              <a:gd fmla="*/ 247 w 642" name="T50"/>
              <a:gd fmla="*/ 128 h 509" name="T51"/>
              <a:gd fmla="*/ 205 w 642" name="T52"/>
              <a:gd fmla="*/ 397 h 509" name="T53"/>
              <a:gd fmla="*/ 225 w 642" name="T54"/>
              <a:gd fmla="*/ 401 h 509" name="T55"/>
              <a:gd fmla="*/ 351 w 642" name="T56"/>
              <a:gd fmla="*/ 411 h 509" name="T57"/>
              <a:gd fmla="*/ 332 w 642" name="T58"/>
              <a:gd fmla="*/ 418 h 509" name="T59"/>
              <a:gd fmla="*/ 311 w 642" name="T60"/>
              <a:gd fmla="*/ 428 h 509" name="T61"/>
              <a:gd fmla="*/ 278 w 642" name="T62"/>
              <a:gd fmla="*/ 461 h 509" name="T63"/>
              <a:gd fmla="*/ 241 w 642" name="T64"/>
              <a:gd fmla="*/ 476 h 509" name="T65"/>
              <a:gd fmla="*/ 231 w 642" name="T66"/>
              <a:gd fmla="*/ 474 h 509" name="T67"/>
              <a:gd fmla="*/ 218 w 642" name="T68"/>
              <a:gd fmla="*/ 468 h 509" name="T69"/>
              <a:gd fmla="*/ 195 w 642" name="T70"/>
              <a:gd fmla="*/ 479 h 509" name="T71"/>
              <a:gd fmla="*/ 170 w 642" name="T72"/>
              <a:gd fmla="*/ 494 h 509" name="T73"/>
              <a:gd fmla="*/ 145 w 642" name="T74"/>
              <a:gd fmla="*/ 496 h 509" name="T75"/>
              <a:gd fmla="*/ 143 w 642" name="T76"/>
              <a:gd fmla="*/ 477 h 509" name="T77"/>
              <a:gd fmla="*/ 122 w 642" name="T78"/>
              <a:gd fmla="*/ 479 h 509" name="T79"/>
              <a:gd fmla="*/ 94 w 642" name="T80"/>
              <a:gd fmla="*/ 492 h 509" name="T81"/>
              <a:gd fmla="*/ 66 w 642" name="T82"/>
              <a:gd fmla="*/ 485 h 509" name="T83"/>
              <a:gd fmla="*/ 68 w 642" name="T84"/>
              <a:gd fmla="*/ 464 h 509" name="T85"/>
              <a:gd fmla="*/ 48 w 642" name="T86"/>
              <a:gd fmla="*/ 466 h 509" name="T87"/>
              <a:gd fmla="*/ 233 w 642" name="T88"/>
              <a:gd fmla="*/ 444 h 509" name="T89"/>
              <a:gd fmla="*/ 395 w 642" name="T90"/>
              <a:gd fmla="*/ 390 h 509" name="T91"/>
              <a:gd fmla="*/ 380 w 642" name="T92"/>
              <a:gd fmla="*/ 393 h 509" name="T93"/>
              <a:gd fmla="*/ 367 w 642" name="T94"/>
              <a:gd fmla="*/ 399 h 509" name="T95"/>
              <a:gd fmla="*/ 449 w 642" name="T96"/>
              <a:gd fmla="*/ 403 h 509" name="T97"/>
              <a:gd fmla="*/ 429 w 642" name="T98"/>
              <a:gd fmla="*/ 408 h 509" name="T99"/>
              <a:gd fmla="*/ 383 w 642" name="T100"/>
              <a:gd fmla="*/ 435 h 509" name="T101"/>
              <a:gd fmla="*/ 362 w 642" name="T102"/>
              <a:gd fmla="*/ 427 h 509" name="T103"/>
              <a:gd fmla="*/ 422 w 642" name="T104"/>
              <a:gd fmla="*/ 362 h 509" name="T105"/>
              <a:gd fmla="*/ 415 w 642" name="T106"/>
              <a:gd fmla="*/ 356 h 509" name="T107"/>
              <a:gd fmla="*/ 391 w 642" name="T108"/>
              <a:gd fmla="*/ 372 h 509" name="T109"/>
              <a:gd fmla="*/ 412 w 642" name="T110"/>
              <a:gd fmla="*/ 336 h 509" name="T111"/>
              <a:gd fmla="*/ 494 w 642" name="T112"/>
              <a:gd fmla="*/ 248 h 50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509" w="642">
                <a:moveTo>
                  <a:pt x="636" y="160"/>
                </a:moveTo>
                <a:cubicBezTo>
                  <a:pt x="636" y="158"/>
                  <a:pt x="636" y="156"/>
                  <a:pt x="634" y="155"/>
                </a:cubicBezTo>
                <a:cubicBezTo>
                  <a:pt x="628" y="137"/>
                  <a:pt x="615" y="123"/>
                  <a:pt x="590" y="119"/>
                </a:cubicBezTo>
                <a:cubicBezTo>
                  <a:pt x="552" y="113"/>
                  <a:pt x="520" y="104"/>
                  <a:pt x="485" y="88"/>
                </a:cubicBezTo>
                <a:cubicBezTo>
                  <a:pt x="452" y="73"/>
                  <a:pt x="420" y="57"/>
                  <a:pt x="384" y="49"/>
                </a:cubicBezTo>
                <a:cubicBezTo>
                  <a:pt x="354" y="43"/>
                  <a:pt x="318" y="46"/>
                  <a:pt x="290" y="60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78" y="36"/>
                  <a:pt x="242" y="14"/>
                  <a:pt x="220" y="40"/>
                </a:cubicBezTo>
                <a:cubicBezTo>
                  <a:pt x="203" y="61"/>
                  <a:pt x="220" y="108"/>
                  <a:pt x="249" y="104"/>
                </a:cubicBezTo>
                <a:cubicBezTo>
                  <a:pt x="248" y="107"/>
                  <a:pt x="246" y="110"/>
                  <a:pt x="246" y="114"/>
                </a:cubicBezTo>
                <a:cubicBezTo>
                  <a:pt x="231" y="100"/>
                  <a:pt x="215" y="87"/>
                  <a:pt x="197" y="78"/>
                </a:cubicBezTo>
                <a:cubicBezTo>
                  <a:pt x="179" y="69"/>
                  <a:pt x="160" y="64"/>
                  <a:pt x="141" y="62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0" y="32"/>
                  <a:pt x="116" y="0"/>
                  <a:pt x="83" y="10"/>
                </a:cubicBezTo>
                <a:cubicBezTo>
                  <a:pt x="52" y="19"/>
                  <a:pt x="44" y="56"/>
                  <a:pt x="60" y="81"/>
                </a:cubicBezTo>
                <a:cubicBezTo>
                  <a:pt x="60" y="81"/>
                  <a:pt x="59" y="81"/>
                  <a:pt x="59" y="82"/>
                </a:cubicBezTo>
                <a:cubicBezTo>
                  <a:pt x="11" y="114"/>
                  <a:pt x="3" y="175"/>
                  <a:pt x="6" y="228"/>
                </a:cubicBezTo>
                <a:cubicBezTo>
                  <a:pt x="10" y="308"/>
                  <a:pt x="35" y="386"/>
                  <a:pt x="21" y="467"/>
                </a:cubicBezTo>
                <a:cubicBezTo>
                  <a:pt x="21" y="468"/>
                  <a:pt x="22" y="470"/>
                  <a:pt x="22" y="470"/>
                </a:cubicBezTo>
                <a:cubicBezTo>
                  <a:pt x="23" y="472"/>
                  <a:pt x="24" y="473"/>
                  <a:pt x="26" y="472"/>
                </a:cubicBezTo>
                <a:cubicBezTo>
                  <a:pt x="26" y="472"/>
                  <a:pt x="27" y="472"/>
                  <a:pt x="27" y="472"/>
                </a:cubicBezTo>
                <a:cubicBezTo>
                  <a:pt x="27" y="472"/>
                  <a:pt x="27" y="472"/>
                  <a:pt x="28" y="472"/>
                </a:cubicBezTo>
                <a:cubicBezTo>
                  <a:pt x="42" y="482"/>
                  <a:pt x="57" y="490"/>
                  <a:pt x="73" y="495"/>
                </a:cubicBezTo>
                <a:cubicBezTo>
                  <a:pt x="73" y="495"/>
                  <a:pt x="73" y="495"/>
                  <a:pt x="73" y="495"/>
                </a:cubicBezTo>
                <a:cubicBezTo>
                  <a:pt x="72" y="496"/>
                  <a:pt x="73" y="496"/>
                  <a:pt x="73" y="496"/>
                </a:cubicBezTo>
                <a:cubicBezTo>
                  <a:pt x="74" y="496"/>
                  <a:pt x="74" y="495"/>
                  <a:pt x="74" y="495"/>
                </a:cubicBezTo>
                <a:cubicBezTo>
                  <a:pt x="118" y="509"/>
                  <a:pt x="168" y="506"/>
                  <a:pt x="212" y="494"/>
                </a:cubicBezTo>
                <a:cubicBezTo>
                  <a:pt x="247" y="485"/>
                  <a:pt x="279" y="470"/>
                  <a:pt x="311" y="453"/>
                </a:cubicBezTo>
                <a:cubicBezTo>
                  <a:pt x="326" y="445"/>
                  <a:pt x="341" y="437"/>
                  <a:pt x="356" y="428"/>
                </a:cubicBezTo>
                <a:cubicBezTo>
                  <a:pt x="356" y="429"/>
                  <a:pt x="356" y="430"/>
                  <a:pt x="357" y="431"/>
                </a:cubicBezTo>
                <a:cubicBezTo>
                  <a:pt x="375" y="450"/>
                  <a:pt x="401" y="444"/>
                  <a:pt x="423" y="436"/>
                </a:cubicBezTo>
                <a:cubicBezTo>
                  <a:pt x="451" y="426"/>
                  <a:pt x="476" y="412"/>
                  <a:pt x="499" y="394"/>
                </a:cubicBezTo>
                <a:cubicBezTo>
                  <a:pt x="549" y="355"/>
                  <a:pt x="593" y="299"/>
                  <a:pt x="622" y="243"/>
                </a:cubicBezTo>
                <a:cubicBezTo>
                  <a:pt x="634" y="218"/>
                  <a:pt x="642" y="186"/>
                  <a:pt x="636" y="160"/>
                </a:cubicBezTo>
                <a:close/>
                <a:moveTo>
                  <a:pt x="385" y="59"/>
                </a:moveTo>
                <a:cubicBezTo>
                  <a:pt x="441" y="71"/>
                  <a:pt x="490" y="106"/>
                  <a:pt x="546" y="121"/>
                </a:cubicBezTo>
                <a:cubicBezTo>
                  <a:pt x="571" y="127"/>
                  <a:pt x="607" y="123"/>
                  <a:pt x="623" y="147"/>
                </a:cubicBezTo>
                <a:cubicBezTo>
                  <a:pt x="624" y="150"/>
                  <a:pt x="626" y="153"/>
                  <a:pt x="627" y="156"/>
                </a:cubicBezTo>
                <a:cubicBezTo>
                  <a:pt x="576" y="177"/>
                  <a:pt x="528" y="210"/>
                  <a:pt x="486" y="246"/>
                </a:cubicBezTo>
                <a:cubicBezTo>
                  <a:pt x="446" y="279"/>
                  <a:pt x="401" y="320"/>
                  <a:pt x="386" y="372"/>
                </a:cubicBezTo>
                <a:cubicBezTo>
                  <a:pt x="366" y="352"/>
                  <a:pt x="356" y="323"/>
                  <a:pt x="346" y="298"/>
                </a:cubicBezTo>
                <a:cubicBezTo>
                  <a:pt x="334" y="267"/>
                  <a:pt x="323" y="237"/>
                  <a:pt x="309" y="207"/>
                </a:cubicBezTo>
                <a:cubicBezTo>
                  <a:pt x="294" y="176"/>
                  <a:pt x="275" y="144"/>
                  <a:pt x="250" y="119"/>
                </a:cubicBezTo>
                <a:cubicBezTo>
                  <a:pt x="268" y="63"/>
                  <a:pt x="332" y="47"/>
                  <a:pt x="385" y="59"/>
                </a:cubicBezTo>
                <a:close/>
                <a:moveTo>
                  <a:pt x="456" y="281"/>
                </a:moveTo>
                <a:cubicBezTo>
                  <a:pt x="466" y="271"/>
                  <a:pt x="477" y="262"/>
                  <a:pt x="488" y="253"/>
                </a:cubicBezTo>
                <a:cubicBezTo>
                  <a:pt x="500" y="265"/>
                  <a:pt x="518" y="288"/>
                  <a:pt x="498" y="301"/>
                </a:cubicBezTo>
                <a:cubicBezTo>
                  <a:pt x="486" y="308"/>
                  <a:pt x="452" y="304"/>
                  <a:pt x="457" y="283"/>
                </a:cubicBezTo>
                <a:cubicBezTo>
                  <a:pt x="457" y="283"/>
                  <a:pt x="457" y="282"/>
                  <a:pt x="456" y="281"/>
                </a:cubicBezTo>
                <a:close/>
                <a:moveTo>
                  <a:pt x="258" y="86"/>
                </a:moveTo>
                <a:cubicBezTo>
                  <a:pt x="252" y="85"/>
                  <a:pt x="247" y="83"/>
                  <a:pt x="243" y="79"/>
                </a:cubicBezTo>
                <a:cubicBezTo>
                  <a:pt x="239" y="75"/>
                  <a:pt x="236" y="67"/>
                  <a:pt x="241" y="63"/>
                </a:cubicBezTo>
                <a:cubicBezTo>
                  <a:pt x="251" y="54"/>
                  <a:pt x="262" y="68"/>
                  <a:pt x="267" y="76"/>
                </a:cubicBezTo>
                <a:cubicBezTo>
                  <a:pt x="264" y="79"/>
                  <a:pt x="261" y="83"/>
                  <a:pt x="258" y="87"/>
                </a:cubicBezTo>
                <a:cubicBezTo>
                  <a:pt x="258" y="87"/>
                  <a:pt x="258" y="87"/>
                  <a:pt x="258" y="86"/>
                </a:cubicBezTo>
                <a:close/>
                <a:moveTo>
                  <a:pt x="230" y="89"/>
                </a:moveTo>
                <a:cubicBezTo>
                  <a:pt x="232" y="87"/>
                  <a:pt x="233" y="85"/>
                  <a:pt x="235" y="84"/>
                </a:cubicBezTo>
                <a:cubicBezTo>
                  <a:pt x="235" y="83"/>
                  <a:pt x="234" y="83"/>
                  <a:pt x="234" y="83"/>
                </a:cubicBezTo>
                <a:cubicBezTo>
                  <a:pt x="232" y="85"/>
                  <a:pt x="231" y="86"/>
                  <a:pt x="229" y="88"/>
                </a:cubicBezTo>
                <a:cubicBezTo>
                  <a:pt x="228" y="85"/>
                  <a:pt x="226" y="82"/>
                  <a:pt x="225" y="79"/>
                </a:cubicBezTo>
                <a:cubicBezTo>
                  <a:pt x="226" y="77"/>
                  <a:pt x="227" y="76"/>
                  <a:pt x="228" y="74"/>
                </a:cubicBezTo>
                <a:cubicBezTo>
                  <a:pt x="229" y="74"/>
                  <a:pt x="228" y="73"/>
                  <a:pt x="228" y="74"/>
                </a:cubicBezTo>
                <a:cubicBezTo>
                  <a:pt x="227" y="75"/>
                  <a:pt x="225" y="77"/>
                  <a:pt x="224" y="78"/>
                </a:cubicBezTo>
                <a:cubicBezTo>
                  <a:pt x="224" y="76"/>
                  <a:pt x="223" y="74"/>
                  <a:pt x="222" y="71"/>
                </a:cubicBezTo>
                <a:cubicBezTo>
                  <a:pt x="224" y="68"/>
                  <a:pt x="226" y="65"/>
                  <a:pt x="229" y="63"/>
                </a:cubicBezTo>
                <a:cubicBezTo>
                  <a:pt x="229" y="62"/>
                  <a:pt x="228" y="62"/>
                  <a:pt x="228" y="62"/>
                </a:cubicBezTo>
                <a:cubicBezTo>
                  <a:pt x="226" y="64"/>
                  <a:pt x="224" y="67"/>
                  <a:pt x="222" y="69"/>
                </a:cubicBezTo>
                <a:cubicBezTo>
                  <a:pt x="222" y="67"/>
                  <a:pt x="222" y="66"/>
                  <a:pt x="222" y="64"/>
                </a:cubicBezTo>
                <a:cubicBezTo>
                  <a:pt x="224" y="58"/>
                  <a:pt x="226" y="53"/>
                  <a:pt x="230" y="48"/>
                </a:cubicBezTo>
                <a:cubicBezTo>
                  <a:pt x="230" y="48"/>
                  <a:pt x="229" y="48"/>
                  <a:pt x="229" y="48"/>
                </a:cubicBezTo>
                <a:cubicBezTo>
                  <a:pt x="226" y="52"/>
                  <a:pt x="224" y="56"/>
                  <a:pt x="222" y="61"/>
                </a:cubicBezTo>
                <a:cubicBezTo>
                  <a:pt x="222" y="52"/>
                  <a:pt x="226" y="44"/>
                  <a:pt x="234" y="40"/>
                </a:cubicBezTo>
                <a:cubicBezTo>
                  <a:pt x="254" y="29"/>
                  <a:pt x="274" y="47"/>
                  <a:pt x="284" y="64"/>
                </a:cubicBezTo>
                <a:cubicBezTo>
                  <a:pt x="280" y="66"/>
                  <a:pt x="277" y="68"/>
                  <a:pt x="273" y="71"/>
                </a:cubicBezTo>
                <a:cubicBezTo>
                  <a:pt x="269" y="64"/>
                  <a:pt x="263" y="57"/>
                  <a:pt x="255" y="54"/>
                </a:cubicBezTo>
                <a:cubicBezTo>
                  <a:pt x="248" y="52"/>
                  <a:pt x="239" y="53"/>
                  <a:pt x="234" y="59"/>
                </a:cubicBezTo>
                <a:cubicBezTo>
                  <a:pt x="229" y="65"/>
                  <a:pt x="230" y="74"/>
                  <a:pt x="234" y="81"/>
                </a:cubicBezTo>
                <a:cubicBezTo>
                  <a:pt x="237" y="83"/>
                  <a:pt x="239" y="85"/>
                  <a:pt x="242" y="87"/>
                </a:cubicBezTo>
                <a:cubicBezTo>
                  <a:pt x="239" y="89"/>
                  <a:pt x="237" y="92"/>
                  <a:pt x="236" y="94"/>
                </a:cubicBezTo>
                <a:cubicBezTo>
                  <a:pt x="234" y="93"/>
                  <a:pt x="232" y="91"/>
                  <a:pt x="230" y="89"/>
                </a:cubicBezTo>
                <a:close/>
                <a:moveTo>
                  <a:pt x="245" y="98"/>
                </a:moveTo>
                <a:cubicBezTo>
                  <a:pt x="247" y="96"/>
                  <a:pt x="249" y="93"/>
                  <a:pt x="251" y="91"/>
                </a:cubicBezTo>
                <a:cubicBezTo>
                  <a:pt x="251" y="90"/>
                  <a:pt x="251" y="90"/>
                  <a:pt x="250" y="90"/>
                </a:cubicBezTo>
                <a:cubicBezTo>
                  <a:pt x="248" y="92"/>
                  <a:pt x="246" y="95"/>
                  <a:pt x="244" y="97"/>
                </a:cubicBezTo>
                <a:cubicBezTo>
                  <a:pt x="244" y="97"/>
                  <a:pt x="244" y="98"/>
                  <a:pt x="244" y="98"/>
                </a:cubicBezTo>
                <a:cubicBezTo>
                  <a:pt x="242" y="97"/>
                  <a:pt x="239" y="96"/>
                  <a:pt x="237" y="95"/>
                </a:cubicBezTo>
                <a:cubicBezTo>
                  <a:pt x="238" y="92"/>
                  <a:pt x="241" y="90"/>
                  <a:pt x="243" y="87"/>
                </a:cubicBezTo>
                <a:cubicBezTo>
                  <a:pt x="247" y="89"/>
                  <a:pt x="251" y="90"/>
                  <a:pt x="256" y="90"/>
                </a:cubicBezTo>
                <a:cubicBezTo>
                  <a:pt x="254" y="93"/>
                  <a:pt x="253" y="95"/>
                  <a:pt x="252" y="97"/>
                </a:cubicBezTo>
                <a:cubicBezTo>
                  <a:pt x="249" y="98"/>
                  <a:pt x="247" y="98"/>
                  <a:pt x="245" y="98"/>
                </a:cubicBezTo>
                <a:close/>
                <a:moveTo>
                  <a:pt x="61" y="49"/>
                </a:moveTo>
                <a:cubicBezTo>
                  <a:pt x="63" y="44"/>
                  <a:pt x="66" y="40"/>
                  <a:pt x="69" y="36"/>
                </a:cubicBezTo>
                <a:cubicBezTo>
                  <a:pt x="69" y="35"/>
                  <a:pt x="69" y="35"/>
                  <a:pt x="68" y="35"/>
                </a:cubicBezTo>
                <a:cubicBezTo>
                  <a:pt x="66" y="38"/>
                  <a:pt x="63" y="42"/>
                  <a:pt x="61" y="46"/>
                </a:cubicBezTo>
                <a:cubicBezTo>
                  <a:pt x="62" y="44"/>
                  <a:pt x="62" y="43"/>
                  <a:pt x="62" y="42"/>
                </a:cubicBezTo>
                <a:cubicBezTo>
                  <a:pt x="65" y="37"/>
                  <a:pt x="67" y="33"/>
                  <a:pt x="70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4" y="22"/>
                  <a:pt x="81" y="19"/>
                  <a:pt x="90" y="17"/>
                </a:cubicBezTo>
                <a:cubicBezTo>
                  <a:pt x="119" y="13"/>
                  <a:pt x="126" y="41"/>
                  <a:pt x="133" y="62"/>
                </a:cubicBezTo>
                <a:cubicBezTo>
                  <a:pt x="129" y="62"/>
                  <a:pt x="125" y="62"/>
                  <a:pt x="120" y="62"/>
                </a:cubicBezTo>
                <a:cubicBezTo>
                  <a:pt x="120" y="54"/>
                  <a:pt x="118" y="46"/>
                  <a:pt x="113" y="41"/>
                </a:cubicBezTo>
                <a:cubicBezTo>
                  <a:pt x="107" y="35"/>
                  <a:pt x="98" y="33"/>
                  <a:pt x="91" y="36"/>
                </a:cubicBezTo>
                <a:cubicBezTo>
                  <a:pt x="77" y="41"/>
                  <a:pt x="73" y="60"/>
                  <a:pt x="84" y="69"/>
                </a:cubicBezTo>
                <a:cubicBezTo>
                  <a:pt x="78" y="71"/>
                  <a:pt x="73" y="74"/>
                  <a:pt x="67" y="77"/>
                </a:cubicBezTo>
                <a:cubicBezTo>
                  <a:pt x="70" y="71"/>
                  <a:pt x="74" y="66"/>
                  <a:pt x="78" y="62"/>
                </a:cubicBezTo>
                <a:cubicBezTo>
                  <a:pt x="79" y="61"/>
                  <a:pt x="78" y="60"/>
                  <a:pt x="77" y="61"/>
                </a:cubicBezTo>
                <a:cubicBezTo>
                  <a:pt x="72" y="65"/>
                  <a:pt x="69" y="71"/>
                  <a:pt x="66" y="77"/>
                </a:cubicBezTo>
                <a:cubicBezTo>
                  <a:pt x="65" y="75"/>
                  <a:pt x="64" y="72"/>
                  <a:pt x="63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64"/>
                  <a:pt x="70" y="59"/>
                  <a:pt x="73" y="54"/>
                </a:cubicBezTo>
                <a:cubicBezTo>
                  <a:pt x="74" y="54"/>
                  <a:pt x="73" y="53"/>
                  <a:pt x="72" y="54"/>
                </a:cubicBezTo>
                <a:cubicBezTo>
                  <a:pt x="69" y="58"/>
                  <a:pt x="66" y="63"/>
                  <a:pt x="63" y="68"/>
                </a:cubicBezTo>
                <a:cubicBezTo>
                  <a:pt x="62" y="66"/>
                  <a:pt x="61" y="63"/>
                  <a:pt x="61" y="60"/>
                </a:cubicBezTo>
                <a:cubicBezTo>
                  <a:pt x="65" y="55"/>
                  <a:pt x="68" y="50"/>
                  <a:pt x="71" y="45"/>
                </a:cubicBezTo>
                <a:cubicBezTo>
                  <a:pt x="72" y="44"/>
                  <a:pt x="71" y="44"/>
                  <a:pt x="70" y="44"/>
                </a:cubicBezTo>
                <a:cubicBezTo>
                  <a:pt x="67" y="49"/>
                  <a:pt x="64" y="54"/>
                  <a:pt x="61" y="59"/>
                </a:cubicBezTo>
                <a:cubicBezTo>
                  <a:pt x="61" y="55"/>
                  <a:pt x="61" y="52"/>
                  <a:pt x="61" y="49"/>
                </a:cubicBezTo>
                <a:close/>
                <a:moveTo>
                  <a:pt x="112" y="63"/>
                </a:moveTo>
                <a:cubicBezTo>
                  <a:pt x="105" y="63"/>
                  <a:pt x="97" y="65"/>
                  <a:pt x="90" y="67"/>
                </a:cubicBezTo>
                <a:cubicBezTo>
                  <a:pt x="84" y="59"/>
                  <a:pt x="84" y="45"/>
                  <a:pt x="96" y="43"/>
                </a:cubicBezTo>
                <a:cubicBezTo>
                  <a:pt x="109" y="42"/>
                  <a:pt x="111" y="53"/>
                  <a:pt x="112" y="63"/>
                </a:cubicBezTo>
                <a:close/>
                <a:moveTo>
                  <a:pt x="27" y="466"/>
                </a:moveTo>
                <a:cubicBezTo>
                  <a:pt x="40" y="408"/>
                  <a:pt x="29" y="349"/>
                  <a:pt x="21" y="291"/>
                </a:cubicBezTo>
                <a:cubicBezTo>
                  <a:pt x="12" y="231"/>
                  <a:pt x="0" y="151"/>
                  <a:pt x="47" y="102"/>
                </a:cubicBezTo>
                <a:cubicBezTo>
                  <a:pt x="53" y="96"/>
                  <a:pt x="59" y="91"/>
                  <a:pt x="66" y="86"/>
                </a:cubicBezTo>
                <a:cubicBezTo>
                  <a:pt x="67" y="86"/>
                  <a:pt x="67" y="86"/>
                  <a:pt x="68" y="85"/>
                </a:cubicBezTo>
                <a:cubicBezTo>
                  <a:pt x="107" y="62"/>
                  <a:pt x="160" y="67"/>
                  <a:pt x="200" y="89"/>
                </a:cubicBezTo>
                <a:cubicBezTo>
                  <a:pt x="216" y="99"/>
                  <a:pt x="231" y="111"/>
                  <a:pt x="244" y="124"/>
                </a:cubicBezTo>
                <a:cubicBezTo>
                  <a:pt x="244" y="125"/>
                  <a:pt x="244" y="125"/>
                  <a:pt x="244" y="126"/>
                </a:cubicBezTo>
                <a:cubicBezTo>
                  <a:pt x="244" y="128"/>
                  <a:pt x="245" y="128"/>
                  <a:pt x="247" y="128"/>
                </a:cubicBezTo>
                <a:cubicBezTo>
                  <a:pt x="273" y="156"/>
                  <a:pt x="292" y="192"/>
                  <a:pt x="308" y="227"/>
                </a:cubicBezTo>
                <a:cubicBezTo>
                  <a:pt x="322" y="259"/>
                  <a:pt x="333" y="292"/>
                  <a:pt x="347" y="325"/>
                </a:cubicBezTo>
                <a:cubicBezTo>
                  <a:pt x="356" y="345"/>
                  <a:pt x="367" y="365"/>
                  <a:pt x="383" y="380"/>
                </a:cubicBezTo>
                <a:cubicBezTo>
                  <a:pt x="355" y="377"/>
                  <a:pt x="326" y="380"/>
                  <a:pt x="298" y="382"/>
                </a:cubicBezTo>
                <a:cubicBezTo>
                  <a:pt x="267" y="385"/>
                  <a:pt x="235" y="390"/>
                  <a:pt x="205" y="397"/>
                </a:cubicBezTo>
                <a:cubicBezTo>
                  <a:pt x="143" y="411"/>
                  <a:pt x="82" y="433"/>
                  <a:pt x="27" y="466"/>
                </a:cubicBezTo>
                <a:close/>
                <a:moveTo>
                  <a:pt x="204" y="454"/>
                </a:moveTo>
                <a:cubicBezTo>
                  <a:pt x="182" y="453"/>
                  <a:pt x="175" y="432"/>
                  <a:pt x="175" y="413"/>
                </a:cubicBezTo>
                <a:cubicBezTo>
                  <a:pt x="184" y="410"/>
                  <a:pt x="194" y="408"/>
                  <a:pt x="204" y="406"/>
                </a:cubicBezTo>
                <a:cubicBezTo>
                  <a:pt x="211" y="404"/>
                  <a:pt x="218" y="402"/>
                  <a:pt x="225" y="401"/>
                </a:cubicBezTo>
                <a:cubicBezTo>
                  <a:pt x="231" y="420"/>
                  <a:pt x="233" y="456"/>
                  <a:pt x="204" y="454"/>
                </a:cubicBezTo>
                <a:close/>
                <a:moveTo>
                  <a:pt x="367" y="399"/>
                </a:moveTo>
                <a:cubicBezTo>
                  <a:pt x="362" y="405"/>
                  <a:pt x="358" y="411"/>
                  <a:pt x="355" y="419"/>
                </a:cubicBezTo>
                <a:cubicBezTo>
                  <a:pt x="350" y="422"/>
                  <a:pt x="344" y="425"/>
                  <a:pt x="338" y="429"/>
                </a:cubicBezTo>
                <a:cubicBezTo>
                  <a:pt x="342" y="423"/>
                  <a:pt x="347" y="417"/>
                  <a:pt x="351" y="411"/>
                </a:cubicBezTo>
                <a:cubicBezTo>
                  <a:pt x="351" y="411"/>
                  <a:pt x="350" y="410"/>
                  <a:pt x="350" y="411"/>
                </a:cubicBezTo>
                <a:cubicBezTo>
                  <a:pt x="345" y="417"/>
                  <a:pt x="340" y="424"/>
                  <a:pt x="335" y="430"/>
                </a:cubicBezTo>
                <a:cubicBezTo>
                  <a:pt x="329" y="434"/>
                  <a:pt x="323" y="437"/>
                  <a:pt x="317" y="441"/>
                </a:cubicBezTo>
                <a:cubicBezTo>
                  <a:pt x="322" y="433"/>
                  <a:pt x="327" y="426"/>
                  <a:pt x="333" y="419"/>
                </a:cubicBezTo>
                <a:cubicBezTo>
                  <a:pt x="334" y="418"/>
                  <a:pt x="333" y="417"/>
                  <a:pt x="332" y="418"/>
                </a:cubicBezTo>
                <a:cubicBezTo>
                  <a:pt x="325" y="425"/>
                  <a:pt x="319" y="433"/>
                  <a:pt x="315" y="442"/>
                </a:cubicBezTo>
                <a:cubicBezTo>
                  <a:pt x="314" y="442"/>
                  <a:pt x="313" y="443"/>
                  <a:pt x="312" y="443"/>
                </a:cubicBezTo>
                <a:cubicBezTo>
                  <a:pt x="308" y="446"/>
                  <a:pt x="304" y="448"/>
                  <a:pt x="299" y="450"/>
                </a:cubicBezTo>
                <a:cubicBezTo>
                  <a:pt x="304" y="443"/>
                  <a:pt x="308" y="436"/>
                  <a:pt x="312" y="429"/>
                </a:cubicBezTo>
                <a:cubicBezTo>
                  <a:pt x="313" y="428"/>
                  <a:pt x="311" y="428"/>
                  <a:pt x="311" y="428"/>
                </a:cubicBezTo>
                <a:cubicBezTo>
                  <a:pt x="306" y="436"/>
                  <a:pt x="301" y="444"/>
                  <a:pt x="297" y="451"/>
                </a:cubicBezTo>
                <a:cubicBezTo>
                  <a:pt x="291" y="454"/>
                  <a:pt x="286" y="457"/>
                  <a:pt x="280" y="460"/>
                </a:cubicBezTo>
                <a:cubicBezTo>
                  <a:pt x="284" y="454"/>
                  <a:pt x="288" y="449"/>
                  <a:pt x="292" y="443"/>
                </a:cubicBezTo>
                <a:cubicBezTo>
                  <a:pt x="293" y="442"/>
                  <a:pt x="292" y="442"/>
                  <a:pt x="291" y="443"/>
                </a:cubicBezTo>
                <a:cubicBezTo>
                  <a:pt x="287" y="449"/>
                  <a:pt x="282" y="455"/>
                  <a:pt x="278" y="461"/>
                </a:cubicBezTo>
                <a:cubicBezTo>
                  <a:pt x="273" y="463"/>
                  <a:pt x="268" y="466"/>
                  <a:pt x="262" y="468"/>
                </a:cubicBezTo>
                <a:cubicBezTo>
                  <a:pt x="266" y="462"/>
                  <a:pt x="270" y="457"/>
                  <a:pt x="274" y="452"/>
                </a:cubicBezTo>
                <a:cubicBezTo>
                  <a:pt x="274" y="451"/>
                  <a:pt x="273" y="450"/>
                  <a:pt x="273" y="451"/>
                </a:cubicBezTo>
                <a:cubicBezTo>
                  <a:pt x="268" y="456"/>
                  <a:pt x="264" y="462"/>
                  <a:pt x="261" y="469"/>
                </a:cubicBezTo>
                <a:cubicBezTo>
                  <a:pt x="254" y="471"/>
                  <a:pt x="248" y="474"/>
                  <a:pt x="241" y="476"/>
                </a:cubicBezTo>
                <a:cubicBezTo>
                  <a:pt x="247" y="466"/>
                  <a:pt x="254" y="457"/>
                  <a:pt x="262" y="448"/>
                </a:cubicBezTo>
                <a:cubicBezTo>
                  <a:pt x="262" y="447"/>
                  <a:pt x="261" y="446"/>
                  <a:pt x="261" y="447"/>
                </a:cubicBezTo>
                <a:cubicBezTo>
                  <a:pt x="253" y="456"/>
                  <a:pt x="246" y="466"/>
                  <a:pt x="240" y="477"/>
                </a:cubicBezTo>
                <a:cubicBezTo>
                  <a:pt x="234" y="479"/>
                  <a:pt x="228" y="481"/>
                  <a:pt x="222" y="483"/>
                </a:cubicBezTo>
                <a:cubicBezTo>
                  <a:pt x="225" y="480"/>
                  <a:pt x="228" y="477"/>
                  <a:pt x="231" y="474"/>
                </a:cubicBezTo>
                <a:cubicBezTo>
                  <a:pt x="232" y="473"/>
                  <a:pt x="231" y="472"/>
                  <a:pt x="230" y="473"/>
                </a:cubicBezTo>
                <a:cubicBezTo>
                  <a:pt x="227" y="476"/>
                  <a:pt x="224" y="480"/>
                  <a:pt x="220" y="484"/>
                </a:cubicBezTo>
                <a:cubicBezTo>
                  <a:pt x="219" y="484"/>
                  <a:pt x="218" y="484"/>
                  <a:pt x="216" y="485"/>
                </a:cubicBezTo>
                <a:cubicBezTo>
                  <a:pt x="213" y="486"/>
                  <a:pt x="209" y="487"/>
                  <a:pt x="206" y="488"/>
                </a:cubicBezTo>
                <a:cubicBezTo>
                  <a:pt x="211" y="481"/>
                  <a:pt x="215" y="475"/>
                  <a:pt x="218" y="468"/>
                </a:cubicBezTo>
                <a:cubicBezTo>
                  <a:pt x="219" y="467"/>
                  <a:pt x="218" y="467"/>
                  <a:pt x="217" y="467"/>
                </a:cubicBezTo>
                <a:cubicBezTo>
                  <a:pt x="213" y="475"/>
                  <a:pt x="209" y="481"/>
                  <a:pt x="204" y="488"/>
                </a:cubicBezTo>
                <a:cubicBezTo>
                  <a:pt x="198" y="490"/>
                  <a:pt x="192" y="491"/>
                  <a:pt x="186" y="492"/>
                </a:cubicBezTo>
                <a:cubicBezTo>
                  <a:pt x="190" y="488"/>
                  <a:pt x="193" y="484"/>
                  <a:pt x="196" y="480"/>
                </a:cubicBezTo>
                <a:cubicBezTo>
                  <a:pt x="196" y="479"/>
                  <a:pt x="195" y="478"/>
                  <a:pt x="195" y="479"/>
                </a:cubicBezTo>
                <a:cubicBezTo>
                  <a:pt x="191" y="483"/>
                  <a:pt x="188" y="488"/>
                  <a:pt x="184" y="492"/>
                </a:cubicBezTo>
                <a:cubicBezTo>
                  <a:pt x="180" y="493"/>
                  <a:pt x="176" y="493"/>
                  <a:pt x="172" y="494"/>
                </a:cubicBezTo>
                <a:cubicBezTo>
                  <a:pt x="176" y="488"/>
                  <a:pt x="181" y="482"/>
                  <a:pt x="186" y="476"/>
                </a:cubicBezTo>
                <a:cubicBezTo>
                  <a:pt x="187" y="476"/>
                  <a:pt x="186" y="475"/>
                  <a:pt x="185" y="475"/>
                </a:cubicBezTo>
                <a:cubicBezTo>
                  <a:pt x="179" y="481"/>
                  <a:pt x="174" y="487"/>
                  <a:pt x="170" y="494"/>
                </a:cubicBezTo>
                <a:cubicBezTo>
                  <a:pt x="166" y="495"/>
                  <a:pt x="163" y="495"/>
                  <a:pt x="159" y="495"/>
                </a:cubicBezTo>
                <a:cubicBezTo>
                  <a:pt x="162" y="491"/>
                  <a:pt x="165" y="487"/>
                  <a:pt x="167" y="483"/>
                </a:cubicBezTo>
                <a:cubicBezTo>
                  <a:pt x="168" y="482"/>
                  <a:pt x="167" y="482"/>
                  <a:pt x="166" y="482"/>
                </a:cubicBezTo>
                <a:cubicBezTo>
                  <a:pt x="163" y="487"/>
                  <a:pt x="161" y="491"/>
                  <a:pt x="158" y="495"/>
                </a:cubicBezTo>
                <a:cubicBezTo>
                  <a:pt x="154" y="496"/>
                  <a:pt x="149" y="496"/>
                  <a:pt x="145" y="496"/>
                </a:cubicBezTo>
                <a:cubicBezTo>
                  <a:pt x="151" y="489"/>
                  <a:pt x="156" y="481"/>
                  <a:pt x="161" y="474"/>
                </a:cubicBezTo>
                <a:cubicBezTo>
                  <a:pt x="161" y="473"/>
                  <a:pt x="160" y="472"/>
                  <a:pt x="160" y="473"/>
                </a:cubicBezTo>
                <a:cubicBezTo>
                  <a:pt x="154" y="481"/>
                  <a:pt x="149" y="488"/>
                  <a:pt x="144" y="496"/>
                </a:cubicBezTo>
                <a:cubicBezTo>
                  <a:pt x="138" y="496"/>
                  <a:pt x="133" y="496"/>
                  <a:pt x="128" y="496"/>
                </a:cubicBezTo>
                <a:cubicBezTo>
                  <a:pt x="133" y="490"/>
                  <a:pt x="138" y="484"/>
                  <a:pt x="143" y="477"/>
                </a:cubicBezTo>
                <a:cubicBezTo>
                  <a:pt x="144" y="477"/>
                  <a:pt x="143" y="476"/>
                  <a:pt x="142" y="477"/>
                </a:cubicBezTo>
                <a:cubicBezTo>
                  <a:pt x="137" y="483"/>
                  <a:pt x="131" y="489"/>
                  <a:pt x="126" y="496"/>
                </a:cubicBezTo>
                <a:cubicBezTo>
                  <a:pt x="121" y="495"/>
                  <a:pt x="117" y="495"/>
                  <a:pt x="112" y="494"/>
                </a:cubicBezTo>
                <a:cubicBezTo>
                  <a:pt x="116" y="490"/>
                  <a:pt x="120" y="485"/>
                  <a:pt x="123" y="480"/>
                </a:cubicBezTo>
                <a:cubicBezTo>
                  <a:pt x="123" y="479"/>
                  <a:pt x="122" y="478"/>
                  <a:pt x="122" y="479"/>
                </a:cubicBezTo>
                <a:cubicBezTo>
                  <a:pt x="119" y="484"/>
                  <a:pt x="115" y="489"/>
                  <a:pt x="111" y="494"/>
                </a:cubicBezTo>
                <a:cubicBezTo>
                  <a:pt x="105" y="494"/>
                  <a:pt x="100" y="493"/>
                  <a:pt x="94" y="492"/>
                </a:cubicBezTo>
                <a:cubicBezTo>
                  <a:pt x="99" y="486"/>
                  <a:pt x="103" y="481"/>
                  <a:pt x="108" y="475"/>
                </a:cubicBezTo>
                <a:cubicBezTo>
                  <a:pt x="108" y="474"/>
                  <a:pt x="107" y="474"/>
                  <a:pt x="107" y="474"/>
                </a:cubicBezTo>
                <a:cubicBezTo>
                  <a:pt x="102" y="480"/>
                  <a:pt x="98" y="486"/>
                  <a:pt x="94" y="492"/>
                </a:cubicBezTo>
                <a:cubicBezTo>
                  <a:pt x="89" y="491"/>
                  <a:pt x="84" y="490"/>
                  <a:pt x="79" y="488"/>
                </a:cubicBezTo>
                <a:cubicBezTo>
                  <a:pt x="86" y="480"/>
                  <a:pt x="92" y="472"/>
                  <a:pt x="98" y="463"/>
                </a:cubicBezTo>
                <a:cubicBezTo>
                  <a:pt x="99" y="462"/>
                  <a:pt x="98" y="462"/>
                  <a:pt x="97" y="462"/>
                </a:cubicBezTo>
                <a:cubicBezTo>
                  <a:pt x="91" y="471"/>
                  <a:pt x="84" y="479"/>
                  <a:pt x="78" y="488"/>
                </a:cubicBezTo>
                <a:cubicBezTo>
                  <a:pt x="74" y="487"/>
                  <a:pt x="70" y="486"/>
                  <a:pt x="66" y="485"/>
                </a:cubicBezTo>
                <a:cubicBezTo>
                  <a:pt x="69" y="481"/>
                  <a:pt x="72" y="477"/>
                  <a:pt x="75" y="474"/>
                </a:cubicBezTo>
                <a:cubicBezTo>
                  <a:pt x="75" y="473"/>
                  <a:pt x="74" y="473"/>
                  <a:pt x="74" y="473"/>
                </a:cubicBezTo>
                <a:cubicBezTo>
                  <a:pt x="71" y="477"/>
                  <a:pt x="68" y="480"/>
                  <a:pt x="65" y="484"/>
                </a:cubicBezTo>
                <a:cubicBezTo>
                  <a:pt x="62" y="483"/>
                  <a:pt x="58" y="482"/>
                  <a:pt x="54" y="480"/>
                </a:cubicBezTo>
                <a:cubicBezTo>
                  <a:pt x="59" y="475"/>
                  <a:pt x="63" y="470"/>
                  <a:pt x="68" y="464"/>
                </a:cubicBezTo>
                <a:cubicBezTo>
                  <a:pt x="68" y="464"/>
                  <a:pt x="67" y="463"/>
                  <a:pt x="67" y="464"/>
                </a:cubicBezTo>
                <a:cubicBezTo>
                  <a:pt x="62" y="469"/>
                  <a:pt x="58" y="474"/>
                  <a:pt x="53" y="480"/>
                </a:cubicBezTo>
                <a:cubicBezTo>
                  <a:pt x="49" y="478"/>
                  <a:pt x="45" y="477"/>
                  <a:pt x="42" y="475"/>
                </a:cubicBezTo>
                <a:cubicBezTo>
                  <a:pt x="44" y="472"/>
                  <a:pt x="47" y="470"/>
                  <a:pt x="49" y="467"/>
                </a:cubicBezTo>
                <a:cubicBezTo>
                  <a:pt x="50" y="466"/>
                  <a:pt x="49" y="466"/>
                  <a:pt x="48" y="466"/>
                </a:cubicBezTo>
                <a:cubicBezTo>
                  <a:pt x="46" y="469"/>
                  <a:pt x="43" y="472"/>
                  <a:pt x="41" y="475"/>
                </a:cubicBezTo>
                <a:cubicBezTo>
                  <a:pt x="37" y="473"/>
                  <a:pt x="34" y="472"/>
                  <a:pt x="31" y="470"/>
                </a:cubicBezTo>
                <a:cubicBezTo>
                  <a:pt x="75" y="448"/>
                  <a:pt x="121" y="428"/>
                  <a:pt x="169" y="415"/>
                </a:cubicBezTo>
                <a:cubicBezTo>
                  <a:pt x="167" y="438"/>
                  <a:pt x="180" y="462"/>
                  <a:pt x="205" y="462"/>
                </a:cubicBezTo>
                <a:cubicBezTo>
                  <a:pt x="218" y="462"/>
                  <a:pt x="228" y="455"/>
                  <a:pt x="233" y="444"/>
                </a:cubicBezTo>
                <a:cubicBezTo>
                  <a:pt x="240" y="430"/>
                  <a:pt x="238" y="414"/>
                  <a:pt x="233" y="400"/>
                </a:cubicBezTo>
                <a:cubicBezTo>
                  <a:pt x="255" y="396"/>
                  <a:pt x="276" y="393"/>
                  <a:pt x="298" y="391"/>
                </a:cubicBezTo>
                <a:cubicBezTo>
                  <a:pt x="330" y="388"/>
                  <a:pt x="361" y="391"/>
                  <a:pt x="392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90"/>
                  <a:pt x="395" y="390"/>
                </a:cubicBezTo>
                <a:cubicBezTo>
                  <a:pt x="396" y="390"/>
                  <a:pt x="396" y="390"/>
                  <a:pt x="396" y="390"/>
                </a:cubicBezTo>
                <a:cubicBezTo>
                  <a:pt x="396" y="390"/>
                  <a:pt x="396" y="391"/>
                  <a:pt x="396" y="391"/>
                </a:cubicBezTo>
                <a:cubicBezTo>
                  <a:pt x="388" y="397"/>
                  <a:pt x="379" y="403"/>
                  <a:pt x="370" y="409"/>
                </a:cubicBezTo>
                <a:cubicBezTo>
                  <a:pt x="374" y="404"/>
                  <a:pt x="378" y="399"/>
                  <a:pt x="381" y="394"/>
                </a:cubicBezTo>
                <a:cubicBezTo>
                  <a:pt x="382" y="393"/>
                  <a:pt x="381" y="393"/>
                  <a:pt x="380" y="393"/>
                </a:cubicBezTo>
                <a:cubicBezTo>
                  <a:pt x="376" y="399"/>
                  <a:pt x="372" y="404"/>
                  <a:pt x="369" y="410"/>
                </a:cubicBezTo>
                <a:cubicBezTo>
                  <a:pt x="368" y="410"/>
                  <a:pt x="368" y="410"/>
                  <a:pt x="369" y="410"/>
                </a:cubicBezTo>
                <a:cubicBezTo>
                  <a:pt x="365" y="413"/>
                  <a:pt x="361" y="415"/>
                  <a:pt x="358" y="417"/>
                </a:cubicBezTo>
                <a:cubicBezTo>
                  <a:pt x="361" y="411"/>
                  <a:pt x="364" y="405"/>
                  <a:pt x="369" y="400"/>
                </a:cubicBezTo>
                <a:cubicBezTo>
                  <a:pt x="369" y="399"/>
                  <a:pt x="368" y="398"/>
                  <a:pt x="367" y="399"/>
                </a:cubicBezTo>
                <a:close/>
                <a:moveTo>
                  <a:pt x="620" y="228"/>
                </a:moveTo>
                <a:cubicBezTo>
                  <a:pt x="598" y="276"/>
                  <a:pt x="562" y="323"/>
                  <a:pt x="524" y="360"/>
                </a:cubicBezTo>
                <a:cubicBezTo>
                  <a:pt x="503" y="380"/>
                  <a:pt x="480" y="399"/>
                  <a:pt x="455" y="413"/>
                </a:cubicBezTo>
                <a:cubicBezTo>
                  <a:pt x="447" y="417"/>
                  <a:pt x="438" y="422"/>
                  <a:pt x="427" y="426"/>
                </a:cubicBezTo>
                <a:cubicBezTo>
                  <a:pt x="435" y="419"/>
                  <a:pt x="443" y="412"/>
                  <a:pt x="449" y="403"/>
                </a:cubicBezTo>
                <a:cubicBezTo>
                  <a:pt x="450" y="403"/>
                  <a:pt x="449" y="402"/>
                  <a:pt x="449" y="402"/>
                </a:cubicBezTo>
                <a:cubicBezTo>
                  <a:pt x="441" y="411"/>
                  <a:pt x="432" y="420"/>
                  <a:pt x="424" y="427"/>
                </a:cubicBezTo>
                <a:cubicBezTo>
                  <a:pt x="417" y="430"/>
                  <a:pt x="411" y="432"/>
                  <a:pt x="404" y="434"/>
                </a:cubicBezTo>
                <a:cubicBezTo>
                  <a:pt x="412" y="425"/>
                  <a:pt x="421" y="417"/>
                  <a:pt x="430" y="409"/>
                </a:cubicBezTo>
                <a:cubicBezTo>
                  <a:pt x="430" y="409"/>
                  <a:pt x="429" y="408"/>
                  <a:pt x="429" y="408"/>
                </a:cubicBezTo>
                <a:cubicBezTo>
                  <a:pt x="419" y="416"/>
                  <a:pt x="410" y="425"/>
                  <a:pt x="402" y="434"/>
                </a:cubicBezTo>
                <a:cubicBezTo>
                  <a:pt x="396" y="435"/>
                  <a:pt x="390" y="436"/>
                  <a:pt x="384" y="436"/>
                </a:cubicBezTo>
                <a:cubicBezTo>
                  <a:pt x="393" y="428"/>
                  <a:pt x="401" y="420"/>
                  <a:pt x="410" y="413"/>
                </a:cubicBezTo>
                <a:cubicBezTo>
                  <a:pt x="410" y="412"/>
                  <a:pt x="409" y="411"/>
                  <a:pt x="409" y="412"/>
                </a:cubicBezTo>
                <a:cubicBezTo>
                  <a:pt x="400" y="420"/>
                  <a:pt x="391" y="427"/>
                  <a:pt x="383" y="435"/>
                </a:cubicBezTo>
                <a:cubicBezTo>
                  <a:pt x="378" y="435"/>
                  <a:pt x="374" y="434"/>
                  <a:pt x="370" y="432"/>
                </a:cubicBezTo>
                <a:cubicBezTo>
                  <a:pt x="376" y="426"/>
                  <a:pt x="383" y="421"/>
                  <a:pt x="389" y="415"/>
                </a:cubicBezTo>
                <a:cubicBezTo>
                  <a:pt x="390" y="415"/>
                  <a:pt x="389" y="414"/>
                  <a:pt x="389" y="414"/>
                </a:cubicBezTo>
                <a:cubicBezTo>
                  <a:pt x="382" y="420"/>
                  <a:pt x="375" y="426"/>
                  <a:pt x="369" y="432"/>
                </a:cubicBezTo>
                <a:cubicBezTo>
                  <a:pt x="366" y="430"/>
                  <a:pt x="364" y="429"/>
                  <a:pt x="362" y="427"/>
                </a:cubicBezTo>
                <a:cubicBezTo>
                  <a:pt x="361" y="426"/>
                  <a:pt x="360" y="426"/>
                  <a:pt x="359" y="426"/>
                </a:cubicBezTo>
                <a:cubicBezTo>
                  <a:pt x="374" y="417"/>
                  <a:pt x="388" y="407"/>
                  <a:pt x="401" y="396"/>
                </a:cubicBezTo>
                <a:cubicBezTo>
                  <a:pt x="404" y="394"/>
                  <a:pt x="402" y="391"/>
                  <a:pt x="399" y="390"/>
                </a:cubicBezTo>
                <a:cubicBezTo>
                  <a:pt x="401" y="389"/>
                  <a:pt x="402" y="387"/>
                  <a:pt x="401" y="385"/>
                </a:cubicBezTo>
                <a:cubicBezTo>
                  <a:pt x="408" y="378"/>
                  <a:pt x="415" y="370"/>
                  <a:pt x="422" y="362"/>
                </a:cubicBezTo>
                <a:cubicBezTo>
                  <a:pt x="423" y="361"/>
                  <a:pt x="422" y="361"/>
                  <a:pt x="421" y="361"/>
                </a:cubicBezTo>
                <a:cubicBezTo>
                  <a:pt x="414" y="369"/>
                  <a:pt x="408" y="377"/>
                  <a:pt x="401" y="384"/>
                </a:cubicBezTo>
                <a:cubicBezTo>
                  <a:pt x="401" y="384"/>
                  <a:pt x="400" y="383"/>
                  <a:pt x="399" y="383"/>
                </a:cubicBezTo>
                <a:cubicBezTo>
                  <a:pt x="398" y="382"/>
                  <a:pt x="396" y="381"/>
                  <a:pt x="395" y="379"/>
                </a:cubicBezTo>
                <a:cubicBezTo>
                  <a:pt x="402" y="372"/>
                  <a:pt x="408" y="364"/>
                  <a:pt x="415" y="356"/>
                </a:cubicBezTo>
                <a:cubicBezTo>
                  <a:pt x="416" y="356"/>
                  <a:pt x="415" y="355"/>
                  <a:pt x="415" y="356"/>
                </a:cubicBezTo>
                <a:cubicBezTo>
                  <a:pt x="407" y="363"/>
                  <a:pt x="400" y="371"/>
                  <a:pt x="394" y="379"/>
                </a:cubicBezTo>
                <a:cubicBezTo>
                  <a:pt x="393" y="378"/>
                  <a:pt x="391" y="376"/>
                  <a:pt x="390" y="375"/>
                </a:cubicBezTo>
                <a:cubicBezTo>
                  <a:pt x="390" y="374"/>
                  <a:pt x="391" y="373"/>
                  <a:pt x="391" y="372"/>
                </a:cubicBezTo>
                <a:cubicBezTo>
                  <a:pt x="391" y="372"/>
                  <a:pt x="391" y="372"/>
                  <a:pt x="391" y="372"/>
                </a:cubicBezTo>
                <a:cubicBezTo>
                  <a:pt x="399" y="361"/>
                  <a:pt x="408" y="351"/>
                  <a:pt x="417" y="341"/>
                </a:cubicBezTo>
                <a:cubicBezTo>
                  <a:pt x="417" y="341"/>
                  <a:pt x="416" y="340"/>
                  <a:pt x="416" y="340"/>
                </a:cubicBezTo>
                <a:cubicBezTo>
                  <a:pt x="407" y="349"/>
                  <a:pt x="400" y="359"/>
                  <a:pt x="393" y="369"/>
                </a:cubicBezTo>
                <a:cubicBezTo>
                  <a:pt x="395" y="363"/>
                  <a:pt x="398" y="358"/>
                  <a:pt x="401" y="352"/>
                </a:cubicBezTo>
                <a:cubicBezTo>
                  <a:pt x="405" y="347"/>
                  <a:pt x="408" y="341"/>
                  <a:pt x="412" y="336"/>
                </a:cubicBezTo>
                <a:cubicBezTo>
                  <a:pt x="412" y="336"/>
                  <a:pt x="412" y="336"/>
                  <a:pt x="412" y="335"/>
                </a:cubicBezTo>
                <a:cubicBezTo>
                  <a:pt x="423" y="318"/>
                  <a:pt x="436" y="302"/>
                  <a:pt x="451" y="287"/>
                </a:cubicBezTo>
                <a:cubicBezTo>
                  <a:pt x="448" y="308"/>
                  <a:pt x="482" y="316"/>
                  <a:pt x="498" y="309"/>
                </a:cubicBezTo>
                <a:cubicBezTo>
                  <a:pt x="509" y="305"/>
                  <a:pt x="515" y="295"/>
                  <a:pt x="515" y="284"/>
                </a:cubicBezTo>
                <a:cubicBezTo>
                  <a:pt x="514" y="269"/>
                  <a:pt x="504" y="258"/>
                  <a:pt x="494" y="248"/>
                </a:cubicBezTo>
                <a:cubicBezTo>
                  <a:pt x="536" y="215"/>
                  <a:pt x="584" y="188"/>
                  <a:pt x="629" y="164"/>
                </a:cubicBezTo>
                <a:cubicBezTo>
                  <a:pt x="634" y="185"/>
                  <a:pt x="628" y="209"/>
                  <a:pt x="620" y="228"/>
                </a:cubicBezTo>
                <a:close/>
              </a:path>
            </a:pathLst>
          </a:custGeom>
          <a:solidFill>
            <a:srgbClr val="DA172F"/>
          </a:solidFill>
          <a:ln cap="flat" w="16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5" name="Freeform 28"/>
          <p:cNvSpPr>
            <a:spLocks noEditPoints="1"/>
          </p:cNvSpPr>
          <p:nvPr/>
        </p:nvSpPr>
        <p:spPr bwMode="auto">
          <a:xfrm>
            <a:off x="4152498" y="1847496"/>
            <a:ext cx="659235" cy="1467107"/>
          </a:xfrm>
          <a:custGeom>
            <a:gdLst>
              <a:gd fmla="*/ 22 w 347" name="T0"/>
              <a:gd fmla="*/ 173 h 772" name="T1"/>
              <a:gd fmla="*/ 80 w 347" name="T2"/>
              <a:gd fmla="*/ 269 h 772" name="T3"/>
              <a:gd fmla="*/ 237 w 347" name="T4"/>
              <a:gd fmla="*/ 191 h 772" name="T5"/>
              <a:gd fmla="*/ 160 w 347" name="T6"/>
              <a:gd fmla="*/ 765 h 772" name="T7"/>
              <a:gd fmla="*/ 231 w 347" name="T8"/>
              <a:gd fmla="*/ 647 h 772" name="T9"/>
              <a:gd fmla="*/ 270 w 347" name="T10"/>
              <a:gd fmla="*/ 499 h 772" name="T11"/>
              <a:gd fmla="*/ 296 w 347" name="T12"/>
              <a:gd fmla="*/ 401 h 772" name="T13"/>
              <a:gd fmla="*/ 79 w 347" name="T14"/>
              <a:gd fmla="*/ 259 h 772" name="T15"/>
              <a:gd fmla="*/ 52 w 347" name="T16"/>
              <a:gd fmla="*/ 275 h 772" name="T17"/>
              <a:gd fmla="*/ 60 w 347" name="T18"/>
              <a:gd fmla="*/ 258 h 772" name="T19"/>
              <a:gd fmla="*/ 49 w 347" name="T20"/>
              <a:gd fmla="*/ 255 h 772" name="T21"/>
              <a:gd fmla="*/ 38 w 347" name="T22"/>
              <a:gd fmla="*/ 250 h 772" name="T23"/>
              <a:gd fmla="*/ 16 w 347" name="T24"/>
              <a:gd fmla="*/ 256 h 772" name="T25"/>
              <a:gd fmla="*/ 13 w 347" name="T26"/>
              <a:gd fmla="*/ 237 h 772" name="T27"/>
              <a:gd fmla="*/ 14 w 347" name="T28"/>
              <a:gd fmla="*/ 226 h 772" name="T29"/>
              <a:gd fmla="*/ 19 w 347" name="T30"/>
              <a:gd fmla="*/ 210 h 772" name="T31"/>
              <a:gd fmla="*/ 39 w 347" name="T32"/>
              <a:gd fmla="*/ 180 h 772" name="T33"/>
              <a:gd fmla="*/ 114 w 347" name="T34"/>
              <a:gd fmla="*/ 174 h 772" name="T35"/>
              <a:gd fmla="*/ 98 w 347" name="T36"/>
              <a:gd fmla="*/ 68 h 772" name="T37"/>
              <a:gd fmla="*/ 165 w 347" name="T38"/>
              <a:gd fmla="*/ 97 h 772" name="T39"/>
              <a:gd fmla="*/ 170 w 347" name="T40"/>
              <a:gd fmla="*/ 102 h 772" name="T41"/>
              <a:gd fmla="*/ 251 w 347" name="T42"/>
              <a:gd fmla="*/ 137 h 772" name="T43"/>
              <a:gd fmla="*/ 229 w 347" name="T44"/>
              <a:gd fmla="*/ 138 h 772" name="T45"/>
              <a:gd fmla="*/ 218 w 347" name="T46"/>
              <a:gd fmla="*/ 126 h 772" name="T47"/>
              <a:gd fmla="*/ 225 w 347" name="T48"/>
              <a:gd fmla="*/ 108 h 772" name="T49"/>
              <a:gd fmla="*/ 219 w 347" name="T50"/>
              <a:gd fmla="*/ 100 h 772" name="T51"/>
              <a:gd fmla="*/ 186 w 347" name="T52"/>
              <a:gd fmla="*/ 114 h 772" name="T53"/>
              <a:gd fmla="*/ 180 w 347" name="T54"/>
              <a:gd fmla="*/ 107 h 772" name="T55"/>
              <a:gd fmla="*/ 171 w 347" name="T56"/>
              <a:gd fmla="*/ 91 h 772" name="T57"/>
              <a:gd fmla="*/ 181 w 347" name="T58"/>
              <a:gd fmla="*/ 70 h 772" name="T59"/>
              <a:gd fmla="*/ 170 w 347" name="T60"/>
              <a:gd fmla="*/ 63 h 772" name="T61"/>
              <a:gd fmla="*/ 151 w 347" name="T62"/>
              <a:gd fmla="*/ 67 h 772" name="T63"/>
              <a:gd fmla="*/ 135 w 347" name="T64"/>
              <a:gd fmla="*/ 57 h 772" name="T65"/>
              <a:gd fmla="*/ 136 w 347" name="T66"/>
              <a:gd fmla="*/ 46 h 772" name="T67"/>
              <a:gd fmla="*/ 297 w 347" name="T68"/>
              <a:gd fmla="*/ 54 h 772" name="T69"/>
              <a:gd fmla="*/ 247 w 347" name="T70"/>
              <a:gd fmla="*/ 149 h 772" name="T71"/>
              <a:gd fmla="*/ 122 w 347" name="T72"/>
              <a:gd fmla="*/ 739 h 772" name="T73"/>
              <a:gd fmla="*/ 207 w 347" name="T74"/>
              <a:gd fmla="*/ 689 h 772" name="T75"/>
              <a:gd fmla="*/ 206 w 347" name="T76"/>
              <a:gd fmla="*/ 651 h 772" name="T77"/>
              <a:gd fmla="*/ 192 w 347" name="T78"/>
              <a:gd fmla="*/ 650 h 772" name="T79"/>
              <a:gd fmla="*/ 175 w 347" name="T80"/>
              <a:gd fmla="*/ 653 h 772" name="T81"/>
              <a:gd fmla="*/ 157 w 347" name="T82"/>
              <a:gd fmla="*/ 655 h 772" name="T83"/>
              <a:gd fmla="*/ 119 w 347" name="T84"/>
              <a:gd fmla="*/ 675 h 772" name="T85"/>
              <a:gd fmla="*/ 122 w 347" name="T86"/>
              <a:gd fmla="*/ 661 h 772" name="T87"/>
              <a:gd fmla="*/ 134 w 347" name="T88"/>
              <a:gd fmla="*/ 626 h 772" name="T89"/>
              <a:gd fmla="*/ 161 w 347" name="T90"/>
              <a:gd fmla="*/ 589 h 772" name="T91"/>
              <a:gd fmla="*/ 164 w 347" name="T92"/>
              <a:gd fmla="*/ 576 h 772" name="T93"/>
              <a:gd fmla="*/ 150 w 347" name="T94"/>
              <a:gd fmla="*/ 575 h 772" name="T95"/>
              <a:gd fmla="*/ 261 w 347" name="T96"/>
              <a:gd fmla="*/ 497 h 772" name="T97"/>
              <a:gd fmla="*/ 286 w 347" name="T98"/>
              <a:gd fmla="*/ 402 h 772" name="T99"/>
              <a:gd fmla="*/ 237 w 347" name="T100"/>
              <a:gd fmla="*/ 400 h 772" name="T101"/>
              <a:gd fmla="*/ 211 w 347" name="T102"/>
              <a:gd fmla="*/ 407 h 772" name="T103"/>
              <a:gd fmla="*/ 201 w 347" name="T104"/>
              <a:gd fmla="*/ 402 h 772" name="T105"/>
              <a:gd fmla="*/ 209 w 347" name="T106"/>
              <a:gd fmla="*/ 375 h 772" name="T107"/>
              <a:gd fmla="*/ 248 w 347" name="T108"/>
              <a:gd fmla="*/ 330 h 772" name="T109"/>
              <a:gd fmla="*/ 242 w 347" name="T110"/>
              <a:gd fmla="*/ 321 h 772" name="T111"/>
              <a:gd fmla="*/ 225 w 347" name="T112"/>
              <a:gd fmla="*/ 320 h 772" name="T113"/>
              <a:gd fmla="*/ 229 w 347" name="T114"/>
              <a:gd fmla="*/ 306 h 772" name="T115"/>
              <a:gd fmla="*/ 237 w 347" name="T116"/>
              <a:gd fmla="*/ 276 h 772" name="T117"/>
              <a:gd fmla="*/ 288 w 347" name="T118"/>
              <a:gd fmla="*/ 127 h 77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72" w="347">
                <a:moveTo>
                  <a:pt x="267" y="23"/>
                </a:moveTo>
                <a:cubicBezTo>
                  <a:pt x="217" y="0"/>
                  <a:pt x="155" y="14"/>
                  <a:pt x="112" y="45"/>
                </a:cubicBezTo>
                <a:cubicBezTo>
                  <a:pt x="71" y="75"/>
                  <a:pt x="43" y="119"/>
                  <a:pt x="25" y="166"/>
                </a:cubicBezTo>
                <a:cubicBezTo>
                  <a:pt x="25" y="167"/>
                  <a:pt x="24" y="167"/>
                  <a:pt x="24" y="167"/>
                </a:cubicBezTo>
                <a:cubicBezTo>
                  <a:pt x="21" y="168"/>
                  <a:pt x="21" y="172"/>
                  <a:pt x="22" y="173"/>
                </a:cubicBezTo>
                <a:cubicBezTo>
                  <a:pt x="16" y="191"/>
                  <a:pt x="11" y="209"/>
                  <a:pt x="7" y="226"/>
                </a:cubicBezTo>
                <a:cubicBezTo>
                  <a:pt x="6" y="228"/>
                  <a:pt x="7" y="229"/>
                  <a:pt x="7" y="229"/>
                </a:cubicBezTo>
                <a:cubicBezTo>
                  <a:pt x="0" y="248"/>
                  <a:pt x="11" y="272"/>
                  <a:pt x="29" y="280"/>
                </a:cubicBezTo>
                <a:cubicBezTo>
                  <a:pt x="45" y="288"/>
                  <a:pt x="69" y="283"/>
                  <a:pt x="79" y="269"/>
                </a:cubicBezTo>
                <a:cubicBezTo>
                  <a:pt x="79" y="269"/>
                  <a:pt x="80" y="269"/>
                  <a:pt x="80" y="269"/>
                </a:cubicBezTo>
                <a:cubicBezTo>
                  <a:pt x="80" y="267"/>
                  <a:pt x="81" y="266"/>
                  <a:pt x="83" y="266"/>
                </a:cubicBezTo>
                <a:cubicBezTo>
                  <a:pt x="83" y="265"/>
                  <a:pt x="84" y="264"/>
                  <a:pt x="85" y="264"/>
                </a:cubicBezTo>
                <a:cubicBezTo>
                  <a:pt x="98" y="235"/>
                  <a:pt x="109" y="205"/>
                  <a:pt x="123" y="177"/>
                </a:cubicBezTo>
                <a:cubicBezTo>
                  <a:pt x="136" y="149"/>
                  <a:pt x="164" y="113"/>
                  <a:pt x="200" y="126"/>
                </a:cubicBezTo>
                <a:cubicBezTo>
                  <a:pt x="226" y="135"/>
                  <a:pt x="235" y="167"/>
                  <a:pt x="237" y="191"/>
                </a:cubicBezTo>
                <a:cubicBezTo>
                  <a:pt x="239" y="224"/>
                  <a:pt x="231" y="257"/>
                  <a:pt x="223" y="288"/>
                </a:cubicBezTo>
                <a:cubicBezTo>
                  <a:pt x="207" y="353"/>
                  <a:pt x="187" y="418"/>
                  <a:pt x="168" y="482"/>
                </a:cubicBezTo>
                <a:cubicBezTo>
                  <a:pt x="148" y="549"/>
                  <a:pt x="125" y="616"/>
                  <a:pt x="106" y="683"/>
                </a:cubicBezTo>
                <a:cubicBezTo>
                  <a:pt x="106" y="685"/>
                  <a:pt x="106" y="686"/>
                  <a:pt x="107" y="687"/>
                </a:cubicBezTo>
                <a:cubicBezTo>
                  <a:pt x="95" y="722"/>
                  <a:pt x="118" y="772"/>
                  <a:pt x="160" y="765"/>
                </a:cubicBezTo>
                <a:cubicBezTo>
                  <a:pt x="180" y="761"/>
                  <a:pt x="195" y="745"/>
                  <a:pt x="203" y="727"/>
                </a:cubicBezTo>
                <a:cubicBezTo>
                  <a:pt x="214" y="704"/>
                  <a:pt x="221" y="677"/>
                  <a:pt x="228" y="651"/>
                </a:cubicBezTo>
                <a:cubicBezTo>
                  <a:pt x="229" y="651"/>
                  <a:pt x="230" y="650"/>
                  <a:pt x="231" y="649"/>
                </a:cubicBezTo>
                <a:cubicBezTo>
                  <a:pt x="231" y="649"/>
                  <a:pt x="231" y="649"/>
                  <a:pt x="231" y="649"/>
                </a:cubicBezTo>
                <a:cubicBezTo>
                  <a:pt x="231" y="648"/>
                  <a:pt x="231" y="648"/>
                  <a:pt x="231" y="647"/>
                </a:cubicBezTo>
                <a:cubicBezTo>
                  <a:pt x="231" y="647"/>
                  <a:pt x="231" y="646"/>
                  <a:pt x="231" y="645"/>
                </a:cubicBezTo>
                <a:cubicBezTo>
                  <a:pt x="231" y="645"/>
                  <a:pt x="231" y="644"/>
                  <a:pt x="230" y="644"/>
                </a:cubicBezTo>
                <a:cubicBezTo>
                  <a:pt x="231" y="643"/>
                  <a:pt x="232" y="643"/>
                  <a:pt x="232" y="642"/>
                </a:cubicBezTo>
                <a:cubicBezTo>
                  <a:pt x="233" y="638"/>
                  <a:pt x="234" y="634"/>
                  <a:pt x="236" y="629"/>
                </a:cubicBezTo>
                <a:cubicBezTo>
                  <a:pt x="247" y="586"/>
                  <a:pt x="259" y="542"/>
                  <a:pt x="270" y="499"/>
                </a:cubicBezTo>
                <a:cubicBezTo>
                  <a:pt x="270" y="499"/>
                  <a:pt x="270" y="499"/>
                  <a:pt x="270" y="499"/>
                </a:cubicBezTo>
                <a:cubicBezTo>
                  <a:pt x="270" y="498"/>
                  <a:pt x="270" y="498"/>
                  <a:pt x="270" y="497"/>
                </a:cubicBezTo>
                <a:cubicBezTo>
                  <a:pt x="271" y="495"/>
                  <a:pt x="272" y="493"/>
                  <a:pt x="273" y="490"/>
                </a:cubicBezTo>
                <a:cubicBezTo>
                  <a:pt x="273" y="490"/>
                  <a:pt x="272" y="490"/>
                  <a:pt x="272" y="490"/>
                </a:cubicBezTo>
                <a:cubicBezTo>
                  <a:pt x="280" y="460"/>
                  <a:pt x="288" y="430"/>
                  <a:pt x="296" y="401"/>
                </a:cubicBezTo>
                <a:cubicBezTo>
                  <a:pt x="306" y="361"/>
                  <a:pt x="316" y="322"/>
                  <a:pt x="327" y="282"/>
                </a:cubicBezTo>
                <a:cubicBezTo>
                  <a:pt x="336" y="245"/>
                  <a:pt x="345" y="208"/>
                  <a:pt x="346" y="169"/>
                </a:cubicBezTo>
                <a:cubicBezTo>
                  <a:pt x="347" y="111"/>
                  <a:pt x="323" y="48"/>
                  <a:pt x="267" y="23"/>
                </a:cubicBezTo>
                <a:close/>
                <a:moveTo>
                  <a:pt x="81" y="258"/>
                </a:moveTo>
                <a:cubicBezTo>
                  <a:pt x="80" y="258"/>
                  <a:pt x="79" y="258"/>
                  <a:pt x="79" y="259"/>
                </a:cubicBezTo>
                <a:cubicBezTo>
                  <a:pt x="77" y="260"/>
                  <a:pt x="76" y="261"/>
                  <a:pt x="74" y="263"/>
                </a:cubicBezTo>
                <a:cubicBezTo>
                  <a:pt x="77" y="260"/>
                  <a:pt x="79" y="258"/>
                  <a:pt x="82" y="255"/>
                </a:cubicBezTo>
                <a:cubicBezTo>
                  <a:pt x="82" y="255"/>
                  <a:pt x="81" y="254"/>
                  <a:pt x="81" y="254"/>
                </a:cubicBezTo>
                <a:cubicBezTo>
                  <a:pt x="75" y="259"/>
                  <a:pt x="71" y="264"/>
                  <a:pt x="66" y="269"/>
                </a:cubicBezTo>
                <a:cubicBezTo>
                  <a:pt x="61" y="272"/>
                  <a:pt x="57" y="274"/>
                  <a:pt x="52" y="275"/>
                </a:cubicBezTo>
                <a:cubicBezTo>
                  <a:pt x="57" y="270"/>
                  <a:pt x="62" y="266"/>
                  <a:pt x="66" y="261"/>
                </a:cubicBezTo>
                <a:cubicBezTo>
                  <a:pt x="67" y="261"/>
                  <a:pt x="66" y="260"/>
                  <a:pt x="65" y="260"/>
                </a:cubicBezTo>
                <a:cubicBezTo>
                  <a:pt x="60" y="265"/>
                  <a:pt x="55" y="270"/>
                  <a:pt x="50" y="275"/>
                </a:cubicBezTo>
                <a:cubicBezTo>
                  <a:pt x="47" y="276"/>
                  <a:pt x="44" y="276"/>
                  <a:pt x="40" y="275"/>
                </a:cubicBezTo>
                <a:cubicBezTo>
                  <a:pt x="47" y="269"/>
                  <a:pt x="53" y="263"/>
                  <a:pt x="60" y="258"/>
                </a:cubicBezTo>
                <a:cubicBezTo>
                  <a:pt x="61" y="257"/>
                  <a:pt x="60" y="256"/>
                  <a:pt x="60" y="257"/>
                </a:cubicBezTo>
                <a:cubicBezTo>
                  <a:pt x="52" y="262"/>
                  <a:pt x="45" y="268"/>
                  <a:pt x="39" y="275"/>
                </a:cubicBezTo>
                <a:cubicBezTo>
                  <a:pt x="36" y="274"/>
                  <a:pt x="34" y="274"/>
                  <a:pt x="32" y="272"/>
                </a:cubicBezTo>
                <a:cubicBezTo>
                  <a:pt x="32" y="272"/>
                  <a:pt x="31" y="272"/>
                  <a:pt x="31" y="272"/>
                </a:cubicBezTo>
                <a:cubicBezTo>
                  <a:pt x="37" y="266"/>
                  <a:pt x="43" y="261"/>
                  <a:pt x="49" y="255"/>
                </a:cubicBezTo>
                <a:cubicBezTo>
                  <a:pt x="50" y="254"/>
                  <a:pt x="49" y="254"/>
                  <a:pt x="49" y="254"/>
                </a:cubicBezTo>
                <a:cubicBezTo>
                  <a:pt x="42" y="260"/>
                  <a:pt x="36" y="266"/>
                  <a:pt x="30" y="271"/>
                </a:cubicBezTo>
                <a:cubicBezTo>
                  <a:pt x="27" y="270"/>
                  <a:pt x="25" y="268"/>
                  <a:pt x="22" y="266"/>
                </a:cubicBezTo>
                <a:cubicBezTo>
                  <a:pt x="28" y="261"/>
                  <a:pt x="34" y="256"/>
                  <a:pt x="39" y="251"/>
                </a:cubicBezTo>
                <a:cubicBezTo>
                  <a:pt x="40" y="250"/>
                  <a:pt x="39" y="249"/>
                  <a:pt x="38" y="250"/>
                </a:cubicBezTo>
                <a:cubicBezTo>
                  <a:pt x="33" y="255"/>
                  <a:pt x="27" y="260"/>
                  <a:pt x="22" y="265"/>
                </a:cubicBezTo>
                <a:cubicBezTo>
                  <a:pt x="20" y="263"/>
                  <a:pt x="18" y="260"/>
                  <a:pt x="17" y="258"/>
                </a:cubicBezTo>
                <a:cubicBezTo>
                  <a:pt x="24" y="249"/>
                  <a:pt x="32" y="242"/>
                  <a:pt x="40" y="235"/>
                </a:cubicBezTo>
                <a:cubicBezTo>
                  <a:pt x="41" y="235"/>
                  <a:pt x="40" y="234"/>
                  <a:pt x="39" y="234"/>
                </a:cubicBezTo>
                <a:cubicBezTo>
                  <a:pt x="31" y="241"/>
                  <a:pt x="23" y="248"/>
                  <a:pt x="16" y="256"/>
                </a:cubicBezTo>
                <a:cubicBezTo>
                  <a:pt x="15" y="254"/>
                  <a:pt x="14" y="251"/>
                  <a:pt x="14" y="248"/>
                </a:cubicBezTo>
                <a:cubicBezTo>
                  <a:pt x="21" y="241"/>
                  <a:pt x="28" y="234"/>
                  <a:pt x="36" y="227"/>
                </a:cubicBezTo>
                <a:cubicBezTo>
                  <a:pt x="36" y="227"/>
                  <a:pt x="35" y="226"/>
                  <a:pt x="35" y="226"/>
                </a:cubicBezTo>
                <a:cubicBezTo>
                  <a:pt x="27" y="233"/>
                  <a:pt x="20" y="240"/>
                  <a:pt x="13" y="247"/>
                </a:cubicBezTo>
                <a:cubicBezTo>
                  <a:pt x="13" y="244"/>
                  <a:pt x="13" y="241"/>
                  <a:pt x="13" y="237"/>
                </a:cubicBezTo>
                <a:cubicBezTo>
                  <a:pt x="20" y="228"/>
                  <a:pt x="29" y="220"/>
                  <a:pt x="38" y="213"/>
                </a:cubicBezTo>
                <a:cubicBezTo>
                  <a:pt x="38" y="213"/>
                  <a:pt x="38" y="212"/>
                  <a:pt x="37" y="212"/>
                </a:cubicBezTo>
                <a:cubicBezTo>
                  <a:pt x="28" y="219"/>
                  <a:pt x="20" y="227"/>
                  <a:pt x="13" y="236"/>
                </a:cubicBezTo>
                <a:cubicBezTo>
                  <a:pt x="13" y="233"/>
                  <a:pt x="13" y="230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5"/>
                  <a:pt x="14" y="224"/>
                  <a:pt x="14" y="223"/>
                </a:cubicBezTo>
                <a:cubicBezTo>
                  <a:pt x="22" y="215"/>
                  <a:pt x="31" y="207"/>
                  <a:pt x="40" y="200"/>
                </a:cubicBezTo>
                <a:cubicBezTo>
                  <a:pt x="41" y="200"/>
                  <a:pt x="40" y="199"/>
                  <a:pt x="40" y="199"/>
                </a:cubicBezTo>
                <a:cubicBezTo>
                  <a:pt x="31" y="205"/>
                  <a:pt x="23" y="213"/>
                  <a:pt x="15" y="221"/>
                </a:cubicBezTo>
                <a:cubicBezTo>
                  <a:pt x="16" y="217"/>
                  <a:pt x="18" y="214"/>
                  <a:pt x="19" y="210"/>
                </a:cubicBezTo>
                <a:cubicBezTo>
                  <a:pt x="24" y="204"/>
                  <a:pt x="29" y="199"/>
                  <a:pt x="36" y="194"/>
                </a:cubicBezTo>
                <a:cubicBezTo>
                  <a:pt x="36" y="194"/>
                  <a:pt x="35" y="193"/>
                  <a:pt x="35" y="193"/>
                </a:cubicBezTo>
                <a:cubicBezTo>
                  <a:pt x="29" y="197"/>
                  <a:pt x="24" y="202"/>
                  <a:pt x="20" y="207"/>
                </a:cubicBezTo>
                <a:cubicBezTo>
                  <a:pt x="21" y="204"/>
                  <a:pt x="22" y="201"/>
                  <a:pt x="23" y="198"/>
                </a:cubicBezTo>
                <a:cubicBezTo>
                  <a:pt x="28" y="191"/>
                  <a:pt x="33" y="185"/>
                  <a:pt x="39" y="180"/>
                </a:cubicBezTo>
                <a:cubicBezTo>
                  <a:pt x="40" y="180"/>
                  <a:pt x="39" y="179"/>
                  <a:pt x="38" y="179"/>
                </a:cubicBezTo>
                <a:cubicBezTo>
                  <a:pt x="33" y="184"/>
                  <a:pt x="28" y="189"/>
                  <a:pt x="24" y="194"/>
                </a:cubicBezTo>
                <a:cubicBezTo>
                  <a:pt x="27" y="187"/>
                  <a:pt x="29" y="180"/>
                  <a:pt x="32" y="174"/>
                </a:cubicBezTo>
                <a:cubicBezTo>
                  <a:pt x="43" y="172"/>
                  <a:pt x="55" y="170"/>
                  <a:pt x="67" y="170"/>
                </a:cubicBezTo>
                <a:cubicBezTo>
                  <a:pt x="83" y="169"/>
                  <a:pt x="98" y="171"/>
                  <a:pt x="114" y="174"/>
                </a:cubicBezTo>
                <a:cubicBezTo>
                  <a:pt x="101" y="201"/>
                  <a:pt x="91" y="230"/>
                  <a:pt x="81" y="258"/>
                </a:cubicBezTo>
                <a:close/>
                <a:moveTo>
                  <a:pt x="164" y="118"/>
                </a:moveTo>
                <a:cubicBezTo>
                  <a:pt x="141" y="128"/>
                  <a:pt x="126" y="150"/>
                  <a:pt x="115" y="172"/>
                </a:cubicBezTo>
                <a:cubicBezTo>
                  <a:pt x="92" y="163"/>
                  <a:pt x="62" y="157"/>
                  <a:pt x="36" y="163"/>
                </a:cubicBezTo>
                <a:cubicBezTo>
                  <a:pt x="51" y="128"/>
                  <a:pt x="70" y="95"/>
                  <a:pt x="98" y="68"/>
                </a:cubicBezTo>
                <a:cubicBezTo>
                  <a:pt x="101" y="64"/>
                  <a:pt x="105" y="61"/>
                  <a:pt x="109" y="58"/>
                </a:cubicBezTo>
                <a:cubicBezTo>
                  <a:pt x="124" y="64"/>
                  <a:pt x="138" y="68"/>
                  <a:pt x="151" y="79"/>
                </a:cubicBezTo>
                <a:cubicBezTo>
                  <a:pt x="157" y="84"/>
                  <a:pt x="161" y="89"/>
                  <a:pt x="165" y="95"/>
                </a:cubicBezTo>
                <a:cubicBezTo>
                  <a:pt x="165" y="95"/>
                  <a:pt x="164" y="95"/>
                  <a:pt x="164" y="96"/>
                </a:cubicBezTo>
                <a:cubicBezTo>
                  <a:pt x="163" y="96"/>
                  <a:pt x="164" y="97"/>
                  <a:pt x="165" y="97"/>
                </a:cubicBezTo>
                <a:cubicBezTo>
                  <a:pt x="165" y="96"/>
                  <a:pt x="165" y="96"/>
                  <a:pt x="166" y="96"/>
                </a:cubicBezTo>
                <a:cubicBezTo>
                  <a:pt x="167" y="98"/>
                  <a:pt x="168" y="99"/>
                  <a:pt x="169" y="101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2"/>
                  <a:pt x="169" y="103"/>
                  <a:pt x="169" y="103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2" y="106"/>
                  <a:pt x="174" y="111"/>
                  <a:pt x="176" y="115"/>
                </a:cubicBezTo>
                <a:cubicBezTo>
                  <a:pt x="172" y="116"/>
                  <a:pt x="168" y="117"/>
                  <a:pt x="164" y="118"/>
                </a:cubicBezTo>
                <a:close/>
                <a:moveTo>
                  <a:pt x="235" y="147"/>
                </a:moveTo>
                <a:cubicBezTo>
                  <a:pt x="241" y="144"/>
                  <a:pt x="246" y="141"/>
                  <a:pt x="251" y="138"/>
                </a:cubicBezTo>
                <a:cubicBezTo>
                  <a:pt x="252" y="137"/>
                  <a:pt x="252" y="136"/>
                  <a:pt x="251" y="137"/>
                </a:cubicBezTo>
                <a:cubicBezTo>
                  <a:pt x="245" y="140"/>
                  <a:pt x="240" y="143"/>
                  <a:pt x="234" y="146"/>
                </a:cubicBezTo>
                <a:cubicBezTo>
                  <a:pt x="233" y="144"/>
                  <a:pt x="232" y="141"/>
                  <a:pt x="230" y="139"/>
                </a:cubicBezTo>
                <a:cubicBezTo>
                  <a:pt x="235" y="136"/>
                  <a:pt x="239" y="132"/>
                  <a:pt x="244" y="129"/>
                </a:cubicBezTo>
                <a:cubicBezTo>
                  <a:pt x="244" y="128"/>
                  <a:pt x="243" y="127"/>
                  <a:pt x="243" y="127"/>
                </a:cubicBezTo>
                <a:cubicBezTo>
                  <a:pt x="238" y="131"/>
                  <a:pt x="234" y="134"/>
                  <a:pt x="229" y="138"/>
                </a:cubicBezTo>
                <a:cubicBezTo>
                  <a:pt x="228" y="136"/>
                  <a:pt x="226" y="134"/>
                  <a:pt x="224" y="132"/>
                </a:cubicBezTo>
                <a:cubicBezTo>
                  <a:pt x="228" y="129"/>
                  <a:pt x="232" y="127"/>
                  <a:pt x="235" y="124"/>
                </a:cubicBezTo>
                <a:cubicBezTo>
                  <a:pt x="236" y="123"/>
                  <a:pt x="235" y="122"/>
                  <a:pt x="234" y="123"/>
                </a:cubicBezTo>
                <a:cubicBezTo>
                  <a:pt x="231" y="125"/>
                  <a:pt x="227" y="128"/>
                  <a:pt x="223" y="131"/>
                </a:cubicBezTo>
                <a:cubicBezTo>
                  <a:pt x="222" y="129"/>
                  <a:pt x="220" y="128"/>
                  <a:pt x="218" y="126"/>
                </a:cubicBezTo>
                <a:cubicBezTo>
                  <a:pt x="222" y="123"/>
                  <a:pt x="226" y="120"/>
                  <a:pt x="229" y="117"/>
                </a:cubicBezTo>
                <a:cubicBezTo>
                  <a:pt x="230" y="116"/>
                  <a:pt x="229" y="115"/>
                  <a:pt x="229" y="116"/>
                </a:cubicBezTo>
                <a:cubicBezTo>
                  <a:pt x="225" y="119"/>
                  <a:pt x="221" y="122"/>
                  <a:pt x="218" y="126"/>
                </a:cubicBezTo>
                <a:cubicBezTo>
                  <a:pt x="215" y="124"/>
                  <a:pt x="212" y="122"/>
                  <a:pt x="209" y="120"/>
                </a:cubicBezTo>
                <a:cubicBezTo>
                  <a:pt x="215" y="117"/>
                  <a:pt x="220" y="113"/>
                  <a:pt x="225" y="108"/>
                </a:cubicBezTo>
                <a:cubicBezTo>
                  <a:pt x="225" y="108"/>
                  <a:pt x="224" y="107"/>
                  <a:pt x="224" y="107"/>
                </a:cubicBezTo>
                <a:cubicBezTo>
                  <a:pt x="219" y="112"/>
                  <a:pt x="214" y="116"/>
                  <a:pt x="208" y="119"/>
                </a:cubicBezTo>
                <a:cubicBezTo>
                  <a:pt x="205" y="118"/>
                  <a:pt x="202" y="117"/>
                  <a:pt x="199" y="116"/>
                </a:cubicBezTo>
                <a:cubicBezTo>
                  <a:pt x="206" y="111"/>
                  <a:pt x="213" y="106"/>
                  <a:pt x="220" y="101"/>
                </a:cubicBezTo>
                <a:cubicBezTo>
                  <a:pt x="220" y="101"/>
                  <a:pt x="220" y="100"/>
                  <a:pt x="219" y="100"/>
                </a:cubicBezTo>
                <a:cubicBezTo>
                  <a:pt x="212" y="105"/>
                  <a:pt x="205" y="110"/>
                  <a:pt x="198" y="116"/>
                </a:cubicBezTo>
                <a:cubicBezTo>
                  <a:pt x="195" y="115"/>
                  <a:pt x="191" y="114"/>
                  <a:pt x="188" y="114"/>
                </a:cubicBezTo>
                <a:cubicBezTo>
                  <a:pt x="196" y="108"/>
                  <a:pt x="203" y="103"/>
                  <a:pt x="210" y="96"/>
                </a:cubicBezTo>
                <a:cubicBezTo>
                  <a:pt x="211" y="96"/>
                  <a:pt x="210" y="95"/>
                  <a:pt x="209" y="95"/>
                </a:cubicBezTo>
                <a:cubicBezTo>
                  <a:pt x="202" y="102"/>
                  <a:pt x="194" y="108"/>
                  <a:pt x="186" y="114"/>
                </a:cubicBezTo>
                <a:cubicBezTo>
                  <a:pt x="185" y="114"/>
                  <a:pt x="183" y="114"/>
                  <a:pt x="182" y="114"/>
                </a:cubicBezTo>
                <a:cubicBezTo>
                  <a:pt x="182" y="112"/>
                  <a:pt x="181" y="110"/>
                  <a:pt x="180" y="109"/>
                </a:cubicBezTo>
                <a:cubicBezTo>
                  <a:pt x="188" y="102"/>
                  <a:pt x="195" y="96"/>
                  <a:pt x="203" y="90"/>
                </a:cubicBezTo>
                <a:cubicBezTo>
                  <a:pt x="204" y="89"/>
                  <a:pt x="204" y="88"/>
                  <a:pt x="203" y="89"/>
                </a:cubicBezTo>
                <a:cubicBezTo>
                  <a:pt x="194" y="94"/>
                  <a:pt x="187" y="100"/>
                  <a:pt x="180" y="107"/>
                </a:cubicBezTo>
                <a:cubicBezTo>
                  <a:pt x="178" y="104"/>
                  <a:pt x="177" y="101"/>
                  <a:pt x="175" y="98"/>
                </a:cubicBezTo>
                <a:cubicBezTo>
                  <a:pt x="181" y="93"/>
                  <a:pt x="187" y="88"/>
                  <a:pt x="193" y="83"/>
                </a:cubicBezTo>
                <a:cubicBezTo>
                  <a:pt x="193" y="82"/>
                  <a:pt x="193" y="82"/>
                  <a:pt x="192" y="82"/>
                </a:cubicBezTo>
                <a:cubicBezTo>
                  <a:pt x="186" y="87"/>
                  <a:pt x="181" y="92"/>
                  <a:pt x="175" y="96"/>
                </a:cubicBezTo>
                <a:cubicBezTo>
                  <a:pt x="174" y="95"/>
                  <a:pt x="173" y="93"/>
                  <a:pt x="171" y="91"/>
                </a:cubicBezTo>
                <a:cubicBezTo>
                  <a:pt x="177" y="86"/>
                  <a:pt x="182" y="82"/>
                  <a:pt x="187" y="78"/>
                </a:cubicBezTo>
                <a:cubicBezTo>
                  <a:pt x="188" y="78"/>
                  <a:pt x="187" y="77"/>
                  <a:pt x="186" y="77"/>
                </a:cubicBezTo>
                <a:cubicBezTo>
                  <a:pt x="181" y="81"/>
                  <a:pt x="176" y="85"/>
                  <a:pt x="171" y="90"/>
                </a:cubicBezTo>
                <a:cubicBezTo>
                  <a:pt x="169" y="87"/>
                  <a:pt x="167" y="85"/>
                  <a:pt x="165" y="82"/>
                </a:cubicBezTo>
                <a:cubicBezTo>
                  <a:pt x="170" y="77"/>
                  <a:pt x="175" y="73"/>
                  <a:pt x="181" y="70"/>
                </a:cubicBezTo>
                <a:cubicBezTo>
                  <a:pt x="182" y="70"/>
                  <a:pt x="181" y="69"/>
                  <a:pt x="181" y="69"/>
                </a:cubicBezTo>
                <a:cubicBezTo>
                  <a:pt x="174" y="71"/>
                  <a:pt x="169" y="76"/>
                  <a:pt x="165" y="81"/>
                </a:cubicBezTo>
                <a:cubicBezTo>
                  <a:pt x="163" y="79"/>
                  <a:pt x="161" y="76"/>
                  <a:pt x="158" y="74"/>
                </a:cubicBezTo>
                <a:cubicBezTo>
                  <a:pt x="163" y="71"/>
                  <a:pt x="167" y="67"/>
                  <a:pt x="171" y="64"/>
                </a:cubicBezTo>
                <a:cubicBezTo>
                  <a:pt x="171" y="63"/>
                  <a:pt x="171" y="63"/>
                  <a:pt x="170" y="63"/>
                </a:cubicBezTo>
                <a:cubicBezTo>
                  <a:pt x="166" y="66"/>
                  <a:pt x="162" y="70"/>
                  <a:pt x="158" y="73"/>
                </a:cubicBezTo>
                <a:cubicBezTo>
                  <a:pt x="156" y="71"/>
                  <a:pt x="154" y="70"/>
                  <a:pt x="152" y="68"/>
                </a:cubicBezTo>
                <a:cubicBezTo>
                  <a:pt x="157" y="63"/>
                  <a:pt x="163" y="58"/>
                  <a:pt x="168" y="53"/>
                </a:cubicBezTo>
                <a:cubicBezTo>
                  <a:pt x="169" y="53"/>
                  <a:pt x="168" y="52"/>
                  <a:pt x="168" y="52"/>
                </a:cubicBezTo>
                <a:cubicBezTo>
                  <a:pt x="162" y="57"/>
                  <a:pt x="156" y="62"/>
                  <a:pt x="151" y="67"/>
                </a:cubicBezTo>
                <a:cubicBezTo>
                  <a:pt x="149" y="66"/>
                  <a:pt x="147" y="64"/>
                  <a:pt x="145" y="63"/>
                </a:cubicBezTo>
                <a:cubicBezTo>
                  <a:pt x="150" y="59"/>
                  <a:pt x="154" y="55"/>
                  <a:pt x="159" y="51"/>
                </a:cubicBezTo>
                <a:cubicBezTo>
                  <a:pt x="159" y="50"/>
                  <a:pt x="159" y="49"/>
                  <a:pt x="158" y="50"/>
                </a:cubicBezTo>
                <a:cubicBezTo>
                  <a:pt x="153" y="54"/>
                  <a:pt x="149" y="58"/>
                  <a:pt x="144" y="62"/>
                </a:cubicBezTo>
                <a:cubicBezTo>
                  <a:pt x="141" y="60"/>
                  <a:pt x="138" y="58"/>
                  <a:pt x="135" y="57"/>
                </a:cubicBezTo>
                <a:cubicBezTo>
                  <a:pt x="138" y="55"/>
                  <a:pt x="140" y="52"/>
                  <a:pt x="142" y="50"/>
                </a:cubicBezTo>
                <a:cubicBezTo>
                  <a:pt x="143" y="49"/>
                  <a:pt x="142" y="48"/>
                  <a:pt x="142" y="49"/>
                </a:cubicBezTo>
                <a:cubicBezTo>
                  <a:pt x="139" y="51"/>
                  <a:pt x="137" y="54"/>
                  <a:pt x="134" y="56"/>
                </a:cubicBezTo>
                <a:cubicBezTo>
                  <a:pt x="132" y="55"/>
                  <a:pt x="129" y="54"/>
                  <a:pt x="127" y="54"/>
                </a:cubicBezTo>
                <a:cubicBezTo>
                  <a:pt x="130" y="51"/>
                  <a:pt x="133" y="48"/>
                  <a:pt x="136" y="46"/>
                </a:cubicBezTo>
                <a:cubicBezTo>
                  <a:pt x="137" y="46"/>
                  <a:pt x="137" y="45"/>
                  <a:pt x="136" y="45"/>
                </a:cubicBezTo>
                <a:cubicBezTo>
                  <a:pt x="132" y="47"/>
                  <a:pt x="129" y="50"/>
                  <a:pt x="126" y="53"/>
                </a:cubicBezTo>
                <a:cubicBezTo>
                  <a:pt x="123" y="53"/>
                  <a:pt x="121" y="52"/>
                  <a:pt x="118" y="51"/>
                </a:cubicBezTo>
                <a:cubicBezTo>
                  <a:pt x="158" y="23"/>
                  <a:pt x="212" y="11"/>
                  <a:pt x="259" y="29"/>
                </a:cubicBezTo>
                <a:cubicBezTo>
                  <a:pt x="274" y="35"/>
                  <a:pt x="286" y="44"/>
                  <a:pt x="297" y="54"/>
                </a:cubicBezTo>
                <a:cubicBezTo>
                  <a:pt x="297" y="76"/>
                  <a:pt x="296" y="95"/>
                  <a:pt x="286" y="115"/>
                </a:cubicBezTo>
                <a:cubicBezTo>
                  <a:pt x="277" y="134"/>
                  <a:pt x="263" y="159"/>
                  <a:pt x="241" y="162"/>
                </a:cubicBezTo>
                <a:cubicBezTo>
                  <a:pt x="241" y="160"/>
                  <a:pt x="240" y="158"/>
                  <a:pt x="239" y="156"/>
                </a:cubicBezTo>
                <a:cubicBezTo>
                  <a:pt x="242" y="154"/>
                  <a:pt x="245" y="152"/>
                  <a:pt x="248" y="149"/>
                </a:cubicBezTo>
                <a:cubicBezTo>
                  <a:pt x="248" y="149"/>
                  <a:pt x="248" y="148"/>
                  <a:pt x="247" y="149"/>
                </a:cubicBezTo>
                <a:cubicBezTo>
                  <a:pt x="245" y="151"/>
                  <a:pt x="242" y="153"/>
                  <a:pt x="239" y="155"/>
                </a:cubicBezTo>
                <a:cubicBezTo>
                  <a:pt x="238" y="152"/>
                  <a:pt x="236" y="150"/>
                  <a:pt x="235" y="147"/>
                </a:cubicBezTo>
                <a:close/>
                <a:moveTo>
                  <a:pt x="207" y="689"/>
                </a:moveTo>
                <a:cubicBezTo>
                  <a:pt x="201" y="708"/>
                  <a:pt x="196" y="729"/>
                  <a:pt x="182" y="743"/>
                </a:cubicBezTo>
                <a:cubicBezTo>
                  <a:pt x="163" y="761"/>
                  <a:pt x="138" y="760"/>
                  <a:pt x="122" y="739"/>
                </a:cubicBezTo>
                <a:cubicBezTo>
                  <a:pt x="110" y="722"/>
                  <a:pt x="109" y="702"/>
                  <a:pt x="115" y="684"/>
                </a:cubicBezTo>
                <a:cubicBezTo>
                  <a:pt x="115" y="683"/>
                  <a:pt x="115" y="683"/>
                  <a:pt x="115" y="682"/>
                </a:cubicBezTo>
                <a:cubicBezTo>
                  <a:pt x="115" y="681"/>
                  <a:pt x="115" y="681"/>
                  <a:pt x="116" y="680"/>
                </a:cubicBezTo>
                <a:cubicBezTo>
                  <a:pt x="151" y="688"/>
                  <a:pt x="187" y="681"/>
                  <a:pt x="216" y="661"/>
                </a:cubicBezTo>
                <a:cubicBezTo>
                  <a:pt x="213" y="670"/>
                  <a:pt x="210" y="680"/>
                  <a:pt x="207" y="689"/>
                </a:cubicBezTo>
                <a:close/>
                <a:moveTo>
                  <a:pt x="225" y="636"/>
                </a:moveTo>
                <a:cubicBezTo>
                  <a:pt x="225" y="636"/>
                  <a:pt x="224" y="637"/>
                  <a:pt x="224" y="637"/>
                </a:cubicBezTo>
                <a:cubicBezTo>
                  <a:pt x="223" y="641"/>
                  <a:pt x="221" y="645"/>
                  <a:pt x="220" y="649"/>
                </a:cubicBezTo>
                <a:cubicBezTo>
                  <a:pt x="208" y="658"/>
                  <a:pt x="196" y="665"/>
                  <a:pt x="182" y="670"/>
                </a:cubicBezTo>
                <a:cubicBezTo>
                  <a:pt x="190" y="663"/>
                  <a:pt x="197" y="657"/>
                  <a:pt x="206" y="651"/>
                </a:cubicBezTo>
                <a:cubicBezTo>
                  <a:pt x="206" y="650"/>
                  <a:pt x="206" y="649"/>
                  <a:pt x="205" y="650"/>
                </a:cubicBezTo>
                <a:cubicBezTo>
                  <a:pt x="196" y="656"/>
                  <a:pt x="187" y="663"/>
                  <a:pt x="179" y="671"/>
                </a:cubicBezTo>
                <a:cubicBezTo>
                  <a:pt x="174" y="672"/>
                  <a:pt x="169" y="674"/>
                  <a:pt x="164" y="675"/>
                </a:cubicBezTo>
                <a:cubicBezTo>
                  <a:pt x="164" y="675"/>
                  <a:pt x="164" y="675"/>
                  <a:pt x="164" y="675"/>
                </a:cubicBezTo>
                <a:cubicBezTo>
                  <a:pt x="173" y="666"/>
                  <a:pt x="183" y="658"/>
                  <a:pt x="192" y="650"/>
                </a:cubicBezTo>
                <a:cubicBezTo>
                  <a:pt x="192" y="649"/>
                  <a:pt x="192" y="649"/>
                  <a:pt x="191" y="649"/>
                </a:cubicBezTo>
                <a:cubicBezTo>
                  <a:pt x="181" y="657"/>
                  <a:pt x="172" y="666"/>
                  <a:pt x="163" y="674"/>
                </a:cubicBezTo>
                <a:cubicBezTo>
                  <a:pt x="163" y="674"/>
                  <a:pt x="163" y="675"/>
                  <a:pt x="163" y="675"/>
                </a:cubicBezTo>
                <a:cubicBezTo>
                  <a:pt x="158" y="676"/>
                  <a:pt x="153" y="676"/>
                  <a:pt x="148" y="677"/>
                </a:cubicBezTo>
                <a:cubicBezTo>
                  <a:pt x="157" y="669"/>
                  <a:pt x="167" y="662"/>
                  <a:pt x="175" y="653"/>
                </a:cubicBezTo>
                <a:cubicBezTo>
                  <a:pt x="176" y="653"/>
                  <a:pt x="175" y="652"/>
                  <a:pt x="174" y="652"/>
                </a:cubicBezTo>
                <a:cubicBezTo>
                  <a:pt x="165" y="661"/>
                  <a:pt x="156" y="669"/>
                  <a:pt x="145" y="677"/>
                </a:cubicBezTo>
                <a:cubicBezTo>
                  <a:pt x="141" y="677"/>
                  <a:pt x="137" y="677"/>
                  <a:pt x="133" y="676"/>
                </a:cubicBezTo>
                <a:cubicBezTo>
                  <a:pt x="141" y="669"/>
                  <a:pt x="149" y="663"/>
                  <a:pt x="158" y="656"/>
                </a:cubicBezTo>
                <a:cubicBezTo>
                  <a:pt x="158" y="655"/>
                  <a:pt x="158" y="654"/>
                  <a:pt x="157" y="655"/>
                </a:cubicBezTo>
                <a:cubicBezTo>
                  <a:pt x="148" y="662"/>
                  <a:pt x="140" y="669"/>
                  <a:pt x="131" y="676"/>
                </a:cubicBezTo>
                <a:cubicBezTo>
                  <a:pt x="127" y="676"/>
                  <a:pt x="124" y="676"/>
                  <a:pt x="120" y="675"/>
                </a:cubicBezTo>
                <a:cubicBezTo>
                  <a:pt x="130" y="666"/>
                  <a:pt x="141" y="657"/>
                  <a:pt x="152" y="649"/>
                </a:cubicBezTo>
                <a:cubicBezTo>
                  <a:pt x="152" y="648"/>
                  <a:pt x="152" y="647"/>
                  <a:pt x="151" y="648"/>
                </a:cubicBezTo>
                <a:cubicBezTo>
                  <a:pt x="140" y="656"/>
                  <a:pt x="129" y="665"/>
                  <a:pt x="119" y="675"/>
                </a:cubicBezTo>
                <a:cubicBezTo>
                  <a:pt x="118" y="675"/>
                  <a:pt x="118" y="675"/>
                  <a:pt x="118" y="675"/>
                </a:cubicBezTo>
                <a:cubicBezTo>
                  <a:pt x="119" y="671"/>
                  <a:pt x="120" y="667"/>
                  <a:pt x="121" y="664"/>
                </a:cubicBezTo>
                <a:cubicBezTo>
                  <a:pt x="133" y="650"/>
                  <a:pt x="146" y="639"/>
                  <a:pt x="161" y="630"/>
                </a:cubicBezTo>
                <a:cubicBezTo>
                  <a:pt x="162" y="630"/>
                  <a:pt x="161" y="629"/>
                  <a:pt x="161" y="629"/>
                </a:cubicBezTo>
                <a:cubicBezTo>
                  <a:pt x="146" y="637"/>
                  <a:pt x="133" y="648"/>
                  <a:pt x="122" y="661"/>
                </a:cubicBezTo>
                <a:cubicBezTo>
                  <a:pt x="124" y="656"/>
                  <a:pt x="126" y="651"/>
                  <a:pt x="127" y="647"/>
                </a:cubicBezTo>
                <a:cubicBezTo>
                  <a:pt x="137" y="638"/>
                  <a:pt x="147" y="629"/>
                  <a:pt x="157" y="621"/>
                </a:cubicBezTo>
                <a:cubicBezTo>
                  <a:pt x="157" y="620"/>
                  <a:pt x="156" y="619"/>
                  <a:pt x="156" y="620"/>
                </a:cubicBezTo>
                <a:cubicBezTo>
                  <a:pt x="146" y="627"/>
                  <a:pt x="137" y="635"/>
                  <a:pt x="128" y="644"/>
                </a:cubicBezTo>
                <a:cubicBezTo>
                  <a:pt x="130" y="638"/>
                  <a:pt x="132" y="632"/>
                  <a:pt x="134" y="626"/>
                </a:cubicBezTo>
                <a:cubicBezTo>
                  <a:pt x="142" y="618"/>
                  <a:pt x="151" y="610"/>
                  <a:pt x="160" y="602"/>
                </a:cubicBezTo>
                <a:cubicBezTo>
                  <a:pt x="161" y="601"/>
                  <a:pt x="160" y="601"/>
                  <a:pt x="159" y="601"/>
                </a:cubicBezTo>
                <a:cubicBezTo>
                  <a:pt x="150" y="608"/>
                  <a:pt x="142" y="615"/>
                  <a:pt x="135" y="624"/>
                </a:cubicBezTo>
                <a:cubicBezTo>
                  <a:pt x="137" y="618"/>
                  <a:pt x="138" y="613"/>
                  <a:pt x="140" y="607"/>
                </a:cubicBezTo>
                <a:cubicBezTo>
                  <a:pt x="146" y="600"/>
                  <a:pt x="153" y="594"/>
                  <a:pt x="161" y="589"/>
                </a:cubicBezTo>
                <a:cubicBezTo>
                  <a:pt x="162" y="589"/>
                  <a:pt x="161" y="588"/>
                  <a:pt x="161" y="588"/>
                </a:cubicBezTo>
                <a:cubicBezTo>
                  <a:pt x="153" y="593"/>
                  <a:pt x="147" y="598"/>
                  <a:pt x="141" y="605"/>
                </a:cubicBezTo>
                <a:cubicBezTo>
                  <a:pt x="142" y="601"/>
                  <a:pt x="143" y="597"/>
                  <a:pt x="144" y="594"/>
                </a:cubicBezTo>
                <a:cubicBezTo>
                  <a:pt x="151" y="588"/>
                  <a:pt x="158" y="583"/>
                  <a:pt x="165" y="577"/>
                </a:cubicBezTo>
                <a:cubicBezTo>
                  <a:pt x="165" y="577"/>
                  <a:pt x="165" y="576"/>
                  <a:pt x="164" y="576"/>
                </a:cubicBezTo>
                <a:cubicBezTo>
                  <a:pt x="157" y="581"/>
                  <a:pt x="151" y="586"/>
                  <a:pt x="145" y="592"/>
                </a:cubicBezTo>
                <a:cubicBezTo>
                  <a:pt x="146" y="587"/>
                  <a:pt x="148" y="582"/>
                  <a:pt x="149" y="577"/>
                </a:cubicBezTo>
                <a:cubicBezTo>
                  <a:pt x="154" y="572"/>
                  <a:pt x="159" y="568"/>
                  <a:pt x="163" y="563"/>
                </a:cubicBezTo>
                <a:cubicBezTo>
                  <a:pt x="164" y="562"/>
                  <a:pt x="163" y="562"/>
                  <a:pt x="163" y="562"/>
                </a:cubicBezTo>
                <a:cubicBezTo>
                  <a:pt x="158" y="566"/>
                  <a:pt x="154" y="571"/>
                  <a:pt x="150" y="575"/>
                </a:cubicBezTo>
                <a:cubicBezTo>
                  <a:pt x="152" y="568"/>
                  <a:pt x="154" y="562"/>
                  <a:pt x="156" y="555"/>
                </a:cubicBezTo>
                <a:cubicBezTo>
                  <a:pt x="195" y="557"/>
                  <a:pt x="228" y="534"/>
                  <a:pt x="258" y="510"/>
                </a:cubicBezTo>
                <a:cubicBezTo>
                  <a:pt x="247" y="552"/>
                  <a:pt x="236" y="594"/>
                  <a:pt x="225" y="636"/>
                </a:cubicBezTo>
                <a:close/>
                <a:moveTo>
                  <a:pt x="286" y="402"/>
                </a:moveTo>
                <a:cubicBezTo>
                  <a:pt x="278" y="433"/>
                  <a:pt x="269" y="465"/>
                  <a:pt x="261" y="497"/>
                </a:cubicBezTo>
                <a:cubicBezTo>
                  <a:pt x="231" y="523"/>
                  <a:pt x="199" y="548"/>
                  <a:pt x="158" y="549"/>
                </a:cubicBezTo>
                <a:cubicBezTo>
                  <a:pt x="162" y="533"/>
                  <a:pt x="167" y="517"/>
                  <a:pt x="172" y="501"/>
                </a:cubicBezTo>
                <a:cubicBezTo>
                  <a:pt x="181" y="471"/>
                  <a:pt x="190" y="442"/>
                  <a:pt x="199" y="412"/>
                </a:cubicBezTo>
                <a:cubicBezTo>
                  <a:pt x="237" y="419"/>
                  <a:pt x="270" y="393"/>
                  <a:pt x="296" y="366"/>
                </a:cubicBezTo>
                <a:cubicBezTo>
                  <a:pt x="292" y="378"/>
                  <a:pt x="289" y="390"/>
                  <a:pt x="286" y="402"/>
                </a:cubicBezTo>
                <a:close/>
                <a:moveTo>
                  <a:pt x="300" y="350"/>
                </a:moveTo>
                <a:cubicBezTo>
                  <a:pt x="283" y="368"/>
                  <a:pt x="265" y="387"/>
                  <a:pt x="243" y="398"/>
                </a:cubicBezTo>
                <a:cubicBezTo>
                  <a:pt x="246" y="396"/>
                  <a:pt x="248" y="394"/>
                  <a:pt x="250" y="392"/>
                </a:cubicBezTo>
                <a:cubicBezTo>
                  <a:pt x="251" y="392"/>
                  <a:pt x="250" y="391"/>
                  <a:pt x="249" y="391"/>
                </a:cubicBezTo>
                <a:cubicBezTo>
                  <a:pt x="245" y="394"/>
                  <a:pt x="241" y="397"/>
                  <a:pt x="237" y="400"/>
                </a:cubicBezTo>
                <a:cubicBezTo>
                  <a:pt x="230" y="404"/>
                  <a:pt x="222" y="406"/>
                  <a:pt x="214" y="407"/>
                </a:cubicBezTo>
                <a:cubicBezTo>
                  <a:pt x="223" y="400"/>
                  <a:pt x="233" y="393"/>
                  <a:pt x="241" y="385"/>
                </a:cubicBezTo>
                <a:cubicBezTo>
                  <a:pt x="242" y="385"/>
                  <a:pt x="241" y="384"/>
                  <a:pt x="240" y="384"/>
                </a:cubicBezTo>
                <a:cubicBezTo>
                  <a:pt x="231" y="393"/>
                  <a:pt x="222" y="400"/>
                  <a:pt x="211" y="406"/>
                </a:cubicBezTo>
                <a:cubicBezTo>
                  <a:pt x="211" y="406"/>
                  <a:pt x="211" y="407"/>
                  <a:pt x="211" y="407"/>
                </a:cubicBezTo>
                <a:cubicBezTo>
                  <a:pt x="208" y="407"/>
                  <a:pt x="204" y="407"/>
                  <a:pt x="200" y="407"/>
                </a:cubicBezTo>
                <a:cubicBezTo>
                  <a:pt x="200" y="406"/>
                  <a:pt x="201" y="405"/>
                  <a:pt x="201" y="404"/>
                </a:cubicBezTo>
                <a:cubicBezTo>
                  <a:pt x="214" y="394"/>
                  <a:pt x="228" y="385"/>
                  <a:pt x="241" y="375"/>
                </a:cubicBezTo>
                <a:cubicBezTo>
                  <a:pt x="242" y="375"/>
                  <a:pt x="241" y="373"/>
                  <a:pt x="240" y="374"/>
                </a:cubicBezTo>
                <a:cubicBezTo>
                  <a:pt x="227" y="383"/>
                  <a:pt x="214" y="392"/>
                  <a:pt x="201" y="402"/>
                </a:cubicBezTo>
                <a:cubicBezTo>
                  <a:pt x="203" y="397"/>
                  <a:pt x="204" y="393"/>
                  <a:pt x="205" y="389"/>
                </a:cubicBezTo>
                <a:cubicBezTo>
                  <a:pt x="219" y="379"/>
                  <a:pt x="232" y="368"/>
                  <a:pt x="246" y="357"/>
                </a:cubicBezTo>
                <a:cubicBezTo>
                  <a:pt x="246" y="357"/>
                  <a:pt x="245" y="356"/>
                  <a:pt x="245" y="356"/>
                </a:cubicBezTo>
                <a:cubicBezTo>
                  <a:pt x="232" y="366"/>
                  <a:pt x="219" y="376"/>
                  <a:pt x="206" y="387"/>
                </a:cubicBezTo>
                <a:cubicBezTo>
                  <a:pt x="207" y="383"/>
                  <a:pt x="208" y="379"/>
                  <a:pt x="209" y="375"/>
                </a:cubicBezTo>
                <a:cubicBezTo>
                  <a:pt x="222" y="365"/>
                  <a:pt x="234" y="355"/>
                  <a:pt x="246" y="344"/>
                </a:cubicBezTo>
                <a:cubicBezTo>
                  <a:pt x="246" y="344"/>
                  <a:pt x="245" y="343"/>
                  <a:pt x="245" y="343"/>
                </a:cubicBezTo>
                <a:cubicBezTo>
                  <a:pt x="233" y="353"/>
                  <a:pt x="221" y="363"/>
                  <a:pt x="210" y="373"/>
                </a:cubicBezTo>
                <a:cubicBezTo>
                  <a:pt x="211" y="368"/>
                  <a:pt x="213" y="364"/>
                  <a:pt x="214" y="359"/>
                </a:cubicBezTo>
                <a:cubicBezTo>
                  <a:pt x="224" y="348"/>
                  <a:pt x="236" y="338"/>
                  <a:pt x="248" y="330"/>
                </a:cubicBezTo>
                <a:cubicBezTo>
                  <a:pt x="249" y="329"/>
                  <a:pt x="248" y="328"/>
                  <a:pt x="248" y="328"/>
                </a:cubicBezTo>
                <a:cubicBezTo>
                  <a:pt x="235" y="336"/>
                  <a:pt x="224" y="346"/>
                  <a:pt x="214" y="357"/>
                </a:cubicBezTo>
                <a:cubicBezTo>
                  <a:pt x="216" y="351"/>
                  <a:pt x="218" y="345"/>
                  <a:pt x="220" y="339"/>
                </a:cubicBezTo>
                <a:cubicBezTo>
                  <a:pt x="227" y="334"/>
                  <a:pt x="235" y="328"/>
                  <a:pt x="242" y="322"/>
                </a:cubicBezTo>
                <a:cubicBezTo>
                  <a:pt x="243" y="322"/>
                  <a:pt x="242" y="321"/>
                  <a:pt x="242" y="321"/>
                </a:cubicBezTo>
                <a:cubicBezTo>
                  <a:pt x="234" y="327"/>
                  <a:pt x="227" y="332"/>
                  <a:pt x="220" y="337"/>
                </a:cubicBezTo>
                <a:cubicBezTo>
                  <a:pt x="222" y="332"/>
                  <a:pt x="223" y="327"/>
                  <a:pt x="224" y="322"/>
                </a:cubicBezTo>
                <a:cubicBezTo>
                  <a:pt x="230" y="317"/>
                  <a:pt x="236" y="312"/>
                  <a:pt x="242" y="308"/>
                </a:cubicBezTo>
                <a:cubicBezTo>
                  <a:pt x="243" y="308"/>
                  <a:pt x="242" y="307"/>
                  <a:pt x="242" y="307"/>
                </a:cubicBezTo>
                <a:cubicBezTo>
                  <a:pt x="236" y="311"/>
                  <a:pt x="230" y="315"/>
                  <a:pt x="225" y="320"/>
                </a:cubicBezTo>
                <a:cubicBezTo>
                  <a:pt x="225" y="319"/>
                  <a:pt x="226" y="318"/>
                  <a:pt x="226" y="317"/>
                </a:cubicBezTo>
                <a:cubicBezTo>
                  <a:pt x="227" y="314"/>
                  <a:pt x="228" y="311"/>
                  <a:pt x="229" y="307"/>
                </a:cubicBezTo>
                <a:cubicBezTo>
                  <a:pt x="234" y="302"/>
                  <a:pt x="239" y="298"/>
                  <a:pt x="246" y="294"/>
                </a:cubicBezTo>
                <a:cubicBezTo>
                  <a:pt x="246" y="293"/>
                  <a:pt x="246" y="293"/>
                  <a:pt x="245" y="293"/>
                </a:cubicBezTo>
                <a:cubicBezTo>
                  <a:pt x="239" y="297"/>
                  <a:pt x="234" y="301"/>
                  <a:pt x="229" y="306"/>
                </a:cubicBezTo>
                <a:cubicBezTo>
                  <a:pt x="230" y="302"/>
                  <a:pt x="231" y="299"/>
                  <a:pt x="232" y="296"/>
                </a:cubicBezTo>
                <a:cubicBezTo>
                  <a:pt x="237" y="290"/>
                  <a:pt x="242" y="285"/>
                  <a:pt x="248" y="281"/>
                </a:cubicBezTo>
                <a:cubicBezTo>
                  <a:pt x="249" y="281"/>
                  <a:pt x="248" y="280"/>
                  <a:pt x="247" y="280"/>
                </a:cubicBezTo>
                <a:cubicBezTo>
                  <a:pt x="242" y="284"/>
                  <a:pt x="237" y="288"/>
                  <a:pt x="232" y="293"/>
                </a:cubicBezTo>
                <a:cubicBezTo>
                  <a:pt x="234" y="287"/>
                  <a:pt x="235" y="282"/>
                  <a:pt x="237" y="276"/>
                </a:cubicBezTo>
                <a:cubicBezTo>
                  <a:pt x="281" y="275"/>
                  <a:pt x="313" y="244"/>
                  <a:pt x="333" y="207"/>
                </a:cubicBezTo>
                <a:cubicBezTo>
                  <a:pt x="327" y="255"/>
                  <a:pt x="314" y="303"/>
                  <a:pt x="300" y="350"/>
                </a:cubicBezTo>
                <a:close/>
                <a:moveTo>
                  <a:pt x="238" y="270"/>
                </a:moveTo>
                <a:cubicBezTo>
                  <a:pt x="246" y="236"/>
                  <a:pt x="251" y="201"/>
                  <a:pt x="243" y="168"/>
                </a:cubicBezTo>
                <a:cubicBezTo>
                  <a:pt x="264" y="166"/>
                  <a:pt x="279" y="144"/>
                  <a:pt x="288" y="127"/>
                </a:cubicBezTo>
                <a:cubicBezTo>
                  <a:pt x="299" y="108"/>
                  <a:pt x="307" y="85"/>
                  <a:pt x="304" y="63"/>
                </a:cubicBezTo>
                <a:cubicBezTo>
                  <a:pt x="331" y="97"/>
                  <a:pt x="339" y="145"/>
                  <a:pt x="336" y="188"/>
                </a:cubicBezTo>
                <a:cubicBezTo>
                  <a:pt x="316" y="228"/>
                  <a:pt x="286" y="265"/>
                  <a:pt x="238" y="270"/>
                </a:cubicBezTo>
                <a:close/>
              </a:path>
            </a:pathLst>
          </a:custGeom>
          <a:solidFill>
            <a:srgbClr val="DA172F"/>
          </a:solidFill>
          <a:ln cap="flat" w="16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39545" y="1733098"/>
            <a:ext cx="1604532" cy="1695902"/>
            <a:chOff x="6670675" y="1785938"/>
            <a:chExt cx="1839913" cy="1944687"/>
          </a:xfrm>
          <a:solidFill>
            <a:srgbClr val="DA172F"/>
          </a:solidFill>
        </p:grpSpPr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7092950" y="2130425"/>
              <a:ext cx="603250" cy="361950"/>
            </a:xfrm>
            <a:custGeom>
              <a:gdLst>
                <a:gd fmla="*/ 153 w 275" name="T0"/>
                <a:gd fmla="*/ 5 h 165" name="T1"/>
                <a:gd fmla="*/ 7 w 275" name="T2"/>
                <a:gd fmla="*/ 97 h 165" name="T3"/>
                <a:gd fmla="*/ 7 w 275" name="T4"/>
                <a:gd fmla="*/ 97 h 165" name="T5"/>
                <a:gd fmla="*/ 7 w 275" name="T6"/>
                <a:gd fmla="*/ 102 h 165" name="T7"/>
                <a:gd fmla="*/ 88 w 275" name="T8"/>
                <a:gd fmla="*/ 113 h 165" name="T9"/>
                <a:gd fmla="*/ 111 w 275" name="T10"/>
                <a:gd fmla="*/ 156 h 165" name="T11"/>
                <a:gd fmla="*/ 177 w 275" name="T12"/>
                <a:gd fmla="*/ 141 h 165" name="T13"/>
                <a:gd fmla="*/ 183 w 275" name="T14"/>
                <a:gd fmla="*/ 114 h 165" name="T15"/>
                <a:gd fmla="*/ 236 w 275" name="T16"/>
                <a:gd fmla="*/ 132 h 165" name="T17"/>
                <a:gd fmla="*/ 258 w 275" name="T18"/>
                <a:gd fmla="*/ 129 h 165" name="T19"/>
                <a:gd fmla="*/ 264 w 275" name="T20"/>
                <a:gd fmla="*/ 126 h 165" name="T21"/>
                <a:gd fmla="*/ 153 w 275" name="T22"/>
                <a:gd fmla="*/ 5 h 165" name="T23"/>
                <a:gd fmla="*/ 171 w 275" name="T24"/>
                <a:gd fmla="*/ 136 h 165" name="T25"/>
                <a:gd fmla="*/ 132 w 275" name="T26"/>
                <a:gd fmla="*/ 153 h 165" name="T27"/>
                <a:gd fmla="*/ 97 w 275" name="T28"/>
                <a:gd fmla="*/ 109 h 165" name="T29"/>
                <a:gd fmla="*/ 136 w 275" name="T30"/>
                <a:gd fmla="*/ 94 h 165" name="T31"/>
                <a:gd fmla="*/ 174 w 275" name="T32"/>
                <a:gd fmla="*/ 112 h 165" name="T33"/>
                <a:gd fmla="*/ 172 w 275" name="T34"/>
                <a:gd fmla="*/ 113 h 165" name="T35"/>
                <a:gd fmla="*/ 175 w 275" name="T36"/>
                <a:gd fmla="*/ 117 h 165" name="T37"/>
                <a:gd fmla="*/ 176 w 275" name="T38"/>
                <a:gd fmla="*/ 117 h 165" name="T39"/>
                <a:gd fmla="*/ 171 w 275" name="T40"/>
                <a:gd fmla="*/ 136 h 165" name="T41"/>
                <a:gd fmla="*/ 180 w 275" name="T42"/>
                <a:gd fmla="*/ 108 h 165" name="T43"/>
                <a:gd fmla="*/ 91 w 275" name="T44"/>
                <a:gd fmla="*/ 107 h 165" name="T45"/>
                <a:gd fmla="*/ 90 w 275" name="T46"/>
                <a:gd fmla="*/ 108 h 165" name="T47"/>
                <a:gd fmla="*/ 14 w 275" name="T48"/>
                <a:gd fmla="*/ 98 h 165" name="T49"/>
                <a:gd fmla="*/ 11 w 275" name="T50"/>
                <a:gd fmla="*/ 96 h 165" name="T51"/>
                <a:gd fmla="*/ 147 w 275" name="T52"/>
                <a:gd fmla="*/ 13 h 165" name="T53"/>
                <a:gd fmla="*/ 257 w 275" name="T54"/>
                <a:gd fmla="*/ 120 h 165" name="T55"/>
                <a:gd fmla="*/ 180 w 275" name="T56"/>
                <a:gd fmla="*/ 108 h 16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5" w="275">
                  <a:moveTo>
                    <a:pt x="153" y="5"/>
                  </a:moveTo>
                  <a:cubicBezTo>
                    <a:pt x="96" y="0"/>
                    <a:pt x="0" y="23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6" y="100"/>
                    <a:pt x="7" y="102"/>
                  </a:cubicBezTo>
                  <a:cubicBezTo>
                    <a:pt x="25" y="135"/>
                    <a:pt x="65" y="95"/>
                    <a:pt x="88" y="113"/>
                  </a:cubicBezTo>
                  <a:cubicBezTo>
                    <a:pt x="80" y="129"/>
                    <a:pt x="94" y="149"/>
                    <a:pt x="111" y="156"/>
                  </a:cubicBezTo>
                  <a:cubicBezTo>
                    <a:pt x="133" y="165"/>
                    <a:pt x="162" y="161"/>
                    <a:pt x="177" y="141"/>
                  </a:cubicBezTo>
                  <a:cubicBezTo>
                    <a:pt x="184" y="131"/>
                    <a:pt x="186" y="121"/>
                    <a:pt x="183" y="114"/>
                  </a:cubicBezTo>
                  <a:cubicBezTo>
                    <a:pt x="201" y="108"/>
                    <a:pt x="219" y="127"/>
                    <a:pt x="236" y="132"/>
                  </a:cubicBezTo>
                  <a:cubicBezTo>
                    <a:pt x="244" y="134"/>
                    <a:pt x="252" y="133"/>
                    <a:pt x="258" y="129"/>
                  </a:cubicBezTo>
                  <a:cubicBezTo>
                    <a:pt x="260" y="130"/>
                    <a:pt x="263" y="129"/>
                    <a:pt x="264" y="126"/>
                  </a:cubicBezTo>
                  <a:cubicBezTo>
                    <a:pt x="275" y="59"/>
                    <a:pt x="214" y="11"/>
                    <a:pt x="153" y="5"/>
                  </a:cubicBezTo>
                  <a:close/>
                  <a:moveTo>
                    <a:pt x="171" y="136"/>
                  </a:moveTo>
                  <a:cubicBezTo>
                    <a:pt x="162" y="148"/>
                    <a:pt x="146" y="153"/>
                    <a:pt x="132" y="153"/>
                  </a:cubicBezTo>
                  <a:cubicBezTo>
                    <a:pt x="111" y="152"/>
                    <a:pt x="79" y="132"/>
                    <a:pt x="97" y="109"/>
                  </a:cubicBezTo>
                  <a:cubicBezTo>
                    <a:pt x="107" y="98"/>
                    <a:pt x="121" y="93"/>
                    <a:pt x="136" y="94"/>
                  </a:cubicBezTo>
                  <a:cubicBezTo>
                    <a:pt x="149" y="95"/>
                    <a:pt x="167" y="101"/>
                    <a:pt x="174" y="112"/>
                  </a:cubicBezTo>
                  <a:cubicBezTo>
                    <a:pt x="173" y="112"/>
                    <a:pt x="173" y="113"/>
                    <a:pt x="172" y="113"/>
                  </a:cubicBezTo>
                  <a:cubicBezTo>
                    <a:pt x="170" y="115"/>
                    <a:pt x="173" y="119"/>
                    <a:pt x="175" y="11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22"/>
                    <a:pt x="176" y="129"/>
                    <a:pt x="171" y="136"/>
                  </a:cubicBezTo>
                  <a:close/>
                  <a:moveTo>
                    <a:pt x="180" y="108"/>
                  </a:moveTo>
                  <a:cubicBezTo>
                    <a:pt x="165" y="84"/>
                    <a:pt x="109" y="77"/>
                    <a:pt x="91" y="107"/>
                  </a:cubicBezTo>
                  <a:cubicBezTo>
                    <a:pt x="90" y="107"/>
                    <a:pt x="90" y="108"/>
                    <a:pt x="90" y="108"/>
                  </a:cubicBezTo>
                  <a:cubicBezTo>
                    <a:pt x="69" y="87"/>
                    <a:pt x="31" y="123"/>
                    <a:pt x="14" y="98"/>
                  </a:cubicBezTo>
                  <a:cubicBezTo>
                    <a:pt x="14" y="96"/>
                    <a:pt x="12" y="96"/>
                    <a:pt x="11" y="96"/>
                  </a:cubicBezTo>
                  <a:cubicBezTo>
                    <a:pt x="13" y="29"/>
                    <a:pt x="93" y="9"/>
                    <a:pt x="147" y="13"/>
                  </a:cubicBezTo>
                  <a:cubicBezTo>
                    <a:pt x="204" y="17"/>
                    <a:pt x="263" y="58"/>
                    <a:pt x="257" y="120"/>
                  </a:cubicBezTo>
                  <a:cubicBezTo>
                    <a:pt x="234" y="138"/>
                    <a:pt x="206" y="96"/>
                    <a:pt x="180" y="108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8" name="Freeform 30"/>
            <p:cNvSpPr/>
            <p:nvPr/>
          </p:nvSpPr>
          <p:spPr bwMode="auto">
            <a:xfrm>
              <a:off x="7232650" y="2247900"/>
              <a:ext cx="79375" cy="57150"/>
            </a:xfrm>
            <a:custGeom>
              <a:gdLst>
                <a:gd fmla="*/ 32 w 36" name="T0"/>
                <a:gd fmla="*/ 9 h 26" name="T1"/>
                <a:gd fmla="*/ 19 w 36" name="T2"/>
                <a:gd fmla="*/ 0 h 26" name="T3"/>
                <a:gd fmla="*/ 4 w 36" name="T4"/>
                <a:gd fmla="*/ 23 h 26" name="T5"/>
                <a:gd fmla="*/ 9 w 36" name="T6"/>
                <a:gd fmla="*/ 21 h 26" name="T7"/>
                <a:gd fmla="*/ 19 w 36" name="T8"/>
                <a:gd fmla="*/ 7 h 26" name="T9"/>
                <a:gd fmla="*/ 27 w 36" name="T10"/>
                <a:gd fmla="*/ 13 h 26" name="T11"/>
                <a:gd fmla="*/ 28 w 36" name="T12"/>
                <a:gd fmla="*/ 22 h 26" name="T13"/>
                <a:gd fmla="*/ 31 w 36" name="T14"/>
                <a:gd fmla="*/ 23 h 26" name="T15"/>
                <a:gd fmla="*/ 32 w 36" name="T16"/>
                <a:gd fmla="*/ 9 h 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" w="36">
                  <a:moveTo>
                    <a:pt x="32" y="9"/>
                  </a:moveTo>
                  <a:cubicBezTo>
                    <a:pt x="29" y="4"/>
                    <a:pt x="24" y="1"/>
                    <a:pt x="19" y="0"/>
                  </a:cubicBezTo>
                  <a:cubicBezTo>
                    <a:pt x="7" y="0"/>
                    <a:pt x="0" y="13"/>
                    <a:pt x="4" y="23"/>
                  </a:cubicBezTo>
                  <a:cubicBezTo>
                    <a:pt x="5" y="26"/>
                    <a:pt x="10" y="24"/>
                    <a:pt x="9" y="21"/>
                  </a:cubicBezTo>
                  <a:cubicBezTo>
                    <a:pt x="6" y="15"/>
                    <a:pt x="12" y="5"/>
                    <a:pt x="19" y="7"/>
                  </a:cubicBezTo>
                  <a:cubicBezTo>
                    <a:pt x="23" y="7"/>
                    <a:pt x="26" y="10"/>
                    <a:pt x="27" y="13"/>
                  </a:cubicBezTo>
                  <a:cubicBezTo>
                    <a:pt x="28" y="16"/>
                    <a:pt x="27" y="19"/>
                    <a:pt x="28" y="22"/>
                  </a:cubicBezTo>
                  <a:cubicBezTo>
                    <a:pt x="28" y="23"/>
                    <a:pt x="30" y="24"/>
                    <a:pt x="31" y="23"/>
                  </a:cubicBezTo>
                  <a:cubicBezTo>
                    <a:pt x="36" y="20"/>
                    <a:pt x="34" y="13"/>
                    <a:pt x="32" y="9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7488238" y="2259013"/>
              <a:ext cx="84138" cy="73025"/>
            </a:xfrm>
            <a:custGeom>
              <a:gdLst>
                <a:gd fmla="*/ 22 w 39" name="T0"/>
                <a:gd fmla="*/ 2 h 33" name="T1"/>
                <a:gd fmla="*/ 3 w 39" name="T2"/>
                <a:gd fmla="*/ 20 h 33" name="T3"/>
                <a:gd fmla="*/ 8 w 39" name="T4"/>
                <a:gd fmla="*/ 19 h 33" name="T5"/>
                <a:gd fmla="*/ 23 w 39" name="T6"/>
                <a:gd fmla="*/ 9 h 33" name="T7"/>
                <a:gd fmla="*/ 29 w 39" name="T8"/>
                <a:gd fmla="*/ 29 h 33" name="T9"/>
                <a:gd fmla="*/ 36 w 39" name="T10"/>
                <a:gd fmla="*/ 29 h 33" name="T11"/>
                <a:gd fmla="*/ 22 w 39" name="T12"/>
                <a:gd fmla="*/ 2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9">
                  <a:moveTo>
                    <a:pt x="22" y="2"/>
                  </a:moveTo>
                  <a:cubicBezTo>
                    <a:pt x="11" y="0"/>
                    <a:pt x="0" y="9"/>
                    <a:pt x="3" y="20"/>
                  </a:cubicBezTo>
                  <a:cubicBezTo>
                    <a:pt x="3" y="22"/>
                    <a:pt x="8" y="22"/>
                    <a:pt x="8" y="19"/>
                  </a:cubicBezTo>
                  <a:cubicBezTo>
                    <a:pt x="7" y="11"/>
                    <a:pt x="16" y="6"/>
                    <a:pt x="23" y="9"/>
                  </a:cubicBezTo>
                  <a:cubicBezTo>
                    <a:pt x="30" y="13"/>
                    <a:pt x="30" y="22"/>
                    <a:pt x="29" y="29"/>
                  </a:cubicBezTo>
                  <a:cubicBezTo>
                    <a:pt x="29" y="32"/>
                    <a:pt x="35" y="33"/>
                    <a:pt x="36" y="29"/>
                  </a:cubicBezTo>
                  <a:cubicBezTo>
                    <a:pt x="39" y="19"/>
                    <a:pt x="33" y="4"/>
                    <a:pt x="22" y="2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7253288" y="3040063"/>
              <a:ext cx="214313" cy="180975"/>
            </a:xfrm>
            <a:custGeom>
              <a:gdLst>
                <a:gd fmla="*/ 94 w 98" name="T0"/>
                <a:gd fmla="*/ 41 h 83" name="T1"/>
                <a:gd fmla="*/ 91 w 98" name="T2"/>
                <a:gd fmla="*/ 8 h 83" name="T3"/>
                <a:gd fmla="*/ 65 w 98" name="T4"/>
                <a:gd fmla="*/ 1 h 83" name="T5"/>
                <a:gd fmla="*/ 10 w 98" name="T6"/>
                <a:gd fmla="*/ 2 h 83" name="T7"/>
                <a:gd fmla="*/ 6 w 98" name="T8"/>
                <a:gd fmla="*/ 8 h 83" name="T9"/>
                <a:gd fmla="*/ 4 w 98" name="T10"/>
                <a:gd fmla="*/ 9 h 83" name="T11"/>
                <a:gd fmla="*/ 2 w 98" name="T12"/>
                <a:gd fmla="*/ 57 h 83" name="T13"/>
                <a:gd fmla="*/ 10 w 98" name="T14"/>
                <a:gd fmla="*/ 77 h 83" name="T15"/>
                <a:gd fmla="*/ 55 w 98" name="T16"/>
                <a:gd fmla="*/ 79 h 83" name="T17"/>
                <a:gd fmla="*/ 89 w 98" name="T18"/>
                <a:gd fmla="*/ 75 h 83" name="T19"/>
                <a:gd fmla="*/ 94 w 98" name="T20"/>
                <a:gd fmla="*/ 41 h 83" name="T21"/>
                <a:gd fmla="*/ 86 w 98" name="T22"/>
                <a:gd fmla="*/ 32 h 83" name="T23"/>
                <a:gd fmla="*/ 84 w 98" name="T24"/>
                <a:gd fmla="*/ 62 h 83" name="T25"/>
                <a:gd fmla="*/ 75 w 98" name="T26"/>
                <a:gd fmla="*/ 70 h 83" name="T27"/>
                <a:gd fmla="*/ 58 w 98" name="T28"/>
                <a:gd fmla="*/ 71 h 83" name="T29"/>
                <a:gd fmla="*/ 28 w 98" name="T30"/>
                <a:gd fmla="*/ 71 h 83" name="T31"/>
                <a:gd fmla="*/ 9 w 98" name="T32"/>
                <a:gd fmla="*/ 58 h 83" name="T33"/>
                <a:gd fmla="*/ 8 w 98" name="T34"/>
                <a:gd fmla="*/ 41 h 83" name="T35"/>
                <a:gd fmla="*/ 8 w 98" name="T36"/>
                <a:gd fmla="*/ 10 h 83" name="T37"/>
                <a:gd fmla="*/ 10 w 98" name="T38"/>
                <a:gd fmla="*/ 10 h 83" name="T39"/>
                <a:gd fmla="*/ 68 w 98" name="T40"/>
                <a:gd fmla="*/ 9 h 83" name="T41"/>
                <a:gd fmla="*/ 87 w 98" name="T42"/>
                <a:gd fmla="*/ 21 h 83" name="T43"/>
                <a:gd fmla="*/ 86 w 98" name="T44"/>
                <a:gd fmla="*/ 32 h 8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83" w="98">
                  <a:moveTo>
                    <a:pt x="94" y="41"/>
                  </a:moveTo>
                  <a:cubicBezTo>
                    <a:pt x="94" y="31"/>
                    <a:pt x="98" y="16"/>
                    <a:pt x="91" y="8"/>
                  </a:cubicBezTo>
                  <a:cubicBezTo>
                    <a:pt x="85" y="0"/>
                    <a:pt x="74" y="1"/>
                    <a:pt x="65" y="1"/>
                  </a:cubicBezTo>
                  <a:cubicBezTo>
                    <a:pt x="47" y="1"/>
                    <a:pt x="28" y="2"/>
                    <a:pt x="10" y="2"/>
                  </a:cubicBezTo>
                  <a:cubicBezTo>
                    <a:pt x="6" y="2"/>
                    <a:pt x="5" y="6"/>
                    <a:pt x="6" y="8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2" y="25"/>
                    <a:pt x="0" y="41"/>
                    <a:pt x="2" y="57"/>
                  </a:cubicBezTo>
                  <a:cubicBezTo>
                    <a:pt x="3" y="64"/>
                    <a:pt x="3" y="72"/>
                    <a:pt x="10" y="77"/>
                  </a:cubicBezTo>
                  <a:cubicBezTo>
                    <a:pt x="21" y="83"/>
                    <a:pt x="43" y="79"/>
                    <a:pt x="55" y="79"/>
                  </a:cubicBezTo>
                  <a:cubicBezTo>
                    <a:pt x="64" y="78"/>
                    <a:pt x="83" y="82"/>
                    <a:pt x="89" y="75"/>
                  </a:cubicBezTo>
                  <a:cubicBezTo>
                    <a:pt x="96" y="68"/>
                    <a:pt x="93" y="49"/>
                    <a:pt x="94" y="41"/>
                  </a:cubicBezTo>
                  <a:close/>
                  <a:moveTo>
                    <a:pt x="86" y="32"/>
                  </a:moveTo>
                  <a:cubicBezTo>
                    <a:pt x="86" y="41"/>
                    <a:pt x="86" y="52"/>
                    <a:pt x="84" y="62"/>
                  </a:cubicBezTo>
                  <a:cubicBezTo>
                    <a:pt x="83" y="70"/>
                    <a:pt x="82" y="68"/>
                    <a:pt x="75" y="70"/>
                  </a:cubicBezTo>
                  <a:cubicBezTo>
                    <a:pt x="70" y="71"/>
                    <a:pt x="64" y="71"/>
                    <a:pt x="58" y="71"/>
                  </a:cubicBezTo>
                  <a:cubicBezTo>
                    <a:pt x="49" y="71"/>
                    <a:pt x="38" y="73"/>
                    <a:pt x="28" y="71"/>
                  </a:cubicBezTo>
                  <a:cubicBezTo>
                    <a:pt x="19" y="70"/>
                    <a:pt x="12" y="68"/>
                    <a:pt x="9" y="58"/>
                  </a:cubicBezTo>
                  <a:cubicBezTo>
                    <a:pt x="8" y="53"/>
                    <a:pt x="8" y="46"/>
                    <a:pt x="8" y="41"/>
                  </a:cubicBezTo>
                  <a:cubicBezTo>
                    <a:pt x="7" y="31"/>
                    <a:pt x="8" y="2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29" y="9"/>
                    <a:pt x="49" y="8"/>
                    <a:pt x="68" y="9"/>
                  </a:cubicBezTo>
                  <a:cubicBezTo>
                    <a:pt x="78" y="9"/>
                    <a:pt x="85" y="8"/>
                    <a:pt x="87" y="21"/>
                  </a:cubicBezTo>
                  <a:cubicBezTo>
                    <a:pt x="88" y="24"/>
                    <a:pt x="87" y="28"/>
                    <a:pt x="86" y="32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6670675" y="1785938"/>
              <a:ext cx="1839913" cy="1944687"/>
            </a:xfrm>
            <a:custGeom>
              <a:gdLst>
                <a:gd fmla="*/ 181 w 840" name="T0"/>
                <a:gd fmla="*/ 130 h 887" name="T1"/>
                <a:gd fmla="*/ 62 w 840" name="T2"/>
                <a:gd fmla="*/ 625 h 887" name="T3"/>
                <a:gd fmla="*/ 206 w 840" name="T4"/>
                <a:gd fmla="*/ 831 h 887" name="T5"/>
                <a:gd fmla="*/ 273 w 840" name="T6"/>
                <a:gd fmla="*/ 833 h 887" name="T7"/>
                <a:gd fmla="*/ 455 w 840" name="T8"/>
                <a:gd fmla="*/ 860 h 887" name="T9"/>
                <a:gd fmla="*/ 819 w 840" name="T10"/>
                <a:gd fmla="*/ 573 h 887" name="T11"/>
                <a:gd fmla="*/ 611 w 840" name="T12"/>
                <a:gd fmla="*/ 303 h 887" name="T13"/>
                <a:gd fmla="*/ 573 w 840" name="T14"/>
                <a:gd fmla="*/ 308 h 887" name="T15"/>
                <a:gd fmla="*/ 516 w 840" name="T16"/>
                <a:gd fmla="*/ 282 h 887" name="T17"/>
                <a:gd fmla="*/ 519 w 840" name="T18"/>
                <a:gd fmla="*/ 223 h 887" name="T19"/>
                <a:gd fmla="*/ 521 w 840" name="T20"/>
                <a:gd fmla="*/ 155 h 887" name="T21"/>
                <a:gd fmla="*/ 484 w 840" name="T22"/>
                <a:gd fmla="*/ 108 h 887" name="T23"/>
                <a:gd fmla="*/ 407 w 840" name="T24"/>
                <a:gd fmla="*/ 91 h 887" name="T25"/>
                <a:gd fmla="*/ 327 w 840" name="T26"/>
                <a:gd fmla="*/ 82 h 887" name="T27"/>
                <a:gd fmla="*/ 245 w 840" name="T28"/>
                <a:gd fmla="*/ 91 h 887" name="T29"/>
                <a:gd fmla="*/ 356 w 840" name="T30"/>
                <a:gd fmla="*/ 91 h 887" name="T31"/>
                <a:gd fmla="*/ 174 w 840" name="T32"/>
                <a:gd fmla="*/ 342 h 887" name="T33"/>
                <a:gd fmla="*/ 489 w 840" name="T34"/>
                <a:gd fmla="*/ 226 h 887" name="T35"/>
                <a:gd fmla="*/ 490 w 840" name="T36"/>
                <a:gd fmla="*/ 479 h 887" name="T37"/>
                <a:gd fmla="*/ 219 w 840" name="T38"/>
                <a:gd fmla="*/ 505 h 887" name="T39"/>
                <a:gd fmla="*/ 551 w 840" name="T40"/>
                <a:gd fmla="*/ 473 h 887" name="T41"/>
                <a:gd fmla="*/ 583 w 840" name="T42"/>
                <a:gd fmla="*/ 551 h 887" name="T43"/>
                <a:gd fmla="*/ 555 w 840" name="T44"/>
                <a:gd fmla="*/ 414 h 887" name="T45"/>
                <a:gd fmla="*/ 577 w 840" name="T46"/>
                <a:gd fmla="*/ 470 h 887" name="T47"/>
                <a:gd fmla="*/ 362 w 840" name="T48"/>
                <a:gd fmla="*/ 550 h 887" name="T49"/>
                <a:gd fmla="*/ 319 w 840" name="T50"/>
                <a:gd fmla="*/ 548 h 887" name="T51"/>
                <a:gd fmla="*/ 520 w 840" name="T52"/>
                <a:gd fmla="*/ 577 h 887" name="T53"/>
                <a:gd fmla="*/ 445 w 840" name="T54"/>
                <a:gd fmla="*/ 579 h 887" name="T55"/>
                <a:gd fmla="*/ 396 w 840" name="T56"/>
                <a:gd fmla="*/ 561 h 887" name="T57"/>
                <a:gd fmla="*/ 382 w 840" name="T58"/>
                <a:gd fmla="*/ 612 h 887" name="T59"/>
                <a:gd fmla="*/ 382 w 840" name="T60"/>
                <a:gd fmla="*/ 612 h 887" name="T61"/>
                <a:gd fmla="*/ 297 w 840" name="T62"/>
                <a:gd fmla="*/ 733 h 887" name="T63"/>
                <a:gd fmla="*/ 216 w 840" name="T64"/>
                <a:gd fmla="*/ 747 h 887" name="T65"/>
                <a:gd fmla="*/ 130 w 840" name="T66"/>
                <a:gd fmla="*/ 727 h 887" name="T67"/>
                <a:gd fmla="*/ 71 w 840" name="T68"/>
                <a:gd fmla="*/ 702 h 887" name="T69"/>
                <a:gd fmla="*/ 69 w 840" name="T70"/>
                <a:gd fmla="*/ 647 h 887" name="T71"/>
                <a:gd fmla="*/ 146 w 840" name="T72"/>
                <a:gd fmla="*/ 591 h 887" name="T73"/>
                <a:gd fmla="*/ 146 w 840" name="T74"/>
                <a:gd fmla="*/ 589 h 887" name="T75"/>
                <a:gd fmla="*/ 173 w 840" name="T76"/>
                <a:gd fmla="*/ 587 h 887" name="T77"/>
                <a:gd fmla="*/ 120 w 840" name="T78"/>
                <a:gd fmla="*/ 575 h 887" name="T79"/>
                <a:gd fmla="*/ 82 w 840" name="T80"/>
                <a:gd fmla="*/ 552 h 887" name="T81"/>
                <a:gd fmla="*/ 96 w 840" name="T82"/>
                <a:gd fmla="*/ 506 h 887" name="T83"/>
                <a:gd fmla="*/ 145 w 840" name="T84"/>
                <a:gd fmla="*/ 425 h 887" name="T85"/>
                <a:gd fmla="*/ 72 w 840" name="T86"/>
                <a:gd fmla="*/ 449 h 887" name="T87"/>
                <a:gd fmla="*/ 139 w 840" name="T88"/>
                <a:gd fmla="*/ 397 h 887" name="T89"/>
                <a:gd fmla="*/ 68 w 840" name="T90"/>
                <a:gd fmla="*/ 582 h 887" name="T91"/>
                <a:gd fmla="*/ 63 w 840" name="T92"/>
                <a:gd fmla="*/ 620 h 887" name="T93"/>
                <a:gd fmla="*/ 237 w 840" name="T94"/>
                <a:gd fmla="*/ 834 h 887" name="T95"/>
                <a:gd fmla="*/ 249 w 840" name="T96"/>
                <a:gd fmla="*/ 773 h 887" name="T97"/>
                <a:gd fmla="*/ 135 w 840" name="T98"/>
                <a:gd fmla="*/ 751 h 887" name="T99"/>
                <a:gd fmla="*/ 262 w 840" name="T100"/>
                <a:gd fmla="*/ 584 h 887" name="T101"/>
                <a:gd fmla="*/ 318 w 840" name="T102"/>
                <a:gd fmla="*/ 687 h 887" name="T103"/>
                <a:gd fmla="*/ 586 w 840" name="T104"/>
                <a:gd fmla="*/ 721 h 887" name="T105"/>
                <a:gd fmla="*/ 543 w 840" name="T106"/>
                <a:gd fmla="*/ 732 h 887" name="T107"/>
                <a:gd fmla="*/ 451 w 840" name="T108"/>
                <a:gd fmla="*/ 732 h 887" name="T109"/>
                <a:gd fmla="*/ 368 w 840" name="T110"/>
                <a:gd fmla="*/ 728 h 887" name="T111"/>
                <a:gd fmla="*/ 319 w 840" name="T112"/>
                <a:gd fmla="*/ 725 h 887" name="T113"/>
                <a:gd fmla="*/ 436 w 840" name="T114"/>
                <a:gd fmla="*/ 816 h 887" name="T115"/>
                <a:gd fmla="*/ 621 w 840" name="T116"/>
                <a:gd fmla="*/ 751 h 887" name="T117"/>
                <a:gd fmla="*/ 387 w 840" name="T118"/>
                <a:gd fmla="*/ 781 h 887" name="T119"/>
                <a:gd fmla="*/ 579 w 840" name="T120"/>
                <a:gd fmla="*/ 560 h 887" name="T121"/>
                <a:gd fmla="*/ 504 w 840" name="T122"/>
                <a:gd fmla="*/ 320 h 88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85" w="840">
                  <a:moveTo>
                    <a:pt x="684" y="332"/>
                  </a:moveTo>
                  <a:cubicBezTo>
                    <a:pt x="665" y="324"/>
                    <a:pt x="646" y="318"/>
                    <a:pt x="626" y="314"/>
                  </a:cubicBezTo>
                  <a:cubicBezTo>
                    <a:pt x="635" y="312"/>
                    <a:pt x="643" y="303"/>
                    <a:pt x="647" y="294"/>
                  </a:cubicBezTo>
                  <a:cubicBezTo>
                    <a:pt x="650" y="285"/>
                    <a:pt x="650" y="275"/>
                    <a:pt x="644" y="267"/>
                  </a:cubicBezTo>
                  <a:cubicBezTo>
                    <a:pt x="639" y="261"/>
                    <a:pt x="631" y="257"/>
                    <a:pt x="623" y="260"/>
                  </a:cubicBezTo>
                  <a:cubicBezTo>
                    <a:pt x="628" y="242"/>
                    <a:pt x="611" y="220"/>
                    <a:pt x="591" y="225"/>
                  </a:cubicBezTo>
                  <a:cubicBezTo>
                    <a:pt x="579" y="228"/>
                    <a:pt x="569" y="244"/>
                    <a:pt x="571" y="257"/>
                  </a:cubicBezTo>
                  <a:cubicBezTo>
                    <a:pt x="559" y="235"/>
                    <a:pt x="564" y="210"/>
                    <a:pt x="567" y="184"/>
                  </a:cubicBezTo>
                  <a:cubicBezTo>
                    <a:pt x="569" y="163"/>
                    <a:pt x="567" y="143"/>
                    <a:pt x="558" y="124"/>
                  </a:cubicBezTo>
                  <a:cubicBezTo>
                    <a:pt x="539" y="82"/>
                    <a:pt x="499" y="53"/>
                    <a:pt x="457" y="36"/>
                  </a:cubicBezTo>
                  <a:cubicBezTo>
                    <a:pt x="370" y="0"/>
                    <a:pt x="254" y="13"/>
                    <a:pt x="203" y="101"/>
                  </a:cubicBezTo>
                  <a:cubicBezTo>
                    <a:pt x="202" y="102"/>
                    <a:pt x="203" y="104"/>
                    <a:pt x="205" y="104"/>
                  </a:cubicBezTo>
                  <a:cubicBezTo>
                    <a:pt x="194" y="110"/>
                    <a:pt x="184" y="118"/>
                    <a:pt x="181" y="130"/>
                  </a:cubicBezTo>
                  <a:cubicBezTo>
                    <a:pt x="177" y="137"/>
                    <a:pt x="177" y="146"/>
                    <a:pt x="180" y="154"/>
                  </a:cubicBezTo>
                  <a:cubicBezTo>
                    <a:pt x="184" y="162"/>
                    <a:pt x="190" y="167"/>
                    <a:pt x="198" y="168"/>
                  </a:cubicBezTo>
                  <a:cubicBezTo>
                    <a:pt x="176" y="185"/>
                    <a:pt x="161" y="222"/>
                    <a:pt x="176" y="248"/>
                  </a:cubicBezTo>
                  <a:cubicBezTo>
                    <a:pt x="139" y="264"/>
                    <a:pt x="133" y="322"/>
                    <a:pt x="167" y="344"/>
                  </a:cubicBezTo>
                  <a:cubicBezTo>
                    <a:pt x="161" y="347"/>
                    <a:pt x="155" y="352"/>
                    <a:pt x="151" y="358"/>
                  </a:cubicBezTo>
                  <a:cubicBezTo>
                    <a:pt x="150" y="356"/>
                    <a:pt x="149" y="356"/>
                    <a:pt x="147" y="357"/>
                  </a:cubicBezTo>
                  <a:cubicBezTo>
                    <a:pt x="93" y="387"/>
                    <a:pt x="50" y="440"/>
                    <a:pt x="29" y="499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28" y="502"/>
                    <a:pt x="27" y="505"/>
                    <a:pt x="26" y="508"/>
                  </a:cubicBezTo>
                  <a:cubicBezTo>
                    <a:pt x="26" y="509"/>
                    <a:pt x="26" y="509"/>
                    <a:pt x="27" y="510"/>
                  </a:cubicBezTo>
                  <a:cubicBezTo>
                    <a:pt x="16" y="518"/>
                    <a:pt x="11" y="533"/>
                    <a:pt x="20" y="548"/>
                  </a:cubicBezTo>
                  <a:cubicBezTo>
                    <a:pt x="5" y="565"/>
                    <a:pt x="0" y="590"/>
                    <a:pt x="13" y="609"/>
                  </a:cubicBezTo>
                  <a:cubicBezTo>
                    <a:pt x="23" y="624"/>
                    <a:pt x="46" y="634"/>
                    <a:pt x="62" y="625"/>
                  </a:cubicBezTo>
                  <a:cubicBezTo>
                    <a:pt x="62" y="634"/>
                    <a:pt x="61" y="644"/>
                    <a:pt x="61" y="653"/>
                  </a:cubicBezTo>
                  <a:cubicBezTo>
                    <a:pt x="61" y="653"/>
                    <a:pt x="61" y="653"/>
                    <a:pt x="61" y="654"/>
                  </a:cubicBezTo>
                  <a:cubicBezTo>
                    <a:pt x="61" y="654"/>
                    <a:pt x="61" y="654"/>
                    <a:pt x="61" y="654"/>
                  </a:cubicBezTo>
                  <a:cubicBezTo>
                    <a:pt x="61" y="671"/>
                    <a:pt x="61" y="687"/>
                    <a:pt x="63" y="704"/>
                  </a:cubicBezTo>
                  <a:cubicBezTo>
                    <a:pt x="63" y="710"/>
                    <a:pt x="64" y="717"/>
                    <a:pt x="65" y="724"/>
                  </a:cubicBezTo>
                  <a:cubicBezTo>
                    <a:pt x="64" y="724"/>
                    <a:pt x="63" y="724"/>
                    <a:pt x="63" y="725"/>
                  </a:cubicBezTo>
                  <a:cubicBezTo>
                    <a:pt x="52" y="740"/>
                    <a:pt x="42" y="761"/>
                    <a:pt x="57" y="776"/>
                  </a:cubicBezTo>
                  <a:cubicBezTo>
                    <a:pt x="68" y="788"/>
                    <a:pt x="89" y="788"/>
                    <a:pt x="102" y="780"/>
                  </a:cubicBezTo>
                  <a:cubicBezTo>
                    <a:pt x="110" y="791"/>
                    <a:pt x="121" y="799"/>
                    <a:pt x="135" y="800"/>
                  </a:cubicBezTo>
                  <a:cubicBezTo>
                    <a:pt x="143" y="801"/>
                    <a:pt x="151" y="800"/>
                    <a:pt x="158" y="797"/>
                  </a:cubicBezTo>
                  <a:cubicBezTo>
                    <a:pt x="165" y="793"/>
                    <a:pt x="171" y="785"/>
                    <a:pt x="178" y="782"/>
                  </a:cubicBezTo>
                  <a:cubicBezTo>
                    <a:pt x="182" y="790"/>
                    <a:pt x="186" y="799"/>
                    <a:pt x="191" y="807"/>
                  </a:cubicBezTo>
                  <a:cubicBezTo>
                    <a:pt x="195" y="815"/>
                    <a:pt x="199" y="825"/>
                    <a:pt x="206" y="831"/>
                  </a:cubicBezTo>
                  <a:cubicBezTo>
                    <a:pt x="207" y="831"/>
                    <a:pt x="207" y="831"/>
                    <a:pt x="207" y="832"/>
                  </a:cubicBezTo>
                  <a:cubicBezTo>
                    <a:pt x="207" y="832"/>
                    <a:pt x="207" y="833"/>
                    <a:pt x="207" y="833"/>
                  </a:cubicBezTo>
                  <a:cubicBezTo>
                    <a:pt x="207" y="833"/>
                    <a:pt x="206" y="833"/>
                    <a:pt x="206" y="833"/>
                  </a:cubicBezTo>
                  <a:cubicBezTo>
                    <a:pt x="199" y="836"/>
                    <a:pt x="193" y="842"/>
                    <a:pt x="188" y="847"/>
                  </a:cubicBezTo>
                  <a:cubicBezTo>
                    <a:pt x="182" y="852"/>
                    <a:pt x="177" y="858"/>
                    <a:pt x="173" y="865"/>
                  </a:cubicBezTo>
                  <a:cubicBezTo>
                    <a:pt x="172" y="866"/>
                    <a:pt x="172" y="867"/>
                    <a:pt x="173" y="868"/>
                  </a:cubicBezTo>
                  <a:cubicBezTo>
                    <a:pt x="173" y="874"/>
                    <a:pt x="177" y="881"/>
                    <a:pt x="181" y="886"/>
                  </a:cubicBezTo>
                  <a:cubicBezTo>
                    <a:pt x="182" y="887"/>
                    <a:pt x="185" y="886"/>
                    <a:pt x="185" y="884"/>
                  </a:cubicBezTo>
                  <a:cubicBezTo>
                    <a:pt x="186" y="885"/>
                    <a:pt x="187" y="886"/>
                    <a:pt x="189" y="885"/>
                  </a:cubicBezTo>
                  <a:cubicBezTo>
                    <a:pt x="214" y="881"/>
                    <a:pt x="240" y="877"/>
                    <a:pt x="265" y="871"/>
                  </a:cubicBezTo>
                  <a:cubicBezTo>
                    <a:pt x="266" y="870"/>
                    <a:pt x="267" y="869"/>
                    <a:pt x="267" y="867"/>
                  </a:cubicBezTo>
                  <a:cubicBezTo>
                    <a:pt x="268" y="867"/>
                    <a:pt x="269" y="866"/>
                    <a:pt x="269" y="865"/>
                  </a:cubicBezTo>
                  <a:cubicBezTo>
                    <a:pt x="272" y="855"/>
                    <a:pt x="272" y="843"/>
                    <a:pt x="273" y="833"/>
                  </a:cubicBezTo>
                  <a:cubicBezTo>
                    <a:pt x="274" y="822"/>
                    <a:pt x="275" y="811"/>
                    <a:pt x="276" y="800"/>
                  </a:cubicBezTo>
                  <a:cubicBezTo>
                    <a:pt x="284" y="803"/>
                    <a:pt x="293" y="804"/>
                    <a:pt x="302" y="798"/>
                  </a:cubicBezTo>
                  <a:cubicBezTo>
                    <a:pt x="309" y="794"/>
                    <a:pt x="313" y="788"/>
                    <a:pt x="316" y="781"/>
                  </a:cubicBezTo>
                  <a:cubicBezTo>
                    <a:pt x="324" y="797"/>
                    <a:pt x="337" y="804"/>
                    <a:pt x="351" y="804"/>
                  </a:cubicBezTo>
                  <a:cubicBezTo>
                    <a:pt x="355" y="824"/>
                    <a:pt x="359" y="843"/>
                    <a:pt x="363" y="863"/>
                  </a:cubicBezTo>
                  <a:cubicBezTo>
                    <a:pt x="362" y="863"/>
                    <a:pt x="362" y="863"/>
                    <a:pt x="361" y="863"/>
                  </a:cubicBezTo>
                  <a:cubicBezTo>
                    <a:pt x="358" y="862"/>
                    <a:pt x="357" y="867"/>
                    <a:pt x="360" y="868"/>
                  </a:cubicBezTo>
                  <a:cubicBezTo>
                    <a:pt x="388" y="874"/>
                    <a:pt x="415" y="879"/>
                    <a:pt x="443" y="884"/>
                  </a:cubicBezTo>
                  <a:cubicBezTo>
                    <a:pt x="446" y="884"/>
                    <a:pt x="448" y="882"/>
                    <a:pt x="448" y="880"/>
                  </a:cubicBezTo>
                  <a:cubicBezTo>
                    <a:pt x="450" y="878"/>
                    <a:pt x="453" y="876"/>
                    <a:pt x="454" y="874"/>
                  </a:cubicBezTo>
                  <a:cubicBezTo>
                    <a:pt x="456" y="871"/>
                    <a:pt x="459" y="868"/>
                    <a:pt x="459" y="865"/>
                  </a:cubicBezTo>
                  <a:cubicBezTo>
                    <a:pt x="459" y="863"/>
                    <a:pt x="457" y="861"/>
                    <a:pt x="456" y="861"/>
                  </a:cubicBezTo>
                  <a:cubicBezTo>
                    <a:pt x="456" y="861"/>
                    <a:pt x="455" y="860"/>
                    <a:pt x="455" y="860"/>
                  </a:cubicBezTo>
                  <a:cubicBezTo>
                    <a:pt x="450" y="856"/>
                    <a:pt x="444" y="852"/>
                    <a:pt x="439" y="848"/>
                  </a:cubicBezTo>
                  <a:cubicBezTo>
                    <a:pt x="436" y="846"/>
                    <a:pt x="434" y="844"/>
                    <a:pt x="431" y="842"/>
                  </a:cubicBezTo>
                  <a:cubicBezTo>
                    <a:pt x="436" y="835"/>
                    <a:pt x="438" y="827"/>
                    <a:pt x="442" y="820"/>
                  </a:cubicBezTo>
                  <a:cubicBezTo>
                    <a:pt x="446" y="812"/>
                    <a:pt x="449" y="804"/>
                    <a:pt x="453" y="796"/>
                  </a:cubicBezTo>
                  <a:cubicBezTo>
                    <a:pt x="457" y="794"/>
                    <a:pt x="462" y="792"/>
                    <a:pt x="465" y="789"/>
                  </a:cubicBezTo>
                  <a:cubicBezTo>
                    <a:pt x="481" y="805"/>
                    <a:pt x="506" y="804"/>
                    <a:pt x="522" y="787"/>
                  </a:cubicBezTo>
                  <a:cubicBezTo>
                    <a:pt x="536" y="799"/>
                    <a:pt x="555" y="804"/>
                    <a:pt x="574" y="800"/>
                  </a:cubicBezTo>
                  <a:cubicBezTo>
                    <a:pt x="590" y="797"/>
                    <a:pt x="605" y="785"/>
                    <a:pt x="607" y="769"/>
                  </a:cubicBezTo>
                  <a:cubicBezTo>
                    <a:pt x="622" y="773"/>
                    <a:pt x="633" y="752"/>
                    <a:pt x="628" y="738"/>
                  </a:cubicBezTo>
                  <a:cubicBezTo>
                    <a:pt x="624" y="728"/>
                    <a:pt x="611" y="717"/>
                    <a:pt x="599" y="717"/>
                  </a:cubicBezTo>
                  <a:cubicBezTo>
                    <a:pt x="599" y="711"/>
                    <a:pt x="600" y="705"/>
                    <a:pt x="600" y="698"/>
                  </a:cubicBezTo>
                  <a:cubicBezTo>
                    <a:pt x="600" y="699"/>
                    <a:pt x="601" y="699"/>
                    <a:pt x="601" y="699"/>
                  </a:cubicBezTo>
                  <a:cubicBezTo>
                    <a:pt x="697" y="739"/>
                    <a:pt x="800" y="670"/>
                    <a:pt x="819" y="573"/>
                  </a:cubicBezTo>
                  <a:cubicBezTo>
                    <a:pt x="840" y="471"/>
                    <a:pt x="776" y="374"/>
                    <a:pt x="684" y="332"/>
                  </a:cubicBezTo>
                  <a:close/>
                  <a:moveTo>
                    <a:pt x="578" y="278"/>
                  </a:moveTo>
                  <a:cubicBezTo>
                    <a:pt x="578" y="277"/>
                    <a:pt x="579" y="277"/>
                    <a:pt x="578" y="276"/>
                  </a:cubicBezTo>
                  <a:cubicBezTo>
                    <a:pt x="581" y="276"/>
                    <a:pt x="583" y="272"/>
                    <a:pt x="581" y="270"/>
                  </a:cubicBezTo>
                  <a:cubicBezTo>
                    <a:pt x="581" y="270"/>
                    <a:pt x="580" y="269"/>
                    <a:pt x="580" y="269"/>
                  </a:cubicBezTo>
                  <a:cubicBezTo>
                    <a:pt x="581" y="268"/>
                    <a:pt x="582" y="267"/>
                    <a:pt x="581" y="265"/>
                  </a:cubicBezTo>
                  <a:cubicBezTo>
                    <a:pt x="576" y="254"/>
                    <a:pt x="578" y="237"/>
                    <a:pt x="592" y="232"/>
                  </a:cubicBezTo>
                  <a:cubicBezTo>
                    <a:pt x="608" y="227"/>
                    <a:pt x="621" y="246"/>
                    <a:pt x="617" y="260"/>
                  </a:cubicBezTo>
                  <a:cubicBezTo>
                    <a:pt x="616" y="263"/>
                    <a:pt x="618" y="264"/>
                    <a:pt x="620" y="264"/>
                  </a:cubicBezTo>
                  <a:cubicBezTo>
                    <a:pt x="621" y="265"/>
                    <a:pt x="621" y="265"/>
                    <a:pt x="622" y="265"/>
                  </a:cubicBezTo>
                  <a:cubicBezTo>
                    <a:pt x="636" y="265"/>
                    <a:pt x="645" y="275"/>
                    <a:pt x="640" y="289"/>
                  </a:cubicBezTo>
                  <a:cubicBezTo>
                    <a:pt x="637" y="300"/>
                    <a:pt x="620" y="316"/>
                    <a:pt x="610" y="304"/>
                  </a:cubicBezTo>
                  <a:cubicBezTo>
                    <a:pt x="611" y="304"/>
                    <a:pt x="611" y="303"/>
                    <a:pt x="611" y="303"/>
                  </a:cubicBezTo>
                  <a:cubicBezTo>
                    <a:pt x="612" y="300"/>
                    <a:pt x="609" y="297"/>
                    <a:pt x="606" y="300"/>
                  </a:cubicBezTo>
                  <a:cubicBezTo>
                    <a:pt x="600" y="306"/>
                    <a:pt x="589" y="310"/>
                    <a:pt x="581" y="305"/>
                  </a:cubicBezTo>
                  <a:cubicBezTo>
                    <a:pt x="573" y="299"/>
                    <a:pt x="572" y="286"/>
                    <a:pt x="578" y="278"/>
                  </a:cubicBezTo>
                  <a:close/>
                  <a:moveTo>
                    <a:pt x="611" y="311"/>
                  </a:moveTo>
                  <a:cubicBezTo>
                    <a:pt x="609" y="311"/>
                    <a:pt x="607" y="311"/>
                    <a:pt x="605" y="310"/>
                  </a:cubicBezTo>
                  <a:cubicBezTo>
                    <a:pt x="606" y="310"/>
                    <a:pt x="607" y="309"/>
                    <a:pt x="608" y="308"/>
                  </a:cubicBezTo>
                  <a:cubicBezTo>
                    <a:pt x="609" y="309"/>
                    <a:pt x="610" y="310"/>
                    <a:pt x="611" y="311"/>
                  </a:cubicBezTo>
                  <a:close/>
                  <a:moveTo>
                    <a:pt x="573" y="308"/>
                  </a:moveTo>
                  <a:cubicBezTo>
                    <a:pt x="548" y="307"/>
                    <a:pt x="522" y="310"/>
                    <a:pt x="497" y="315"/>
                  </a:cubicBezTo>
                  <a:cubicBezTo>
                    <a:pt x="496" y="314"/>
                    <a:pt x="494" y="313"/>
                    <a:pt x="493" y="312"/>
                  </a:cubicBezTo>
                  <a:cubicBezTo>
                    <a:pt x="502" y="305"/>
                    <a:pt x="510" y="297"/>
                    <a:pt x="514" y="287"/>
                  </a:cubicBezTo>
                  <a:cubicBezTo>
                    <a:pt x="531" y="294"/>
                    <a:pt x="552" y="292"/>
                    <a:pt x="568" y="282"/>
                  </a:cubicBezTo>
                  <a:cubicBezTo>
                    <a:pt x="565" y="291"/>
                    <a:pt x="567" y="301"/>
                    <a:pt x="573" y="308"/>
                  </a:cubicBezTo>
                  <a:close/>
                  <a:moveTo>
                    <a:pt x="206" y="103"/>
                  </a:moveTo>
                  <a:cubicBezTo>
                    <a:pt x="271" y="16"/>
                    <a:pt x="389" y="5"/>
                    <a:pt x="480" y="56"/>
                  </a:cubicBezTo>
                  <a:cubicBezTo>
                    <a:pt x="520" y="78"/>
                    <a:pt x="558" y="117"/>
                    <a:pt x="560" y="165"/>
                  </a:cubicBezTo>
                  <a:cubicBezTo>
                    <a:pt x="561" y="199"/>
                    <a:pt x="543" y="246"/>
                    <a:pt x="572" y="271"/>
                  </a:cubicBezTo>
                  <a:cubicBezTo>
                    <a:pt x="561" y="278"/>
                    <a:pt x="550" y="281"/>
                    <a:pt x="539" y="282"/>
                  </a:cubicBezTo>
                  <a:cubicBezTo>
                    <a:pt x="544" y="279"/>
                    <a:pt x="549" y="275"/>
                    <a:pt x="553" y="270"/>
                  </a:cubicBezTo>
                  <a:cubicBezTo>
                    <a:pt x="553" y="269"/>
                    <a:pt x="552" y="268"/>
                    <a:pt x="552" y="269"/>
                  </a:cubicBezTo>
                  <a:cubicBezTo>
                    <a:pt x="547" y="274"/>
                    <a:pt x="541" y="279"/>
                    <a:pt x="535" y="283"/>
                  </a:cubicBezTo>
                  <a:cubicBezTo>
                    <a:pt x="530" y="283"/>
                    <a:pt x="525" y="283"/>
                    <a:pt x="519" y="282"/>
                  </a:cubicBezTo>
                  <a:cubicBezTo>
                    <a:pt x="527" y="276"/>
                    <a:pt x="535" y="271"/>
                    <a:pt x="543" y="265"/>
                  </a:cubicBezTo>
                  <a:cubicBezTo>
                    <a:pt x="544" y="265"/>
                    <a:pt x="543" y="264"/>
                    <a:pt x="542" y="264"/>
                  </a:cubicBezTo>
                  <a:cubicBezTo>
                    <a:pt x="533" y="269"/>
                    <a:pt x="525" y="275"/>
                    <a:pt x="517" y="282"/>
                  </a:cubicBezTo>
                  <a:cubicBezTo>
                    <a:pt x="517" y="282"/>
                    <a:pt x="516" y="282"/>
                    <a:pt x="516" y="282"/>
                  </a:cubicBezTo>
                  <a:cubicBezTo>
                    <a:pt x="517" y="277"/>
                    <a:pt x="518" y="272"/>
                    <a:pt x="517" y="266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17" y="266"/>
                    <a:pt x="517" y="266"/>
                    <a:pt x="517" y="266"/>
                  </a:cubicBezTo>
                  <a:cubicBezTo>
                    <a:pt x="523" y="263"/>
                    <a:pt x="529" y="259"/>
                    <a:pt x="534" y="255"/>
                  </a:cubicBezTo>
                  <a:cubicBezTo>
                    <a:pt x="535" y="255"/>
                    <a:pt x="534" y="253"/>
                    <a:pt x="533" y="254"/>
                  </a:cubicBezTo>
                  <a:cubicBezTo>
                    <a:pt x="528" y="258"/>
                    <a:pt x="523" y="261"/>
                    <a:pt x="517" y="264"/>
                  </a:cubicBezTo>
                  <a:cubicBezTo>
                    <a:pt x="516" y="259"/>
                    <a:pt x="515" y="254"/>
                    <a:pt x="513" y="250"/>
                  </a:cubicBezTo>
                  <a:cubicBezTo>
                    <a:pt x="518" y="248"/>
                    <a:pt x="523" y="245"/>
                    <a:pt x="527" y="242"/>
                  </a:cubicBezTo>
                  <a:cubicBezTo>
                    <a:pt x="527" y="242"/>
                    <a:pt x="527" y="241"/>
                    <a:pt x="526" y="241"/>
                  </a:cubicBezTo>
                  <a:cubicBezTo>
                    <a:pt x="522" y="244"/>
                    <a:pt x="517" y="247"/>
                    <a:pt x="512" y="249"/>
                  </a:cubicBezTo>
                  <a:cubicBezTo>
                    <a:pt x="510" y="245"/>
                    <a:pt x="507" y="241"/>
                    <a:pt x="503" y="237"/>
                  </a:cubicBezTo>
                  <a:cubicBezTo>
                    <a:pt x="509" y="233"/>
                    <a:pt x="515" y="229"/>
                    <a:pt x="520" y="224"/>
                  </a:cubicBezTo>
                  <a:cubicBezTo>
                    <a:pt x="520" y="224"/>
                    <a:pt x="520" y="223"/>
                    <a:pt x="519" y="223"/>
                  </a:cubicBezTo>
                  <a:cubicBezTo>
                    <a:pt x="513" y="228"/>
                    <a:pt x="508" y="232"/>
                    <a:pt x="502" y="236"/>
                  </a:cubicBezTo>
                  <a:cubicBezTo>
                    <a:pt x="499" y="234"/>
                    <a:pt x="496" y="232"/>
                    <a:pt x="493" y="231"/>
                  </a:cubicBezTo>
                  <a:cubicBezTo>
                    <a:pt x="498" y="228"/>
                    <a:pt x="501" y="224"/>
                    <a:pt x="502" y="219"/>
                  </a:cubicBezTo>
                  <a:cubicBezTo>
                    <a:pt x="508" y="216"/>
                    <a:pt x="513" y="211"/>
                    <a:pt x="517" y="207"/>
                  </a:cubicBezTo>
                  <a:cubicBezTo>
                    <a:pt x="518" y="206"/>
                    <a:pt x="517" y="205"/>
                    <a:pt x="517" y="206"/>
                  </a:cubicBezTo>
                  <a:cubicBezTo>
                    <a:pt x="512" y="210"/>
                    <a:pt x="508" y="214"/>
                    <a:pt x="503" y="217"/>
                  </a:cubicBezTo>
                  <a:cubicBezTo>
                    <a:pt x="503" y="214"/>
                    <a:pt x="503" y="211"/>
                    <a:pt x="502" y="208"/>
                  </a:cubicBezTo>
                  <a:cubicBezTo>
                    <a:pt x="515" y="203"/>
                    <a:pt x="523" y="188"/>
                    <a:pt x="520" y="174"/>
                  </a:cubicBezTo>
                  <a:cubicBezTo>
                    <a:pt x="524" y="172"/>
                    <a:pt x="528" y="168"/>
                    <a:pt x="531" y="164"/>
                  </a:cubicBezTo>
                  <a:cubicBezTo>
                    <a:pt x="531" y="164"/>
                    <a:pt x="530" y="163"/>
                    <a:pt x="529" y="163"/>
                  </a:cubicBezTo>
                  <a:cubicBezTo>
                    <a:pt x="526" y="167"/>
                    <a:pt x="523" y="170"/>
                    <a:pt x="519" y="173"/>
                  </a:cubicBezTo>
                  <a:cubicBezTo>
                    <a:pt x="518" y="169"/>
                    <a:pt x="515" y="164"/>
                    <a:pt x="511" y="161"/>
                  </a:cubicBezTo>
                  <a:cubicBezTo>
                    <a:pt x="514" y="158"/>
                    <a:pt x="517" y="157"/>
                    <a:pt x="521" y="155"/>
                  </a:cubicBezTo>
                  <a:cubicBezTo>
                    <a:pt x="522" y="155"/>
                    <a:pt x="521" y="154"/>
                    <a:pt x="520" y="154"/>
                  </a:cubicBezTo>
                  <a:cubicBezTo>
                    <a:pt x="517" y="155"/>
                    <a:pt x="513" y="157"/>
                    <a:pt x="510" y="160"/>
                  </a:cubicBezTo>
                  <a:cubicBezTo>
                    <a:pt x="508" y="156"/>
                    <a:pt x="506" y="153"/>
                    <a:pt x="503" y="149"/>
                  </a:cubicBezTo>
                  <a:cubicBezTo>
                    <a:pt x="506" y="147"/>
                    <a:pt x="510" y="145"/>
                    <a:pt x="513" y="142"/>
                  </a:cubicBezTo>
                  <a:cubicBezTo>
                    <a:pt x="513" y="142"/>
                    <a:pt x="513" y="141"/>
                    <a:pt x="512" y="141"/>
                  </a:cubicBezTo>
                  <a:cubicBezTo>
                    <a:pt x="509" y="144"/>
                    <a:pt x="505" y="146"/>
                    <a:pt x="502" y="148"/>
                  </a:cubicBezTo>
                  <a:cubicBezTo>
                    <a:pt x="499" y="144"/>
                    <a:pt x="495" y="140"/>
                    <a:pt x="491" y="136"/>
                  </a:cubicBezTo>
                  <a:cubicBezTo>
                    <a:pt x="496" y="134"/>
                    <a:pt x="500" y="132"/>
                    <a:pt x="505" y="129"/>
                  </a:cubicBezTo>
                  <a:cubicBezTo>
                    <a:pt x="505" y="129"/>
                    <a:pt x="505" y="128"/>
                    <a:pt x="504" y="128"/>
                  </a:cubicBezTo>
                  <a:cubicBezTo>
                    <a:pt x="499" y="130"/>
                    <a:pt x="495" y="133"/>
                    <a:pt x="490" y="135"/>
                  </a:cubicBezTo>
                  <a:cubicBezTo>
                    <a:pt x="484" y="129"/>
                    <a:pt x="477" y="124"/>
                    <a:pt x="471" y="119"/>
                  </a:cubicBezTo>
                  <a:cubicBezTo>
                    <a:pt x="475" y="116"/>
                    <a:pt x="480" y="113"/>
                    <a:pt x="485" y="109"/>
                  </a:cubicBezTo>
                  <a:cubicBezTo>
                    <a:pt x="485" y="109"/>
                    <a:pt x="485" y="108"/>
                    <a:pt x="484" y="108"/>
                  </a:cubicBezTo>
                  <a:cubicBezTo>
                    <a:pt x="479" y="112"/>
                    <a:pt x="474" y="115"/>
                    <a:pt x="470" y="119"/>
                  </a:cubicBezTo>
                  <a:cubicBezTo>
                    <a:pt x="464" y="115"/>
                    <a:pt x="458" y="111"/>
                    <a:pt x="453" y="108"/>
                  </a:cubicBezTo>
                  <a:cubicBezTo>
                    <a:pt x="455" y="105"/>
                    <a:pt x="459" y="102"/>
                    <a:pt x="462" y="100"/>
                  </a:cubicBezTo>
                  <a:cubicBezTo>
                    <a:pt x="463" y="100"/>
                    <a:pt x="462" y="99"/>
                    <a:pt x="462" y="99"/>
                  </a:cubicBezTo>
                  <a:cubicBezTo>
                    <a:pt x="458" y="101"/>
                    <a:pt x="454" y="104"/>
                    <a:pt x="451" y="108"/>
                  </a:cubicBezTo>
                  <a:cubicBezTo>
                    <a:pt x="445" y="105"/>
                    <a:pt x="439" y="102"/>
                    <a:pt x="432" y="99"/>
                  </a:cubicBezTo>
                  <a:cubicBezTo>
                    <a:pt x="436" y="96"/>
                    <a:pt x="439" y="93"/>
                    <a:pt x="444" y="91"/>
                  </a:cubicBezTo>
                  <a:cubicBezTo>
                    <a:pt x="445" y="90"/>
                    <a:pt x="444" y="89"/>
                    <a:pt x="443" y="90"/>
                  </a:cubicBezTo>
                  <a:cubicBezTo>
                    <a:pt x="438" y="92"/>
                    <a:pt x="434" y="95"/>
                    <a:pt x="431" y="98"/>
                  </a:cubicBezTo>
                  <a:cubicBezTo>
                    <a:pt x="423" y="96"/>
                    <a:pt x="416" y="93"/>
                    <a:pt x="408" y="91"/>
                  </a:cubicBezTo>
                  <a:cubicBezTo>
                    <a:pt x="413" y="88"/>
                    <a:pt x="417" y="85"/>
                    <a:pt x="421" y="81"/>
                  </a:cubicBezTo>
                  <a:cubicBezTo>
                    <a:pt x="422" y="80"/>
                    <a:pt x="421" y="80"/>
                    <a:pt x="420" y="80"/>
                  </a:cubicBezTo>
                  <a:cubicBezTo>
                    <a:pt x="416" y="84"/>
                    <a:pt x="411" y="87"/>
                    <a:pt x="407" y="91"/>
                  </a:cubicBezTo>
                  <a:cubicBezTo>
                    <a:pt x="399" y="89"/>
                    <a:pt x="391" y="87"/>
                    <a:pt x="384" y="86"/>
                  </a:cubicBezTo>
                  <a:cubicBezTo>
                    <a:pt x="389" y="82"/>
                    <a:pt x="395" y="79"/>
                    <a:pt x="401" y="75"/>
                  </a:cubicBezTo>
                  <a:cubicBezTo>
                    <a:pt x="402" y="75"/>
                    <a:pt x="401" y="74"/>
                    <a:pt x="400" y="74"/>
                  </a:cubicBezTo>
                  <a:cubicBezTo>
                    <a:pt x="394" y="78"/>
                    <a:pt x="388" y="82"/>
                    <a:pt x="382" y="85"/>
                  </a:cubicBezTo>
                  <a:cubicBezTo>
                    <a:pt x="376" y="84"/>
                    <a:pt x="370" y="84"/>
                    <a:pt x="364" y="83"/>
                  </a:cubicBezTo>
                  <a:cubicBezTo>
                    <a:pt x="367" y="81"/>
                    <a:pt x="371" y="78"/>
                    <a:pt x="374" y="76"/>
                  </a:cubicBezTo>
                  <a:cubicBezTo>
                    <a:pt x="375" y="76"/>
                    <a:pt x="374" y="75"/>
                    <a:pt x="374" y="75"/>
                  </a:cubicBezTo>
                  <a:cubicBezTo>
                    <a:pt x="369" y="77"/>
                    <a:pt x="366" y="80"/>
                    <a:pt x="362" y="83"/>
                  </a:cubicBezTo>
                  <a:cubicBezTo>
                    <a:pt x="358" y="83"/>
                    <a:pt x="353" y="82"/>
                    <a:pt x="349" y="82"/>
                  </a:cubicBezTo>
                  <a:cubicBezTo>
                    <a:pt x="343" y="82"/>
                    <a:pt x="336" y="82"/>
                    <a:pt x="329" y="82"/>
                  </a:cubicBezTo>
                  <a:cubicBezTo>
                    <a:pt x="335" y="78"/>
                    <a:pt x="340" y="74"/>
                    <a:pt x="346" y="71"/>
                  </a:cubicBezTo>
                  <a:cubicBezTo>
                    <a:pt x="347" y="70"/>
                    <a:pt x="346" y="69"/>
                    <a:pt x="345" y="70"/>
                  </a:cubicBezTo>
                  <a:cubicBezTo>
                    <a:pt x="339" y="73"/>
                    <a:pt x="333" y="77"/>
                    <a:pt x="327" y="82"/>
                  </a:cubicBezTo>
                  <a:cubicBezTo>
                    <a:pt x="316" y="82"/>
                    <a:pt x="304" y="83"/>
                    <a:pt x="292" y="84"/>
                  </a:cubicBezTo>
                  <a:cubicBezTo>
                    <a:pt x="300" y="78"/>
                    <a:pt x="308" y="72"/>
                    <a:pt x="315" y="66"/>
                  </a:cubicBezTo>
                  <a:cubicBezTo>
                    <a:pt x="316" y="65"/>
                    <a:pt x="315" y="64"/>
                    <a:pt x="315" y="65"/>
                  </a:cubicBezTo>
                  <a:cubicBezTo>
                    <a:pt x="306" y="71"/>
                    <a:pt x="298" y="78"/>
                    <a:pt x="290" y="84"/>
                  </a:cubicBezTo>
                  <a:cubicBezTo>
                    <a:pt x="284" y="85"/>
                    <a:pt x="278" y="86"/>
                    <a:pt x="272" y="87"/>
                  </a:cubicBezTo>
                  <a:cubicBezTo>
                    <a:pt x="277" y="81"/>
                    <a:pt x="283" y="76"/>
                    <a:pt x="290" y="72"/>
                  </a:cubicBezTo>
                  <a:cubicBezTo>
                    <a:pt x="291" y="71"/>
                    <a:pt x="290" y="70"/>
                    <a:pt x="289" y="71"/>
                  </a:cubicBezTo>
                  <a:cubicBezTo>
                    <a:pt x="282" y="75"/>
                    <a:pt x="276" y="81"/>
                    <a:pt x="270" y="87"/>
                  </a:cubicBezTo>
                  <a:cubicBezTo>
                    <a:pt x="262" y="88"/>
                    <a:pt x="254" y="90"/>
                    <a:pt x="246" y="91"/>
                  </a:cubicBezTo>
                  <a:cubicBezTo>
                    <a:pt x="254" y="85"/>
                    <a:pt x="262" y="79"/>
                    <a:pt x="270" y="73"/>
                  </a:cubicBezTo>
                  <a:cubicBezTo>
                    <a:pt x="270" y="72"/>
                    <a:pt x="269" y="71"/>
                    <a:pt x="269" y="72"/>
                  </a:cubicBezTo>
                  <a:cubicBezTo>
                    <a:pt x="261" y="78"/>
                    <a:pt x="253" y="84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3" y="92"/>
                    <a:pt x="240" y="93"/>
                    <a:pt x="237" y="93"/>
                  </a:cubicBezTo>
                  <a:cubicBezTo>
                    <a:pt x="234" y="94"/>
                    <a:pt x="231" y="94"/>
                    <a:pt x="228" y="95"/>
                  </a:cubicBezTo>
                  <a:cubicBezTo>
                    <a:pt x="232" y="92"/>
                    <a:pt x="236" y="88"/>
                    <a:pt x="240" y="84"/>
                  </a:cubicBezTo>
                  <a:cubicBezTo>
                    <a:pt x="241" y="83"/>
                    <a:pt x="240" y="82"/>
                    <a:pt x="239" y="83"/>
                  </a:cubicBezTo>
                  <a:cubicBezTo>
                    <a:pt x="235" y="87"/>
                    <a:pt x="230" y="91"/>
                    <a:pt x="225" y="96"/>
                  </a:cubicBezTo>
                  <a:cubicBezTo>
                    <a:pt x="219" y="98"/>
                    <a:pt x="212" y="100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lose/>
                  <a:moveTo>
                    <a:pt x="188" y="152"/>
                  </a:moveTo>
                  <a:cubicBezTo>
                    <a:pt x="184" y="144"/>
                    <a:pt x="186" y="135"/>
                    <a:pt x="190" y="128"/>
                  </a:cubicBezTo>
                  <a:cubicBezTo>
                    <a:pt x="191" y="126"/>
                    <a:pt x="191" y="125"/>
                    <a:pt x="190" y="124"/>
                  </a:cubicBezTo>
                  <a:cubicBezTo>
                    <a:pt x="206" y="107"/>
                    <a:pt x="227" y="102"/>
                    <a:pt x="250" y="98"/>
                  </a:cubicBezTo>
                  <a:cubicBezTo>
                    <a:pt x="284" y="92"/>
                    <a:pt x="318" y="89"/>
                    <a:pt x="352" y="90"/>
                  </a:cubicBezTo>
                  <a:cubicBezTo>
                    <a:pt x="354" y="90"/>
                    <a:pt x="355" y="91"/>
                    <a:pt x="356" y="91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415" y="94"/>
                    <a:pt x="468" y="117"/>
                    <a:pt x="505" y="164"/>
                  </a:cubicBezTo>
                  <a:cubicBezTo>
                    <a:pt x="505" y="164"/>
                    <a:pt x="505" y="165"/>
                    <a:pt x="506" y="166"/>
                  </a:cubicBezTo>
                  <a:cubicBezTo>
                    <a:pt x="522" y="182"/>
                    <a:pt x="509" y="206"/>
                    <a:pt x="488" y="203"/>
                  </a:cubicBezTo>
                  <a:cubicBezTo>
                    <a:pt x="462" y="161"/>
                    <a:pt x="411" y="141"/>
                    <a:pt x="363" y="135"/>
                  </a:cubicBezTo>
                  <a:cubicBezTo>
                    <a:pt x="308" y="128"/>
                    <a:pt x="252" y="138"/>
                    <a:pt x="206" y="167"/>
                  </a:cubicBezTo>
                  <a:cubicBezTo>
                    <a:pt x="206" y="166"/>
                    <a:pt x="205" y="166"/>
                    <a:pt x="205" y="166"/>
                  </a:cubicBezTo>
                  <a:cubicBezTo>
                    <a:pt x="198" y="164"/>
                    <a:pt x="191" y="158"/>
                    <a:pt x="188" y="152"/>
                  </a:cubicBezTo>
                  <a:close/>
                  <a:moveTo>
                    <a:pt x="171" y="346"/>
                  </a:moveTo>
                  <a:cubicBezTo>
                    <a:pt x="173" y="347"/>
                    <a:pt x="175" y="346"/>
                    <a:pt x="175" y="344"/>
                  </a:cubicBezTo>
                  <a:cubicBezTo>
                    <a:pt x="175" y="344"/>
                    <a:pt x="176" y="344"/>
                    <a:pt x="176" y="343"/>
                  </a:cubicBezTo>
                  <a:cubicBezTo>
                    <a:pt x="177" y="343"/>
                    <a:pt x="177" y="341"/>
                    <a:pt x="176" y="341"/>
                  </a:cubicBezTo>
                  <a:cubicBezTo>
                    <a:pt x="175" y="341"/>
                    <a:pt x="174" y="341"/>
                    <a:pt x="174" y="342"/>
                  </a:cubicBezTo>
                  <a:cubicBezTo>
                    <a:pt x="160" y="328"/>
                    <a:pt x="150" y="314"/>
                    <a:pt x="151" y="294"/>
                  </a:cubicBezTo>
                  <a:cubicBezTo>
                    <a:pt x="153" y="274"/>
                    <a:pt x="166" y="260"/>
                    <a:pt x="181" y="249"/>
                  </a:cubicBezTo>
                  <a:cubicBezTo>
                    <a:pt x="182" y="249"/>
                    <a:pt x="181" y="247"/>
                    <a:pt x="180" y="247"/>
                  </a:cubicBezTo>
                  <a:cubicBezTo>
                    <a:pt x="179" y="233"/>
                    <a:pt x="176" y="221"/>
                    <a:pt x="180" y="208"/>
                  </a:cubicBezTo>
                  <a:cubicBezTo>
                    <a:pt x="184" y="193"/>
                    <a:pt x="192" y="181"/>
                    <a:pt x="202" y="171"/>
                  </a:cubicBezTo>
                  <a:cubicBezTo>
                    <a:pt x="203" y="170"/>
                    <a:pt x="203" y="170"/>
                    <a:pt x="203" y="169"/>
                  </a:cubicBezTo>
                  <a:cubicBezTo>
                    <a:pt x="203" y="169"/>
                    <a:pt x="203" y="169"/>
                    <a:pt x="204" y="169"/>
                  </a:cubicBezTo>
                  <a:cubicBezTo>
                    <a:pt x="204" y="170"/>
                    <a:pt x="205" y="171"/>
                    <a:pt x="206" y="170"/>
                  </a:cubicBezTo>
                  <a:cubicBezTo>
                    <a:pt x="291" y="128"/>
                    <a:pt x="423" y="120"/>
                    <a:pt x="483" y="207"/>
                  </a:cubicBezTo>
                  <a:cubicBezTo>
                    <a:pt x="484" y="209"/>
                    <a:pt x="487" y="209"/>
                    <a:pt x="488" y="208"/>
                  </a:cubicBezTo>
                  <a:cubicBezTo>
                    <a:pt x="490" y="209"/>
                    <a:pt x="493" y="209"/>
                    <a:pt x="495" y="209"/>
                  </a:cubicBezTo>
                  <a:cubicBezTo>
                    <a:pt x="495" y="209"/>
                    <a:pt x="495" y="210"/>
                    <a:pt x="495" y="210"/>
                  </a:cubicBezTo>
                  <a:cubicBezTo>
                    <a:pt x="497" y="216"/>
                    <a:pt x="495" y="223"/>
                    <a:pt x="489" y="226"/>
                  </a:cubicBezTo>
                  <a:cubicBezTo>
                    <a:pt x="487" y="226"/>
                    <a:pt x="487" y="227"/>
                    <a:pt x="487" y="229"/>
                  </a:cubicBezTo>
                  <a:cubicBezTo>
                    <a:pt x="484" y="229"/>
                    <a:pt x="482" y="233"/>
                    <a:pt x="485" y="234"/>
                  </a:cubicBezTo>
                  <a:cubicBezTo>
                    <a:pt x="500" y="245"/>
                    <a:pt x="511" y="256"/>
                    <a:pt x="509" y="276"/>
                  </a:cubicBezTo>
                  <a:cubicBezTo>
                    <a:pt x="509" y="277"/>
                    <a:pt x="509" y="279"/>
                    <a:pt x="509" y="280"/>
                  </a:cubicBezTo>
                  <a:cubicBezTo>
                    <a:pt x="507" y="280"/>
                    <a:pt x="506" y="282"/>
                    <a:pt x="508" y="283"/>
                  </a:cubicBezTo>
                  <a:cubicBezTo>
                    <a:pt x="504" y="294"/>
                    <a:pt x="495" y="300"/>
                    <a:pt x="489" y="311"/>
                  </a:cubicBezTo>
                  <a:cubicBezTo>
                    <a:pt x="486" y="311"/>
                    <a:pt x="484" y="314"/>
                    <a:pt x="487" y="316"/>
                  </a:cubicBezTo>
                  <a:cubicBezTo>
                    <a:pt x="499" y="331"/>
                    <a:pt x="515" y="342"/>
                    <a:pt x="519" y="362"/>
                  </a:cubicBezTo>
                  <a:cubicBezTo>
                    <a:pt x="524" y="383"/>
                    <a:pt x="512" y="404"/>
                    <a:pt x="491" y="409"/>
                  </a:cubicBezTo>
                  <a:cubicBezTo>
                    <a:pt x="491" y="409"/>
                    <a:pt x="491" y="409"/>
                    <a:pt x="490" y="409"/>
                  </a:cubicBezTo>
                  <a:cubicBezTo>
                    <a:pt x="488" y="407"/>
                    <a:pt x="484" y="410"/>
                    <a:pt x="486" y="413"/>
                  </a:cubicBezTo>
                  <a:cubicBezTo>
                    <a:pt x="497" y="430"/>
                    <a:pt x="504" y="449"/>
                    <a:pt x="497" y="467"/>
                  </a:cubicBezTo>
                  <a:cubicBezTo>
                    <a:pt x="493" y="470"/>
                    <a:pt x="491" y="475"/>
                    <a:pt x="490" y="479"/>
                  </a:cubicBezTo>
                  <a:cubicBezTo>
                    <a:pt x="488" y="482"/>
                    <a:pt x="485" y="484"/>
                    <a:pt x="482" y="487"/>
                  </a:cubicBezTo>
                  <a:cubicBezTo>
                    <a:pt x="457" y="507"/>
                    <a:pt x="428" y="494"/>
                    <a:pt x="403" y="482"/>
                  </a:cubicBezTo>
                  <a:cubicBezTo>
                    <a:pt x="403" y="481"/>
                    <a:pt x="404" y="480"/>
                    <a:pt x="404" y="479"/>
                  </a:cubicBezTo>
                  <a:cubicBezTo>
                    <a:pt x="405" y="475"/>
                    <a:pt x="400" y="472"/>
                    <a:pt x="398" y="476"/>
                  </a:cubicBezTo>
                  <a:cubicBezTo>
                    <a:pt x="397" y="477"/>
                    <a:pt x="396" y="478"/>
                    <a:pt x="396" y="480"/>
                  </a:cubicBezTo>
                  <a:cubicBezTo>
                    <a:pt x="395" y="480"/>
                    <a:pt x="395" y="481"/>
                    <a:pt x="395" y="481"/>
                  </a:cubicBezTo>
                  <a:cubicBezTo>
                    <a:pt x="385" y="501"/>
                    <a:pt x="372" y="519"/>
                    <a:pt x="350" y="526"/>
                  </a:cubicBezTo>
                  <a:cubicBezTo>
                    <a:pt x="324" y="533"/>
                    <a:pt x="299" y="519"/>
                    <a:pt x="291" y="495"/>
                  </a:cubicBezTo>
                  <a:cubicBezTo>
                    <a:pt x="292" y="494"/>
                    <a:pt x="293" y="493"/>
                    <a:pt x="294" y="493"/>
                  </a:cubicBezTo>
                  <a:cubicBezTo>
                    <a:pt x="296" y="490"/>
                    <a:pt x="293" y="486"/>
                    <a:pt x="290" y="488"/>
                  </a:cubicBezTo>
                  <a:cubicBezTo>
                    <a:pt x="289" y="488"/>
                    <a:pt x="289" y="489"/>
                    <a:pt x="288" y="489"/>
                  </a:cubicBezTo>
                  <a:cubicBezTo>
                    <a:pt x="287" y="489"/>
                    <a:pt x="286" y="489"/>
                    <a:pt x="285" y="491"/>
                  </a:cubicBezTo>
                  <a:cubicBezTo>
                    <a:pt x="265" y="503"/>
                    <a:pt x="244" y="513"/>
                    <a:pt x="219" y="505"/>
                  </a:cubicBezTo>
                  <a:cubicBezTo>
                    <a:pt x="194" y="497"/>
                    <a:pt x="180" y="473"/>
                    <a:pt x="183" y="448"/>
                  </a:cubicBezTo>
                  <a:cubicBezTo>
                    <a:pt x="186" y="448"/>
                    <a:pt x="187" y="444"/>
                    <a:pt x="185" y="443"/>
                  </a:cubicBezTo>
                  <a:cubicBezTo>
                    <a:pt x="184" y="443"/>
                    <a:pt x="184" y="443"/>
                    <a:pt x="184" y="442"/>
                  </a:cubicBezTo>
                  <a:cubicBezTo>
                    <a:pt x="183" y="442"/>
                    <a:pt x="182" y="441"/>
                    <a:pt x="181" y="442"/>
                  </a:cubicBezTo>
                  <a:cubicBezTo>
                    <a:pt x="162" y="433"/>
                    <a:pt x="145" y="426"/>
                    <a:pt x="146" y="400"/>
                  </a:cubicBezTo>
                  <a:cubicBezTo>
                    <a:pt x="146" y="381"/>
                    <a:pt x="154" y="357"/>
                    <a:pt x="171" y="346"/>
                  </a:cubicBezTo>
                  <a:close/>
                  <a:moveTo>
                    <a:pt x="534" y="481"/>
                  </a:moveTo>
                  <a:cubicBezTo>
                    <a:pt x="534" y="481"/>
                    <a:pt x="535" y="480"/>
                    <a:pt x="535" y="480"/>
                  </a:cubicBezTo>
                  <a:cubicBezTo>
                    <a:pt x="535" y="481"/>
                    <a:pt x="536" y="481"/>
                    <a:pt x="536" y="481"/>
                  </a:cubicBezTo>
                  <a:cubicBezTo>
                    <a:pt x="538" y="484"/>
                    <a:pt x="541" y="482"/>
                    <a:pt x="541" y="479"/>
                  </a:cubicBezTo>
                  <a:cubicBezTo>
                    <a:pt x="541" y="479"/>
                    <a:pt x="541" y="478"/>
                    <a:pt x="540" y="477"/>
                  </a:cubicBezTo>
                  <a:cubicBezTo>
                    <a:pt x="542" y="476"/>
                    <a:pt x="544" y="476"/>
                    <a:pt x="546" y="475"/>
                  </a:cubicBezTo>
                  <a:cubicBezTo>
                    <a:pt x="548" y="476"/>
                    <a:pt x="551" y="475"/>
                    <a:pt x="551" y="473"/>
                  </a:cubicBezTo>
                  <a:cubicBezTo>
                    <a:pt x="557" y="472"/>
                    <a:pt x="563" y="471"/>
                    <a:pt x="568" y="473"/>
                  </a:cubicBezTo>
                  <a:cubicBezTo>
                    <a:pt x="579" y="477"/>
                    <a:pt x="582" y="486"/>
                    <a:pt x="580" y="496"/>
                  </a:cubicBezTo>
                  <a:cubicBezTo>
                    <a:pt x="579" y="498"/>
                    <a:pt x="582" y="500"/>
                    <a:pt x="584" y="498"/>
                  </a:cubicBezTo>
                  <a:cubicBezTo>
                    <a:pt x="584" y="498"/>
                    <a:pt x="584" y="498"/>
                    <a:pt x="584" y="498"/>
                  </a:cubicBezTo>
                  <a:cubicBezTo>
                    <a:pt x="585" y="498"/>
                    <a:pt x="585" y="498"/>
                    <a:pt x="585" y="498"/>
                  </a:cubicBezTo>
                  <a:cubicBezTo>
                    <a:pt x="591" y="497"/>
                    <a:pt x="595" y="498"/>
                    <a:pt x="600" y="503"/>
                  </a:cubicBezTo>
                  <a:cubicBezTo>
                    <a:pt x="602" y="506"/>
                    <a:pt x="603" y="509"/>
                    <a:pt x="603" y="513"/>
                  </a:cubicBezTo>
                  <a:cubicBezTo>
                    <a:pt x="602" y="515"/>
                    <a:pt x="600" y="516"/>
                    <a:pt x="598" y="518"/>
                  </a:cubicBezTo>
                  <a:cubicBezTo>
                    <a:pt x="597" y="519"/>
                    <a:pt x="597" y="521"/>
                    <a:pt x="598" y="522"/>
                  </a:cubicBezTo>
                  <a:cubicBezTo>
                    <a:pt x="596" y="524"/>
                    <a:pt x="593" y="525"/>
                    <a:pt x="590" y="525"/>
                  </a:cubicBezTo>
                  <a:cubicBezTo>
                    <a:pt x="585" y="526"/>
                    <a:pt x="585" y="532"/>
                    <a:pt x="590" y="533"/>
                  </a:cubicBezTo>
                  <a:cubicBezTo>
                    <a:pt x="598" y="536"/>
                    <a:pt x="599" y="542"/>
                    <a:pt x="591" y="548"/>
                  </a:cubicBezTo>
                  <a:cubicBezTo>
                    <a:pt x="588" y="550"/>
                    <a:pt x="585" y="551"/>
                    <a:pt x="583" y="551"/>
                  </a:cubicBezTo>
                  <a:cubicBezTo>
                    <a:pt x="579" y="551"/>
                    <a:pt x="575" y="551"/>
                    <a:pt x="571" y="551"/>
                  </a:cubicBezTo>
                  <a:cubicBezTo>
                    <a:pt x="603" y="513"/>
                    <a:pt x="527" y="460"/>
                    <a:pt x="497" y="490"/>
                  </a:cubicBezTo>
                  <a:cubicBezTo>
                    <a:pt x="496" y="489"/>
                    <a:pt x="496" y="488"/>
                    <a:pt x="495" y="486"/>
                  </a:cubicBezTo>
                  <a:cubicBezTo>
                    <a:pt x="500" y="481"/>
                    <a:pt x="503" y="475"/>
                    <a:pt x="505" y="469"/>
                  </a:cubicBezTo>
                  <a:cubicBezTo>
                    <a:pt x="508" y="468"/>
                    <a:pt x="510" y="467"/>
                    <a:pt x="513" y="467"/>
                  </a:cubicBezTo>
                  <a:cubicBezTo>
                    <a:pt x="521" y="467"/>
                    <a:pt x="527" y="470"/>
                    <a:pt x="532" y="476"/>
                  </a:cubicBezTo>
                  <a:cubicBezTo>
                    <a:pt x="532" y="476"/>
                    <a:pt x="531" y="476"/>
                    <a:pt x="531" y="476"/>
                  </a:cubicBezTo>
                  <a:cubicBezTo>
                    <a:pt x="528" y="478"/>
                    <a:pt x="531" y="482"/>
                    <a:pt x="534" y="481"/>
                  </a:cubicBezTo>
                  <a:close/>
                  <a:moveTo>
                    <a:pt x="560" y="429"/>
                  </a:moveTo>
                  <a:cubicBezTo>
                    <a:pt x="554" y="435"/>
                    <a:pt x="549" y="441"/>
                    <a:pt x="543" y="447"/>
                  </a:cubicBezTo>
                  <a:cubicBezTo>
                    <a:pt x="542" y="442"/>
                    <a:pt x="540" y="436"/>
                    <a:pt x="540" y="430"/>
                  </a:cubicBezTo>
                  <a:cubicBezTo>
                    <a:pt x="545" y="425"/>
                    <a:pt x="551" y="420"/>
                    <a:pt x="556" y="415"/>
                  </a:cubicBezTo>
                  <a:cubicBezTo>
                    <a:pt x="557" y="414"/>
                    <a:pt x="556" y="413"/>
                    <a:pt x="555" y="414"/>
                  </a:cubicBezTo>
                  <a:cubicBezTo>
                    <a:pt x="550" y="418"/>
                    <a:pt x="545" y="424"/>
                    <a:pt x="539" y="429"/>
                  </a:cubicBezTo>
                  <a:cubicBezTo>
                    <a:pt x="539" y="423"/>
                    <a:pt x="538" y="417"/>
                    <a:pt x="539" y="411"/>
                  </a:cubicBezTo>
                  <a:cubicBezTo>
                    <a:pt x="544" y="405"/>
                    <a:pt x="550" y="400"/>
                    <a:pt x="556" y="395"/>
                  </a:cubicBezTo>
                  <a:cubicBezTo>
                    <a:pt x="557" y="394"/>
                    <a:pt x="556" y="394"/>
                    <a:pt x="556" y="394"/>
                  </a:cubicBezTo>
                  <a:cubicBezTo>
                    <a:pt x="550" y="398"/>
                    <a:pt x="544" y="403"/>
                    <a:pt x="539" y="409"/>
                  </a:cubicBezTo>
                  <a:cubicBezTo>
                    <a:pt x="539" y="407"/>
                    <a:pt x="540" y="405"/>
                    <a:pt x="540" y="404"/>
                  </a:cubicBezTo>
                  <a:cubicBezTo>
                    <a:pt x="541" y="399"/>
                    <a:pt x="542" y="391"/>
                    <a:pt x="545" y="388"/>
                  </a:cubicBezTo>
                  <a:cubicBezTo>
                    <a:pt x="552" y="382"/>
                    <a:pt x="558" y="386"/>
                    <a:pt x="563" y="389"/>
                  </a:cubicBezTo>
                  <a:cubicBezTo>
                    <a:pt x="571" y="394"/>
                    <a:pt x="579" y="400"/>
                    <a:pt x="585" y="408"/>
                  </a:cubicBezTo>
                  <a:cubicBezTo>
                    <a:pt x="597" y="421"/>
                    <a:pt x="605" y="438"/>
                    <a:pt x="609" y="456"/>
                  </a:cubicBezTo>
                  <a:cubicBezTo>
                    <a:pt x="612" y="470"/>
                    <a:pt x="614" y="490"/>
                    <a:pt x="608" y="505"/>
                  </a:cubicBezTo>
                  <a:cubicBezTo>
                    <a:pt x="605" y="497"/>
                    <a:pt x="598" y="491"/>
                    <a:pt x="587" y="492"/>
                  </a:cubicBezTo>
                  <a:cubicBezTo>
                    <a:pt x="589" y="484"/>
                    <a:pt x="583" y="475"/>
                    <a:pt x="577" y="470"/>
                  </a:cubicBezTo>
                  <a:cubicBezTo>
                    <a:pt x="568" y="464"/>
                    <a:pt x="559" y="465"/>
                    <a:pt x="549" y="468"/>
                  </a:cubicBezTo>
                  <a:cubicBezTo>
                    <a:pt x="549" y="466"/>
                    <a:pt x="548" y="465"/>
                    <a:pt x="548" y="463"/>
                  </a:cubicBezTo>
                  <a:cubicBezTo>
                    <a:pt x="553" y="459"/>
                    <a:pt x="558" y="455"/>
                    <a:pt x="561" y="450"/>
                  </a:cubicBezTo>
                  <a:cubicBezTo>
                    <a:pt x="561" y="449"/>
                    <a:pt x="561" y="449"/>
                    <a:pt x="560" y="449"/>
                  </a:cubicBezTo>
                  <a:cubicBezTo>
                    <a:pt x="557" y="454"/>
                    <a:pt x="552" y="459"/>
                    <a:pt x="548" y="462"/>
                  </a:cubicBezTo>
                  <a:cubicBezTo>
                    <a:pt x="546" y="458"/>
                    <a:pt x="545" y="453"/>
                    <a:pt x="543" y="448"/>
                  </a:cubicBezTo>
                  <a:cubicBezTo>
                    <a:pt x="549" y="442"/>
                    <a:pt x="556" y="436"/>
                    <a:pt x="561" y="430"/>
                  </a:cubicBezTo>
                  <a:cubicBezTo>
                    <a:pt x="562" y="430"/>
                    <a:pt x="561" y="429"/>
                    <a:pt x="560" y="429"/>
                  </a:cubicBezTo>
                  <a:close/>
                  <a:moveTo>
                    <a:pt x="396" y="561"/>
                  </a:moveTo>
                  <a:cubicBezTo>
                    <a:pt x="389" y="564"/>
                    <a:pt x="383" y="569"/>
                    <a:pt x="378" y="574"/>
                  </a:cubicBezTo>
                  <a:cubicBezTo>
                    <a:pt x="376" y="570"/>
                    <a:pt x="374" y="566"/>
                    <a:pt x="370" y="564"/>
                  </a:cubicBezTo>
                  <a:cubicBezTo>
                    <a:pt x="365" y="559"/>
                    <a:pt x="359" y="557"/>
                    <a:pt x="353" y="556"/>
                  </a:cubicBezTo>
                  <a:cubicBezTo>
                    <a:pt x="356" y="554"/>
                    <a:pt x="359" y="552"/>
                    <a:pt x="362" y="550"/>
                  </a:cubicBezTo>
                  <a:cubicBezTo>
                    <a:pt x="363" y="549"/>
                    <a:pt x="363" y="548"/>
                    <a:pt x="362" y="549"/>
                  </a:cubicBezTo>
                  <a:cubicBezTo>
                    <a:pt x="358" y="551"/>
                    <a:pt x="354" y="553"/>
                    <a:pt x="351" y="556"/>
                  </a:cubicBezTo>
                  <a:cubicBezTo>
                    <a:pt x="346" y="556"/>
                    <a:pt x="341" y="556"/>
                    <a:pt x="336" y="556"/>
                  </a:cubicBezTo>
                  <a:cubicBezTo>
                    <a:pt x="340" y="553"/>
                    <a:pt x="344" y="550"/>
                    <a:pt x="348" y="547"/>
                  </a:cubicBezTo>
                  <a:cubicBezTo>
                    <a:pt x="349" y="547"/>
                    <a:pt x="348" y="546"/>
                    <a:pt x="348" y="547"/>
                  </a:cubicBezTo>
                  <a:cubicBezTo>
                    <a:pt x="343" y="550"/>
                    <a:pt x="339" y="553"/>
                    <a:pt x="334" y="556"/>
                  </a:cubicBezTo>
                  <a:cubicBezTo>
                    <a:pt x="331" y="556"/>
                    <a:pt x="329" y="556"/>
                    <a:pt x="326" y="556"/>
                  </a:cubicBezTo>
                  <a:cubicBezTo>
                    <a:pt x="324" y="556"/>
                    <a:pt x="321" y="556"/>
                    <a:pt x="319" y="557"/>
                  </a:cubicBezTo>
                  <a:cubicBezTo>
                    <a:pt x="319" y="554"/>
                    <a:pt x="319" y="552"/>
                    <a:pt x="319" y="550"/>
                  </a:cubicBezTo>
                  <a:cubicBezTo>
                    <a:pt x="319" y="550"/>
                    <a:pt x="319" y="550"/>
                    <a:pt x="319" y="550"/>
                  </a:cubicBezTo>
                  <a:cubicBezTo>
                    <a:pt x="323" y="546"/>
                    <a:pt x="326" y="543"/>
                    <a:pt x="330" y="539"/>
                  </a:cubicBezTo>
                  <a:cubicBezTo>
                    <a:pt x="330" y="539"/>
                    <a:pt x="329" y="538"/>
                    <a:pt x="329" y="538"/>
                  </a:cubicBezTo>
                  <a:cubicBezTo>
                    <a:pt x="325" y="541"/>
                    <a:pt x="322" y="545"/>
                    <a:pt x="319" y="548"/>
                  </a:cubicBezTo>
                  <a:cubicBezTo>
                    <a:pt x="319" y="543"/>
                    <a:pt x="319" y="537"/>
                    <a:pt x="319" y="532"/>
                  </a:cubicBezTo>
                  <a:cubicBezTo>
                    <a:pt x="326" y="535"/>
                    <a:pt x="334" y="536"/>
                    <a:pt x="341" y="535"/>
                  </a:cubicBezTo>
                  <a:cubicBezTo>
                    <a:pt x="368" y="533"/>
                    <a:pt x="391" y="511"/>
                    <a:pt x="401" y="487"/>
                  </a:cubicBezTo>
                  <a:cubicBezTo>
                    <a:pt x="430" y="504"/>
                    <a:pt x="465" y="515"/>
                    <a:pt x="491" y="490"/>
                  </a:cubicBezTo>
                  <a:cubicBezTo>
                    <a:pt x="492" y="492"/>
                    <a:pt x="493" y="493"/>
                    <a:pt x="494" y="494"/>
                  </a:cubicBezTo>
                  <a:cubicBezTo>
                    <a:pt x="493" y="496"/>
                    <a:pt x="492" y="497"/>
                    <a:pt x="491" y="499"/>
                  </a:cubicBezTo>
                  <a:cubicBezTo>
                    <a:pt x="491" y="500"/>
                    <a:pt x="491" y="502"/>
                    <a:pt x="492" y="502"/>
                  </a:cubicBezTo>
                  <a:cubicBezTo>
                    <a:pt x="485" y="520"/>
                    <a:pt x="488" y="540"/>
                    <a:pt x="502" y="554"/>
                  </a:cubicBezTo>
                  <a:cubicBezTo>
                    <a:pt x="509" y="561"/>
                    <a:pt x="520" y="566"/>
                    <a:pt x="531" y="567"/>
                  </a:cubicBezTo>
                  <a:cubicBezTo>
                    <a:pt x="528" y="574"/>
                    <a:pt x="526" y="582"/>
                    <a:pt x="525" y="590"/>
                  </a:cubicBezTo>
                  <a:cubicBezTo>
                    <a:pt x="518" y="590"/>
                    <a:pt x="511" y="590"/>
                    <a:pt x="504" y="590"/>
                  </a:cubicBezTo>
                  <a:cubicBezTo>
                    <a:pt x="510" y="586"/>
                    <a:pt x="515" y="582"/>
                    <a:pt x="521" y="578"/>
                  </a:cubicBezTo>
                  <a:cubicBezTo>
                    <a:pt x="522" y="578"/>
                    <a:pt x="521" y="576"/>
                    <a:pt x="520" y="577"/>
                  </a:cubicBezTo>
                  <a:cubicBezTo>
                    <a:pt x="514" y="581"/>
                    <a:pt x="508" y="586"/>
                    <a:pt x="502" y="591"/>
                  </a:cubicBezTo>
                  <a:cubicBezTo>
                    <a:pt x="495" y="591"/>
                    <a:pt x="489" y="591"/>
                    <a:pt x="482" y="592"/>
                  </a:cubicBezTo>
                  <a:cubicBezTo>
                    <a:pt x="487" y="587"/>
                    <a:pt x="492" y="583"/>
                    <a:pt x="497" y="579"/>
                  </a:cubicBezTo>
                  <a:cubicBezTo>
                    <a:pt x="498" y="579"/>
                    <a:pt x="498" y="578"/>
                    <a:pt x="497" y="578"/>
                  </a:cubicBezTo>
                  <a:cubicBezTo>
                    <a:pt x="491" y="582"/>
                    <a:pt x="485" y="586"/>
                    <a:pt x="480" y="592"/>
                  </a:cubicBezTo>
                  <a:cubicBezTo>
                    <a:pt x="473" y="592"/>
                    <a:pt x="466" y="593"/>
                    <a:pt x="459" y="593"/>
                  </a:cubicBezTo>
                  <a:cubicBezTo>
                    <a:pt x="464" y="590"/>
                    <a:pt x="468" y="586"/>
                    <a:pt x="473" y="583"/>
                  </a:cubicBezTo>
                  <a:cubicBezTo>
                    <a:pt x="474" y="582"/>
                    <a:pt x="473" y="581"/>
                    <a:pt x="472" y="582"/>
                  </a:cubicBezTo>
                  <a:cubicBezTo>
                    <a:pt x="467" y="585"/>
                    <a:pt x="462" y="589"/>
                    <a:pt x="457" y="593"/>
                  </a:cubicBezTo>
                  <a:cubicBezTo>
                    <a:pt x="455" y="593"/>
                    <a:pt x="453" y="593"/>
                    <a:pt x="452" y="593"/>
                  </a:cubicBezTo>
                  <a:cubicBezTo>
                    <a:pt x="444" y="593"/>
                    <a:pt x="436" y="593"/>
                    <a:pt x="429" y="593"/>
                  </a:cubicBezTo>
                  <a:cubicBezTo>
                    <a:pt x="435" y="589"/>
                    <a:pt x="440" y="585"/>
                    <a:pt x="446" y="580"/>
                  </a:cubicBezTo>
                  <a:cubicBezTo>
                    <a:pt x="446" y="580"/>
                    <a:pt x="446" y="579"/>
                    <a:pt x="445" y="579"/>
                  </a:cubicBezTo>
                  <a:cubicBezTo>
                    <a:pt x="439" y="584"/>
                    <a:pt x="433" y="588"/>
                    <a:pt x="427" y="592"/>
                  </a:cubicBezTo>
                  <a:cubicBezTo>
                    <a:pt x="419" y="592"/>
                    <a:pt x="412" y="592"/>
                    <a:pt x="404" y="591"/>
                  </a:cubicBezTo>
                  <a:cubicBezTo>
                    <a:pt x="413" y="585"/>
                    <a:pt x="422" y="578"/>
                    <a:pt x="432" y="571"/>
                  </a:cubicBezTo>
                  <a:cubicBezTo>
                    <a:pt x="432" y="570"/>
                    <a:pt x="432" y="570"/>
                    <a:pt x="431" y="570"/>
                  </a:cubicBezTo>
                  <a:cubicBezTo>
                    <a:pt x="421" y="577"/>
                    <a:pt x="412" y="584"/>
                    <a:pt x="402" y="591"/>
                  </a:cubicBezTo>
                  <a:cubicBezTo>
                    <a:pt x="396" y="591"/>
                    <a:pt x="390" y="591"/>
                    <a:pt x="384" y="590"/>
                  </a:cubicBezTo>
                  <a:cubicBezTo>
                    <a:pt x="391" y="585"/>
                    <a:pt x="398" y="579"/>
                    <a:pt x="405" y="573"/>
                  </a:cubicBezTo>
                  <a:cubicBezTo>
                    <a:pt x="405" y="573"/>
                    <a:pt x="405" y="572"/>
                    <a:pt x="404" y="572"/>
                  </a:cubicBezTo>
                  <a:cubicBezTo>
                    <a:pt x="397" y="578"/>
                    <a:pt x="390" y="584"/>
                    <a:pt x="382" y="590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85"/>
                    <a:pt x="380" y="580"/>
                    <a:pt x="378" y="575"/>
                  </a:cubicBezTo>
                  <a:cubicBezTo>
                    <a:pt x="384" y="570"/>
                    <a:pt x="390" y="565"/>
                    <a:pt x="396" y="561"/>
                  </a:cubicBezTo>
                  <a:cubicBezTo>
                    <a:pt x="397" y="561"/>
                    <a:pt x="396" y="560"/>
                    <a:pt x="396" y="561"/>
                  </a:cubicBezTo>
                  <a:close/>
                  <a:moveTo>
                    <a:pt x="538" y="560"/>
                  </a:moveTo>
                  <a:cubicBezTo>
                    <a:pt x="537" y="558"/>
                    <a:pt x="535" y="558"/>
                    <a:pt x="534" y="560"/>
                  </a:cubicBezTo>
                  <a:cubicBezTo>
                    <a:pt x="505" y="559"/>
                    <a:pt x="487" y="526"/>
                    <a:pt x="499" y="499"/>
                  </a:cubicBezTo>
                  <a:cubicBezTo>
                    <a:pt x="515" y="487"/>
                    <a:pt x="532" y="488"/>
                    <a:pt x="549" y="499"/>
                  </a:cubicBezTo>
                  <a:cubicBezTo>
                    <a:pt x="571" y="513"/>
                    <a:pt x="582" y="543"/>
                    <a:pt x="551" y="556"/>
                  </a:cubicBezTo>
                  <a:cubicBezTo>
                    <a:pt x="547" y="558"/>
                    <a:pt x="542" y="559"/>
                    <a:pt x="538" y="560"/>
                  </a:cubicBezTo>
                  <a:close/>
                  <a:moveTo>
                    <a:pt x="568" y="610"/>
                  </a:moveTo>
                  <a:cubicBezTo>
                    <a:pt x="555" y="613"/>
                    <a:pt x="531" y="614"/>
                    <a:pt x="530" y="599"/>
                  </a:cubicBezTo>
                  <a:cubicBezTo>
                    <a:pt x="529" y="594"/>
                    <a:pt x="532" y="587"/>
                    <a:pt x="533" y="582"/>
                  </a:cubicBezTo>
                  <a:cubicBezTo>
                    <a:pt x="534" y="577"/>
                    <a:pt x="535" y="572"/>
                    <a:pt x="536" y="567"/>
                  </a:cubicBezTo>
                  <a:cubicBezTo>
                    <a:pt x="540" y="567"/>
                    <a:pt x="544" y="566"/>
                    <a:pt x="548" y="565"/>
                  </a:cubicBezTo>
                  <a:cubicBezTo>
                    <a:pt x="553" y="581"/>
                    <a:pt x="560" y="596"/>
                    <a:pt x="568" y="610"/>
                  </a:cubicBezTo>
                  <a:close/>
                  <a:moveTo>
                    <a:pt x="382" y="612"/>
                  </a:moveTo>
                  <a:cubicBezTo>
                    <a:pt x="382" y="607"/>
                    <a:pt x="382" y="601"/>
                    <a:pt x="382" y="595"/>
                  </a:cubicBezTo>
                  <a:cubicBezTo>
                    <a:pt x="427" y="602"/>
                    <a:pt x="478" y="605"/>
                    <a:pt x="523" y="596"/>
                  </a:cubicBezTo>
                  <a:cubicBezTo>
                    <a:pt x="522" y="601"/>
                    <a:pt x="521" y="607"/>
                    <a:pt x="525" y="611"/>
                  </a:cubicBezTo>
                  <a:cubicBezTo>
                    <a:pt x="530" y="616"/>
                    <a:pt x="540" y="618"/>
                    <a:pt x="547" y="618"/>
                  </a:cubicBezTo>
                  <a:cubicBezTo>
                    <a:pt x="556" y="620"/>
                    <a:pt x="566" y="619"/>
                    <a:pt x="575" y="617"/>
                  </a:cubicBezTo>
                  <a:cubicBezTo>
                    <a:pt x="577" y="616"/>
                    <a:pt x="578" y="613"/>
                    <a:pt x="577" y="611"/>
                  </a:cubicBezTo>
                  <a:cubicBezTo>
                    <a:pt x="574" y="605"/>
                    <a:pt x="571" y="599"/>
                    <a:pt x="568" y="593"/>
                  </a:cubicBezTo>
                  <a:cubicBezTo>
                    <a:pt x="569" y="594"/>
                    <a:pt x="571" y="594"/>
                    <a:pt x="572" y="594"/>
                  </a:cubicBezTo>
                  <a:cubicBezTo>
                    <a:pt x="575" y="594"/>
                    <a:pt x="577" y="595"/>
                    <a:pt x="580" y="595"/>
                  </a:cubicBezTo>
                  <a:cubicBezTo>
                    <a:pt x="584" y="610"/>
                    <a:pt x="587" y="625"/>
                    <a:pt x="589" y="641"/>
                  </a:cubicBezTo>
                  <a:cubicBezTo>
                    <a:pt x="553" y="646"/>
                    <a:pt x="519" y="652"/>
                    <a:pt x="483" y="652"/>
                  </a:cubicBezTo>
                  <a:cubicBezTo>
                    <a:pt x="449" y="652"/>
                    <a:pt x="416" y="649"/>
                    <a:pt x="382" y="648"/>
                  </a:cubicBezTo>
                  <a:cubicBezTo>
                    <a:pt x="384" y="636"/>
                    <a:pt x="382" y="621"/>
                    <a:pt x="382" y="612"/>
                  </a:cubicBezTo>
                  <a:close/>
                  <a:moveTo>
                    <a:pt x="572" y="589"/>
                  </a:moveTo>
                  <a:cubicBezTo>
                    <a:pt x="570" y="589"/>
                    <a:pt x="568" y="589"/>
                    <a:pt x="566" y="590"/>
                  </a:cubicBezTo>
                  <a:cubicBezTo>
                    <a:pt x="562" y="581"/>
                    <a:pt x="558" y="572"/>
                    <a:pt x="555" y="563"/>
                  </a:cubicBezTo>
                  <a:cubicBezTo>
                    <a:pt x="559" y="561"/>
                    <a:pt x="562" y="559"/>
                    <a:pt x="565" y="557"/>
                  </a:cubicBezTo>
                  <a:cubicBezTo>
                    <a:pt x="566" y="558"/>
                    <a:pt x="567" y="558"/>
                    <a:pt x="568" y="558"/>
                  </a:cubicBezTo>
                  <a:cubicBezTo>
                    <a:pt x="569" y="558"/>
                    <a:pt x="570" y="559"/>
                    <a:pt x="571" y="559"/>
                  </a:cubicBezTo>
                  <a:cubicBezTo>
                    <a:pt x="571" y="559"/>
                    <a:pt x="570" y="560"/>
                    <a:pt x="571" y="562"/>
                  </a:cubicBezTo>
                  <a:cubicBezTo>
                    <a:pt x="574" y="571"/>
                    <a:pt x="576" y="579"/>
                    <a:pt x="578" y="588"/>
                  </a:cubicBezTo>
                  <a:cubicBezTo>
                    <a:pt x="576" y="589"/>
                    <a:pt x="574" y="589"/>
                    <a:pt x="572" y="589"/>
                  </a:cubicBezTo>
                  <a:close/>
                  <a:moveTo>
                    <a:pt x="291" y="744"/>
                  </a:moveTo>
                  <a:cubicBezTo>
                    <a:pt x="290" y="744"/>
                    <a:pt x="289" y="745"/>
                    <a:pt x="288" y="745"/>
                  </a:cubicBezTo>
                  <a:cubicBezTo>
                    <a:pt x="291" y="741"/>
                    <a:pt x="295" y="738"/>
                    <a:pt x="298" y="734"/>
                  </a:cubicBezTo>
                  <a:cubicBezTo>
                    <a:pt x="299" y="734"/>
                    <a:pt x="298" y="732"/>
                    <a:pt x="297" y="733"/>
                  </a:cubicBezTo>
                  <a:cubicBezTo>
                    <a:pt x="292" y="736"/>
                    <a:pt x="288" y="741"/>
                    <a:pt x="284" y="745"/>
                  </a:cubicBezTo>
                  <a:cubicBezTo>
                    <a:pt x="278" y="746"/>
                    <a:pt x="272" y="747"/>
                    <a:pt x="266" y="747"/>
                  </a:cubicBezTo>
                  <a:cubicBezTo>
                    <a:pt x="270" y="743"/>
                    <a:pt x="274" y="739"/>
                    <a:pt x="277" y="735"/>
                  </a:cubicBezTo>
                  <a:cubicBezTo>
                    <a:pt x="277" y="734"/>
                    <a:pt x="276" y="733"/>
                    <a:pt x="275" y="734"/>
                  </a:cubicBezTo>
                  <a:cubicBezTo>
                    <a:pt x="271" y="738"/>
                    <a:pt x="267" y="743"/>
                    <a:pt x="264" y="747"/>
                  </a:cubicBezTo>
                  <a:cubicBezTo>
                    <a:pt x="257" y="748"/>
                    <a:pt x="251" y="748"/>
                    <a:pt x="244" y="748"/>
                  </a:cubicBezTo>
                  <a:cubicBezTo>
                    <a:pt x="249" y="743"/>
                    <a:pt x="254" y="738"/>
                    <a:pt x="259" y="734"/>
                  </a:cubicBezTo>
                  <a:cubicBezTo>
                    <a:pt x="260" y="733"/>
                    <a:pt x="259" y="732"/>
                    <a:pt x="258" y="733"/>
                  </a:cubicBezTo>
                  <a:cubicBezTo>
                    <a:pt x="252" y="737"/>
                    <a:pt x="247" y="742"/>
                    <a:pt x="242" y="748"/>
                  </a:cubicBezTo>
                  <a:cubicBezTo>
                    <a:pt x="234" y="748"/>
                    <a:pt x="226" y="747"/>
                    <a:pt x="218" y="747"/>
                  </a:cubicBezTo>
                  <a:cubicBezTo>
                    <a:pt x="223" y="742"/>
                    <a:pt x="229" y="737"/>
                    <a:pt x="235" y="732"/>
                  </a:cubicBezTo>
                  <a:cubicBezTo>
                    <a:pt x="235" y="731"/>
                    <a:pt x="234" y="730"/>
                    <a:pt x="234" y="731"/>
                  </a:cubicBezTo>
                  <a:cubicBezTo>
                    <a:pt x="227" y="735"/>
                    <a:pt x="221" y="741"/>
                    <a:pt x="216" y="747"/>
                  </a:cubicBezTo>
                  <a:cubicBezTo>
                    <a:pt x="215" y="747"/>
                    <a:pt x="214" y="747"/>
                    <a:pt x="213" y="747"/>
                  </a:cubicBezTo>
                  <a:cubicBezTo>
                    <a:pt x="205" y="747"/>
                    <a:pt x="197" y="747"/>
                    <a:pt x="189" y="747"/>
                  </a:cubicBezTo>
                  <a:cubicBezTo>
                    <a:pt x="194" y="742"/>
                    <a:pt x="199" y="738"/>
                    <a:pt x="204" y="733"/>
                  </a:cubicBezTo>
                  <a:cubicBezTo>
                    <a:pt x="205" y="733"/>
                    <a:pt x="204" y="731"/>
                    <a:pt x="203" y="732"/>
                  </a:cubicBezTo>
                  <a:cubicBezTo>
                    <a:pt x="197" y="737"/>
                    <a:pt x="192" y="741"/>
                    <a:pt x="186" y="747"/>
                  </a:cubicBezTo>
                  <a:cubicBezTo>
                    <a:pt x="170" y="746"/>
                    <a:pt x="155" y="745"/>
                    <a:pt x="139" y="743"/>
                  </a:cubicBezTo>
                  <a:cubicBezTo>
                    <a:pt x="138" y="743"/>
                    <a:pt x="137" y="743"/>
                    <a:pt x="136" y="743"/>
                  </a:cubicBezTo>
                  <a:cubicBezTo>
                    <a:pt x="142" y="736"/>
                    <a:pt x="149" y="730"/>
                    <a:pt x="157" y="725"/>
                  </a:cubicBezTo>
                  <a:cubicBezTo>
                    <a:pt x="158" y="725"/>
                    <a:pt x="157" y="723"/>
                    <a:pt x="156" y="724"/>
                  </a:cubicBezTo>
                  <a:cubicBezTo>
                    <a:pt x="148" y="728"/>
                    <a:pt x="140" y="735"/>
                    <a:pt x="135" y="743"/>
                  </a:cubicBezTo>
                  <a:cubicBezTo>
                    <a:pt x="134" y="743"/>
                    <a:pt x="134" y="743"/>
                    <a:pt x="134" y="743"/>
                  </a:cubicBezTo>
                  <a:cubicBezTo>
                    <a:pt x="127" y="742"/>
                    <a:pt x="120" y="742"/>
                    <a:pt x="113" y="741"/>
                  </a:cubicBezTo>
                  <a:cubicBezTo>
                    <a:pt x="119" y="736"/>
                    <a:pt x="124" y="732"/>
                    <a:pt x="130" y="727"/>
                  </a:cubicBezTo>
                  <a:cubicBezTo>
                    <a:pt x="131" y="727"/>
                    <a:pt x="130" y="726"/>
                    <a:pt x="129" y="726"/>
                  </a:cubicBezTo>
                  <a:cubicBezTo>
                    <a:pt x="123" y="731"/>
                    <a:pt x="117" y="736"/>
                    <a:pt x="111" y="740"/>
                  </a:cubicBezTo>
                  <a:cubicBezTo>
                    <a:pt x="105" y="740"/>
                    <a:pt x="99" y="739"/>
                    <a:pt x="94" y="738"/>
                  </a:cubicBezTo>
                  <a:cubicBezTo>
                    <a:pt x="99" y="732"/>
                    <a:pt x="105" y="727"/>
                    <a:pt x="112" y="723"/>
                  </a:cubicBezTo>
                  <a:cubicBezTo>
                    <a:pt x="113" y="722"/>
                    <a:pt x="112" y="721"/>
                    <a:pt x="112" y="722"/>
                  </a:cubicBezTo>
                  <a:cubicBezTo>
                    <a:pt x="104" y="726"/>
                    <a:pt x="98" y="731"/>
                    <a:pt x="92" y="737"/>
                  </a:cubicBezTo>
                  <a:cubicBezTo>
                    <a:pt x="86" y="736"/>
                    <a:pt x="81" y="733"/>
                    <a:pt x="78" y="729"/>
                  </a:cubicBezTo>
                  <a:cubicBezTo>
                    <a:pt x="78" y="729"/>
                    <a:pt x="78" y="729"/>
                    <a:pt x="78" y="729"/>
                  </a:cubicBezTo>
                  <a:cubicBezTo>
                    <a:pt x="85" y="724"/>
                    <a:pt x="92" y="719"/>
                    <a:pt x="98" y="714"/>
                  </a:cubicBezTo>
                  <a:cubicBezTo>
                    <a:pt x="98" y="714"/>
                    <a:pt x="98" y="713"/>
                    <a:pt x="97" y="713"/>
                  </a:cubicBezTo>
                  <a:cubicBezTo>
                    <a:pt x="91" y="718"/>
                    <a:pt x="84" y="723"/>
                    <a:pt x="78" y="728"/>
                  </a:cubicBezTo>
                  <a:cubicBezTo>
                    <a:pt x="78" y="728"/>
                    <a:pt x="78" y="728"/>
                    <a:pt x="78" y="728"/>
                  </a:cubicBezTo>
                  <a:cubicBezTo>
                    <a:pt x="73" y="721"/>
                    <a:pt x="72" y="712"/>
                    <a:pt x="71" y="702"/>
                  </a:cubicBezTo>
                  <a:cubicBezTo>
                    <a:pt x="75" y="698"/>
                    <a:pt x="79" y="694"/>
                    <a:pt x="84" y="691"/>
                  </a:cubicBezTo>
                  <a:cubicBezTo>
                    <a:pt x="85" y="690"/>
                    <a:pt x="84" y="690"/>
                    <a:pt x="83" y="690"/>
                  </a:cubicBezTo>
                  <a:cubicBezTo>
                    <a:pt x="79" y="693"/>
                    <a:pt x="75" y="697"/>
                    <a:pt x="71" y="701"/>
                  </a:cubicBezTo>
                  <a:cubicBezTo>
                    <a:pt x="71" y="701"/>
                    <a:pt x="71" y="701"/>
                    <a:pt x="71" y="701"/>
                  </a:cubicBezTo>
                  <a:cubicBezTo>
                    <a:pt x="70" y="696"/>
                    <a:pt x="70" y="690"/>
                    <a:pt x="70" y="685"/>
                  </a:cubicBezTo>
                  <a:cubicBezTo>
                    <a:pt x="73" y="682"/>
                    <a:pt x="77" y="679"/>
                    <a:pt x="80" y="675"/>
                  </a:cubicBezTo>
                  <a:cubicBezTo>
                    <a:pt x="81" y="675"/>
                    <a:pt x="80" y="674"/>
                    <a:pt x="80" y="675"/>
                  </a:cubicBezTo>
                  <a:cubicBezTo>
                    <a:pt x="76" y="678"/>
                    <a:pt x="73" y="681"/>
                    <a:pt x="70" y="684"/>
                  </a:cubicBezTo>
                  <a:cubicBezTo>
                    <a:pt x="69" y="678"/>
                    <a:pt x="69" y="671"/>
                    <a:pt x="69" y="665"/>
                  </a:cubicBezTo>
                  <a:cubicBezTo>
                    <a:pt x="73" y="661"/>
                    <a:pt x="76" y="658"/>
                    <a:pt x="81" y="656"/>
                  </a:cubicBezTo>
                  <a:cubicBezTo>
                    <a:pt x="81" y="655"/>
                    <a:pt x="81" y="654"/>
                    <a:pt x="80" y="655"/>
                  </a:cubicBezTo>
                  <a:cubicBezTo>
                    <a:pt x="76" y="657"/>
                    <a:pt x="72" y="660"/>
                    <a:pt x="69" y="663"/>
                  </a:cubicBezTo>
                  <a:cubicBezTo>
                    <a:pt x="69" y="658"/>
                    <a:pt x="69" y="652"/>
                    <a:pt x="69" y="647"/>
                  </a:cubicBezTo>
                  <a:cubicBezTo>
                    <a:pt x="72" y="644"/>
                    <a:pt x="75" y="642"/>
                    <a:pt x="78" y="640"/>
                  </a:cubicBezTo>
                  <a:cubicBezTo>
                    <a:pt x="79" y="640"/>
                    <a:pt x="78" y="639"/>
                    <a:pt x="78" y="639"/>
                  </a:cubicBezTo>
                  <a:cubicBezTo>
                    <a:pt x="75" y="641"/>
                    <a:pt x="72" y="643"/>
                    <a:pt x="69" y="645"/>
                  </a:cubicBezTo>
                  <a:cubicBezTo>
                    <a:pt x="70" y="638"/>
                    <a:pt x="70" y="632"/>
                    <a:pt x="71" y="625"/>
                  </a:cubicBezTo>
                  <a:cubicBezTo>
                    <a:pt x="92" y="639"/>
                    <a:pt x="117" y="643"/>
                    <a:pt x="142" y="646"/>
                  </a:cubicBezTo>
                  <a:cubicBezTo>
                    <a:pt x="178" y="651"/>
                    <a:pt x="215" y="654"/>
                    <a:pt x="251" y="655"/>
                  </a:cubicBezTo>
                  <a:cubicBezTo>
                    <a:pt x="251" y="655"/>
                    <a:pt x="251" y="655"/>
                    <a:pt x="252" y="655"/>
                  </a:cubicBezTo>
                  <a:cubicBezTo>
                    <a:pt x="255" y="655"/>
                    <a:pt x="258" y="655"/>
                    <a:pt x="262" y="655"/>
                  </a:cubicBezTo>
                  <a:cubicBezTo>
                    <a:pt x="264" y="659"/>
                    <a:pt x="268" y="662"/>
                    <a:pt x="273" y="664"/>
                  </a:cubicBezTo>
                  <a:cubicBezTo>
                    <a:pt x="284" y="668"/>
                    <a:pt x="297" y="668"/>
                    <a:pt x="309" y="668"/>
                  </a:cubicBezTo>
                  <a:cubicBezTo>
                    <a:pt x="309" y="681"/>
                    <a:pt x="309" y="694"/>
                    <a:pt x="309" y="707"/>
                  </a:cubicBezTo>
                  <a:cubicBezTo>
                    <a:pt x="309" y="724"/>
                    <a:pt x="313" y="739"/>
                    <a:pt x="291" y="744"/>
                  </a:cubicBezTo>
                  <a:close/>
                  <a:moveTo>
                    <a:pt x="146" y="591"/>
                  </a:moveTo>
                  <a:cubicBezTo>
                    <a:pt x="147" y="590"/>
                    <a:pt x="147" y="590"/>
                    <a:pt x="148" y="590"/>
                  </a:cubicBezTo>
                  <a:cubicBezTo>
                    <a:pt x="182" y="598"/>
                    <a:pt x="218" y="600"/>
                    <a:pt x="250" y="592"/>
                  </a:cubicBezTo>
                  <a:cubicBezTo>
                    <a:pt x="251" y="591"/>
                    <a:pt x="252" y="591"/>
                    <a:pt x="252" y="590"/>
                  </a:cubicBezTo>
                  <a:cubicBezTo>
                    <a:pt x="253" y="590"/>
                    <a:pt x="254" y="590"/>
                    <a:pt x="255" y="590"/>
                  </a:cubicBezTo>
                  <a:cubicBezTo>
                    <a:pt x="255" y="590"/>
                    <a:pt x="256" y="590"/>
                    <a:pt x="256" y="590"/>
                  </a:cubicBezTo>
                  <a:cubicBezTo>
                    <a:pt x="255" y="606"/>
                    <a:pt x="254" y="623"/>
                    <a:pt x="256" y="639"/>
                  </a:cubicBezTo>
                  <a:cubicBezTo>
                    <a:pt x="256" y="643"/>
                    <a:pt x="257" y="647"/>
                    <a:pt x="259" y="651"/>
                  </a:cubicBezTo>
                  <a:cubicBezTo>
                    <a:pt x="258" y="651"/>
                    <a:pt x="257" y="651"/>
                    <a:pt x="255" y="651"/>
                  </a:cubicBezTo>
                  <a:cubicBezTo>
                    <a:pt x="256" y="649"/>
                    <a:pt x="254" y="647"/>
                    <a:pt x="252" y="647"/>
                  </a:cubicBezTo>
                  <a:cubicBezTo>
                    <a:pt x="220" y="645"/>
                    <a:pt x="188" y="643"/>
                    <a:pt x="156" y="640"/>
                  </a:cubicBezTo>
                  <a:cubicBezTo>
                    <a:pt x="127" y="637"/>
                    <a:pt x="97" y="634"/>
                    <a:pt x="71" y="621"/>
                  </a:cubicBezTo>
                  <a:cubicBezTo>
                    <a:pt x="73" y="601"/>
                    <a:pt x="76" y="582"/>
                    <a:pt x="80" y="563"/>
                  </a:cubicBezTo>
                  <a:cubicBezTo>
                    <a:pt x="100" y="574"/>
                    <a:pt x="123" y="583"/>
                    <a:pt x="146" y="589"/>
                  </a:cubicBezTo>
                  <a:cubicBezTo>
                    <a:pt x="146" y="590"/>
                    <a:pt x="146" y="590"/>
                    <a:pt x="146" y="590"/>
                  </a:cubicBezTo>
                  <a:cubicBezTo>
                    <a:pt x="145" y="590"/>
                    <a:pt x="146" y="591"/>
                    <a:pt x="146" y="591"/>
                  </a:cubicBezTo>
                  <a:close/>
                  <a:moveTo>
                    <a:pt x="258" y="568"/>
                  </a:moveTo>
                  <a:cubicBezTo>
                    <a:pt x="257" y="569"/>
                    <a:pt x="257" y="569"/>
                    <a:pt x="257" y="570"/>
                  </a:cubicBezTo>
                  <a:cubicBezTo>
                    <a:pt x="257" y="575"/>
                    <a:pt x="256" y="579"/>
                    <a:pt x="256" y="584"/>
                  </a:cubicBezTo>
                  <a:cubicBezTo>
                    <a:pt x="256" y="584"/>
                    <a:pt x="256" y="584"/>
                    <a:pt x="255" y="584"/>
                  </a:cubicBezTo>
                  <a:cubicBezTo>
                    <a:pt x="253" y="584"/>
                    <a:pt x="250" y="584"/>
                    <a:pt x="247" y="584"/>
                  </a:cubicBezTo>
                  <a:cubicBezTo>
                    <a:pt x="246" y="584"/>
                    <a:pt x="245" y="585"/>
                    <a:pt x="245" y="586"/>
                  </a:cubicBezTo>
                  <a:cubicBezTo>
                    <a:pt x="225" y="587"/>
                    <a:pt x="207" y="588"/>
                    <a:pt x="188" y="588"/>
                  </a:cubicBezTo>
                  <a:cubicBezTo>
                    <a:pt x="192" y="585"/>
                    <a:pt x="196" y="582"/>
                    <a:pt x="200" y="580"/>
                  </a:cubicBezTo>
                  <a:cubicBezTo>
                    <a:pt x="201" y="580"/>
                    <a:pt x="200" y="579"/>
                    <a:pt x="200" y="579"/>
                  </a:cubicBezTo>
                  <a:cubicBezTo>
                    <a:pt x="195" y="581"/>
                    <a:pt x="190" y="584"/>
                    <a:pt x="186" y="587"/>
                  </a:cubicBezTo>
                  <a:cubicBezTo>
                    <a:pt x="181" y="587"/>
                    <a:pt x="177" y="587"/>
                    <a:pt x="173" y="587"/>
                  </a:cubicBezTo>
                  <a:cubicBezTo>
                    <a:pt x="178" y="584"/>
                    <a:pt x="183" y="581"/>
                    <a:pt x="186" y="577"/>
                  </a:cubicBezTo>
                  <a:cubicBezTo>
                    <a:pt x="187" y="576"/>
                    <a:pt x="186" y="575"/>
                    <a:pt x="185" y="576"/>
                  </a:cubicBezTo>
                  <a:cubicBezTo>
                    <a:pt x="181" y="580"/>
                    <a:pt x="176" y="583"/>
                    <a:pt x="171" y="586"/>
                  </a:cubicBezTo>
                  <a:cubicBezTo>
                    <a:pt x="168" y="586"/>
                    <a:pt x="165" y="586"/>
                    <a:pt x="162" y="585"/>
                  </a:cubicBezTo>
                  <a:cubicBezTo>
                    <a:pt x="160" y="585"/>
                    <a:pt x="159" y="585"/>
                    <a:pt x="157" y="584"/>
                  </a:cubicBezTo>
                  <a:cubicBezTo>
                    <a:pt x="161" y="582"/>
                    <a:pt x="165" y="579"/>
                    <a:pt x="169" y="577"/>
                  </a:cubicBezTo>
                  <a:cubicBezTo>
                    <a:pt x="169" y="576"/>
                    <a:pt x="169" y="575"/>
                    <a:pt x="168" y="576"/>
                  </a:cubicBezTo>
                  <a:cubicBezTo>
                    <a:pt x="164" y="578"/>
                    <a:pt x="159" y="581"/>
                    <a:pt x="155" y="584"/>
                  </a:cubicBezTo>
                  <a:cubicBezTo>
                    <a:pt x="149" y="583"/>
                    <a:pt x="142" y="581"/>
                    <a:pt x="136" y="580"/>
                  </a:cubicBezTo>
                  <a:cubicBezTo>
                    <a:pt x="140" y="578"/>
                    <a:pt x="144" y="576"/>
                    <a:pt x="148" y="574"/>
                  </a:cubicBezTo>
                  <a:cubicBezTo>
                    <a:pt x="149" y="574"/>
                    <a:pt x="148" y="573"/>
                    <a:pt x="148" y="573"/>
                  </a:cubicBezTo>
                  <a:cubicBezTo>
                    <a:pt x="143" y="575"/>
                    <a:pt x="139" y="577"/>
                    <a:pt x="135" y="579"/>
                  </a:cubicBezTo>
                  <a:cubicBezTo>
                    <a:pt x="130" y="578"/>
                    <a:pt x="125" y="576"/>
                    <a:pt x="120" y="575"/>
                  </a:cubicBezTo>
                  <a:cubicBezTo>
                    <a:pt x="123" y="573"/>
                    <a:pt x="126" y="571"/>
                    <a:pt x="130" y="569"/>
                  </a:cubicBezTo>
                  <a:cubicBezTo>
                    <a:pt x="130" y="569"/>
                    <a:pt x="130" y="568"/>
                    <a:pt x="129" y="568"/>
                  </a:cubicBezTo>
                  <a:cubicBezTo>
                    <a:pt x="126" y="571"/>
                    <a:pt x="122" y="573"/>
                    <a:pt x="118" y="574"/>
                  </a:cubicBezTo>
                  <a:cubicBezTo>
                    <a:pt x="114" y="573"/>
                    <a:pt x="109" y="571"/>
                    <a:pt x="104" y="569"/>
                  </a:cubicBezTo>
                  <a:cubicBezTo>
                    <a:pt x="110" y="566"/>
                    <a:pt x="117" y="563"/>
                    <a:pt x="123" y="560"/>
                  </a:cubicBezTo>
                  <a:cubicBezTo>
                    <a:pt x="123" y="560"/>
                    <a:pt x="123" y="559"/>
                    <a:pt x="122" y="559"/>
                  </a:cubicBezTo>
                  <a:cubicBezTo>
                    <a:pt x="116" y="562"/>
                    <a:pt x="109" y="565"/>
                    <a:pt x="103" y="569"/>
                  </a:cubicBezTo>
                  <a:cubicBezTo>
                    <a:pt x="97" y="566"/>
                    <a:pt x="91" y="564"/>
                    <a:pt x="86" y="561"/>
                  </a:cubicBezTo>
                  <a:cubicBezTo>
                    <a:pt x="92" y="558"/>
                    <a:pt x="99" y="555"/>
                    <a:pt x="105" y="551"/>
                  </a:cubicBezTo>
                  <a:cubicBezTo>
                    <a:pt x="106" y="551"/>
                    <a:pt x="105" y="549"/>
                    <a:pt x="104" y="550"/>
                  </a:cubicBezTo>
                  <a:cubicBezTo>
                    <a:pt x="98" y="554"/>
                    <a:pt x="91" y="557"/>
                    <a:pt x="84" y="560"/>
                  </a:cubicBezTo>
                  <a:cubicBezTo>
                    <a:pt x="83" y="560"/>
                    <a:pt x="82" y="559"/>
                    <a:pt x="81" y="559"/>
                  </a:cubicBezTo>
                  <a:cubicBezTo>
                    <a:pt x="81" y="556"/>
                    <a:pt x="82" y="554"/>
                    <a:pt x="82" y="552"/>
                  </a:cubicBezTo>
                  <a:cubicBezTo>
                    <a:pt x="83" y="552"/>
                    <a:pt x="83" y="551"/>
                    <a:pt x="83" y="551"/>
                  </a:cubicBezTo>
                  <a:cubicBezTo>
                    <a:pt x="90" y="546"/>
                    <a:pt x="98" y="541"/>
                    <a:pt x="105" y="536"/>
                  </a:cubicBezTo>
                  <a:cubicBezTo>
                    <a:pt x="106" y="535"/>
                    <a:pt x="105" y="534"/>
                    <a:pt x="105" y="535"/>
                  </a:cubicBezTo>
                  <a:cubicBezTo>
                    <a:pt x="97" y="539"/>
                    <a:pt x="90" y="544"/>
                    <a:pt x="83" y="549"/>
                  </a:cubicBezTo>
                  <a:cubicBezTo>
                    <a:pt x="84" y="545"/>
                    <a:pt x="85" y="541"/>
                    <a:pt x="86" y="537"/>
                  </a:cubicBezTo>
                  <a:cubicBezTo>
                    <a:pt x="94" y="532"/>
                    <a:pt x="101" y="527"/>
                    <a:pt x="109" y="523"/>
                  </a:cubicBezTo>
                  <a:cubicBezTo>
                    <a:pt x="109" y="522"/>
                    <a:pt x="109" y="521"/>
                    <a:pt x="108" y="522"/>
                  </a:cubicBezTo>
                  <a:cubicBezTo>
                    <a:pt x="101" y="525"/>
                    <a:pt x="94" y="530"/>
                    <a:pt x="87" y="535"/>
                  </a:cubicBezTo>
                  <a:cubicBezTo>
                    <a:pt x="88" y="531"/>
                    <a:pt x="89" y="527"/>
                    <a:pt x="91" y="523"/>
                  </a:cubicBezTo>
                  <a:cubicBezTo>
                    <a:pt x="98" y="518"/>
                    <a:pt x="105" y="513"/>
                    <a:pt x="112" y="508"/>
                  </a:cubicBezTo>
                  <a:cubicBezTo>
                    <a:pt x="113" y="507"/>
                    <a:pt x="112" y="506"/>
                    <a:pt x="112" y="507"/>
                  </a:cubicBezTo>
                  <a:cubicBezTo>
                    <a:pt x="105" y="511"/>
                    <a:pt x="98" y="516"/>
                    <a:pt x="91" y="522"/>
                  </a:cubicBezTo>
                  <a:cubicBezTo>
                    <a:pt x="93" y="516"/>
                    <a:pt x="95" y="511"/>
                    <a:pt x="96" y="506"/>
                  </a:cubicBezTo>
                  <a:cubicBezTo>
                    <a:pt x="104" y="500"/>
                    <a:pt x="113" y="495"/>
                    <a:pt x="120" y="489"/>
                  </a:cubicBezTo>
                  <a:cubicBezTo>
                    <a:pt x="121" y="488"/>
                    <a:pt x="120" y="487"/>
                    <a:pt x="120" y="488"/>
                  </a:cubicBezTo>
                  <a:cubicBezTo>
                    <a:pt x="112" y="493"/>
                    <a:pt x="105" y="499"/>
                    <a:pt x="97" y="504"/>
                  </a:cubicBezTo>
                  <a:cubicBezTo>
                    <a:pt x="99" y="499"/>
                    <a:pt x="101" y="493"/>
                    <a:pt x="104" y="488"/>
                  </a:cubicBezTo>
                  <a:cubicBezTo>
                    <a:pt x="112" y="483"/>
                    <a:pt x="120" y="477"/>
                    <a:pt x="128" y="471"/>
                  </a:cubicBezTo>
                  <a:cubicBezTo>
                    <a:pt x="128" y="471"/>
                    <a:pt x="128" y="470"/>
                    <a:pt x="127" y="470"/>
                  </a:cubicBezTo>
                  <a:cubicBezTo>
                    <a:pt x="119" y="476"/>
                    <a:pt x="112" y="481"/>
                    <a:pt x="104" y="487"/>
                  </a:cubicBezTo>
                  <a:cubicBezTo>
                    <a:pt x="108" y="479"/>
                    <a:pt x="111" y="471"/>
                    <a:pt x="116" y="464"/>
                  </a:cubicBezTo>
                  <a:cubicBezTo>
                    <a:pt x="116" y="464"/>
                    <a:pt x="116" y="464"/>
                    <a:pt x="116" y="464"/>
                  </a:cubicBezTo>
                  <a:cubicBezTo>
                    <a:pt x="124" y="457"/>
                    <a:pt x="133" y="451"/>
                    <a:pt x="142" y="445"/>
                  </a:cubicBezTo>
                  <a:cubicBezTo>
                    <a:pt x="142" y="445"/>
                    <a:pt x="142" y="444"/>
                    <a:pt x="141" y="444"/>
                  </a:cubicBezTo>
                  <a:cubicBezTo>
                    <a:pt x="132" y="450"/>
                    <a:pt x="124" y="456"/>
                    <a:pt x="116" y="463"/>
                  </a:cubicBezTo>
                  <a:cubicBezTo>
                    <a:pt x="124" y="449"/>
                    <a:pt x="134" y="437"/>
                    <a:pt x="145" y="425"/>
                  </a:cubicBezTo>
                  <a:cubicBezTo>
                    <a:pt x="152" y="437"/>
                    <a:pt x="164" y="444"/>
                    <a:pt x="179" y="447"/>
                  </a:cubicBezTo>
                  <a:cubicBezTo>
                    <a:pt x="172" y="471"/>
                    <a:pt x="186" y="497"/>
                    <a:pt x="208" y="508"/>
                  </a:cubicBezTo>
                  <a:cubicBezTo>
                    <a:pt x="232" y="521"/>
                    <a:pt x="265" y="516"/>
                    <a:pt x="286" y="499"/>
                  </a:cubicBezTo>
                  <a:cubicBezTo>
                    <a:pt x="290" y="513"/>
                    <a:pt x="300" y="523"/>
                    <a:pt x="313" y="530"/>
                  </a:cubicBezTo>
                  <a:cubicBezTo>
                    <a:pt x="313" y="539"/>
                    <a:pt x="313" y="548"/>
                    <a:pt x="313" y="557"/>
                  </a:cubicBezTo>
                  <a:cubicBezTo>
                    <a:pt x="295" y="559"/>
                    <a:pt x="278" y="562"/>
                    <a:pt x="260" y="566"/>
                  </a:cubicBezTo>
                  <a:cubicBezTo>
                    <a:pt x="259" y="567"/>
                    <a:pt x="258" y="567"/>
                    <a:pt x="258" y="568"/>
                  </a:cubicBezTo>
                  <a:close/>
                  <a:moveTo>
                    <a:pt x="36" y="494"/>
                  </a:moveTo>
                  <a:cubicBezTo>
                    <a:pt x="43" y="489"/>
                    <a:pt x="50" y="484"/>
                    <a:pt x="57" y="479"/>
                  </a:cubicBezTo>
                  <a:cubicBezTo>
                    <a:pt x="58" y="479"/>
                    <a:pt x="57" y="478"/>
                    <a:pt x="56" y="478"/>
                  </a:cubicBezTo>
                  <a:cubicBezTo>
                    <a:pt x="50" y="482"/>
                    <a:pt x="43" y="487"/>
                    <a:pt x="37" y="492"/>
                  </a:cubicBezTo>
                  <a:cubicBezTo>
                    <a:pt x="42" y="483"/>
                    <a:pt x="46" y="474"/>
                    <a:pt x="52" y="465"/>
                  </a:cubicBezTo>
                  <a:cubicBezTo>
                    <a:pt x="59" y="460"/>
                    <a:pt x="66" y="455"/>
                    <a:pt x="72" y="449"/>
                  </a:cubicBezTo>
                  <a:cubicBezTo>
                    <a:pt x="73" y="448"/>
                    <a:pt x="72" y="448"/>
                    <a:pt x="72" y="448"/>
                  </a:cubicBezTo>
                  <a:cubicBezTo>
                    <a:pt x="66" y="453"/>
                    <a:pt x="59" y="458"/>
                    <a:pt x="53" y="462"/>
                  </a:cubicBezTo>
                  <a:cubicBezTo>
                    <a:pt x="58" y="454"/>
                    <a:pt x="64" y="445"/>
                    <a:pt x="70" y="437"/>
                  </a:cubicBezTo>
                  <a:cubicBezTo>
                    <a:pt x="70" y="438"/>
                    <a:pt x="70" y="438"/>
                    <a:pt x="71" y="438"/>
                  </a:cubicBezTo>
                  <a:cubicBezTo>
                    <a:pt x="78" y="432"/>
                    <a:pt x="85" y="426"/>
                    <a:pt x="93" y="422"/>
                  </a:cubicBezTo>
                  <a:cubicBezTo>
                    <a:pt x="94" y="421"/>
                    <a:pt x="93" y="421"/>
                    <a:pt x="93" y="421"/>
                  </a:cubicBezTo>
                  <a:cubicBezTo>
                    <a:pt x="85" y="425"/>
                    <a:pt x="77" y="431"/>
                    <a:pt x="71" y="437"/>
                  </a:cubicBezTo>
                  <a:cubicBezTo>
                    <a:pt x="80" y="424"/>
                    <a:pt x="91" y="412"/>
                    <a:pt x="103" y="401"/>
                  </a:cubicBezTo>
                  <a:cubicBezTo>
                    <a:pt x="105" y="400"/>
                    <a:pt x="107" y="398"/>
                    <a:pt x="109" y="397"/>
                  </a:cubicBezTo>
                  <a:cubicBezTo>
                    <a:pt x="109" y="397"/>
                    <a:pt x="109" y="396"/>
                    <a:pt x="108" y="396"/>
                  </a:cubicBezTo>
                  <a:cubicBezTo>
                    <a:pt x="107" y="397"/>
                    <a:pt x="107" y="397"/>
                    <a:pt x="106" y="398"/>
                  </a:cubicBezTo>
                  <a:cubicBezTo>
                    <a:pt x="119" y="386"/>
                    <a:pt x="132" y="375"/>
                    <a:pt x="147" y="365"/>
                  </a:cubicBezTo>
                  <a:cubicBezTo>
                    <a:pt x="142" y="376"/>
                    <a:pt x="139" y="387"/>
                    <a:pt x="139" y="397"/>
                  </a:cubicBezTo>
                  <a:cubicBezTo>
                    <a:pt x="138" y="406"/>
                    <a:pt x="139" y="414"/>
                    <a:pt x="142" y="421"/>
                  </a:cubicBezTo>
                  <a:cubicBezTo>
                    <a:pt x="121" y="436"/>
                    <a:pt x="105" y="461"/>
                    <a:pt x="94" y="487"/>
                  </a:cubicBezTo>
                  <a:cubicBezTo>
                    <a:pt x="89" y="479"/>
                    <a:pt x="78" y="473"/>
                    <a:pt x="68" y="476"/>
                  </a:cubicBezTo>
                  <a:cubicBezTo>
                    <a:pt x="56" y="479"/>
                    <a:pt x="48" y="492"/>
                    <a:pt x="51" y="503"/>
                  </a:cubicBezTo>
                  <a:cubicBezTo>
                    <a:pt x="43" y="502"/>
                    <a:pt x="37" y="504"/>
                    <a:pt x="31" y="507"/>
                  </a:cubicBezTo>
                  <a:cubicBezTo>
                    <a:pt x="33" y="503"/>
                    <a:pt x="34" y="498"/>
                    <a:pt x="36" y="494"/>
                  </a:cubicBezTo>
                  <a:close/>
                  <a:moveTo>
                    <a:pt x="53" y="510"/>
                  </a:moveTo>
                  <a:cubicBezTo>
                    <a:pt x="57" y="511"/>
                    <a:pt x="59" y="505"/>
                    <a:pt x="55" y="504"/>
                  </a:cubicBezTo>
                  <a:cubicBezTo>
                    <a:pt x="55" y="504"/>
                    <a:pt x="55" y="504"/>
                    <a:pt x="55" y="504"/>
                  </a:cubicBezTo>
                  <a:cubicBezTo>
                    <a:pt x="55" y="495"/>
                    <a:pt x="59" y="486"/>
                    <a:pt x="68" y="483"/>
                  </a:cubicBezTo>
                  <a:cubicBezTo>
                    <a:pt x="79" y="480"/>
                    <a:pt x="87" y="487"/>
                    <a:pt x="91" y="496"/>
                  </a:cubicBezTo>
                  <a:cubicBezTo>
                    <a:pt x="82" y="518"/>
                    <a:pt x="76" y="542"/>
                    <a:pt x="72" y="563"/>
                  </a:cubicBezTo>
                  <a:cubicBezTo>
                    <a:pt x="70" y="569"/>
                    <a:pt x="69" y="576"/>
                    <a:pt x="68" y="582"/>
                  </a:cubicBezTo>
                  <a:cubicBezTo>
                    <a:pt x="55" y="589"/>
                    <a:pt x="45" y="579"/>
                    <a:pt x="42" y="567"/>
                  </a:cubicBezTo>
                  <a:cubicBezTo>
                    <a:pt x="40" y="562"/>
                    <a:pt x="40" y="559"/>
                    <a:pt x="36" y="556"/>
                  </a:cubicBezTo>
                  <a:cubicBezTo>
                    <a:pt x="29" y="548"/>
                    <a:pt x="23" y="545"/>
                    <a:pt x="23" y="532"/>
                  </a:cubicBezTo>
                  <a:cubicBezTo>
                    <a:pt x="23" y="515"/>
                    <a:pt x="38" y="506"/>
                    <a:pt x="53" y="510"/>
                  </a:cubicBezTo>
                  <a:close/>
                  <a:moveTo>
                    <a:pt x="63" y="620"/>
                  </a:moveTo>
                  <a:cubicBezTo>
                    <a:pt x="63" y="620"/>
                    <a:pt x="62" y="620"/>
                    <a:pt x="62" y="620"/>
                  </a:cubicBezTo>
                  <a:cubicBezTo>
                    <a:pt x="43" y="623"/>
                    <a:pt x="25" y="619"/>
                    <a:pt x="16" y="601"/>
                  </a:cubicBezTo>
                  <a:cubicBezTo>
                    <a:pt x="8" y="584"/>
                    <a:pt x="13" y="566"/>
                    <a:pt x="22" y="551"/>
                  </a:cubicBezTo>
                  <a:cubicBezTo>
                    <a:pt x="23" y="553"/>
                    <a:pt x="25" y="554"/>
                    <a:pt x="26" y="556"/>
                  </a:cubicBezTo>
                  <a:cubicBezTo>
                    <a:pt x="31" y="561"/>
                    <a:pt x="32" y="563"/>
                    <a:pt x="35" y="572"/>
                  </a:cubicBezTo>
                  <a:cubicBezTo>
                    <a:pt x="37" y="577"/>
                    <a:pt x="39" y="581"/>
                    <a:pt x="43" y="585"/>
                  </a:cubicBezTo>
                  <a:cubicBezTo>
                    <a:pt x="50" y="590"/>
                    <a:pt x="59" y="591"/>
                    <a:pt x="67" y="588"/>
                  </a:cubicBezTo>
                  <a:cubicBezTo>
                    <a:pt x="65" y="598"/>
                    <a:pt x="64" y="609"/>
                    <a:pt x="63" y="620"/>
                  </a:cubicBezTo>
                  <a:close/>
                  <a:moveTo>
                    <a:pt x="264" y="865"/>
                  </a:moveTo>
                  <a:cubicBezTo>
                    <a:pt x="264" y="865"/>
                    <a:pt x="264" y="865"/>
                    <a:pt x="264" y="865"/>
                  </a:cubicBezTo>
                  <a:cubicBezTo>
                    <a:pt x="238" y="868"/>
                    <a:pt x="212" y="872"/>
                    <a:pt x="187" y="878"/>
                  </a:cubicBezTo>
                  <a:cubicBezTo>
                    <a:pt x="184" y="878"/>
                    <a:pt x="183" y="880"/>
                    <a:pt x="184" y="882"/>
                  </a:cubicBezTo>
                  <a:cubicBezTo>
                    <a:pt x="183" y="880"/>
                    <a:pt x="181" y="877"/>
                    <a:pt x="181" y="875"/>
                  </a:cubicBezTo>
                  <a:cubicBezTo>
                    <a:pt x="180" y="872"/>
                    <a:pt x="180" y="869"/>
                    <a:pt x="179" y="866"/>
                  </a:cubicBezTo>
                  <a:cubicBezTo>
                    <a:pt x="179" y="866"/>
                    <a:pt x="179" y="866"/>
                    <a:pt x="179" y="866"/>
                  </a:cubicBezTo>
                  <a:cubicBezTo>
                    <a:pt x="183" y="861"/>
                    <a:pt x="187" y="856"/>
                    <a:pt x="192" y="852"/>
                  </a:cubicBezTo>
                  <a:cubicBezTo>
                    <a:pt x="197" y="847"/>
                    <a:pt x="204" y="843"/>
                    <a:pt x="209" y="838"/>
                  </a:cubicBezTo>
                  <a:cubicBezTo>
                    <a:pt x="210" y="837"/>
                    <a:pt x="210" y="836"/>
                    <a:pt x="209" y="834"/>
                  </a:cubicBezTo>
                  <a:cubicBezTo>
                    <a:pt x="225" y="841"/>
                    <a:pt x="249" y="845"/>
                    <a:pt x="263" y="835"/>
                  </a:cubicBezTo>
                  <a:cubicBezTo>
                    <a:pt x="265" y="833"/>
                    <a:pt x="265" y="829"/>
                    <a:pt x="262" y="829"/>
                  </a:cubicBezTo>
                  <a:cubicBezTo>
                    <a:pt x="253" y="830"/>
                    <a:pt x="246" y="833"/>
                    <a:pt x="237" y="834"/>
                  </a:cubicBezTo>
                  <a:cubicBezTo>
                    <a:pt x="228" y="834"/>
                    <a:pt x="219" y="833"/>
                    <a:pt x="211" y="830"/>
                  </a:cubicBezTo>
                  <a:cubicBezTo>
                    <a:pt x="211" y="830"/>
                    <a:pt x="211" y="829"/>
                    <a:pt x="211" y="829"/>
                  </a:cubicBezTo>
                  <a:cubicBezTo>
                    <a:pt x="208" y="820"/>
                    <a:pt x="202" y="812"/>
                    <a:pt x="197" y="803"/>
                  </a:cubicBezTo>
                  <a:cubicBezTo>
                    <a:pt x="192" y="796"/>
                    <a:pt x="188" y="789"/>
                    <a:pt x="184" y="781"/>
                  </a:cubicBezTo>
                  <a:cubicBezTo>
                    <a:pt x="192" y="783"/>
                    <a:pt x="202" y="792"/>
                    <a:pt x="209" y="795"/>
                  </a:cubicBezTo>
                  <a:cubicBezTo>
                    <a:pt x="216" y="798"/>
                    <a:pt x="223" y="799"/>
                    <a:pt x="231" y="798"/>
                  </a:cubicBezTo>
                  <a:cubicBezTo>
                    <a:pt x="240" y="796"/>
                    <a:pt x="248" y="791"/>
                    <a:pt x="252" y="783"/>
                  </a:cubicBezTo>
                  <a:cubicBezTo>
                    <a:pt x="258" y="789"/>
                    <a:pt x="264" y="794"/>
                    <a:pt x="271" y="798"/>
                  </a:cubicBezTo>
                  <a:cubicBezTo>
                    <a:pt x="267" y="818"/>
                    <a:pt x="261" y="844"/>
                    <a:pt x="264" y="865"/>
                  </a:cubicBezTo>
                  <a:close/>
                  <a:moveTo>
                    <a:pt x="302" y="788"/>
                  </a:moveTo>
                  <a:cubicBezTo>
                    <a:pt x="287" y="803"/>
                    <a:pt x="267" y="789"/>
                    <a:pt x="254" y="777"/>
                  </a:cubicBezTo>
                  <a:cubicBezTo>
                    <a:pt x="255" y="776"/>
                    <a:pt x="255" y="775"/>
                    <a:pt x="255" y="774"/>
                  </a:cubicBezTo>
                  <a:cubicBezTo>
                    <a:pt x="255" y="771"/>
                    <a:pt x="251" y="770"/>
                    <a:pt x="249" y="773"/>
                  </a:cubicBezTo>
                  <a:cubicBezTo>
                    <a:pt x="247" y="772"/>
                    <a:pt x="245" y="775"/>
                    <a:pt x="247" y="777"/>
                  </a:cubicBezTo>
                  <a:cubicBezTo>
                    <a:pt x="247" y="777"/>
                    <a:pt x="247" y="777"/>
                    <a:pt x="247" y="777"/>
                  </a:cubicBezTo>
                  <a:cubicBezTo>
                    <a:pt x="237" y="798"/>
                    <a:pt x="213" y="790"/>
                    <a:pt x="197" y="780"/>
                  </a:cubicBezTo>
                  <a:cubicBezTo>
                    <a:pt x="192" y="777"/>
                    <a:pt x="185" y="770"/>
                    <a:pt x="178" y="771"/>
                  </a:cubicBezTo>
                  <a:cubicBezTo>
                    <a:pt x="176" y="771"/>
                    <a:pt x="175" y="773"/>
                    <a:pt x="173" y="774"/>
                  </a:cubicBezTo>
                  <a:cubicBezTo>
                    <a:pt x="165" y="780"/>
                    <a:pt x="162" y="788"/>
                    <a:pt x="151" y="792"/>
                  </a:cubicBezTo>
                  <a:cubicBezTo>
                    <a:pt x="134" y="798"/>
                    <a:pt x="116" y="790"/>
                    <a:pt x="106" y="776"/>
                  </a:cubicBezTo>
                  <a:cubicBezTo>
                    <a:pt x="106" y="775"/>
                    <a:pt x="105" y="774"/>
                    <a:pt x="104" y="773"/>
                  </a:cubicBezTo>
                  <a:cubicBezTo>
                    <a:pt x="103" y="771"/>
                    <a:pt x="100" y="772"/>
                    <a:pt x="100" y="774"/>
                  </a:cubicBezTo>
                  <a:cubicBezTo>
                    <a:pt x="87" y="777"/>
                    <a:pt x="73" y="782"/>
                    <a:pt x="62" y="771"/>
                  </a:cubicBezTo>
                  <a:cubicBezTo>
                    <a:pt x="50" y="759"/>
                    <a:pt x="59" y="741"/>
                    <a:pt x="67" y="729"/>
                  </a:cubicBezTo>
                  <a:cubicBezTo>
                    <a:pt x="67" y="731"/>
                    <a:pt x="68" y="733"/>
                    <a:pt x="69" y="734"/>
                  </a:cubicBezTo>
                  <a:cubicBezTo>
                    <a:pt x="81" y="752"/>
                    <a:pt x="117" y="749"/>
                    <a:pt x="135" y="751"/>
                  </a:cubicBezTo>
                  <a:cubicBezTo>
                    <a:pt x="169" y="755"/>
                    <a:pt x="203" y="756"/>
                    <a:pt x="237" y="756"/>
                  </a:cubicBezTo>
                  <a:cubicBezTo>
                    <a:pt x="254" y="755"/>
                    <a:pt x="271" y="755"/>
                    <a:pt x="288" y="753"/>
                  </a:cubicBezTo>
                  <a:cubicBezTo>
                    <a:pt x="296" y="752"/>
                    <a:pt x="306" y="753"/>
                    <a:pt x="312" y="747"/>
                  </a:cubicBezTo>
                  <a:cubicBezTo>
                    <a:pt x="313" y="761"/>
                    <a:pt x="312" y="779"/>
                    <a:pt x="302" y="788"/>
                  </a:cubicBezTo>
                  <a:close/>
                  <a:moveTo>
                    <a:pt x="279" y="658"/>
                  </a:moveTo>
                  <a:cubicBezTo>
                    <a:pt x="277" y="657"/>
                    <a:pt x="274" y="656"/>
                    <a:pt x="272" y="655"/>
                  </a:cubicBezTo>
                  <a:cubicBezTo>
                    <a:pt x="273" y="654"/>
                    <a:pt x="273" y="651"/>
                    <a:pt x="271" y="651"/>
                  </a:cubicBezTo>
                  <a:cubicBezTo>
                    <a:pt x="270" y="651"/>
                    <a:pt x="269" y="651"/>
                    <a:pt x="268" y="651"/>
                  </a:cubicBezTo>
                  <a:cubicBezTo>
                    <a:pt x="261" y="642"/>
                    <a:pt x="263" y="628"/>
                    <a:pt x="263" y="616"/>
                  </a:cubicBezTo>
                  <a:cubicBezTo>
                    <a:pt x="263" y="607"/>
                    <a:pt x="262" y="598"/>
                    <a:pt x="262" y="589"/>
                  </a:cubicBezTo>
                  <a:cubicBezTo>
                    <a:pt x="262" y="589"/>
                    <a:pt x="262" y="589"/>
                    <a:pt x="263" y="589"/>
                  </a:cubicBezTo>
                  <a:cubicBezTo>
                    <a:pt x="264" y="588"/>
                    <a:pt x="264" y="586"/>
                    <a:pt x="263" y="585"/>
                  </a:cubicBezTo>
                  <a:cubicBezTo>
                    <a:pt x="262" y="584"/>
                    <a:pt x="262" y="584"/>
                    <a:pt x="262" y="584"/>
                  </a:cubicBezTo>
                  <a:cubicBezTo>
                    <a:pt x="261" y="581"/>
                    <a:pt x="261" y="578"/>
                    <a:pt x="261" y="574"/>
                  </a:cubicBezTo>
                  <a:cubicBezTo>
                    <a:pt x="262" y="574"/>
                    <a:pt x="262" y="574"/>
                    <a:pt x="263" y="574"/>
                  </a:cubicBezTo>
                  <a:cubicBezTo>
                    <a:pt x="290" y="568"/>
                    <a:pt x="320" y="561"/>
                    <a:pt x="349" y="565"/>
                  </a:cubicBezTo>
                  <a:cubicBezTo>
                    <a:pt x="374" y="568"/>
                    <a:pt x="373" y="593"/>
                    <a:pt x="374" y="612"/>
                  </a:cubicBezTo>
                  <a:cubicBezTo>
                    <a:pt x="374" y="627"/>
                    <a:pt x="378" y="654"/>
                    <a:pt x="359" y="659"/>
                  </a:cubicBezTo>
                  <a:cubicBezTo>
                    <a:pt x="347" y="661"/>
                    <a:pt x="332" y="659"/>
                    <a:pt x="319" y="659"/>
                  </a:cubicBezTo>
                  <a:cubicBezTo>
                    <a:pt x="307" y="659"/>
                    <a:pt x="292" y="661"/>
                    <a:pt x="279" y="658"/>
                  </a:cubicBezTo>
                  <a:close/>
                  <a:moveTo>
                    <a:pt x="318" y="720"/>
                  </a:moveTo>
                  <a:cubicBezTo>
                    <a:pt x="318" y="716"/>
                    <a:pt x="318" y="711"/>
                    <a:pt x="318" y="706"/>
                  </a:cubicBezTo>
                  <a:cubicBezTo>
                    <a:pt x="323" y="701"/>
                    <a:pt x="329" y="696"/>
                    <a:pt x="335" y="692"/>
                  </a:cubicBezTo>
                  <a:cubicBezTo>
                    <a:pt x="336" y="691"/>
                    <a:pt x="335" y="691"/>
                    <a:pt x="335" y="691"/>
                  </a:cubicBezTo>
                  <a:cubicBezTo>
                    <a:pt x="329" y="695"/>
                    <a:pt x="323" y="699"/>
                    <a:pt x="318" y="704"/>
                  </a:cubicBezTo>
                  <a:cubicBezTo>
                    <a:pt x="318" y="699"/>
                    <a:pt x="318" y="693"/>
                    <a:pt x="318" y="687"/>
                  </a:cubicBezTo>
                  <a:cubicBezTo>
                    <a:pt x="322" y="684"/>
                    <a:pt x="326" y="680"/>
                    <a:pt x="330" y="677"/>
                  </a:cubicBezTo>
                  <a:cubicBezTo>
                    <a:pt x="330" y="676"/>
                    <a:pt x="329" y="675"/>
                    <a:pt x="329" y="676"/>
                  </a:cubicBezTo>
                  <a:cubicBezTo>
                    <a:pt x="325" y="679"/>
                    <a:pt x="322" y="682"/>
                    <a:pt x="318" y="686"/>
                  </a:cubicBezTo>
                  <a:cubicBezTo>
                    <a:pt x="318" y="679"/>
                    <a:pt x="318" y="673"/>
                    <a:pt x="318" y="667"/>
                  </a:cubicBezTo>
                  <a:cubicBezTo>
                    <a:pt x="322" y="667"/>
                    <a:pt x="326" y="667"/>
                    <a:pt x="329" y="667"/>
                  </a:cubicBezTo>
                  <a:cubicBezTo>
                    <a:pt x="341" y="667"/>
                    <a:pt x="365" y="672"/>
                    <a:pt x="375" y="662"/>
                  </a:cubicBezTo>
                  <a:cubicBezTo>
                    <a:pt x="378" y="660"/>
                    <a:pt x="379" y="656"/>
                    <a:pt x="381" y="652"/>
                  </a:cubicBezTo>
                  <a:cubicBezTo>
                    <a:pt x="416" y="657"/>
                    <a:pt x="451" y="660"/>
                    <a:pt x="487" y="660"/>
                  </a:cubicBezTo>
                  <a:cubicBezTo>
                    <a:pt x="520" y="659"/>
                    <a:pt x="557" y="658"/>
                    <a:pt x="589" y="647"/>
                  </a:cubicBezTo>
                  <a:cubicBezTo>
                    <a:pt x="591" y="659"/>
                    <a:pt x="591" y="671"/>
                    <a:pt x="591" y="682"/>
                  </a:cubicBezTo>
                  <a:cubicBezTo>
                    <a:pt x="591" y="692"/>
                    <a:pt x="591" y="702"/>
                    <a:pt x="590" y="712"/>
                  </a:cubicBezTo>
                  <a:cubicBezTo>
                    <a:pt x="590" y="714"/>
                    <a:pt x="590" y="717"/>
                    <a:pt x="590" y="719"/>
                  </a:cubicBezTo>
                  <a:cubicBezTo>
                    <a:pt x="589" y="719"/>
                    <a:pt x="588" y="720"/>
                    <a:pt x="586" y="721"/>
                  </a:cubicBezTo>
                  <a:cubicBezTo>
                    <a:pt x="584" y="722"/>
                    <a:pt x="584" y="727"/>
                    <a:pt x="588" y="727"/>
                  </a:cubicBezTo>
                  <a:cubicBezTo>
                    <a:pt x="588" y="727"/>
                    <a:pt x="589" y="727"/>
                    <a:pt x="589" y="727"/>
                  </a:cubicBezTo>
                  <a:cubicBezTo>
                    <a:pt x="588" y="732"/>
                    <a:pt x="586" y="735"/>
                    <a:pt x="579" y="737"/>
                  </a:cubicBezTo>
                  <a:cubicBezTo>
                    <a:pt x="580" y="736"/>
                    <a:pt x="581" y="735"/>
                    <a:pt x="581" y="734"/>
                  </a:cubicBezTo>
                  <a:cubicBezTo>
                    <a:pt x="582" y="733"/>
                    <a:pt x="580" y="733"/>
                    <a:pt x="580" y="733"/>
                  </a:cubicBezTo>
                  <a:cubicBezTo>
                    <a:pt x="579" y="735"/>
                    <a:pt x="578" y="736"/>
                    <a:pt x="577" y="738"/>
                  </a:cubicBezTo>
                  <a:cubicBezTo>
                    <a:pt x="569" y="739"/>
                    <a:pt x="562" y="740"/>
                    <a:pt x="554" y="741"/>
                  </a:cubicBezTo>
                  <a:cubicBezTo>
                    <a:pt x="559" y="737"/>
                    <a:pt x="564" y="734"/>
                    <a:pt x="569" y="731"/>
                  </a:cubicBezTo>
                  <a:cubicBezTo>
                    <a:pt x="570" y="730"/>
                    <a:pt x="569" y="729"/>
                    <a:pt x="568" y="729"/>
                  </a:cubicBezTo>
                  <a:cubicBezTo>
                    <a:pt x="562" y="733"/>
                    <a:pt x="557" y="737"/>
                    <a:pt x="552" y="741"/>
                  </a:cubicBezTo>
                  <a:cubicBezTo>
                    <a:pt x="544" y="741"/>
                    <a:pt x="537" y="742"/>
                    <a:pt x="529" y="742"/>
                  </a:cubicBezTo>
                  <a:cubicBezTo>
                    <a:pt x="534" y="739"/>
                    <a:pt x="539" y="736"/>
                    <a:pt x="543" y="733"/>
                  </a:cubicBezTo>
                  <a:cubicBezTo>
                    <a:pt x="544" y="733"/>
                    <a:pt x="543" y="732"/>
                    <a:pt x="543" y="732"/>
                  </a:cubicBezTo>
                  <a:cubicBezTo>
                    <a:pt x="537" y="735"/>
                    <a:pt x="532" y="739"/>
                    <a:pt x="526" y="742"/>
                  </a:cubicBezTo>
                  <a:cubicBezTo>
                    <a:pt x="521" y="742"/>
                    <a:pt x="516" y="743"/>
                    <a:pt x="511" y="743"/>
                  </a:cubicBezTo>
                  <a:cubicBezTo>
                    <a:pt x="506" y="743"/>
                    <a:pt x="502" y="743"/>
                    <a:pt x="497" y="744"/>
                  </a:cubicBezTo>
                  <a:cubicBezTo>
                    <a:pt x="503" y="739"/>
                    <a:pt x="510" y="735"/>
                    <a:pt x="516" y="732"/>
                  </a:cubicBezTo>
                  <a:cubicBezTo>
                    <a:pt x="517" y="732"/>
                    <a:pt x="516" y="731"/>
                    <a:pt x="516" y="731"/>
                  </a:cubicBezTo>
                  <a:cubicBezTo>
                    <a:pt x="508" y="735"/>
                    <a:pt x="501" y="739"/>
                    <a:pt x="495" y="744"/>
                  </a:cubicBezTo>
                  <a:cubicBezTo>
                    <a:pt x="486" y="744"/>
                    <a:pt x="477" y="745"/>
                    <a:pt x="468" y="745"/>
                  </a:cubicBezTo>
                  <a:cubicBezTo>
                    <a:pt x="474" y="742"/>
                    <a:pt x="480" y="738"/>
                    <a:pt x="486" y="734"/>
                  </a:cubicBezTo>
                  <a:cubicBezTo>
                    <a:pt x="486" y="734"/>
                    <a:pt x="486" y="733"/>
                    <a:pt x="485" y="733"/>
                  </a:cubicBezTo>
                  <a:cubicBezTo>
                    <a:pt x="479" y="737"/>
                    <a:pt x="472" y="741"/>
                    <a:pt x="466" y="745"/>
                  </a:cubicBezTo>
                  <a:cubicBezTo>
                    <a:pt x="455" y="746"/>
                    <a:pt x="444" y="746"/>
                    <a:pt x="434" y="747"/>
                  </a:cubicBezTo>
                  <a:cubicBezTo>
                    <a:pt x="440" y="742"/>
                    <a:pt x="446" y="738"/>
                    <a:pt x="452" y="733"/>
                  </a:cubicBezTo>
                  <a:cubicBezTo>
                    <a:pt x="452" y="733"/>
                    <a:pt x="452" y="732"/>
                    <a:pt x="451" y="732"/>
                  </a:cubicBezTo>
                  <a:cubicBezTo>
                    <a:pt x="445" y="737"/>
                    <a:pt x="438" y="742"/>
                    <a:pt x="432" y="747"/>
                  </a:cubicBezTo>
                  <a:cubicBezTo>
                    <a:pt x="421" y="747"/>
                    <a:pt x="411" y="747"/>
                    <a:pt x="400" y="747"/>
                  </a:cubicBezTo>
                  <a:cubicBezTo>
                    <a:pt x="408" y="739"/>
                    <a:pt x="418" y="733"/>
                    <a:pt x="428" y="727"/>
                  </a:cubicBezTo>
                  <a:cubicBezTo>
                    <a:pt x="429" y="727"/>
                    <a:pt x="428" y="726"/>
                    <a:pt x="428" y="726"/>
                  </a:cubicBezTo>
                  <a:cubicBezTo>
                    <a:pt x="416" y="731"/>
                    <a:pt x="407" y="739"/>
                    <a:pt x="398" y="747"/>
                  </a:cubicBezTo>
                  <a:cubicBezTo>
                    <a:pt x="394" y="747"/>
                    <a:pt x="389" y="748"/>
                    <a:pt x="384" y="748"/>
                  </a:cubicBezTo>
                  <a:cubicBezTo>
                    <a:pt x="380" y="748"/>
                    <a:pt x="376" y="748"/>
                    <a:pt x="371" y="748"/>
                  </a:cubicBezTo>
                  <a:cubicBezTo>
                    <a:pt x="381" y="740"/>
                    <a:pt x="390" y="733"/>
                    <a:pt x="401" y="727"/>
                  </a:cubicBezTo>
                  <a:cubicBezTo>
                    <a:pt x="402" y="727"/>
                    <a:pt x="401" y="726"/>
                    <a:pt x="400" y="726"/>
                  </a:cubicBezTo>
                  <a:cubicBezTo>
                    <a:pt x="389" y="732"/>
                    <a:pt x="379" y="739"/>
                    <a:pt x="369" y="748"/>
                  </a:cubicBezTo>
                  <a:cubicBezTo>
                    <a:pt x="359" y="749"/>
                    <a:pt x="349" y="749"/>
                    <a:pt x="340" y="746"/>
                  </a:cubicBezTo>
                  <a:cubicBezTo>
                    <a:pt x="349" y="740"/>
                    <a:pt x="359" y="734"/>
                    <a:pt x="368" y="728"/>
                  </a:cubicBezTo>
                  <a:cubicBezTo>
                    <a:pt x="369" y="728"/>
                    <a:pt x="368" y="727"/>
                    <a:pt x="368" y="728"/>
                  </a:cubicBezTo>
                  <a:cubicBezTo>
                    <a:pt x="358" y="733"/>
                    <a:pt x="348" y="740"/>
                    <a:pt x="339" y="746"/>
                  </a:cubicBezTo>
                  <a:cubicBezTo>
                    <a:pt x="333" y="744"/>
                    <a:pt x="328" y="741"/>
                    <a:pt x="325" y="737"/>
                  </a:cubicBezTo>
                  <a:cubicBezTo>
                    <a:pt x="325" y="737"/>
                    <a:pt x="325" y="737"/>
                    <a:pt x="325" y="737"/>
                  </a:cubicBezTo>
                  <a:cubicBezTo>
                    <a:pt x="334" y="729"/>
                    <a:pt x="345" y="722"/>
                    <a:pt x="355" y="716"/>
                  </a:cubicBezTo>
                  <a:cubicBezTo>
                    <a:pt x="356" y="716"/>
                    <a:pt x="355" y="715"/>
                    <a:pt x="355" y="716"/>
                  </a:cubicBezTo>
                  <a:cubicBezTo>
                    <a:pt x="344" y="721"/>
                    <a:pt x="333" y="728"/>
                    <a:pt x="324" y="736"/>
                  </a:cubicBezTo>
                  <a:cubicBezTo>
                    <a:pt x="324" y="736"/>
                    <a:pt x="324" y="736"/>
                    <a:pt x="324" y="736"/>
                  </a:cubicBezTo>
                  <a:cubicBezTo>
                    <a:pt x="323" y="734"/>
                    <a:pt x="322" y="732"/>
                    <a:pt x="321" y="730"/>
                  </a:cubicBezTo>
                  <a:cubicBezTo>
                    <a:pt x="320" y="729"/>
                    <a:pt x="320" y="728"/>
                    <a:pt x="319" y="726"/>
                  </a:cubicBezTo>
                  <a:cubicBezTo>
                    <a:pt x="319" y="726"/>
                    <a:pt x="319" y="726"/>
                    <a:pt x="319" y="726"/>
                  </a:cubicBezTo>
                  <a:cubicBezTo>
                    <a:pt x="326" y="720"/>
                    <a:pt x="332" y="715"/>
                    <a:pt x="340" y="711"/>
                  </a:cubicBezTo>
                  <a:cubicBezTo>
                    <a:pt x="341" y="710"/>
                    <a:pt x="340" y="709"/>
                    <a:pt x="339" y="710"/>
                  </a:cubicBezTo>
                  <a:cubicBezTo>
                    <a:pt x="332" y="713"/>
                    <a:pt x="325" y="719"/>
                    <a:pt x="319" y="725"/>
                  </a:cubicBezTo>
                  <a:cubicBezTo>
                    <a:pt x="318" y="724"/>
                    <a:pt x="318" y="722"/>
                    <a:pt x="318" y="720"/>
                  </a:cubicBezTo>
                  <a:close/>
                  <a:moveTo>
                    <a:pt x="435" y="853"/>
                  </a:moveTo>
                  <a:cubicBezTo>
                    <a:pt x="440" y="857"/>
                    <a:pt x="446" y="861"/>
                    <a:pt x="452" y="865"/>
                  </a:cubicBezTo>
                  <a:cubicBezTo>
                    <a:pt x="451" y="866"/>
                    <a:pt x="450" y="868"/>
                    <a:pt x="449" y="869"/>
                  </a:cubicBezTo>
                  <a:cubicBezTo>
                    <a:pt x="447" y="872"/>
                    <a:pt x="446" y="874"/>
                    <a:pt x="444" y="875"/>
                  </a:cubicBezTo>
                  <a:cubicBezTo>
                    <a:pt x="420" y="871"/>
                    <a:pt x="396" y="867"/>
                    <a:pt x="372" y="864"/>
                  </a:cubicBezTo>
                  <a:cubicBezTo>
                    <a:pt x="372" y="864"/>
                    <a:pt x="372" y="864"/>
                    <a:pt x="372" y="864"/>
                  </a:cubicBezTo>
                  <a:cubicBezTo>
                    <a:pt x="370" y="857"/>
                    <a:pt x="369" y="850"/>
                    <a:pt x="367" y="844"/>
                  </a:cubicBezTo>
                  <a:cubicBezTo>
                    <a:pt x="376" y="846"/>
                    <a:pt x="385" y="845"/>
                    <a:pt x="394" y="845"/>
                  </a:cubicBezTo>
                  <a:cubicBezTo>
                    <a:pt x="404" y="845"/>
                    <a:pt x="413" y="845"/>
                    <a:pt x="423" y="845"/>
                  </a:cubicBezTo>
                  <a:cubicBezTo>
                    <a:pt x="423" y="846"/>
                    <a:pt x="424" y="847"/>
                    <a:pt x="425" y="847"/>
                  </a:cubicBezTo>
                  <a:cubicBezTo>
                    <a:pt x="428" y="849"/>
                    <a:pt x="432" y="851"/>
                    <a:pt x="435" y="853"/>
                  </a:cubicBezTo>
                  <a:close/>
                  <a:moveTo>
                    <a:pt x="436" y="816"/>
                  </a:moveTo>
                  <a:cubicBezTo>
                    <a:pt x="432" y="823"/>
                    <a:pt x="427" y="830"/>
                    <a:pt x="424" y="838"/>
                  </a:cubicBezTo>
                  <a:cubicBezTo>
                    <a:pt x="423" y="838"/>
                    <a:pt x="422" y="838"/>
                    <a:pt x="421" y="839"/>
                  </a:cubicBezTo>
                  <a:cubicBezTo>
                    <a:pt x="412" y="838"/>
                    <a:pt x="403" y="837"/>
                    <a:pt x="394" y="837"/>
                  </a:cubicBezTo>
                  <a:cubicBezTo>
                    <a:pt x="385" y="836"/>
                    <a:pt x="375" y="835"/>
                    <a:pt x="366" y="837"/>
                  </a:cubicBezTo>
                  <a:cubicBezTo>
                    <a:pt x="363" y="826"/>
                    <a:pt x="360" y="815"/>
                    <a:pt x="358" y="804"/>
                  </a:cubicBezTo>
                  <a:cubicBezTo>
                    <a:pt x="365" y="802"/>
                    <a:pt x="373" y="799"/>
                    <a:pt x="381" y="795"/>
                  </a:cubicBezTo>
                  <a:cubicBezTo>
                    <a:pt x="387" y="791"/>
                    <a:pt x="384" y="791"/>
                    <a:pt x="391" y="793"/>
                  </a:cubicBezTo>
                  <a:cubicBezTo>
                    <a:pt x="395" y="795"/>
                    <a:pt x="398" y="797"/>
                    <a:pt x="401" y="798"/>
                  </a:cubicBezTo>
                  <a:cubicBezTo>
                    <a:pt x="408" y="801"/>
                    <a:pt x="415" y="802"/>
                    <a:pt x="423" y="802"/>
                  </a:cubicBezTo>
                  <a:cubicBezTo>
                    <a:pt x="431" y="803"/>
                    <a:pt x="438" y="802"/>
                    <a:pt x="446" y="799"/>
                  </a:cubicBezTo>
                  <a:cubicBezTo>
                    <a:pt x="442" y="805"/>
                    <a:pt x="439" y="811"/>
                    <a:pt x="436" y="816"/>
                  </a:cubicBezTo>
                  <a:close/>
                  <a:moveTo>
                    <a:pt x="616" y="734"/>
                  </a:moveTo>
                  <a:cubicBezTo>
                    <a:pt x="620" y="739"/>
                    <a:pt x="622" y="745"/>
                    <a:pt x="621" y="751"/>
                  </a:cubicBezTo>
                  <a:cubicBezTo>
                    <a:pt x="620" y="758"/>
                    <a:pt x="614" y="764"/>
                    <a:pt x="607" y="762"/>
                  </a:cubicBezTo>
                  <a:cubicBezTo>
                    <a:pt x="607" y="762"/>
                    <a:pt x="607" y="762"/>
                    <a:pt x="607" y="762"/>
                  </a:cubicBezTo>
                  <a:cubicBezTo>
                    <a:pt x="606" y="757"/>
                    <a:pt x="598" y="756"/>
                    <a:pt x="598" y="762"/>
                  </a:cubicBezTo>
                  <a:cubicBezTo>
                    <a:pt x="600" y="782"/>
                    <a:pt x="580" y="792"/>
                    <a:pt x="563" y="793"/>
                  </a:cubicBezTo>
                  <a:cubicBezTo>
                    <a:pt x="548" y="793"/>
                    <a:pt x="535" y="788"/>
                    <a:pt x="524" y="777"/>
                  </a:cubicBezTo>
                  <a:cubicBezTo>
                    <a:pt x="522" y="775"/>
                    <a:pt x="519" y="776"/>
                    <a:pt x="518" y="778"/>
                  </a:cubicBezTo>
                  <a:cubicBezTo>
                    <a:pt x="505" y="797"/>
                    <a:pt x="484" y="797"/>
                    <a:pt x="469" y="783"/>
                  </a:cubicBezTo>
                  <a:cubicBezTo>
                    <a:pt x="469" y="781"/>
                    <a:pt x="468" y="780"/>
                    <a:pt x="466" y="780"/>
                  </a:cubicBezTo>
                  <a:cubicBezTo>
                    <a:pt x="466" y="780"/>
                    <a:pt x="466" y="779"/>
                    <a:pt x="466" y="779"/>
                  </a:cubicBezTo>
                  <a:cubicBezTo>
                    <a:pt x="463" y="776"/>
                    <a:pt x="459" y="779"/>
                    <a:pt x="460" y="782"/>
                  </a:cubicBezTo>
                  <a:cubicBezTo>
                    <a:pt x="449" y="790"/>
                    <a:pt x="437" y="795"/>
                    <a:pt x="423" y="794"/>
                  </a:cubicBezTo>
                  <a:cubicBezTo>
                    <a:pt x="413" y="794"/>
                    <a:pt x="404" y="791"/>
                    <a:pt x="396" y="786"/>
                  </a:cubicBezTo>
                  <a:cubicBezTo>
                    <a:pt x="393" y="785"/>
                    <a:pt x="390" y="781"/>
                    <a:pt x="387" y="781"/>
                  </a:cubicBezTo>
                  <a:cubicBezTo>
                    <a:pt x="379" y="781"/>
                    <a:pt x="375" y="789"/>
                    <a:pt x="369" y="792"/>
                  </a:cubicBezTo>
                  <a:cubicBezTo>
                    <a:pt x="350" y="804"/>
                    <a:pt x="329" y="794"/>
                    <a:pt x="318" y="777"/>
                  </a:cubicBezTo>
                  <a:cubicBezTo>
                    <a:pt x="318" y="777"/>
                    <a:pt x="318" y="777"/>
                    <a:pt x="318" y="776"/>
                  </a:cubicBezTo>
                  <a:cubicBezTo>
                    <a:pt x="321" y="766"/>
                    <a:pt x="321" y="754"/>
                    <a:pt x="320" y="744"/>
                  </a:cubicBezTo>
                  <a:cubicBezTo>
                    <a:pt x="335" y="762"/>
                    <a:pt x="364" y="756"/>
                    <a:pt x="384" y="756"/>
                  </a:cubicBezTo>
                  <a:cubicBezTo>
                    <a:pt x="453" y="756"/>
                    <a:pt x="522" y="752"/>
                    <a:pt x="591" y="745"/>
                  </a:cubicBezTo>
                  <a:cubicBezTo>
                    <a:pt x="593" y="745"/>
                    <a:pt x="595" y="744"/>
                    <a:pt x="596" y="742"/>
                  </a:cubicBezTo>
                  <a:cubicBezTo>
                    <a:pt x="597" y="737"/>
                    <a:pt x="597" y="731"/>
                    <a:pt x="598" y="726"/>
                  </a:cubicBezTo>
                  <a:cubicBezTo>
                    <a:pt x="605" y="726"/>
                    <a:pt x="611" y="728"/>
                    <a:pt x="616" y="734"/>
                  </a:cubicBezTo>
                  <a:close/>
                  <a:moveTo>
                    <a:pt x="767" y="654"/>
                  </a:moveTo>
                  <a:cubicBezTo>
                    <a:pt x="725" y="697"/>
                    <a:pt x="660" y="712"/>
                    <a:pt x="603" y="691"/>
                  </a:cubicBezTo>
                  <a:cubicBezTo>
                    <a:pt x="602" y="691"/>
                    <a:pt x="601" y="691"/>
                    <a:pt x="600" y="691"/>
                  </a:cubicBezTo>
                  <a:cubicBezTo>
                    <a:pt x="602" y="646"/>
                    <a:pt x="595" y="601"/>
                    <a:pt x="579" y="560"/>
                  </a:cubicBezTo>
                  <a:cubicBezTo>
                    <a:pt x="579" y="559"/>
                    <a:pt x="578" y="559"/>
                    <a:pt x="578" y="559"/>
                  </a:cubicBezTo>
                  <a:cubicBezTo>
                    <a:pt x="588" y="559"/>
                    <a:pt x="599" y="556"/>
                    <a:pt x="603" y="546"/>
                  </a:cubicBezTo>
                  <a:cubicBezTo>
                    <a:pt x="606" y="540"/>
                    <a:pt x="604" y="534"/>
                    <a:pt x="600" y="529"/>
                  </a:cubicBezTo>
                  <a:cubicBezTo>
                    <a:pt x="603" y="527"/>
                    <a:pt x="605" y="524"/>
                    <a:pt x="607" y="521"/>
                  </a:cubicBezTo>
                  <a:cubicBezTo>
                    <a:pt x="622" y="506"/>
                    <a:pt x="621" y="478"/>
                    <a:pt x="618" y="459"/>
                  </a:cubicBezTo>
                  <a:cubicBezTo>
                    <a:pt x="614" y="433"/>
                    <a:pt x="600" y="408"/>
                    <a:pt x="580" y="391"/>
                  </a:cubicBezTo>
                  <a:cubicBezTo>
                    <a:pt x="567" y="380"/>
                    <a:pt x="547" y="365"/>
                    <a:pt x="537" y="386"/>
                  </a:cubicBezTo>
                  <a:cubicBezTo>
                    <a:pt x="523" y="413"/>
                    <a:pt x="533" y="444"/>
                    <a:pt x="544" y="470"/>
                  </a:cubicBezTo>
                  <a:cubicBezTo>
                    <a:pt x="542" y="471"/>
                    <a:pt x="540" y="472"/>
                    <a:pt x="538" y="472"/>
                  </a:cubicBezTo>
                  <a:cubicBezTo>
                    <a:pt x="532" y="463"/>
                    <a:pt x="518" y="459"/>
                    <a:pt x="508" y="461"/>
                  </a:cubicBezTo>
                  <a:cubicBezTo>
                    <a:pt x="511" y="445"/>
                    <a:pt x="508" y="427"/>
                    <a:pt x="497" y="414"/>
                  </a:cubicBezTo>
                  <a:cubicBezTo>
                    <a:pt x="514" y="410"/>
                    <a:pt x="526" y="394"/>
                    <a:pt x="528" y="376"/>
                  </a:cubicBezTo>
                  <a:cubicBezTo>
                    <a:pt x="531" y="356"/>
                    <a:pt x="520" y="334"/>
                    <a:pt x="504" y="320"/>
                  </a:cubicBezTo>
                  <a:cubicBezTo>
                    <a:pt x="568" y="311"/>
                    <a:pt x="635" y="317"/>
                    <a:pt x="694" y="348"/>
                  </a:cubicBezTo>
                  <a:cubicBezTo>
                    <a:pt x="746" y="376"/>
                    <a:pt x="790" y="423"/>
                    <a:pt x="806" y="481"/>
                  </a:cubicBezTo>
                  <a:cubicBezTo>
                    <a:pt x="823" y="540"/>
                    <a:pt x="811" y="609"/>
                    <a:pt x="767" y="654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2" name="Freeform 34"/>
            <p:cNvSpPr/>
            <p:nvPr/>
          </p:nvSpPr>
          <p:spPr bwMode="auto">
            <a:xfrm>
              <a:off x="6816725" y="3316288"/>
              <a:ext cx="60325" cy="58737"/>
            </a:xfrm>
            <a:custGeom>
              <a:gdLst>
                <a:gd fmla="*/ 26 w 27" name="T0"/>
                <a:gd fmla="*/ 0 h 27" name="T1"/>
                <a:gd fmla="*/ 7 w 27" name="T2"/>
                <a:gd fmla="*/ 17 h 27" name="T3"/>
                <a:gd fmla="*/ 7 w 27" name="T4"/>
                <a:gd fmla="*/ 18 h 27" name="T5"/>
                <a:gd fmla="*/ 10 w 27" name="T6"/>
                <a:gd fmla="*/ 15 h 27" name="T7"/>
                <a:gd fmla="*/ 1 w 27" name="T8"/>
                <a:gd fmla="*/ 26 h 27" name="T9"/>
                <a:gd fmla="*/ 2 w 27" name="T10"/>
                <a:gd fmla="*/ 26 h 27" name="T11"/>
                <a:gd fmla="*/ 11 w 27" name="T12"/>
                <a:gd fmla="*/ 16 h 27" name="T13"/>
                <a:gd fmla="*/ 11 w 27" name="T14"/>
                <a:gd fmla="*/ 15 h 27" name="T15"/>
                <a:gd fmla="*/ 27 w 27" name="T16"/>
                <a:gd fmla="*/ 1 h 27" name="T17"/>
                <a:gd fmla="*/ 26 w 27" name="T18"/>
                <a:gd fmla="*/ 0 h 2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" w="27">
                  <a:moveTo>
                    <a:pt x="26" y="0"/>
                  </a:moveTo>
                  <a:cubicBezTo>
                    <a:pt x="19" y="6"/>
                    <a:pt x="13" y="11"/>
                    <a:pt x="7" y="17"/>
                  </a:cubicBezTo>
                  <a:cubicBezTo>
                    <a:pt x="6" y="18"/>
                    <a:pt x="7" y="19"/>
                    <a:pt x="7" y="18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7" y="18"/>
                    <a:pt x="3" y="22"/>
                    <a:pt x="1" y="26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5" y="23"/>
                    <a:pt x="8" y="19"/>
                    <a:pt x="11" y="16"/>
                  </a:cubicBezTo>
                  <a:cubicBezTo>
                    <a:pt x="12" y="16"/>
                    <a:pt x="11" y="15"/>
                    <a:pt x="11" y="15"/>
                  </a:cubicBezTo>
                  <a:cubicBezTo>
                    <a:pt x="16" y="11"/>
                    <a:pt x="21" y="6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7021513" y="3379788"/>
              <a:ext cx="52388" cy="41275"/>
            </a:xfrm>
            <a:custGeom>
              <a:gdLst>
                <a:gd fmla="*/ 22 w 24" name="T0"/>
                <a:gd fmla="*/ 0 h 19" name="T1"/>
                <a:gd fmla="*/ 1 w 24" name="T2"/>
                <a:gd fmla="*/ 17 h 19" name="T3"/>
                <a:gd fmla="*/ 2 w 24" name="T4"/>
                <a:gd fmla="*/ 18 h 19" name="T5"/>
                <a:gd fmla="*/ 23 w 24" name="T6"/>
                <a:gd fmla="*/ 2 h 19" name="T7"/>
                <a:gd fmla="*/ 22 w 24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4">
                  <a:moveTo>
                    <a:pt x="22" y="0"/>
                  </a:moveTo>
                  <a:cubicBezTo>
                    <a:pt x="14" y="4"/>
                    <a:pt x="6" y="10"/>
                    <a:pt x="1" y="17"/>
                  </a:cubicBezTo>
                  <a:cubicBezTo>
                    <a:pt x="0" y="18"/>
                    <a:pt x="1" y="19"/>
                    <a:pt x="2" y="18"/>
                  </a:cubicBezTo>
                  <a:cubicBezTo>
                    <a:pt x="8" y="11"/>
                    <a:pt x="15" y="6"/>
                    <a:pt x="23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>
              <a:off x="7472363" y="2995613"/>
              <a:ext cx="28575" cy="20637"/>
            </a:xfrm>
            <a:custGeom>
              <a:gdLst>
                <a:gd fmla="*/ 12 w 13" name="T0"/>
                <a:gd fmla="*/ 0 h 9" name="T1"/>
                <a:gd fmla="*/ 1 w 13" name="T2"/>
                <a:gd fmla="*/ 8 h 9" name="T3"/>
                <a:gd fmla="*/ 1 w 13" name="T4"/>
                <a:gd fmla="*/ 9 h 9" name="T5"/>
                <a:gd fmla="*/ 13 w 13" name="T6"/>
                <a:gd fmla="*/ 1 h 9" name="T7"/>
                <a:gd fmla="*/ 12 w 13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12" y="0"/>
                  </a:moveTo>
                  <a:cubicBezTo>
                    <a:pt x="8" y="3"/>
                    <a:pt x="5" y="5"/>
                    <a:pt x="1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5" y="6"/>
                    <a:pt x="9" y="4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74166" y="1938112"/>
            <a:ext cx="1560081" cy="1285875"/>
            <a:chOff x="9391650" y="2181225"/>
            <a:chExt cx="1716088" cy="1414462"/>
          </a:xfrm>
          <a:solidFill>
            <a:srgbClr val="DA172F"/>
          </a:solidFill>
        </p:grpSpPr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9391650" y="2181225"/>
              <a:ext cx="1716088" cy="1414462"/>
            </a:xfrm>
            <a:custGeom>
              <a:gdLst>
                <a:gd fmla="*/ 681 w 783" name="T0"/>
                <a:gd fmla="*/ 12 h 646" name="T1"/>
                <a:gd fmla="*/ 343 w 783" name="T2"/>
                <a:gd fmla="*/ 142 h 646" name="T3"/>
                <a:gd fmla="*/ 136 w 783" name="T4"/>
                <a:gd fmla="*/ 402 h 646" name="T5"/>
                <a:gd fmla="*/ 255 w 783" name="T6"/>
                <a:gd fmla="*/ 507 h 646" name="T7"/>
                <a:gd fmla="*/ 620 w 783" name="T8"/>
                <a:gd fmla="*/ 609 h 646" name="T9"/>
                <a:gd fmla="*/ 613 w 783" name="T10"/>
                <a:gd fmla="*/ 369 h 646" name="T11"/>
                <a:gd fmla="*/ 708 w 783" name="T12"/>
                <a:gd fmla="*/ 23 h 646" name="T13"/>
                <a:gd fmla="*/ 660 w 783" name="T14"/>
                <a:gd fmla="*/ 87 h 646" name="T15"/>
                <a:gd fmla="*/ 613 w 783" name="T16"/>
                <a:gd fmla="*/ 115 h 646" name="T17"/>
                <a:gd fmla="*/ 586 w 783" name="T18"/>
                <a:gd fmla="*/ 127 h 646" name="T19"/>
                <a:gd fmla="*/ 575 w 783" name="T20"/>
                <a:gd fmla="*/ 116 h 646" name="T21"/>
                <a:gd fmla="*/ 553 w 783" name="T22"/>
                <a:gd fmla="*/ 109 h 646" name="T23"/>
                <a:gd fmla="*/ 501 w 783" name="T24"/>
                <a:gd fmla="*/ 149 h 646" name="T25"/>
                <a:gd fmla="*/ 454 w 783" name="T26"/>
                <a:gd fmla="*/ 152 h 646" name="T27"/>
                <a:gd fmla="*/ 443 w 783" name="T28"/>
                <a:gd fmla="*/ 238 h 646" name="T29"/>
                <a:gd fmla="*/ 161 w 783" name="T30"/>
                <a:gd fmla="*/ 30 h 646" name="T31"/>
                <a:gd fmla="*/ 296 w 783" name="T32"/>
                <a:gd fmla="*/ 138 h 646" name="T33"/>
                <a:gd fmla="*/ 285 w 783" name="T34"/>
                <a:gd fmla="*/ 129 h 646" name="T35"/>
                <a:gd fmla="*/ 251 w 783" name="T36"/>
                <a:gd fmla="*/ 131 h 646" name="T37"/>
                <a:gd fmla="*/ 224 w 783" name="T38"/>
                <a:gd fmla="*/ 126 h 646" name="T39"/>
                <a:gd fmla="*/ 194 w 783" name="T40"/>
                <a:gd fmla="*/ 117 h 646" name="T41"/>
                <a:gd fmla="*/ 159 w 783" name="T42"/>
                <a:gd fmla="*/ 103 h 646" name="T43"/>
                <a:gd fmla="*/ 182 w 783" name="T44"/>
                <a:gd fmla="*/ 60 h 646" name="T45"/>
                <a:gd fmla="*/ 147 w 783" name="T46"/>
                <a:gd fmla="*/ 70 h 646" name="T47"/>
                <a:gd fmla="*/ 138 w 783" name="T48"/>
                <a:gd fmla="*/ 56 h 646" name="T49"/>
                <a:gd fmla="*/ 97 w 783" name="T50"/>
                <a:gd fmla="*/ 69 h 646" name="T51"/>
                <a:gd fmla="*/ 78 w 783" name="T52"/>
                <a:gd fmla="*/ 50 h 646" name="T53"/>
                <a:gd fmla="*/ 78 w 783" name="T54"/>
                <a:gd fmla="*/ 50 h 646" name="T55"/>
                <a:gd fmla="*/ 71 w 783" name="T56"/>
                <a:gd fmla="*/ 27 h 646" name="T57"/>
                <a:gd fmla="*/ 64 w 783" name="T58"/>
                <a:gd fmla="*/ 32 h 646" name="T59"/>
                <a:gd fmla="*/ 336 w 783" name="T60"/>
                <a:gd fmla="*/ 156 h 646" name="T61"/>
                <a:gd fmla="*/ 280 w 783" name="T62"/>
                <a:gd fmla="*/ 625 h 646" name="T63"/>
                <a:gd fmla="*/ 201 w 783" name="T64"/>
                <a:gd fmla="*/ 513 h 646" name="T65"/>
                <a:gd fmla="*/ 217 w 783" name="T66"/>
                <a:gd fmla="*/ 479 h 646" name="T67"/>
                <a:gd fmla="*/ 213 w 783" name="T68"/>
                <a:gd fmla="*/ 460 h 646" name="T69"/>
                <a:gd fmla="*/ 240 w 783" name="T70"/>
                <a:gd fmla="*/ 403 h 646" name="T71"/>
                <a:gd fmla="*/ 280 w 783" name="T72"/>
                <a:gd fmla="*/ 343 h 646" name="T73"/>
                <a:gd fmla="*/ 293 w 783" name="T74"/>
                <a:gd fmla="*/ 313 h 646" name="T75"/>
                <a:gd fmla="*/ 269 w 783" name="T76"/>
                <a:gd fmla="*/ 320 h 646" name="T77"/>
                <a:gd fmla="*/ 393 w 783" name="T78"/>
                <a:gd fmla="*/ 261 h 646" name="T79"/>
                <a:gd fmla="*/ 611 w 783" name="T80"/>
                <a:gd fmla="*/ 601 h 646" name="T81"/>
                <a:gd fmla="*/ 540 w 783" name="T82"/>
                <a:gd fmla="*/ 553 h 646" name="T83"/>
                <a:gd fmla="*/ 537 w 783" name="T84"/>
                <a:gd fmla="*/ 526 h 646" name="T85"/>
                <a:gd fmla="*/ 521 w 783" name="T86"/>
                <a:gd fmla="*/ 512 h 646" name="T87"/>
                <a:gd fmla="*/ 495 w 783" name="T88"/>
                <a:gd fmla="*/ 509 h 646" name="T89"/>
                <a:gd fmla="*/ 463 w 783" name="T90"/>
                <a:gd fmla="*/ 469 h 646" name="T91"/>
                <a:gd fmla="*/ 446 w 783" name="T92"/>
                <a:gd fmla="*/ 397 h 646" name="T93"/>
                <a:gd fmla="*/ 430 w 783" name="T94"/>
                <a:gd fmla="*/ 351 h 646" name="T95"/>
                <a:gd fmla="*/ 422 w 783" name="T96"/>
                <a:gd fmla="*/ 334 h 646" name="T97"/>
                <a:gd fmla="*/ 414 w 783" name="T98"/>
                <a:gd fmla="*/ 311 h 646" name="T99"/>
                <a:gd fmla="*/ 417 w 783" name="T100"/>
                <a:gd fmla="*/ 284 h 646" name="T101"/>
                <a:gd fmla="*/ 396 w 783" name="T102"/>
                <a:gd fmla="*/ 282 h 646" name="T103"/>
                <a:gd fmla="*/ 720 w 783" name="T104"/>
                <a:gd fmla="*/ 475 h 646" name="T105"/>
                <a:gd fmla="*/ 550 w 783" name="T106"/>
                <a:gd fmla="*/ 147 h 646" name="T107"/>
                <a:gd fmla="*/ 715 w 783" name="T108"/>
                <a:gd fmla="*/ 25 h 646" name="T109"/>
                <a:gd fmla="*/ 618 w 783" name="T110"/>
                <a:gd fmla="*/ 362 h 6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46" w="783">
                  <a:moveTo>
                    <a:pt x="705" y="389"/>
                  </a:moveTo>
                  <a:cubicBezTo>
                    <a:pt x="736" y="385"/>
                    <a:pt x="749" y="357"/>
                    <a:pt x="759" y="330"/>
                  </a:cubicBezTo>
                  <a:cubicBezTo>
                    <a:pt x="783" y="258"/>
                    <a:pt x="775" y="174"/>
                    <a:pt x="760" y="101"/>
                  </a:cubicBezTo>
                  <a:cubicBezTo>
                    <a:pt x="755" y="74"/>
                    <a:pt x="745" y="31"/>
                    <a:pt x="720" y="16"/>
                  </a:cubicBezTo>
                  <a:cubicBezTo>
                    <a:pt x="708" y="8"/>
                    <a:pt x="694" y="10"/>
                    <a:pt x="681" y="12"/>
                  </a:cubicBezTo>
                  <a:cubicBezTo>
                    <a:pt x="664" y="14"/>
                    <a:pt x="648" y="17"/>
                    <a:pt x="632" y="22"/>
                  </a:cubicBezTo>
                  <a:cubicBezTo>
                    <a:pt x="559" y="43"/>
                    <a:pt x="492" y="87"/>
                    <a:pt x="449" y="149"/>
                  </a:cubicBezTo>
                  <a:cubicBezTo>
                    <a:pt x="447" y="147"/>
                    <a:pt x="444" y="145"/>
                    <a:pt x="441" y="144"/>
                  </a:cubicBezTo>
                  <a:cubicBezTo>
                    <a:pt x="426" y="134"/>
                    <a:pt x="402" y="131"/>
                    <a:pt x="383" y="132"/>
                  </a:cubicBezTo>
                  <a:cubicBezTo>
                    <a:pt x="369" y="132"/>
                    <a:pt x="355" y="135"/>
                    <a:pt x="343" y="142"/>
                  </a:cubicBezTo>
                  <a:cubicBezTo>
                    <a:pt x="297" y="89"/>
                    <a:pt x="235" y="48"/>
                    <a:pt x="170" y="23"/>
                  </a:cubicBezTo>
                  <a:cubicBezTo>
                    <a:pt x="141" y="12"/>
                    <a:pt x="106" y="0"/>
                    <a:pt x="76" y="13"/>
                  </a:cubicBezTo>
                  <a:cubicBezTo>
                    <a:pt x="48" y="25"/>
                    <a:pt x="36" y="58"/>
                    <a:pt x="26" y="85"/>
                  </a:cubicBezTo>
                  <a:cubicBezTo>
                    <a:pt x="2" y="156"/>
                    <a:pt x="0" y="233"/>
                    <a:pt x="21" y="305"/>
                  </a:cubicBezTo>
                  <a:cubicBezTo>
                    <a:pt x="36" y="357"/>
                    <a:pt x="73" y="414"/>
                    <a:pt x="136" y="402"/>
                  </a:cubicBezTo>
                  <a:cubicBezTo>
                    <a:pt x="174" y="394"/>
                    <a:pt x="206" y="366"/>
                    <a:pt x="235" y="342"/>
                  </a:cubicBezTo>
                  <a:cubicBezTo>
                    <a:pt x="243" y="336"/>
                    <a:pt x="251" y="329"/>
                    <a:pt x="260" y="323"/>
                  </a:cubicBezTo>
                  <a:cubicBezTo>
                    <a:pt x="232" y="411"/>
                    <a:pt x="191" y="494"/>
                    <a:pt x="137" y="569"/>
                  </a:cubicBezTo>
                  <a:cubicBezTo>
                    <a:pt x="134" y="573"/>
                    <a:pt x="139" y="577"/>
                    <a:pt x="143" y="575"/>
                  </a:cubicBezTo>
                  <a:cubicBezTo>
                    <a:pt x="183" y="557"/>
                    <a:pt x="221" y="534"/>
                    <a:pt x="255" y="507"/>
                  </a:cubicBezTo>
                  <a:cubicBezTo>
                    <a:pt x="263" y="551"/>
                    <a:pt x="269" y="595"/>
                    <a:pt x="272" y="640"/>
                  </a:cubicBezTo>
                  <a:cubicBezTo>
                    <a:pt x="273" y="644"/>
                    <a:pt x="278" y="646"/>
                    <a:pt x="280" y="642"/>
                  </a:cubicBezTo>
                  <a:cubicBezTo>
                    <a:pt x="333" y="545"/>
                    <a:pt x="373" y="437"/>
                    <a:pt x="391" y="327"/>
                  </a:cubicBezTo>
                  <a:cubicBezTo>
                    <a:pt x="416" y="449"/>
                    <a:pt x="503" y="556"/>
                    <a:pt x="614" y="612"/>
                  </a:cubicBezTo>
                  <a:cubicBezTo>
                    <a:pt x="617" y="614"/>
                    <a:pt x="621" y="612"/>
                    <a:pt x="620" y="609"/>
                  </a:cubicBezTo>
                  <a:cubicBezTo>
                    <a:pt x="618" y="567"/>
                    <a:pt x="615" y="525"/>
                    <a:pt x="613" y="483"/>
                  </a:cubicBezTo>
                  <a:cubicBezTo>
                    <a:pt x="653" y="492"/>
                    <a:pt x="694" y="491"/>
                    <a:pt x="734" y="480"/>
                  </a:cubicBezTo>
                  <a:cubicBezTo>
                    <a:pt x="737" y="479"/>
                    <a:pt x="738" y="474"/>
                    <a:pt x="735" y="473"/>
                  </a:cubicBezTo>
                  <a:cubicBezTo>
                    <a:pt x="668" y="438"/>
                    <a:pt x="608" y="394"/>
                    <a:pt x="555" y="342"/>
                  </a:cubicBezTo>
                  <a:cubicBezTo>
                    <a:pt x="574" y="352"/>
                    <a:pt x="593" y="362"/>
                    <a:pt x="613" y="369"/>
                  </a:cubicBezTo>
                  <a:cubicBezTo>
                    <a:pt x="641" y="380"/>
                    <a:pt x="675" y="394"/>
                    <a:pt x="705" y="389"/>
                  </a:cubicBezTo>
                  <a:close/>
                  <a:moveTo>
                    <a:pt x="593" y="45"/>
                  </a:moveTo>
                  <a:cubicBezTo>
                    <a:pt x="621" y="33"/>
                    <a:pt x="651" y="25"/>
                    <a:pt x="681" y="21"/>
                  </a:cubicBezTo>
                  <a:cubicBezTo>
                    <a:pt x="691" y="20"/>
                    <a:pt x="700" y="20"/>
                    <a:pt x="708" y="22"/>
                  </a:cubicBezTo>
                  <a:cubicBezTo>
                    <a:pt x="708" y="22"/>
                    <a:pt x="708" y="22"/>
                    <a:pt x="708" y="23"/>
                  </a:cubicBezTo>
                  <a:cubicBezTo>
                    <a:pt x="710" y="45"/>
                    <a:pt x="693" y="62"/>
                    <a:pt x="676" y="75"/>
                  </a:cubicBezTo>
                  <a:cubicBezTo>
                    <a:pt x="682" y="68"/>
                    <a:pt x="687" y="60"/>
                    <a:pt x="691" y="51"/>
                  </a:cubicBezTo>
                  <a:cubicBezTo>
                    <a:pt x="692" y="51"/>
                    <a:pt x="690" y="50"/>
                    <a:pt x="690" y="51"/>
                  </a:cubicBezTo>
                  <a:cubicBezTo>
                    <a:pt x="684" y="60"/>
                    <a:pt x="677" y="70"/>
                    <a:pt x="671" y="79"/>
                  </a:cubicBezTo>
                  <a:cubicBezTo>
                    <a:pt x="667" y="82"/>
                    <a:pt x="663" y="84"/>
                    <a:pt x="660" y="87"/>
                  </a:cubicBezTo>
                  <a:cubicBezTo>
                    <a:pt x="654" y="91"/>
                    <a:pt x="647" y="95"/>
                    <a:pt x="641" y="99"/>
                  </a:cubicBezTo>
                  <a:cubicBezTo>
                    <a:pt x="647" y="87"/>
                    <a:pt x="655" y="76"/>
                    <a:pt x="663" y="66"/>
                  </a:cubicBezTo>
                  <a:cubicBezTo>
                    <a:pt x="663" y="65"/>
                    <a:pt x="662" y="64"/>
                    <a:pt x="662" y="65"/>
                  </a:cubicBezTo>
                  <a:cubicBezTo>
                    <a:pt x="652" y="76"/>
                    <a:pt x="645" y="88"/>
                    <a:pt x="638" y="101"/>
                  </a:cubicBezTo>
                  <a:cubicBezTo>
                    <a:pt x="630" y="106"/>
                    <a:pt x="622" y="110"/>
                    <a:pt x="613" y="115"/>
                  </a:cubicBezTo>
                  <a:cubicBezTo>
                    <a:pt x="620" y="104"/>
                    <a:pt x="627" y="93"/>
                    <a:pt x="635" y="83"/>
                  </a:cubicBezTo>
                  <a:cubicBezTo>
                    <a:pt x="635" y="83"/>
                    <a:pt x="634" y="82"/>
                    <a:pt x="634" y="82"/>
                  </a:cubicBezTo>
                  <a:cubicBezTo>
                    <a:pt x="625" y="93"/>
                    <a:pt x="618" y="104"/>
                    <a:pt x="611" y="116"/>
                  </a:cubicBezTo>
                  <a:cubicBezTo>
                    <a:pt x="605" y="119"/>
                    <a:pt x="600" y="121"/>
                    <a:pt x="594" y="123"/>
                  </a:cubicBezTo>
                  <a:cubicBezTo>
                    <a:pt x="592" y="125"/>
                    <a:pt x="589" y="126"/>
                    <a:pt x="586" y="127"/>
                  </a:cubicBezTo>
                  <a:cubicBezTo>
                    <a:pt x="593" y="118"/>
                    <a:pt x="600" y="108"/>
                    <a:pt x="606" y="98"/>
                  </a:cubicBezTo>
                  <a:cubicBezTo>
                    <a:pt x="607" y="98"/>
                    <a:pt x="606" y="97"/>
                    <a:pt x="605" y="98"/>
                  </a:cubicBezTo>
                  <a:cubicBezTo>
                    <a:pt x="598" y="108"/>
                    <a:pt x="591" y="118"/>
                    <a:pt x="583" y="128"/>
                  </a:cubicBezTo>
                  <a:cubicBezTo>
                    <a:pt x="576" y="131"/>
                    <a:pt x="569" y="133"/>
                    <a:pt x="561" y="136"/>
                  </a:cubicBezTo>
                  <a:cubicBezTo>
                    <a:pt x="566" y="129"/>
                    <a:pt x="570" y="123"/>
                    <a:pt x="575" y="116"/>
                  </a:cubicBezTo>
                  <a:cubicBezTo>
                    <a:pt x="575" y="115"/>
                    <a:pt x="574" y="115"/>
                    <a:pt x="573" y="115"/>
                  </a:cubicBezTo>
                  <a:cubicBezTo>
                    <a:pt x="569" y="122"/>
                    <a:pt x="563" y="129"/>
                    <a:pt x="558" y="136"/>
                  </a:cubicBezTo>
                  <a:cubicBezTo>
                    <a:pt x="548" y="140"/>
                    <a:pt x="537" y="142"/>
                    <a:pt x="527" y="144"/>
                  </a:cubicBezTo>
                  <a:cubicBezTo>
                    <a:pt x="536" y="133"/>
                    <a:pt x="545" y="121"/>
                    <a:pt x="555" y="110"/>
                  </a:cubicBezTo>
                  <a:cubicBezTo>
                    <a:pt x="555" y="109"/>
                    <a:pt x="554" y="108"/>
                    <a:pt x="553" y="109"/>
                  </a:cubicBezTo>
                  <a:cubicBezTo>
                    <a:pt x="543" y="121"/>
                    <a:pt x="534" y="132"/>
                    <a:pt x="525" y="145"/>
                  </a:cubicBezTo>
                  <a:cubicBezTo>
                    <a:pt x="517" y="146"/>
                    <a:pt x="510" y="147"/>
                    <a:pt x="503" y="148"/>
                  </a:cubicBezTo>
                  <a:cubicBezTo>
                    <a:pt x="511" y="136"/>
                    <a:pt x="521" y="124"/>
                    <a:pt x="531" y="113"/>
                  </a:cubicBezTo>
                  <a:cubicBezTo>
                    <a:pt x="532" y="112"/>
                    <a:pt x="531" y="111"/>
                    <a:pt x="530" y="112"/>
                  </a:cubicBezTo>
                  <a:cubicBezTo>
                    <a:pt x="519" y="123"/>
                    <a:pt x="510" y="135"/>
                    <a:pt x="501" y="149"/>
                  </a:cubicBezTo>
                  <a:cubicBezTo>
                    <a:pt x="491" y="150"/>
                    <a:pt x="480" y="151"/>
                    <a:pt x="470" y="152"/>
                  </a:cubicBezTo>
                  <a:cubicBezTo>
                    <a:pt x="474" y="145"/>
                    <a:pt x="478" y="139"/>
                    <a:pt x="483" y="134"/>
                  </a:cubicBezTo>
                  <a:cubicBezTo>
                    <a:pt x="483" y="133"/>
                    <a:pt x="483" y="132"/>
                    <a:pt x="482" y="133"/>
                  </a:cubicBezTo>
                  <a:cubicBezTo>
                    <a:pt x="477" y="139"/>
                    <a:pt x="472" y="145"/>
                    <a:pt x="468" y="152"/>
                  </a:cubicBezTo>
                  <a:cubicBezTo>
                    <a:pt x="464" y="152"/>
                    <a:pt x="459" y="152"/>
                    <a:pt x="454" y="152"/>
                  </a:cubicBezTo>
                  <a:cubicBezTo>
                    <a:pt x="492" y="106"/>
                    <a:pt x="538" y="69"/>
                    <a:pt x="593" y="45"/>
                  </a:cubicBezTo>
                  <a:close/>
                  <a:moveTo>
                    <a:pt x="341" y="154"/>
                  </a:moveTo>
                  <a:cubicBezTo>
                    <a:pt x="366" y="135"/>
                    <a:pt x="401" y="138"/>
                    <a:pt x="429" y="148"/>
                  </a:cubicBezTo>
                  <a:cubicBezTo>
                    <a:pt x="450" y="155"/>
                    <a:pt x="450" y="173"/>
                    <a:pt x="449" y="191"/>
                  </a:cubicBezTo>
                  <a:cubicBezTo>
                    <a:pt x="448" y="205"/>
                    <a:pt x="450" y="226"/>
                    <a:pt x="443" y="238"/>
                  </a:cubicBezTo>
                  <a:cubicBezTo>
                    <a:pt x="427" y="262"/>
                    <a:pt x="370" y="255"/>
                    <a:pt x="353" y="238"/>
                  </a:cubicBezTo>
                  <a:cubicBezTo>
                    <a:pt x="332" y="216"/>
                    <a:pt x="339" y="183"/>
                    <a:pt x="342" y="155"/>
                  </a:cubicBezTo>
                  <a:cubicBezTo>
                    <a:pt x="342" y="155"/>
                    <a:pt x="342" y="154"/>
                    <a:pt x="341" y="154"/>
                  </a:cubicBezTo>
                  <a:close/>
                  <a:moveTo>
                    <a:pt x="71" y="27"/>
                  </a:moveTo>
                  <a:cubicBezTo>
                    <a:pt x="98" y="8"/>
                    <a:pt x="134" y="20"/>
                    <a:pt x="161" y="30"/>
                  </a:cubicBezTo>
                  <a:cubicBezTo>
                    <a:pt x="226" y="54"/>
                    <a:pt x="281" y="92"/>
                    <a:pt x="330" y="140"/>
                  </a:cubicBezTo>
                  <a:cubicBezTo>
                    <a:pt x="320" y="140"/>
                    <a:pt x="309" y="139"/>
                    <a:pt x="299" y="138"/>
                  </a:cubicBezTo>
                  <a:cubicBezTo>
                    <a:pt x="302" y="136"/>
                    <a:pt x="305" y="133"/>
                    <a:pt x="308" y="129"/>
                  </a:cubicBezTo>
                  <a:cubicBezTo>
                    <a:pt x="309" y="128"/>
                    <a:pt x="308" y="127"/>
                    <a:pt x="307" y="128"/>
                  </a:cubicBezTo>
                  <a:cubicBezTo>
                    <a:pt x="303" y="132"/>
                    <a:pt x="300" y="135"/>
                    <a:pt x="296" y="138"/>
                  </a:cubicBezTo>
                  <a:cubicBezTo>
                    <a:pt x="291" y="138"/>
                    <a:pt x="285" y="137"/>
                    <a:pt x="280" y="136"/>
                  </a:cubicBezTo>
                  <a:cubicBezTo>
                    <a:pt x="280" y="136"/>
                    <a:pt x="281" y="135"/>
                    <a:pt x="281" y="135"/>
                  </a:cubicBezTo>
                  <a:cubicBezTo>
                    <a:pt x="286" y="131"/>
                    <a:pt x="291" y="127"/>
                    <a:pt x="296" y="122"/>
                  </a:cubicBezTo>
                  <a:cubicBezTo>
                    <a:pt x="297" y="121"/>
                    <a:pt x="296" y="120"/>
                    <a:pt x="295" y="121"/>
                  </a:cubicBezTo>
                  <a:cubicBezTo>
                    <a:pt x="291" y="123"/>
                    <a:pt x="288" y="126"/>
                    <a:pt x="285" y="129"/>
                  </a:cubicBezTo>
                  <a:cubicBezTo>
                    <a:pt x="283" y="131"/>
                    <a:pt x="280" y="134"/>
                    <a:pt x="278" y="136"/>
                  </a:cubicBezTo>
                  <a:cubicBezTo>
                    <a:pt x="269" y="135"/>
                    <a:pt x="261" y="134"/>
                    <a:pt x="253" y="132"/>
                  </a:cubicBezTo>
                  <a:cubicBezTo>
                    <a:pt x="261" y="126"/>
                    <a:pt x="269" y="120"/>
                    <a:pt x="276" y="114"/>
                  </a:cubicBezTo>
                  <a:cubicBezTo>
                    <a:pt x="277" y="113"/>
                    <a:pt x="276" y="112"/>
                    <a:pt x="275" y="112"/>
                  </a:cubicBezTo>
                  <a:cubicBezTo>
                    <a:pt x="267" y="118"/>
                    <a:pt x="259" y="125"/>
                    <a:pt x="251" y="131"/>
                  </a:cubicBezTo>
                  <a:cubicBezTo>
                    <a:pt x="251" y="131"/>
                    <a:pt x="251" y="132"/>
                    <a:pt x="251" y="132"/>
                  </a:cubicBezTo>
                  <a:cubicBezTo>
                    <a:pt x="243" y="130"/>
                    <a:pt x="234" y="129"/>
                    <a:pt x="226" y="126"/>
                  </a:cubicBezTo>
                  <a:cubicBezTo>
                    <a:pt x="235" y="120"/>
                    <a:pt x="243" y="113"/>
                    <a:pt x="251" y="105"/>
                  </a:cubicBezTo>
                  <a:cubicBezTo>
                    <a:pt x="252" y="104"/>
                    <a:pt x="251" y="103"/>
                    <a:pt x="250" y="104"/>
                  </a:cubicBezTo>
                  <a:cubicBezTo>
                    <a:pt x="241" y="111"/>
                    <a:pt x="232" y="118"/>
                    <a:pt x="224" y="126"/>
                  </a:cubicBezTo>
                  <a:cubicBezTo>
                    <a:pt x="218" y="125"/>
                    <a:pt x="212" y="123"/>
                    <a:pt x="207" y="121"/>
                  </a:cubicBezTo>
                  <a:cubicBezTo>
                    <a:pt x="213" y="116"/>
                    <a:pt x="219" y="112"/>
                    <a:pt x="225" y="107"/>
                  </a:cubicBezTo>
                  <a:cubicBezTo>
                    <a:pt x="225" y="106"/>
                    <a:pt x="224" y="105"/>
                    <a:pt x="224" y="106"/>
                  </a:cubicBezTo>
                  <a:cubicBezTo>
                    <a:pt x="217" y="110"/>
                    <a:pt x="211" y="115"/>
                    <a:pt x="205" y="121"/>
                  </a:cubicBezTo>
                  <a:cubicBezTo>
                    <a:pt x="201" y="120"/>
                    <a:pt x="198" y="118"/>
                    <a:pt x="194" y="117"/>
                  </a:cubicBezTo>
                  <a:cubicBezTo>
                    <a:pt x="190" y="116"/>
                    <a:pt x="186" y="114"/>
                    <a:pt x="181" y="113"/>
                  </a:cubicBezTo>
                  <a:cubicBezTo>
                    <a:pt x="192" y="104"/>
                    <a:pt x="203" y="95"/>
                    <a:pt x="213" y="86"/>
                  </a:cubicBezTo>
                  <a:cubicBezTo>
                    <a:pt x="214" y="85"/>
                    <a:pt x="213" y="84"/>
                    <a:pt x="212" y="84"/>
                  </a:cubicBezTo>
                  <a:cubicBezTo>
                    <a:pt x="201" y="93"/>
                    <a:pt x="190" y="102"/>
                    <a:pt x="180" y="112"/>
                  </a:cubicBezTo>
                  <a:cubicBezTo>
                    <a:pt x="173" y="109"/>
                    <a:pt x="166" y="106"/>
                    <a:pt x="159" y="103"/>
                  </a:cubicBezTo>
                  <a:cubicBezTo>
                    <a:pt x="168" y="96"/>
                    <a:pt x="177" y="89"/>
                    <a:pt x="186" y="82"/>
                  </a:cubicBezTo>
                  <a:cubicBezTo>
                    <a:pt x="186" y="82"/>
                    <a:pt x="186" y="80"/>
                    <a:pt x="185" y="81"/>
                  </a:cubicBezTo>
                  <a:cubicBezTo>
                    <a:pt x="176" y="88"/>
                    <a:pt x="167" y="95"/>
                    <a:pt x="158" y="103"/>
                  </a:cubicBezTo>
                  <a:cubicBezTo>
                    <a:pt x="153" y="100"/>
                    <a:pt x="147" y="98"/>
                    <a:pt x="142" y="95"/>
                  </a:cubicBezTo>
                  <a:cubicBezTo>
                    <a:pt x="155" y="83"/>
                    <a:pt x="169" y="72"/>
                    <a:pt x="182" y="60"/>
                  </a:cubicBezTo>
                  <a:cubicBezTo>
                    <a:pt x="183" y="59"/>
                    <a:pt x="182" y="58"/>
                    <a:pt x="181" y="59"/>
                  </a:cubicBezTo>
                  <a:cubicBezTo>
                    <a:pt x="167" y="70"/>
                    <a:pt x="154" y="82"/>
                    <a:pt x="140" y="94"/>
                  </a:cubicBezTo>
                  <a:cubicBezTo>
                    <a:pt x="136" y="92"/>
                    <a:pt x="132" y="90"/>
                    <a:pt x="128" y="88"/>
                  </a:cubicBezTo>
                  <a:cubicBezTo>
                    <a:pt x="128" y="88"/>
                    <a:pt x="127" y="87"/>
                    <a:pt x="127" y="87"/>
                  </a:cubicBezTo>
                  <a:cubicBezTo>
                    <a:pt x="134" y="83"/>
                    <a:pt x="141" y="76"/>
                    <a:pt x="147" y="70"/>
                  </a:cubicBezTo>
                  <a:cubicBezTo>
                    <a:pt x="148" y="70"/>
                    <a:pt x="147" y="69"/>
                    <a:pt x="146" y="69"/>
                  </a:cubicBezTo>
                  <a:cubicBezTo>
                    <a:pt x="139" y="75"/>
                    <a:pt x="132" y="80"/>
                    <a:pt x="126" y="87"/>
                  </a:cubicBezTo>
                  <a:cubicBezTo>
                    <a:pt x="122" y="84"/>
                    <a:pt x="117" y="82"/>
                    <a:pt x="113" y="79"/>
                  </a:cubicBezTo>
                  <a:cubicBezTo>
                    <a:pt x="122" y="73"/>
                    <a:pt x="131" y="65"/>
                    <a:pt x="139" y="57"/>
                  </a:cubicBezTo>
                  <a:cubicBezTo>
                    <a:pt x="140" y="57"/>
                    <a:pt x="138" y="56"/>
                    <a:pt x="138" y="56"/>
                  </a:cubicBezTo>
                  <a:cubicBezTo>
                    <a:pt x="129" y="63"/>
                    <a:pt x="120" y="70"/>
                    <a:pt x="112" y="79"/>
                  </a:cubicBezTo>
                  <a:cubicBezTo>
                    <a:pt x="107" y="76"/>
                    <a:pt x="103" y="73"/>
                    <a:pt x="98" y="70"/>
                  </a:cubicBezTo>
                  <a:cubicBezTo>
                    <a:pt x="105" y="64"/>
                    <a:pt x="111" y="58"/>
                    <a:pt x="118" y="53"/>
                  </a:cubicBezTo>
                  <a:cubicBezTo>
                    <a:pt x="118" y="52"/>
                    <a:pt x="117" y="51"/>
                    <a:pt x="117" y="52"/>
                  </a:cubicBezTo>
                  <a:cubicBezTo>
                    <a:pt x="110" y="57"/>
                    <a:pt x="103" y="63"/>
                    <a:pt x="97" y="69"/>
                  </a:cubicBezTo>
                  <a:cubicBezTo>
                    <a:pt x="94" y="67"/>
                    <a:pt x="91" y="64"/>
                    <a:pt x="88" y="61"/>
                  </a:cubicBezTo>
                  <a:cubicBezTo>
                    <a:pt x="96" y="54"/>
                    <a:pt x="105" y="47"/>
                    <a:pt x="113" y="40"/>
                  </a:cubicBezTo>
                  <a:cubicBezTo>
                    <a:pt x="113" y="39"/>
                    <a:pt x="113" y="38"/>
                    <a:pt x="112" y="39"/>
                  </a:cubicBezTo>
                  <a:cubicBezTo>
                    <a:pt x="104" y="46"/>
                    <a:pt x="95" y="53"/>
                    <a:pt x="87" y="61"/>
                  </a:cubicBezTo>
                  <a:cubicBezTo>
                    <a:pt x="84" y="57"/>
                    <a:pt x="81" y="54"/>
                    <a:pt x="78" y="50"/>
                  </a:cubicBezTo>
                  <a:cubicBezTo>
                    <a:pt x="78" y="50"/>
                    <a:pt x="79" y="50"/>
                    <a:pt x="79" y="50"/>
                  </a:cubicBezTo>
                  <a:cubicBezTo>
                    <a:pt x="85" y="44"/>
                    <a:pt x="91" y="38"/>
                    <a:pt x="98" y="33"/>
                  </a:cubicBezTo>
                  <a:cubicBezTo>
                    <a:pt x="99" y="32"/>
                    <a:pt x="97" y="31"/>
                    <a:pt x="97" y="32"/>
                  </a:cubicBezTo>
                  <a:cubicBezTo>
                    <a:pt x="90" y="37"/>
                    <a:pt x="84" y="43"/>
                    <a:pt x="78" y="4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47"/>
                    <a:pt x="74" y="43"/>
                    <a:pt x="73" y="39"/>
                  </a:cubicBezTo>
                  <a:cubicBezTo>
                    <a:pt x="77" y="35"/>
                    <a:pt x="82" y="31"/>
                    <a:pt x="86" y="27"/>
                  </a:cubicBezTo>
                  <a:cubicBezTo>
                    <a:pt x="86" y="26"/>
                    <a:pt x="86" y="25"/>
                    <a:pt x="85" y="26"/>
                  </a:cubicBezTo>
                  <a:cubicBezTo>
                    <a:pt x="81" y="30"/>
                    <a:pt x="77" y="34"/>
                    <a:pt x="72" y="38"/>
                  </a:cubicBezTo>
                  <a:cubicBezTo>
                    <a:pt x="72" y="35"/>
                    <a:pt x="71" y="31"/>
                    <a:pt x="71" y="27"/>
                  </a:cubicBezTo>
                  <a:close/>
                  <a:moveTo>
                    <a:pt x="180" y="373"/>
                  </a:moveTo>
                  <a:cubicBezTo>
                    <a:pt x="152" y="390"/>
                    <a:pt x="117" y="403"/>
                    <a:pt x="86" y="386"/>
                  </a:cubicBezTo>
                  <a:cubicBezTo>
                    <a:pt x="60" y="372"/>
                    <a:pt x="44" y="344"/>
                    <a:pt x="34" y="317"/>
                  </a:cubicBezTo>
                  <a:cubicBezTo>
                    <a:pt x="12" y="255"/>
                    <a:pt x="10" y="185"/>
                    <a:pt x="26" y="121"/>
                  </a:cubicBezTo>
                  <a:cubicBezTo>
                    <a:pt x="33" y="92"/>
                    <a:pt x="42" y="54"/>
                    <a:pt x="64" y="32"/>
                  </a:cubicBezTo>
                  <a:cubicBezTo>
                    <a:pt x="64" y="48"/>
                    <a:pt x="76" y="62"/>
                    <a:pt x="89" y="72"/>
                  </a:cubicBezTo>
                  <a:cubicBezTo>
                    <a:pt x="111" y="90"/>
                    <a:pt x="138" y="103"/>
                    <a:pt x="163" y="114"/>
                  </a:cubicBezTo>
                  <a:cubicBezTo>
                    <a:pt x="218" y="137"/>
                    <a:pt x="277" y="149"/>
                    <a:pt x="337" y="147"/>
                  </a:cubicBezTo>
                  <a:cubicBezTo>
                    <a:pt x="335" y="148"/>
                    <a:pt x="334" y="149"/>
                    <a:pt x="333" y="150"/>
                  </a:cubicBezTo>
                  <a:cubicBezTo>
                    <a:pt x="331" y="153"/>
                    <a:pt x="333" y="156"/>
                    <a:pt x="336" y="156"/>
                  </a:cubicBezTo>
                  <a:cubicBezTo>
                    <a:pt x="329" y="184"/>
                    <a:pt x="327" y="220"/>
                    <a:pt x="346" y="24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36" y="330"/>
                    <a:pt x="209" y="354"/>
                    <a:pt x="180" y="373"/>
                  </a:cubicBezTo>
                  <a:close/>
                  <a:moveTo>
                    <a:pt x="352" y="450"/>
                  </a:moveTo>
                  <a:cubicBezTo>
                    <a:pt x="333" y="511"/>
                    <a:pt x="309" y="569"/>
                    <a:pt x="280" y="625"/>
                  </a:cubicBezTo>
                  <a:cubicBezTo>
                    <a:pt x="275" y="583"/>
                    <a:pt x="269" y="541"/>
                    <a:pt x="261" y="499"/>
                  </a:cubicBezTo>
                  <a:cubicBezTo>
                    <a:pt x="261" y="496"/>
                    <a:pt x="257" y="496"/>
                    <a:pt x="255" y="498"/>
                  </a:cubicBezTo>
                  <a:cubicBezTo>
                    <a:pt x="224" y="523"/>
                    <a:pt x="189" y="544"/>
                    <a:pt x="153" y="561"/>
                  </a:cubicBezTo>
                  <a:cubicBezTo>
                    <a:pt x="156" y="557"/>
                    <a:pt x="158" y="554"/>
                    <a:pt x="160" y="550"/>
                  </a:cubicBezTo>
                  <a:cubicBezTo>
                    <a:pt x="174" y="537"/>
                    <a:pt x="187" y="525"/>
                    <a:pt x="201" y="513"/>
                  </a:cubicBezTo>
                  <a:cubicBezTo>
                    <a:pt x="201" y="512"/>
                    <a:pt x="201" y="512"/>
                    <a:pt x="200" y="512"/>
                  </a:cubicBezTo>
                  <a:cubicBezTo>
                    <a:pt x="187" y="523"/>
                    <a:pt x="175" y="535"/>
                    <a:pt x="163" y="546"/>
                  </a:cubicBezTo>
                  <a:cubicBezTo>
                    <a:pt x="171" y="535"/>
                    <a:pt x="178" y="523"/>
                    <a:pt x="185" y="511"/>
                  </a:cubicBezTo>
                  <a:cubicBezTo>
                    <a:pt x="196" y="501"/>
                    <a:pt x="207" y="491"/>
                    <a:pt x="217" y="480"/>
                  </a:cubicBezTo>
                  <a:cubicBezTo>
                    <a:pt x="218" y="480"/>
                    <a:pt x="217" y="479"/>
                    <a:pt x="217" y="479"/>
                  </a:cubicBezTo>
                  <a:cubicBezTo>
                    <a:pt x="206" y="489"/>
                    <a:pt x="196" y="499"/>
                    <a:pt x="186" y="509"/>
                  </a:cubicBezTo>
                  <a:cubicBezTo>
                    <a:pt x="195" y="494"/>
                    <a:pt x="203" y="479"/>
                    <a:pt x="211" y="464"/>
                  </a:cubicBezTo>
                  <a:cubicBezTo>
                    <a:pt x="219" y="456"/>
                    <a:pt x="226" y="447"/>
                    <a:pt x="234" y="439"/>
                  </a:cubicBezTo>
                  <a:cubicBezTo>
                    <a:pt x="234" y="438"/>
                    <a:pt x="234" y="438"/>
                    <a:pt x="233" y="438"/>
                  </a:cubicBezTo>
                  <a:cubicBezTo>
                    <a:pt x="226" y="445"/>
                    <a:pt x="220" y="453"/>
                    <a:pt x="213" y="460"/>
                  </a:cubicBezTo>
                  <a:cubicBezTo>
                    <a:pt x="217" y="453"/>
                    <a:pt x="221" y="445"/>
                    <a:pt x="224" y="438"/>
                  </a:cubicBezTo>
                  <a:cubicBezTo>
                    <a:pt x="237" y="425"/>
                    <a:pt x="250" y="412"/>
                    <a:pt x="263" y="400"/>
                  </a:cubicBezTo>
                  <a:cubicBezTo>
                    <a:pt x="264" y="400"/>
                    <a:pt x="263" y="399"/>
                    <a:pt x="262" y="399"/>
                  </a:cubicBezTo>
                  <a:cubicBezTo>
                    <a:pt x="249" y="410"/>
                    <a:pt x="237" y="422"/>
                    <a:pt x="226" y="434"/>
                  </a:cubicBezTo>
                  <a:cubicBezTo>
                    <a:pt x="230" y="424"/>
                    <a:pt x="235" y="414"/>
                    <a:pt x="240" y="403"/>
                  </a:cubicBezTo>
                  <a:cubicBezTo>
                    <a:pt x="250" y="393"/>
                    <a:pt x="260" y="383"/>
                    <a:pt x="270" y="373"/>
                  </a:cubicBezTo>
                  <a:cubicBezTo>
                    <a:pt x="271" y="373"/>
                    <a:pt x="270" y="372"/>
                    <a:pt x="270" y="373"/>
                  </a:cubicBezTo>
                  <a:cubicBezTo>
                    <a:pt x="260" y="382"/>
                    <a:pt x="250" y="391"/>
                    <a:pt x="240" y="401"/>
                  </a:cubicBezTo>
                  <a:cubicBezTo>
                    <a:pt x="244" y="392"/>
                    <a:pt x="248" y="382"/>
                    <a:pt x="251" y="373"/>
                  </a:cubicBezTo>
                  <a:cubicBezTo>
                    <a:pt x="261" y="363"/>
                    <a:pt x="270" y="353"/>
                    <a:pt x="280" y="343"/>
                  </a:cubicBezTo>
                  <a:cubicBezTo>
                    <a:pt x="280" y="342"/>
                    <a:pt x="279" y="341"/>
                    <a:pt x="279" y="342"/>
                  </a:cubicBezTo>
                  <a:cubicBezTo>
                    <a:pt x="270" y="351"/>
                    <a:pt x="261" y="361"/>
                    <a:pt x="252" y="370"/>
                  </a:cubicBezTo>
                  <a:cubicBezTo>
                    <a:pt x="256" y="360"/>
                    <a:pt x="259" y="351"/>
                    <a:pt x="263" y="341"/>
                  </a:cubicBezTo>
                  <a:cubicBezTo>
                    <a:pt x="273" y="332"/>
                    <a:pt x="284" y="323"/>
                    <a:pt x="294" y="314"/>
                  </a:cubicBezTo>
                  <a:cubicBezTo>
                    <a:pt x="294" y="314"/>
                    <a:pt x="293" y="313"/>
                    <a:pt x="293" y="313"/>
                  </a:cubicBezTo>
                  <a:cubicBezTo>
                    <a:pt x="283" y="322"/>
                    <a:pt x="273" y="330"/>
                    <a:pt x="263" y="339"/>
                  </a:cubicBezTo>
                  <a:cubicBezTo>
                    <a:pt x="265" y="333"/>
                    <a:pt x="267" y="327"/>
                    <a:pt x="269" y="322"/>
                  </a:cubicBezTo>
                  <a:cubicBezTo>
                    <a:pt x="273" y="318"/>
                    <a:pt x="278" y="315"/>
                    <a:pt x="283" y="311"/>
                  </a:cubicBezTo>
                  <a:cubicBezTo>
                    <a:pt x="284" y="311"/>
                    <a:pt x="283" y="310"/>
                    <a:pt x="283" y="310"/>
                  </a:cubicBezTo>
                  <a:cubicBezTo>
                    <a:pt x="278" y="313"/>
                    <a:pt x="274" y="316"/>
                    <a:pt x="269" y="320"/>
                  </a:cubicBezTo>
                  <a:cubicBezTo>
                    <a:pt x="270" y="318"/>
                    <a:pt x="270" y="316"/>
                    <a:pt x="271" y="314"/>
                  </a:cubicBezTo>
                  <a:cubicBezTo>
                    <a:pt x="298" y="292"/>
                    <a:pt x="325" y="270"/>
                    <a:pt x="353" y="248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5" y="250"/>
                    <a:pt x="358" y="252"/>
                    <a:pt x="361" y="253"/>
                  </a:cubicBezTo>
                  <a:cubicBezTo>
                    <a:pt x="369" y="258"/>
                    <a:pt x="381" y="260"/>
                    <a:pt x="393" y="261"/>
                  </a:cubicBezTo>
                  <a:cubicBezTo>
                    <a:pt x="383" y="325"/>
                    <a:pt x="371" y="388"/>
                    <a:pt x="352" y="450"/>
                  </a:cubicBezTo>
                  <a:close/>
                  <a:moveTo>
                    <a:pt x="720" y="475"/>
                  </a:moveTo>
                  <a:cubicBezTo>
                    <a:pt x="684" y="483"/>
                    <a:pt x="646" y="483"/>
                    <a:pt x="609" y="473"/>
                  </a:cubicBezTo>
                  <a:cubicBezTo>
                    <a:pt x="607" y="472"/>
                    <a:pt x="603" y="474"/>
                    <a:pt x="604" y="477"/>
                  </a:cubicBezTo>
                  <a:cubicBezTo>
                    <a:pt x="606" y="519"/>
                    <a:pt x="609" y="560"/>
                    <a:pt x="611" y="601"/>
                  </a:cubicBezTo>
                  <a:cubicBezTo>
                    <a:pt x="592" y="591"/>
                    <a:pt x="574" y="580"/>
                    <a:pt x="557" y="567"/>
                  </a:cubicBezTo>
                  <a:cubicBezTo>
                    <a:pt x="563" y="560"/>
                    <a:pt x="568" y="554"/>
                    <a:pt x="573" y="547"/>
                  </a:cubicBezTo>
                  <a:cubicBezTo>
                    <a:pt x="574" y="546"/>
                    <a:pt x="573" y="546"/>
                    <a:pt x="572" y="546"/>
                  </a:cubicBezTo>
                  <a:cubicBezTo>
                    <a:pt x="567" y="553"/>
                    <a:pt x="561" y="559"/>
                    <a:pt x="556" y="566"/>
                  </a:cubicBezTo>
                  <a:cubicBezTo>
                    <a:pt x="551" y="562"/>
                    <a:pt x="546" y="558"/>
                    <a:pt x="540" y="553"/>
                  </a:cubicBezTo>
                  <a:cubicBezTo>
                    <a:pt x="547" y="547"/>
                    <a:pt x="553" y="541"/>
                    <a:pt x="559" y="534"/>
                  </a:cubicBezTo>
                  <a:cubicBezTo>
                    <a:pt x="560" y="533"/>
                    <a:pt x="559" y="532"/>
                    <a:pt x="558" y="533"/>
                  </a:cubicBezTo>
                  <a:cubicBezTo>
                    <a:pt x="552" y="540"/>
                    <a:pt x="546" y="546"/>
                    <a:pt x="539" y="552"/>
                  </a:cubicBezTo>
                  <a:cubicBezTo>
                    <a:pt x="534" y="548"/>
                    <a:pt x="528" y="543"/>
                    <a:pt x="523" y="538"/>
                  </a:cubicBezTo>
                  <a:cubicBezTo>
                    <a:pt x="528" y="534"/>
                    <a:pt x="533" y="530"/>
                    <a:pt x="537" y="526"/>
                  </a:cubicBezTo>
                  <a:cubicBezTo>
                    <a:pt x="537" y="525"/>
                    <a:pt x="536" y="524"/>
                    <a:pt x="536" y="525"/>
                  </a:cubicBezTo>
                  <a:cubicBezTo>
                    <a:pt x="532" y="529"/>
                    <a:pt x="527" y="533"/>
                    <a:pt x="522" y="537"/>
                  </a:cubicBezTo>
                  <a:cubicBezTo>
                    <a:pt x="518" y="533"/>
                    <a:pt x="514" y="529"/>
                    <a:pt x="510" y="525"/>
                  </a:cubicBezTo>
                  <a:cubicBezTo>
                    <a:pt x="514" y="521"/>
                    <a:pt x="518" y="517"/>
                    <a:pt x="522" y="513"/>
                  </a:cubicBezTo>
                  <a:cubicBezTo>
                    <a:pt x="522" y="513"/>
                    <a:pt x="521" y="512"/>
                    <a:pt x="521" y="512"/>
                  </a:cubicBezTo>
                  <a:cubicBezTo>
                    <a:pt x="517" y="516"/>
                    <a:pt x="513" y="520"/>
                    <a:pt x="509" y="524"/>
                  </a:cubicBezTo>
                  <a:cubicBezTo>
                    <a:pt x="504" y="520"/>
                    <a:pt x="500" y="515"/>
                    <a:pt x="496" y="510"/>
                  </a:cubicBezTo>
                  <a:cubicBezTo>
                    <a:pt x="501" y="505"/>
                    <a:pt x="507" y="500"/>
                    <a:pt x="512" y="495"/>
                  </a:cubicBezTo>
                  <a:cubicBezTo>
                    <a:pt x="513" y="495"/>
                    <a:pt x="512" y="494"/>
                    <a:pt x="511" y="494"/>
                  </a:cubicBezTo>
                  <a:cubicBezTo>
                    <a:pt x="506" y="499"/>
                    <a:pt x="500" y="504"/>
                    <a:pt x="495" y="509"/>
                  </a:cubicBezTo>
                  <a:cubicBezTo>
                    <a:pt x="490" y="504"/>
                    <a:pt x="485" y="498"/>
                    <a:pt x="480" y="492"/>
                  </a:cubicBezTo>
                  <a:cubicBezTo>
                    <a:pt x="487" y="486"/>
                    <a:pt x="493" y="480"/>
                    <a:pt x="499" y="474"/>
                  </a:cubicBezTo>
                  <a:cubicBezTo>
                    <a:pt x="500" y="474"/>
                    <a:pt x="499" y="473"/>
                    <a:pt x="498" y="473"/>
                  </a:cubicBezTo>
                  <a:cubicBezTo>
                    <a:pt x="492" y="479"/>
                    <a:pt x="486" y="485"/>
                    <a:pt x="480" y="491"/>
                  </a:cubicBezTo>
                  <a:cubicBezTo>
                    <a:pt x="474" y="484"/>
                    <a:pt x="468" y="476"/>
                    <a:pt x="463" y="469"/>
                  </a:cubicBezTo>
                  <a:cubicBezTo>
                    <a:pt x="471" y="463"/>
                    <a:pt x="478" y="457"/>
                    <a:pt x="484" y="451"/>
                  </a:cubicBezTo>
                  <a:cubicBezTo>
                    <a:pt x="484" y="450"/>
                    <a:pt x="484" y="449"/>
                    <a:pt x="483" y="450"/>
                  </a:cubicBezTo>
                  <a:cubicBezTo>
                    <a:pt x="476" y="456"/>
                    <a:pt x="470" y="462"/>
                    <a:pt x="463" y="468"/>
                  </a:cubicBezTo>
                  <a:cubicBezTo>
                    <a:pt x="450" y="450"/>
                    <a:pt x="439" y="431"/>
                    <a:pt x="429" y="411"/>
                  </a:cubicBezTo>
                  <a:cubicBezTo>
                    <a:pt x="435" y="406"/>
                    <a:pt x="441" y="402"/>
                    <a:pt x="446" y="397"/>
                  </a:cubicBezTo>
                  <a:cubicBezTo>
                    <a:pt x="447" y="396"/>
                    <a:pt x="446" y="395"/>
                    <a:pt x="446" y="396"/>
                  </a:cubicBezTo>
                  <a:cubicBezTo>
                    <a:pt x="440" y="401"/>
                    <a:pt x="434" y="405"/>
                    <a:pt x="429" y="410"/>
                  </a:cubicBezTo>
                  <a:cubicBezTo>
                    <a:pt x="422" y="397"/>
                    <a:pt x="417" y="384"/>
                    <a:pt x="411" y="371"/>
                  </a:cubicBezTo>
                  <a:cubicBezTo>
                    <a:pt x="418" y="364"/>
                    <a:pt x="425" y="358"/>
                    <a:pt x="431" y="352"/>
                  </a:cubicBezTo>
                  <a:cubicBezTo>
                    <a:pt x="432" y="352"/>
                    <a:pt x="431" y="351"/>
                    <a:pt x="430" y="351"/>
                  </a:cubicBezTo>
                  <a:cubicBezTo>
                    <a:pt x="424" y="357"/>
                    <a:pt x="417" y="363"/>
                    <a:pt x="411" y="370"/>
                  </a:cubicBezTo>
                  <a:cubicBezTo>
                    <a:pt x="408" y="363"/>
                    <a:pt x="406" y="356"/>
                    <a:pt x="404" y="349"/>
                  </a:cubicBezTo>
                  <a:cubicBezTo>
                    <a:pt x="404" y="349"/>
                    <a:pt x="404" y="349"/>
                    <a:pt x="404" y="348"/>
                  </a:cubicBezTo>
                  <a:cubicBezTo>
                    <a:pt x="410" y="343"/>
                    <a:pt x="416" y="338"/>
                    <a:pt x="423" y="335"/>
                  </a:cubicBezTo>
                  <a:cubicBezTo>
                    <a:pt x="423" y="334"/>
                    <a:pt x="423" y="333"/>
                    <a:pt x="422" y="334"/>
                  </a:cubicBezTo>
                  <a:cubicBezTo>
                    <a:pt x="415" y="337"/>
                    <a:pt x="409" y="342"/>
                    <a:pt x="403" y="348"/>
                  </a:cubicBezTo>
                  <a:cubicBezTo>
                    <a:pt x="403" y="348"/>
                    <a:pt x="403" y="348"/>
                    <a:pt x="403" y="348"/>
                  </a:cubicBezTo>
                  <a:cubicBezTo>
                    <a:pt x="401" y="341"/>
                    <a:pt x="399" y="335"/>
                    <a:pt x="398" y="329"/>
                  </a:cubicBezTo>
                  <a:cubicBezTo>
                    <a:pt x="403" y="323"/>
                    <a:pt x="408" y="317"/>
                    <a:pt x="415" y="312"/>
                  </a:cubicBezTo>
                  <a:cubicBezTo>
                    <a:pt x="415" y="312"/>
                    <a:pt x="415" y="311"/>
                    <a:pt x="414" y="311"/>
                  </a:cubicBezTo>
                  <a:cubicBezTo>
                    <a:pt x="408" y="316"/>
                    <a:pt x="402" y="321"/>
                    <a:pt x="397" y="327"/>
                  </a:cubicBezTo>
                  <a:cubicBezTo>
                    <a:pt x="396" y="322"/>
                    <a:pt x="394" y="317"/>
                    <a:pt x="393" y="311"/>
                  </a:cubicBezTo>
                  <a:cubicBezTo>
                    <a:pt x="393" y="311"/>
                    <a:pt x="393" y="310"/>
                    <a:pt x="393" y="309"/>
                  </a:cubicBezTo>
                  <a:cubicBezTo>
                    <a:pt x="402" y="301"/>
                    <a:pt x="410" y="293"/>
                    <a:pt x="418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09" y="292"/>
                    <a:pt x="401" y="300"/>
                    <a:pt x="394" y="307"/>
                  </a:cubicBezTo>
                  <a:cubicBezTo>
                    <a:pt x="395" y="300"/>
                    <a:pt x="395" y="292"/>
                    <a:pt x="396" y="285"/>
                  </a:cubicBezTo>
                  <a:cubicBezTo>
                    <a:pt x="402" y="278"/>
                    <a:pt x="408" y="271"/>
                    <a:pt x="415" y="265"/>
                  </a:cubicBezTo>
                  <a:cubicBezTo>
                    <a:pt x="415" y="265"/>
                    <a:pt x="414" y="264"/>
                    <a:pt x="414" y="264"/>
                  </a:cubicBezTo>
                  <a:cubicBezTo>
                    <a:pt x="407" y="270"/>
                    <a:pt x="402" y="276"/>
                    <a:pt x="396" y="282"/>
                  </a:cubicBezTo>
                  <a:cubicBezTo>
                    <a:pt x="397" y="275"/>
                    <a:pt x="398" y="269"/>
                    <a:pt x="398" y="262"/>
                  </a:cubicBezTo>
                  <a:cubicBezTo>
                    <a:pt x="415" y="262"/>
                    <a:pt x="432" y="259"/>
                    <a:pt x="443" y="250"/>
                  </a:cubicBezTo>
                  <a:cubicBezTo>
                    <a:pt x="470" y="280"/>
                    <a:pt x="501" y="307"/>
                    <a:pt x="535" y="329"/>
                  </a:cubicBezTo>
                  <a:cubicBezTo>
                    <a:pt x="534" y="330"/>
                    <a:pt x="535" y="331"/>
                    <a:pt x="536" y="332"/>
                  </a:cubicBezTo>
                  <a:cubicBezTo>
                    <a:pt x="589" y="390"/>
                    <a:pt x="652" y="437"/>
                    <a:pt x="720" y="475"/>
                  </a:cubicBezTo>
                  <a:close/>
                  <a:moveTo>
                    <a:pt x="449" y="244"/>
                  </a:moveTo>
                  <a:cubicBezTo>
                    <a:pt x="450" y="243"/>
                    <a:pt x="450" y="241"/>
                    <a:pt x="451" y="240"/>
                  </a:cubicBezTo>
                  <a:cubicBezTo>
                    <a:pt x="460" y="224"/>
                    <a:pt x="458" y="200"/>
                    <a:pt x="458" y="182"/>
                  </a:cubicBezTo>
                  <a:cubicBezTo>
                    <a:pt x="458" y="174"/>
                    <a:pt x="457" y="166"/>
                    <a:pt x="454" y="159"/>
                  </a:cubicBezTo>
                  <a:cubicBezTo>
                    <a:pt x="487" y="160"/>
                    <a:pt x="519" y="156"/>
                    <a:pt x="550" y="147"/>
                  </a:cubicBezTo>
                  <a:cubicBezTo>
                    <a:pt x="550" y="148"/>
                    <a:pt x="551" y="148"/>
                    <a:pt x="551" y="148"/>
                  </a:cubicBezTo>
                  <a:cubicBezTo>
                    <a:pt x="551" y="148"/>
                    <a:pt x="552" y="147"/>
                    <a:pt x="552" y="147"/>
                  </a:cubicBezTo>
                  <a:cubicBezTo>
                    <a:pt x="573" y="141"/>
                    <a:pt x="594" y="133"/>
                    <a:pt x="614" y="124"/>
                  </a:cubicBezTo>
                  <a:cubicBezTo>
                    <a:pt x="639" y="112"/>
                    <a:pt x="662" y="97"/>
                    <a:pt x="683" y="79"/>
                  </a:cubicBezTo>
                  <a:cubicBezTo>
                    <a:pt x="699" y="67"/>
                    <a:pt x="720" y="47"/>
                    <a:pt x="715" y="25"/>
                  </a:cubicBezTo>
                  <a:cubicBezTo>
                    <a:pt x="720" y="28"/>
                    <a:pt x="724" y="32"/>
                    <a:pt x="728" y="39"/>
                  </a:cubicBezTo>
                  <a:cubicBezTo>
                    <a:pt x="739" y="54"/>
                    <a:pt x="745" y="73"/>
                    <a:pt x="749" y="91"/>
                  </a:cubicBezTo>
                  <a:cubicBezTo>
                    <a:pt x="764" y="154"/>
                    <a:pt x="771" y="228"/>
                    <a:pt x="759" y="292"/>
                  </a:cubicBezTo>
                  <a:cubicBezTo>
                    <a:pt x="754" y="322"/>
                    <a:pt x="743" y="372"/>
                    <a:pt x="708" y="380"/>
                  </a:cubicBezTo>
                  <a:cubicBezTo>
                    <a:pt x="680" y="387"/>
                    <a:pt x="644" y="372"/>
                    <a:pt x="618" y="362"/>
                  </a:cubicBezTo>
                  <a:cubicBezTo>
                    <a:pt x="553" y="337"/>
                    <a:pt x="495" y="296"/>
                    <a:pt x="449" y="244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10452100" y="2425700"/>
              <a:ext cx="65088" cy="79375"/>
            </a:xfrm>
            <a:custGeom>
              <a:gdLst>
                <a:gd fmla="*/ 29 w 30" name="T0"/>
                <a:gd fmla="*/ 1 h 36" name="T1"/>
                <a:gd fmla="*/ 1 w 30" name="T2"/>
                <a:gd fmla="*/ 35 h 36" name="T3"/>
                <a:gd fmla="*/ 1 w 30" name="T4"/>
                <a:gd fmla="*/ 36 h 36" name="T5"/>
                <a:gd fmla="*/ 29 w 30" name="T6"/>
                <a:gd fmla="*/ 2 h 36" name="T7"/>
                <a:gd fmla="*/ 29 w 30" name="T8"/>
                <a:gd fmla="*/ 1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30">
                  <a:moveTo>
                    <a:pt x="29" y="1"/>
                  </a:moveTo>
                  <a:cubicBezTo>
                    <a:pt x="19" y="12"/>
                    <a:pt x="10" y="24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11" y="24"/>
                    <a:pt x="20" y="13"/>
                    <a:pt x="29" y="2"/>
                  </a:cubicBezTo>
                  <a:cubicBezTo>
                    <a:pt x="30" y="1"/>
                    <a:pt x="29" y="0"/>
                    <a:pt x="29" y="1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10309225" y="2990850"/>
              <a:ext cx="46038" cy="42862"/>
            </a:xfrm>
            <a:custGeom>
              <a:gdLst>
                <a:gd fmla="*/ 19 w 21" name="T0"/>
                <a:gd fmla="*/ 0 h 19" name="T1"/>
                <a:gd fmla="*/ 1 w 21" name="T2"/>
                <a:gd fmla="*/ 18 h 19" name="T3"/>
                <a:gd fmla="*/ 2 w 21" name="T4"/>
                <a:gd fmla="*/ 18 h 19" name="T5"/>
                <a:gd fmla="*/ 20 w 21" name="T6"/>
                <a:gd fmla="*/ 1 h 19" name="T7"/>
                <a:gd fmla="*/ 19 w 21" name="T8"/>
                <a:gd fmla="*/ 0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1">
                  <a:moveTo>
                    <a:pt x="19" y="0"/>
                  </a:moveTo>
                  <a:cubicBezTo>
                    <a:pt x="13" y="6"/>
                    <a:pt x="7" y="12"/>
                    <a:pt x="1" y="18"/>
                  </a:cubicBezTo>
                  <a:cubicBezTo>
                    <a:pt x="0" y="18"/>
                    <a:pt x="1" y="19"/>
                    <a:pt x="2" y="18"/>
                  </a:cubicBezTo>
                  <a:cubicBezTo>
                    <a:pt x="8" y="13"/>
                    <a:pt x="14" y="7"/>
                    <a:pt x="20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9" name="Freeform 40"/>
            <p:cNvSpPr/>
            <p:nvPr/>
          </p:nvSpPr>
          <p:spPr bwMode="auto">
            <a:xfrm>
              <a:off x="10360025" y="3094038"/>
              <a:ext cx="34925" cy="28575"/>
            </a:xfrm>
            <a:custGeom>
              <a:gdLst>
                <a:gd fmla="*/ 14 w 16" name="T0"/>
                <a:gd fmla="*/ 0 h 13" name="T1"/>
                <a:gd fmla="*/ 0 w 16" name="T2"/>
                <a:gd fmla="*/ 12 h 13" name="T3"/>
                <a:gd fmla="*/ 1 w 16" name="T4"/>
                <a:gd fmla="*/ 13 h 13" name="T5"/>
                <a:gd fmla="*/ 15 w 16" name="T6"/>
                <a:gd fmla="*/ 1 h 13" name="T7"/>
                <a:gd fmla="*/ 14 w 16" name="T8"/>
                <a:gd fmla="*/ 0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6">
                  <a:moveTo>
                    <a:pt x="14" y="0"/>
                  </a:moveTo>
                  <a:cubicBezTo>
                    <a:pt x="10" y="4"/>
                    <a:pt x="5" y="8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6" y="9"/>
                    <a:pt x="10" y="5"/>
                    <a:pt x="15" y="1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20" name="Freeform 41"/>
            <p:cNvSpPr/>
            <p:nvPr/>
          </p:nvSpPr>
          <p:spPr bwMode="auto">
            <a:xfrm>
              <a:off x="10377488" y="3125788"/>
              <a:ext cx="41275" cy="34925"/>
            </a:xfrm>
            <a:custGeom>
              <a:gdLst>
                <a:gd fmla="*/ 18 w 19" name="T0"/>
                <a:gd fmla="*/ 0 h 16" name="T1"/>
                <a:gd fmla="*/ 1 w 19" name="T2"/>
                <a:gd fmla="*/ 14 h 16" name="T3"/>
                <a:gd fmla="*/ 1 w 19" name="T4"/>
                <a:gd fmla="*/ 15 h 16" name="T5"/>
                <a:gd fmla="*/ 19 w 19" name="T6"/>
                <a:gd fmla="*/ 1 h 16" name="T7"/>
                <a:gd fmla="*/ 18 w 1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8" y="0"/>
                  </a:moveTo>
                  <a:cubicBezTo>
                    <a:pt x="13" y="6"/>
                    <a:pt x="7" y="11"/>
                    <a:pt x="1" y="14"/>
                  </a:cubicBezTo>
                  <a:cubicBezTo>
                    <a:pt x="0" y="15"/>
                    <a:pt x="0" y="16"/>
                    <a:pt x="1" y="15"/>
                  </a:cubicBezTo>
                  <a:cubicBezTo>
                    <a:pt x="8" y="12"/>
                    <a:pt x="14" y="7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10642600" y="3397250"/>
              <a:ext cx="41275" cy="47625"/>
            </a:xfrm>
            <a:custGeom>
              <a:gdLst>
                <a:gd fmla="*/ 18 w 19" name="T0"/>
                <a:gd fmla="*/ 1 h 22" name="T1"/>
                <a:gd fmla="*/ 0 w 19" name="T2"/>
                <a:gd fmla="*/ 20 h 22" name="T3"/>
                <a:gd fmla="*/ 1 w 19" name="T4"/>
                <a:gd fmla="*/ 22 h 22" name="T5"/>
                <a:gd fmla="*/ 19 w 19" name="T6"/>
                <a:gd fmla="*/ 1 h 22" name="T7"/>
                <a:gd fmla="*/ 18 w 19" name="T8"/>
                <a:gd fmla="*/ 1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19">
                  <a:moveTo>
                    <a:pt x="18" y="1"/>
                  </a:moveTo>
                  <a:cubicBezTo>
                    <a:pt x="12" y="7"/>
                    <a:pt x="6" y="14"/>
                    <a:pt x="0" y="20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7" y="15"/>
                    <a:pt x="13" y="8"/>
                    <a:pt x="19" y="1"/>
                  </a:cubicBezTo>
                  <a:cubicBezTo>
                    <a:pt x="19" y="1"/>
                    <a:pt x="18" y="0"/>
                    <a:pt x="18" y="1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0675938" y="3430588"/>
              <a:ext cx="46038" cy="36512"/>
            </a:xfrm>
            <a:custGeom>
              <a:gdLst>
                <a:gd fmla="*/ 19 w 21" name="T0"/>
                <a:gd fmla="*/ 0 h 17" name="T1"/>
                <a:gd fmla="*/ 0 w 21" name="T2"/>
                <a:gd fmla="*/ 15 h 17" name="T3"/>
                <a:gd fmla="*/ 1 w 21" name="T4"/>
                <a:gd fmla="*/ 16 h 17" name="T5"/>
                <a:gd fmla="*/ 20 w 21" name="T6"/>
                <a:gd fmla="*/ 2 h 17" name="T7"/>
                <a:gd fmla="*/ 19 w 21" name="T8"/>
                <a:gd fmla="*/ 0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21">
                  <a:moveTo>
                    <a:pt x="19" y="0"/>
                  </a:moveTo>
                  <a:cubicBezTo>
                    <a:pt x="13" y="5"/>
                    <a:pt x="7" y="10"/>
                    <a:pt x="0" y="15"/>
                  </a:cubicBezTo>
                  <a:cubicBezTo>
                    <a:pt x="0" y="16"/>
                    <a:pt x="1" y="17"/>
                    <a:pt x="1" y="16"/>
                  </a:cubicBezTo>
                  <a:cubicBezTo>
                    <a:pt x="8" y="11"/>
                    <a:pt x="14" y="7"/>
                    <a:pt x="20" y="2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grpFill/>
            <a:ln cap="flat" w="16">
              <a:solidFill>
                <a:schemeClr val="bg1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sp>
        <p:nvSpPr>
          <p:cNvPr id="23" name="TextBox 57"/>
          <p:cNvSpPr txBox="1"/>
          <p:nvPr/>
        </p:nvSpPr>
        <p:spPr>
          <a:xfrm>
            <a:off x="887292" y="3838570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3416580" y="3838570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5" name="TextBox 61"/>
          <p:cNvSpPr txBox="1"/>
          <p:nvPr/>
        </p:nvSpPr>
        <p:spPr>
          <a:xfrm>
            <a:off x="6143875" y="3838570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6" name="TextBox 63"/>
          <p:cNvSpPr txBox="1"/>
          <p:nvPr/>
        </p:nvSpPr>
        <p:spPr>
          <a:xfrm>
            <a:off x="9240220" y="3838570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</p:spTree>
    <p:extLst>
      <p:ext uri="{BB962C8B-B14F-4D97-AF65-F5344CB8AC3E}">
        <p14:creationId val="8336071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build="p" grpId="0" spid="23"/>
      <p:bldP build="p" grpId="0" spid="24"/>
      <p:bldP build="p" grpId="0" spid="25"/>
      <p:bldP build="p" grpId="0" spid="2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" name="矩形 214"/>
          <p:cNvSpPr/>
          <p:nvPr/>
        </p:nvSpPr>
        <p:spPr>
          <a:xfrm>
            <a:off x="4235116" y="0"/>
            <a:ext cx="3767385" cy="6857999"/>
          </a:xfrm>
          <a:prstGeom prst="rect">
            <a:avLst/>
          </a:prstGeom>
          <a:solidFill>
            <a:srgbClr val="1A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Freeform 7362"/>
          <p:cNvSpPr>
            <a:spLocks noEditPoints="1"/>
          </p:cNvSpPr>
          <p:nvPr/>
        </p:nvSpPr>
        <p:spPr bwMode="auto">
          <a:xfrm>
            <a:off x="10426910" y="855730"/>
            <a:ext cx="1220564" cy="1270724"/>
          </a:xfrm>
          <a:custGeom>
            <a:gdLst>
              <a:gd fmla="*/ 79 w 146" name="T0"/>
              <a:gd fmla="*/ 129 h 152" name="T1"/>
              <a:gd fmla="*/ 71 w 146" name="T2"/>
              <a:gd fmla="*/ 129 h 152" name="T3"/>
              <a:gd fmla="*/ 63 w 146" name="T4"/>
              <a:gd fmla="*/ 123 h 152" name="T5"/>
              <a:gd fmla="*/ 72 w 146" name="T6"/>
              <a:gd fmla="*/ 147 h 152" name="T7"/>
              <a:gd fmla="*/ 68 w 146" name="T8"/>
              <a:gd fmla="*/ 93 h 152" name="T9"/>
              <a:gd fmla="*/ 36 w 146" name="T10"/>
              <a:gd fmla="*/ 79 h 152" name="T11"/>
              <a:gd fmla="*/ 55 w 146" name="T12"/>
              <a:gd fmla="*/ 79 h 152" name="T13"/>
              <a:gd fmla="*/ 117 w 146" name="T14"/>
              <a:gd fmla="*/ 92 h 152" name="T15"/>
              <a:gd fmla="*/ 125 w 146" name="T16"/>
              <a:gd fmla="*/ 104 h 152" name="T17"/>
              <a:gd fmla="*/ 115 w 146" name="T18"/>
              <a:gd fmla="*/ 107 h 152" name="T19"/>
              <a:gd fmla="*/ 97 w 146" name="T20"/>
              <a:gd fmla="*/ 107 h 152" name="T21"/>
              <a:gd fmla="*/ 10 w 146" name="T22"/>
              <a:gd fmla="*/ 111 h 152" name="T23"/>
              <a:gd fmla="*/ 36 w 146" name="T24"/>
              <a:gd fmla="*/ 108 h 152" name="T25"/>
              <a:gd fmla="*/ 27 w 146" name="T26"/>
              <a:gd fmla="*/ 109 h 152" name="T27"/>
              <a:gd fmla="*/ 22 w 146" name="T28"/>
              <a:gd fmla="*/ 99 h 152" name="T29"/>
              <a:gd fmla="*/ 44 w 146" name="T30"/>
              <a:gd fmla="*/ 89 h 152" name="T31"/>
              <a:gd fmla="*/ 69 w 146" name="T32"/>
              <a:gd fmla="*/ 85 h 152" name="T33"/>
              <a:gd fmla="*/ 71 w 146" name="T34"/>
              <a:gd fmla="*/ 79 h 152" name="T35"/>
              <a:gd fmla="*/ 83 w 146" name="T36"/>
              <a:gd fmla="*/ 85 h 152" name="T37"/>
              <a:gd fmla="*/ 95 w 146" name="T38"/>
              <a:gd fmla="*/ 89 h 152" name="T39"/>
              <a:gd fmla="*/ 60 w 146" name="T40"/>
              <a:gd fmla="*/ 85 h 152" name="T41"/>
              <a:gd fmla="*/ 57 w 146" name="T42"/>
              <a:gd fmla="*/ 76 h 152" name="T43"/>
              <a:gd fmla="*/ 65 w 146" name="T44"/>
              <a:gd fmla="*/ 76 h 152" name="T45"/>
              <a:gd fmla="*/ 81 w 146" name="T46"/>
              <a:gd fmla="*/ 80 h 152" name="T47"/>
              <a:gd fmla="*/ 60 w 146" name="T48"/>
              <a:gd fmla="*/ 68 h 152" name="T49"/>
              <a:gd fmla="*/ 61 w 146" name="T50"/>
              <a:gd fmla="*/ 67 h 152" name="T51"/>
              <a:gd fmla="*/ 83 w 146" name="T52"/>
              <a:gd fmla="*/ 68 h 152" name="T53"/>
              <a:gd fmla="*/ 71 w 146" name="T54"/>
              <a:gd fmla="*/ 73 h 152" name="T55"/>
              <a:gd fmla="*/ 84 w 146" name="T56"/>
              <a:gd fmla="*/ 66 h 152" name="T57"/>
              <a:gd fmla="*/ 52 w 146" name="T58"/>
              <a:gd fmla="*/ 47 h 152" name="T59"/>
              <a:gd fmla="*/ 56 w 146" name="T60"/>
              <a:gd fmla="*/ 44 h 152" name="T61"/>
              <a:gd fmla="*/ 92 w 146" name="T62"/>
              <a:gd fmla="*/ 47 h 152" name="T63"/>
              <a:gd fmla="*/ 99 w 146" name="T64"/>
              <a:gd fmla="*/ 63 h 152" name="T65"/>
              <a:gd fmla="*/ 117 w 146" name="T66"/>
              <a:gd fmla="*/ 48 h 152" name="T67"/>
              <a:gd fmla="*/ 123 w 146" name="T68"/>
              <a:gd fmla="*/ 58 h 152" name="T69"/>
              <a:gd fmla="*/ 117 w 146" name="T70"/>
              <a:gd fmla="*/ 66 h 152" name="T71"/>
              <a:gd fmla="*/ 134 w 146" name="T72"/>
              <a:gd fmla="*/ 46 h 152" name="T73"/>
              <a:gd fmla="*/ 36 w 146" name="T74"/>
              <a:gd fmla="*/ 59 h 152" name="T75"/>
              <a:gd fmla="*/ 23 w 146" name="T76"/>
              <a:gd fmla="*/ 56 h 152" name="T77"/>
              <a:gd fmla="*/ 27 w 146" name="T78"/>
              <a:gd fmla="*/ 46 h 152" name="T79"/>
              <a:gd fmla="*/ 38 w 146" name="T80"/>
              <a:gd fmla="*/ 47 h 152" name="T81"/>
              <a:gd fmla="*/ 72 w 146" name="T82"/>
              <a:gd fmla="*/ 7 h 152" name="T83"/>
              <a:gd fmla="*/ 65 w 146" name="T84"/>
              <a:gd fmla="*/ 30 h 152" name="T85"/>
              <a:gd fmla="*/ 72 w 146" name="T86"/>
              <a:gd fmla="*/ 16 h 152" name="T87"/>
              <a:gd fmla="*/ 75 w 146" name="T88"/>
              <a:gd fmla="*/ 28 h 152" name="T89"/>
              <a:gd fmla="*/ 93 w 146" name="T90"/>
              <a:gd fmla="*/ 40 h 152" name="T91"/>
              <a:gd fmla="*/ 104 w 146" name="T92"/>
              <a:gd fmla="*/ 27 h 152" name="T93"/>
              <a:gd fmla="*/ 116 w 146" name="T94"/>
              <a:gd fmla="*/ 24 h 152" name="T95"/>
              <a:gd fmla="*/ 138 w 146" name="T96"/>
              <a:gd fmla="*/ 47 h 152" name="T97"/>
              <a:gd fmla="*/ 145 w 146" name="T98"/>
              <a:gd fmla="*/ 79 h 152" name="T99"/>
              <a:gd fmla="*/ 141 w 146" name="T100"/>
              <a:gd fmla="*/ 112 h 152" name="T101"/>
              <a:gd fmla="*/ 115 w 146" name="T102"/>
              <a:gd fmla="*/ 135 h 152" name="T103"/>
              <a:gd fmla="*/ 75 w 146" name="T104"/>
              <a:gd fmla="*/ 148 h 152" name="T105"/>
              <a:gd fmla="*/ 43 w 146" name="T106"/>
              <a:gd fmla="*/ 135 h 152" name="T107"/>
              <a:gd fmla="*/ 36 w 146" name="T108"/>
              <a:gd fmla="*/ 125 h 152" name="T109"/>
              <a:gd fmla="*/ 22 w 146" name="T110"/>
              <a:gd fmla="*/ 79 h 152" name="T111"/>
              <a:gd fmla="*/ 4 w 146" name="T112"/>
              <a:gd fmla="*/ 71 h 152" name="T113"/>
              <a:gd fmla="*/ 11 w 146" name="T114"/>
              <a:gd fmla="*/ 36 h 152" name="T115"/>
              <a:gd fmla="*/ 38 w 146" name="T116"/>
              <a:gd fmla="*/ 14 h 152" name="T117"/>
              <a:gd fmla="*/ 71 w 146" name="T118"/>
              <a:gd fmla="*/ 2 h 15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2" w="146">
                <a:moveTo>
                  <a:pt x="75" y="107"/>
                </a:moveTo>
                <a:lnTo>
                  <a:pt x="73" y="117"/>
                </a:lnTo>
                <a:lnTo>
                  <a:pt x="81" y="123"/>
                </a:lnTo>
                <a:lnTo>
                  <a:pt x="81" y="123"/>
                </a:lnTo>
                <a:lnTo>
                  <a:pt x="81" y="124"/>
                </a:lnTo>
                <a:lnTo>
                  <a:pt x="80" y="125"/>
                </a:lnTo>
                <a:lnTo>
                  <a:pt x="79" y="124"/>
                </a:lnTo>
                <a:lnTo>
                  <a:pt x="73" y="120"/>
                </a:lnTo>
                <a:lnTo>
                  <a:pt x="73" y="125"/>
                </a:lnTo>
                <a:lnTo>
                  <a:pt x="79" y="128"/>
                </a:lnTo>
                <a:lnTo>
                  <a:pt x="79" y="129"/>
                </a:lnTo>
                <a:lnTo>
                  <a:pt x="79" y="131"/>
                </a:lnTo>
                <a:lnTo>
                  <a:pt x="77" y="131"/>
                </a:lnTo>
                <a:lnTo>
                  <a:pt x="76" y="131"/>
                </a:lnTo>
                <a:lnTo>
                  <a:pt x="73" y="129"/>
                </a:lnTo>
                <a:lnTo>
                  <a:pt x="73" y="136"/>
                </a:lnTo>
                <a:lnTo>
                  <a:pt x="73" y="137"/>
                </a:lnTo>
                <a:lnTo>
                  <a:pt x="72" y="139"/>
                </a:lnTo>
                <a:lnTo>
                  <a:pt x="72" y="139"/>
                </a:lnTo>
                <a:lnTo>
                  <a:pt x="72" y="137"/>
                </a:lnTo>
                <a:lnTo>
                  <a:pt x="71" y="136"/>
                </a:lnTo>
                <a:lnTo>
                  <a:pt x="71" y="129"/>
                </a:lnTo>
                <a:lnTo>
                  <a:pt x="68" y="131"/>
                </a:lnTo>
                <a:lnTo>
                  <a:pt x="67" y="131"/>
                </a:lnTo>
                <a:lnTo>
                  <a:pt x="67" y="131"/>
                </a:lnTo>
                <a:lnTo>
                  <a:pt x="65" y="129"/>
                </a:lnTo>
                <a:lnTo>
                  <a:pt x="67" y="128"/>
                </a:lnTo>
                <a:lnTo>
                  <a:pt x="71" y="125"/>
                </a:lnTo>
                <a:lnTo>
                  <a:pt x="71" y="120"/>
                </a:lnTo>
                <a:lnTo>
                  <a:pt x="65" y="124"/>
                </a:lnTo>
                <a:lnTo>
                  <a:pt x="64" y="125"/>
                </a:lnTo>
                <a:lnTo>
                  <a:pt x="63" y="124"/>
                </a:lnTo>
                <a:lnTo>
                  <a:pt x="63" y="123"/>
                </a:lnTo>
                <a:lnTo>
                  <a:pt x="63" y="123"/>
                </a:lnTo>
                <a:lnTo>
                  <a:pt x="71" y="116"/>
                </a:lnTo>
                <a:lnTo>
                  <a:pt x="71" y="107"/>
                </a:lnTo>
                <a:lnTo>
                  <a:pt x="53" y="113"/>
                </a:lnTo>
                <a:lnTo>
                  <a:pt x="53" y="115"/>
                </a:lnTo>
                <a:lnTo>
                  <a:pt x="52" y="116"/>
                </a:lnTo>
                <a:lnTo>
                  <a:pt x="50" y="116"/>
                </a:lnTo>
                <a:lnTo>
                  <a:pt x="48" y="116"/>
                </a:lnTo>
                <a:lnTo>
                  <a:pt x="47" y="119"/>
                </a:lnTo>
                <a:lnTo>
                  <a:pt x="72" y="147"/>
                </a:lnTo>
                <a:lnTo>
                  <a:pt x="72" y="147"/>
                </a:lnTo>
                <a:lnTo>
                  <a:pt x="73" y="147"/>
                </a:lnTo>
                <a:lnTo>
                  <a:pt x="97" y="119"/>
                </a:lnTo>
                <a:lnTo>
                  <a:pt x="96" y="115"/>
                </a:lnTo>
                <a:lnTo>
                  <a:pt x="93" y="115"/>
                </a:lnTo>
                <a:lnTo>
                  <a:pt x="91" y="113"/>
                </a:lnTo>
                <a:lnTo>
                  <a:pt x="91" y="112"/>
                </a:lnTo>
                <a:lnTo>
                  <a:pt x="75" y="107"/>
                </a:lnTo>
                <a:close/>
                <a:moveTo>
                  <a:pt x="81" y="89"/>
                </a:moveTo>
                <a:lnTo>
                  <a:pt x="77" y="92"/>
                </a:lnTo>
                <a:lnTo>
                  <a:pt x="73" y="93"/>
                </a:lnTo>
                <a:lnTo>
                  <a:pt x="68" y="93"/>
                </a:lnTo>
                <a:lnTo>
                  <a:pt x="64" y="91"/>
                </a:lnTo>
                <a:lnTo>
                  <a:pt x="64" y="91"/>
                </a:lnTo>
                <a:lnTo>
                  <a:pt x="52" y="109"/>
                </a:lnTo>
                <a:lnTo>
                  <a:pt x="53" y="109"/>
                </a:lnTo>
                <a:lnTo>
                  <a:pt x="53" y="109"/>
                </a:lnTo>
                <a:lnTo>
                  <a:pt x="72" y="104"/>
                </a:lnTo>
                <a:lnTo>
                  <a:pt x="91" y="108"/>
                </a:lnTo>
                <a:lnTo>
                  <a:pt x="92" y="108"/>
                </a:lnTo>
                <a:lnTo>
                  <a:pt x="81" y="91"/>
                </a:lnTo>
                <a:lnTo>
                  <a:pt x="81" y="89"/>
                </a:lnTo>
                <a:close/>
                <a:moveTo>
                  <a:pt x="36" y="79"/>
                </a:moveTo>
                <a:lnTo>
                  <a:pt x="36" y="79"/>
                </a:lnTo>
                <a:lnTo>
                  <a:pt x="48" y="89"/>
                </a:lnTo>
                <a:lnTo>
                  <a:pt x="50" y="108"/>
                </a:lnTo>
                <a:lnTo>
                  <a:pt x="50" y="108"/>
                </a:lnTo>
                <a:lnTo>
                  <a:pt x="61" y="89"/>
                </a:lnTo>
                <a:lnTo>
                  <a:pt x="61" y="89"/>
                </a:lnTo>
                <a:lnTo>
                  <a:pt x="59" y="87"/>
                </a:lnTo>
                <a:lnTo>
                  <a:pt x="56" y="83"/>
                </a:lnTo>
                <a:lnTo>
                  <a:pt x="55" y="79"/>
                </a:lnTo>
                <a:lnTo>
                  <a:pt x="55" y="79"/>
                </a:lnTo>
                <a:lnTo>
                  <a:pt x="55" y="79"/>
                </a:lnTo>
                <a:lnTo>
                  <a:pt x="36" y="79"/>
                </a:lnTo>
                <a:close/>
                <a:moveTo>
                  <a:pt x="117" y="79"/>
                </a:moveTo>
                <a:lnTo>
                  <a:pt x="116" y="80"/>
                </a:lnTo>
                <a:lnTo>
                  <a:pt x="116" y="81"/>
                </a:lnTo>
                <a:lnTo>
                  <a:pt x="113" y="81"/>
                </a:lnTo>
                <a:lnTo>
                  <a:pt x="111" y="81"/>
                </a:lnTo>
                <a:lnTo>
                  <a:pt x="99" y="91"/>
                </a:lnTo>
                <a:lnTo>
                  <a:pt x="108" y="95"/>
                </a:lnTo>
                <a:lnTo>
                  <a:pt x="116" y="92"/>
                </a:lnTo>
                <a:lnTo>
                  <a:pt x="117" y="92"/>
                </a:lnTo>
                <a:lnTo>
                  <a:pt x="117" y="92"/>
                </a:lnTo>
                <a:lnTo>
                  <a:pt x="117" y="93"/>
                </a:lnTo>
                <a:lnTo>
                  <a:pt x="117" y="95"/>
                </a:lnTo>
                <a:lnTo>
                  <a:pt x="111" y="97"/>
                </a:lnTo>
                <a:lnTo>
                  <a:pt x="115" y="99"/>
                </a:lnTo>
                <a:lnTo>
                  <a:pt x="120" y="97"/>
                </a:lnTo>
                <a:lnTo>
                  <a:pt x="121" y="97"/>
                </a:lnTo>
                <a:lnTo>
                  <a:pt x="121" y="97"/>
                </a:lnTo>
                <a:lnTo>
                  <a:pt x="121" y="99"/>
                </a:lnTo>
                <a:lnTo>
                  <a:pt x="121" y="100"/>
                </a:lnTo>
                <a:lnTo>
                  <a:pt x="119" y="101"/>
                </a:lnTo>
                <a:lnTo>
                  <a:pt x="125" y="104"/>
                </a:lnTo>
                <a:lnTo>
                  <a:pt x="125" y="105"/>
                </a:lnTo>
                <a:lnTo>
                  <a:pt x="125" y="107"/>
                </a:lnTo>
                <a:lnTo>
                  <a:pt x="124" y="107"/>
                </a:lnTo>
                <a:lnTo>
                  <a:pt x="124" y="107"/>
                </a:lnTo>
                <a:lnTo>
                  <a:pt x="117" y="104"/>
                </a:lnTo>
                <a:lnTo>
                  <a:pt x="117" y="107"/>
                </a:lnTo>
                <a:lnTo>
                  <a:pt x="117" y="108"/>
                </a:lnTo>
                <a:lnTo>
                  <a:pt x="116" y="108"/>
                </a:lnTo>
                <a:lnTo>
                  <a:pt x="116" y="108"/>
                </a:lnTo>
                <a:lnTo>
                  <a:pt x="115" y="108"/>
                </a:lnTo>
                <a:lnTo>
                  <a:pt x="115" y="107"/>
                </a:lnTo>
                <a:lnTo>
                  <a:pt x="113" y="101"/>
                </a:lnTo>
                <a:lnTo>
                  <a:pt x="109" y="99"/>
                </a:lnTo>
                <a:lnTo>
                  <a:pt x="111" y="107"/>
                </a:lnTo>
                <a:lnTo>
                  <a:pt x="109" y="108"/>
                </a:lnTo>
                <a:lnTo>
                  <a:pt x="109" y="108"/>
                </a:lnTo>
                <a:lnTo>
                  <a:pt x="109" y="108"/>
                </a:lnTo>
                <a:lnTo>
                  <a:pt x="108" y="108"/>
                </a:lnTo>
                <a:lnTo>
                  <a:pt x="107" y="107"/>
                </a:lnTo>
                <a:lnTo>
                  <a:pt x="107" y="97"/>
                </a:lnTo>
                <a:lnTo>
                  <a:pt x="97" y="93"/>
                </a:lnTo>
                <a:lnTo>
                  <a:pt x="97" y="107"/>
                </a:lnTo>
                <a:lnTo>
                  <a:pt x="99" y="108"/>
                </a:lnTo>
                <a:lnTo>
                  <a:pt x="99" y="109"/>
                </a:lnTo>
                <a:lnTo>
                  <a:pt x="99" y="112"/>
                </a:lnTo>
                <a:lnTo>
                  <a:pt x="99" y="113"/>
                </a:lnTo>
                <a:lnTo>
                  <a:pt x="100" y="117"/>
                </a:lnTo>
                <a:lnTo>
                  <a:pt x="137" y="109"/>
                </a:lnTo>
                <a:lnTo>
                  <a:pt x="137" y="109"/>
                </a:lnTo>
                <a:lnTo>
                  <a:pt x="121" y="79"/>
                </a:lnTo>
                <a:lnTo>
                  <a:pt x="117" y="79"/>
                </a:lnTo>
                <a:close/>
                <a:moveTo>
                  <a:pt x="24" y="79"/>
                </a:moveTo>
                <a:lnTo>
                  <a:pt x="10" y="111"/>
                </a:lnTo>
                <a:lnTo>
                  <a:pt x="10" y="111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4" y="112"/>
                </a:lnTo>
                <a:lnTo>
                  <a:pt x="46" y="111"/>
                </a:lnTo>
                <a:lnTo>
                  <a:pt x="47" y="108"/>
                </a:lnTo>
                <a:lnTo>
                  <a:pt x="46" y="92"/>
                </a:lnTo>
                <a:lnTo>
                  <a:pt x="38" y="97"/>
                </a:lnTo>
                <a:lnTo>
                  <a:pt x="36" y="107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4" y="108"/>
                </a:lnTo>
                <a:lnTo>
                  <a:pt x="34" y="107"/>
                </a:lnTo>
                <a:lnTo>
                  <a:pt x="34" y="100"/>
                </a:lnTo>
                <a:lnTo>
                  <a:pt x="30" y="103"/>
                </a:lnTo>
                <a:lnTo>
                  <a:pt x="30" y="108"/>
                </a:lnTo>
                <a:lnTo>
                  <a:pt x="30" y="109"/>
                </a:lnTo>
                <a:lnTo>
                  <a:pt x="28" y="109"/>
                </a:lnTo>
                <a:lnTo>
                  <a:pt x="28" y="109"/>
                </a:lnTo>
                <a:lnTo>
                  <a:pt x="27" y="109"/>
                </a:lnTo>
                <a:lnTo>
                  <a:pt x="27" y="108"/>
                </a:lnTo>
                <a:lnTo>
                  <a:pt x="27" y="105"/>
                </a:lnTo>
                <a:lnTo>
                  <a:pt x="20" y="109"/>
                </a:lnTo>
                <a:lnTo>
                  <a:pt x="20" y="109"/>
                </a:lnTo>
                <a:lnTo>
                  <a:pt x="19" y="108"/>
                </a:lnTo>
                <a:lnTo>
                  <a:pt x="19" y="108"/>
                </a:lnTo>
                <a:lnTo>
                  <a:pt x="19" y="107"/>
                </a:lnTo>
                <a:lnTo>
                  <a:pt x="26" y="103"/>
                </a:lnTo>
                <a:lnTo>
                  <a:pt x="23" y="101"/>
                </a:lnTo>
                <a:lnTo>
                  <a:pt x="22" y="100"/>
                </a:lnTo>
                <a:lnTo>
                  <a:pt x="22" y="99"/>
                </a:lnTo>
                <a:lnTo>
                  <a:pt x="22" y="99"/>
                </a:lnTo>
                <a:lnTo>
                  <a:pt x="23" y="99"/>
                </a:lnTo>
                <a:lnTo>
                  <a:pt x="28" y="100"/>
                </a:lnTo>
                <a:lnTo>
                  <a:pt x="32" y="97"/>
                </a:lnTo>
                <a:lnTo>
                  <a:pt x="26" y="95"/>
                </a:lnTo>
                <a:lnTo>
                  <a:pt x="24" y="95"/>
                </a:lnTo>
                <a:lnTo>
                  <a:pt x="24" y="93"/>
                </a:lnTo>
                <a:lnTo>
                  <a:pt x="26" y="92"/>
                </a:lnTo>
                <a:lnTo>
                  <a:pt x="27" y="92"/>
                </a:lnTo>
                <a:lnTo>
                  <a:pt x="36" y="96"/>
                </a:lnTo>
                <a:lnTo>
                  <a:pt x="44" y="89"/>
                </a:lnTo>
                <a:lnTo>
                  <a:pt x="34" y="81"/>
                </a:lnTo>
                <a:lnTo>
                  <a:pt x="32" y="81"/>
                </a:lnTo>
                <a:lnTo>
                  <a:pt x="30" y="81"/>
                </a:lnTo>
                <a:lnTo>
                  <a:pt x="28" y="80"/>
                </a:lnTo>
                <a:lnTo>
                  <a:pt x="27" y="79"/>
                </a:lnTo>
                <a:lnTo>
                  <a:pt x="24" y="79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1" y="80"/>
                </a:lnTo>
                <a:lnTo>
                  <a:pt x="69" y="83"/>
                </a:lnTo>
                <a:lnTo>
                  <a:pt x="69" y="85"/>
                </a:lnTo>
                <a:lnTo>
                  <a:pt x="69" y="87"/>
                </a:lnTo>
                <a:lnTo>
                  <a:pt x="69" y="89"/>
                </a:lnTo>
                <a:lnTo>
                  <a:pt x="69" y="91"/>
                </a:lnTo>
                <a:lnTo>
                  <a:pt x="71" y="92"/>
                </a:lnTo>
                <a:lnTo>
                  <a:pt x="72" y="92"/>
                </a:lnTo>
                <a:lnTo>
                  <a:pt x="72" y="92"/>
                </a:lnTo>
                <a:lnTo>
                  <a:pt x="73" y="91"/>
                </a:lnTo>
                <a:lnTo>
                  <a:pt x="73" y="89"/>
                </a:lnTo>
                <a:lnTo>
                  <a:pt x="73" y="87"/>
                </a:lnTo>
                <a:lnTo>
                  <a:pt x="72" y="83"/>
                </a:lnTo>
                <a:lnTo>
                  <a:pt x="71" y="79"/>
                </a:lnTo>
                <a:close/>
                <a:moveTo>
                  <a:pt x="72" y="79"/>
                </a:moveTo>
                <a:lnTo>
                  <a:pt x="72" y="79"/>
                </a:lnTo>
                <a:lnTo>
                  <a:pt x="73" y="80"/>
                </a:lnTo>
                <a:lnTo>
                  <a:pt x="75" y="83"/>
                </a:lnTo>
                <a:lnTo>
                  <a:pt x="76" y="85"/>
                </a:lnTo>
                <a:lnTo>
                  <a:pt x="79" y="87"/>
                </a:lnTo>
                <a:lnTo>
                  <a:pt x="80" y="88"/>
                </a:lnTo>
                <a:lnTo>
                  <a:pt x="83" y="88"/>
                </a:lnTo>
                <a:lnTo>
                  <a:pt x="83" y="87"/>
                </a:lnTo>
                <a:lnTo>
                  <a:pt x="83" y="87"/>
                </a:lnTo>
                <a:lnTo>
                  <a:pt x="83" y="85"/>
                </a:lnTo>
                <a:lnTo>
                  <a:pt x="81" y="84"/>
                </a:lnTo>
                <a:lnTo>
                  <a:pt x="80" y="83"/>
                </a:lnTo>
                <a:lnTo>
                  <a:pt x="76" y="80"/>
                </a:lnTo>
                <a:lnTo>
                  <a:pt x="72" y="79"/>
                </a:lnTo>
                <a:close/>
                <a:moveTo>
                  <a:pt x="88" y="79"/>
                </a:moveTo>
                <a:lnTo>
                  <a:pt x="87" y="81"/>
                </a:lnTo>
                <a:lnTo>
                  <a:pt x="85" y="85"/>
                </a:lnTo>
                <a:lnTo>
                  <a:pt x="84" y="88"/>
                </a:lnTo>
                <a:lnTo>
                  <a:pt x="84" y="88"/>
                </a:lnTo>
                <a:lnTo>
                  <a:pt x="93" y="105"/>
                </a:lnTo>
                <a:lnTo>
                  <a:pt x="95" y="89"/>
                </a:lnTo>
                <a:lnTo>
                  <a:pt x="109" y="79"/>
                </a:lnTo>
                <a:lnTo>
                  <a:pt x="108" y="79"/>
                </a:lnTo>
                <a:lnTo>
                  <a:pt x="89" y="79"/>
                </a:lnTo>
                <a:lnTo>
                  <a:pt x="88" y="79"/>
                </a:lnTo>
                <a:close/>
                <a:moveTo>
                  <a:pt x="71" y="77"/>
                </a:moveTo>
                <a:lnTo>
                  <a:pt x="71" y="79"/>
                </a:lnTo>
                <a:lnTo>
                  <a:pt x="68" y="79"/>
                </a:lnTo>
                <a:lnTo>
                  <a:pt x="65" y="80"/>
                </a:lnTo>
                <a:lnTo>
                  <a:pt x="64" y="81"/>
                </a:lnTo>
                <a:lnTo>
                  <a:pt x="61" y="84"/>
                </a:lnTo>
                <a:lnTo>
                  <a:pt x="60" y="85"/>
                </a:ln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63" y="88"/>
                </a:lnTo>
                <a:lnTo>
                  <a:pt x="64" y="87"/>
                </a:lnTo>
                <a:lnTo>
                  <a:pt x="67" y="85"/>
                </a:lnTo>
                <a:lnTo>
                  <a:pt x="68" y="83"/>
                </a:lnTo>
                <a:lnTo>
                  <a:pt x="71" y="77"/>
                </a:lnTo>
                <a:close/>
                <a:moveTo>
                  <a:pt x="59" y="76"/>
                </a:moveTo>
                <a:lnTo>
                  <a:pt x="57" y="76"/>
                </a:lnTo>
                <a:lnTo>
                  <a:pt x="57" y="76"/>
                </a:lnTo>
                <a:lnTo>
                  <a:pt x="56" y="77"/>
                </a:lnTo>
                <a:lnTo>
                  <a:pt x="56" y="77"/>
                </a:lnTo>
                <a:lnTo>
                  <a:pt x="56" y="77"/>
                </a:lnTo>
                <a:lnTo>
                  <a:pt x="57" y="79"/>
                </a:lnTo>
                <a:lnTo>
                  <a:pt x="60" y="80"/>
                </a:lnTo>
                <a:lnTo>
                  <a:pt x="63" y="80"/>
                </a:lnTo>
                <a:lnTo>
                  <a:pt x="65" y="79"/>
                </a:lnTo>
                <a:lnTo>
                  <a:pt x="68" y="79"/>
                </a:lnTo>
                <a:lnTo>
                  <a:pt x="69" y="77"/>
                </a:lnTo>
                <a:lnTo>
                  <a:pt x="71" y="77"/>
                </a:lnTo>
                <a:lnTo>
                  <a:pt x="65" y="76"/>
                </a:lnTo>
                <a:lnTo>
                  <a:pt x="61" y="76"/>
                </a:lnTo>
                <a:lnTo>
                  <a:pt x="59" y="76"/>
                </a:lnTo>
                <a:close/>
                <a:moveTo>
                  <a:pt x="84" y="76"/>
                </a:moveTo>
                <a:lnTo>
                  <a:pt x="81" y="76"/>
                </a:lnTo>
                <a:lnTo>
                  <a:pt x="77" y="76"/>
                </a:lnTo>
                <a:lnTo>
                  <a:pt x="73" y="77"/>
                </a:lnTo>
                <a:lnTo>
                  <a:pt x="73" y="77"/>
                </a:lnTo>
                <a:lnTo>
                  <a:pt x="75" y="79"/>
                </a:lnTo>
                <a:lnTo>
                  <a:pt x="77" y="79"/>
                </a:lnTo>
                <a:lnTo>
                  <a:pt x="80" y="79"/>
                </a:lnTo>
                <a:lnTo>
                  <a:pt x="81" y="80"/>
                </a:lnTo>
                <a:lnTo>
                  <a:pt x="84" y="80"/>
                </a:lnTo>
                <a:lnTo>
                  <a:pt x="85" y="79"/>
                </a:lnTo>
                <a:lnTo>
                  <a:pt x="87" y="77"/>
                </a:lnTo>
                <a:lnTo>
                  <a:pt x="87" y="77"/>
                </a:lnTo>
                <a:lnTo>
                  <a:pt x="87" y="76"/>
                </a:lnTo>
                <a:lnTo>
                  <a:pt x="85" y="76"/>
                </a:lnTo>
                <a:lnTo>
                  <a:pt x="84" y="76"/>
                </a:lnTo>
                <a:close/>
                <a:moveTo>
                  <a:pt x="61" y="67"/>
                </a:move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1" y="71"/>
                </a:lnTo>
                <a:lnTo>
                  <a:pt x="63" y="72"/>
                </a:lnTo>
                <a:lnTo>
                  <a:pt x="65" y="73"/>
                </a:lnTo>
                <a:lnTo>
                  <a:pt x="68" y="75"/>
                </a:lnTo>
                <a:lnTo>
                  <a:pt x="69" y="76"/>
                </a:lnTo>
                <a:lnTo>
                  <a:pt x="71" y="76"/>
                </a:lnTo>
                <a:lnTo>
                  <a:pt x="68" y="72"/>
                </a:lnTo>
                <a:lnTo>
                  <a:pt x="65" y="70"/>
                </a:lnTo>
                <a:lnTo>
                  <a:pt x="64" y="68"/>
                </a:lnTo>
                <a:lnTo>
                  <a:pt x="63" y="67"/>
                </a:lnTo>
                <a:lnTo>
                  <a:pt x="61" y="67"/>
                </a:lnTo>
                <a:close/>
                <a:moveTo>
                  <a:pt x="81" y="66"/>
                </a:moveTo>
                <a:lnTo>
                  <a:pt x="79" y="67"/>
                </a:lnTo>
                <a:lnTo>
                  <a:pt x="77" y="70"/>
                </a:lnTo>
                <a:lnTo>
                  <a:pt x="76" y="71"/>
                </a:lnTo>
                <a:lnTo>
                  <a:pt x="75" y="73"/>
                </a:lnTo>
                <a:lnTo>
                  <a:pt x="73" y="75"/>
                </a:lnTo>
                <a:lnTo>
                  <a:pt x="73" y="76"/>
                </a:lnTo>
                <a:lnTo>
                  <a:pt x="77" y="73"/>
                </a:lnTo>
                <a:lnTo>
                  <a:pt x="80" y="72"/>
                </a:lnTo>
                <a:lnTo>
                  <a:pt x="81" y="70"/>
                </a:lnTo>
                <a:lnTo>
                  <a:pt x="83" y="68"/>
                </a:lnTo>
                <a:lnTo>
                  <a:pt x="83" y="68"/>
                </a:lnTo>
                <a:lnTo>
                  <a:pt x="83" y="67"/>
                </a:lnTo>
                <a:lnTo>
                  <a:pt x="83" y="67"/>
                </a:lnTo>
                <a:lnTo>
                  <a:pt x="81" y="66"/>
                </a:lnTo>
                <a:close/>
                <a:moveTo>
                  <a:pt x="71" y="62"/>
                </a:moveTo>
                <a:lnTo>
                  <a:pt x="69" y="63"/>
                </a:lnTo>
                <a:lnTo>
                  <a:pt x="69" y="64"/>
                </a:lnTo>
                <a:lnTo>
                  <a:pt x="69" y="67"/>
                </a:lnTo>
                <a:lnTo>
                  <a:pt x="69" y="70"/>
                </a:lnTo>
                <a:lnTo>
                  <a:pt x="69" y="71"/>
                </a:lnTo>
                <a:lnTo>
                  <a:pt x="71" y="73"/>
                </a:lnTo>
                <a:lnTo>
                  <a:pt x="71" y="75"/>
                </a:lnTo>
                <a:lnTo>
                  <a:pt x="71" y="76"/>
                </a:lnTo>
                <a:lnTo>
                  <a:pt x="72" y="71"/>
                </a:lnTo>
                <a:lnTo>
                  <a:pt x="73" y="67"/>
                </a:lnTo>
                <a:lnTo>
                  <a:pt x="73" y="64"/>
                </a:lnTo>
                <a:lnTo>
                  <a:pt x="73" y="63"/>
                </a:lnTo>
                <a:lnTo>
                  <a:pt x="72" y="63"/>
                </a:lnTo>
                <a:lnTo>
                  <a:pt x="72" y="62"/>
                </a:lnTo>
                <a:lnTo>
                  <a:pt x="71" y="62"/>
                </a:lnTo>
                <a:close/>
                <a:moveTo>
                  <a:pt x="95" y="48"/>
                </a:moveTo>
                <a:lnTo>
                  <a:pt x="84" y="66"/>
                </a:lnTo>
                <a:lnTo>
                  <a:pt x="84" y="66"/>
                </a:lnTo>
                <a:lnTo>
                  <a:pt x="87" y="70"/>
                </a:lnTo>
                <a:lnTo>
                  <a:pt x="88" y="75"/>
                </a:lnTo>
                <a:lnTo>
                  <a:pt x="88" y="76"/>
                </a:lnTo>
                <a:lnTo>
                  <a:pt x="89" y="75"/>
                </a:lnTo>
                <a:lnTo>
                  <a:pt x="89" y="75"/>
                </a:lnTo>
                <a:lnTo>
                  <a:pt x="108" y="76"/>
                </a:lnTo>
                <a:lnTo>
                  <a:pt x="96" y="67"/>
                </a:lnTo>
                <a:lnTo>
                  <a:pt x="95" y="48"/>
                </a:lnTo>
                <a:close/>
                <a:moveTo>
                  <a:pt x="52" y="47"/>
                </a:moveTo>
                <a:lnTo>
                  <a:pt x="52" y="47"/>
                </a:lnTo>
                <a:lnTo>
                  <a:pt x="50" y="64"/>
                </a:lnTo>
                <a:lnTo>
                  <a:pt x="36" y="75"/>
                </a:lnTo>
                <a:lnTo>
                  <a:pt x="36" y="76"/>
                </a:lnTo>
                <a:lnTo>
                  <a:pt x="55" y="76"/>
                </a:lnTo>
                <a:lnTo>
                  <a:pt x="55" y="76"/>
                </a:lnTo>
                <a:lnTo>
                  <a:pt x="56" y="71"/>
                </a:lnTo>
                <a:lnTo>
                  <a:pt x="59" y="67"/>
                </a:lnTo>
                <a:lnTo>
                  <a:pt x="61" y="64"/>
                </a:lnTo>
                <a:lnTo>
                  <a:pt x="61" y="63"/>
                </a:lnTo>
                <a:lnTo>
                  <a:pt x="52" y="47"/>
                </a:lnTo>
                <a:close/>
                <a:moveTo>
                  <a:pt x="56" y="44"/>
                </a:moveTo>
                <a:lnTo>
                  <a:pt x="55" y="46"/>
                </a:lnTo>
                <a:lnTo>
                  <a:pt x="64" y="62"/>
                </a:lnTo>
                <a:lnTo>
                  <a:pt x="64" y="62"/>
                </a:lnTo>
                <a:lnTo>
                  <a:pt x="67" y="62"/>
                </a:lnTo>
                <a:lnTo>
                  <a:pt x="69" y="60"/>
                </a:lnTo>
                <a:lnTo>
                  <a:pt x="75" y="60"/>
                </a:lnTo>
                <a:lnTo>
                  <a:pt x="79" y="62"/>
                </a:lnTo>
                <a:lnTo>
                  <a:pt x="83" y="64"/>
                </a:lnTo>
                <a:lnTo>
                  <a:pt x="83" y="64"/>
                </a:lnTo>
                <a:lnTo>
                  <a:pt x="93" y="47"/>
                </a:lnTo>
                <a:lnTo>
                  <a:pt x="92" y="47"/>
                </a:lnTo>
                <a:lnTo>
                  <a:pt x="92" y="46"/>
                </a:lnTo>
                <a:lnTo>
                  <a:pt x="73" y="51"/>
                </a:lnTo>
                <a:lnTo>
                  <a:pt x="56" y="44"/>
                </a:lnTo>
                <a:close/>
                <a:moveTo>
                  <a:pt x="101" y="38"/>
                </a:move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6"/>
                </a:lnTo>
                <a:lnTo>
                  <a:pt x="99" y="48"/>
                </a:lnTo>
                <a:lnTo>
                  <a:pt x="97" y="48"/>
                </a:lnTo>
                <a:lnTo>
                  <a:pt x="99" y="63"/>
                </a:lnTo>
                <a:lnTo>
                  <a:pt x="108" y="59"/>
                </a:lnTo>
                <a:lnTo>
                  <a:pt x="109" y="50"/>
                </a:lnTo>
                <a:lnTo>
                  <a:pt x="109" y="50"/>
                </a:lnTo>
                <a:lnTo>
                  <a:pt x="111" y="50"/>
                </a:lnTo>
                <a:lnTo>
                  <a:pt x="112" y="50"/>
                </a:lnTo>
                <a:lnTo>
                  <a:pt x="112" y="51"/>
                </a:lnTo>
                <a:lnTo>
                  <a:pt x="111" y="58"/>
                </a:lnTo>
                <a:lnTo>
                  <a:pt x="115" y="55"/>
                </a:lnTo>
                <a:lnTo>
                  <a:pt x="116" y="50"/>
                </a:lnTo>
                <a:lnTo>
                  <a:pt x="116" y="48"/>
                </a:lnTo>
                <a:lnTo>
                  <a:pt x="117" y="48"/>
                </a:lnTo>
                <a:lnTo>
                  <a:pt x="119" y="50"/>
                </a:lnTo>
                <a:lnTo>
                  <a:pt x="119" y="50"/>
                </a:lnTo>
                <a:lnTo>
                  <a:pt x="119" y="54"/>
                </a:lnTo>
                <a:lnTo>
                  <a:pt x="125" y="50"/>
                </a:lnTo>
                <a:lnTo>
                  <a:pt x="127" y="50"/>
                </a:lnTo>
                <a:lnTo>
                  <a:pt x="127" y="50"/>
                </a:lnTo>
                <a:lnTo>
                  <a:pt x="127" y="51"/>
                </a:lnTo>
                <a:lnTo>
                  <a:pt x="127" y="52"/>
                </a:lnTo>
                <a:lnTo>
                  <a:pt x="120" y="56"/>
                </a:lnTo>
                <a:lnTo>
                  <a:pt x="123" y="58"/>
                </a:lnTo>
                <a:lnTo>
                  <a:pt x="123" y="58"/>
                </a:lnTo>
                <a:lnTo>
                  <a:pt x="123" y="59"/>
                </a:lnTo>
                <a:lnTo>
                  <a:pt x="123" y="60"/>
                </a:lnTo>
                <a:lnTo>
                  <a:pt x="121" y="60"/>
                </a:lnTo>
                <a:lnTo>
                  <a:pt x="121" y="60"/>
                </a:lnTo>
                <a:lnTo>
                  <a:pt x="116" y="58"/>
                </a:lnTo>
                <a:lnTo>
                  <a:pt x="112" y="60"/>
                </a:lnTo>
                <a:lnTo>
                  <a:pt x="119" y="63"/>
                </a:lnTo>
                <a:lnTo>
                  <a:pt x="119" y="64"/>
                </a:lnTo>
                <a:lnTo>
                  <a:pt x="119" y="66"/>
                </a:lnTo>
                <a:lnTo>
                  <a:pt x="119" y="66"/>
                </a:lnTo>
                <a:lnTo>
                  <a:pt x="117" y="66"/>
                </a:lnTo>
                <a:lnTo>
                  <a:pt x="117" y="66"/>
                </a:lnTo>
                <a:lnTo>
                  <a:pt x="108" y="62"/>
                </a:lnTo>
                <a:lnTo>
                  <a:pt x="100" y="66"/>
                </a:lnTo>
                <a:lnTo>
                  <a:pt x="111" y="73"/>
                </a:lnTo>
                <a:lnTo>
                  <a:pt x="113" y="73"/>
                </a:lnTo>
                <a:lnTo>
                  <a:pt x="115" y="73"/>
                </a:lnTo>
                <a:lnTo>
                  <a:pt x="116" y="75"/>
                </a:lnTo>
                <a:lnTo>
                  <a:pt x="117" y="76"/>
                </a:lnTo>
                <a:lnTo>
                  <a:pt x="121" y="76"/>
                </a:lnTo>
                <a:lnTo>
                  <a:pt x="134" y="46"/>
                </a:lnTo>
                <a:lnTo>
                  <a:pt x="134" y="46"/>
                </a:lnTo>
                <a:lnTo>
                  <a:pt x="101" y="38"/>
                </a:lnTo>
                <a:close/>
                <a:moveTo>
                  <a:pt x="47" y="36"/>
                </a:moveTo>
                <a:lnTo>
                  <a:pt x="12" y="40"/>
                </a:lnTo>
                <a:lnTo>
                  <a:pt x="11" y="42"/>
                </a:lnTo>
                <a:lnTo>
                  <a:pt x="24" y="75"/>
                </a:lnTo>
                <a:lnTo>
                  <a:pt x="28" y="76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46" y="64"/>
                </a:lnTo>
                <a:lnTo>
                  <a:pt x="36" y="59"/>
                </a:lnTo>
                <a:lnTo>
                  <a:pt x="28" y="62"/>
                </a:lnTo>
                <a:lnTo>
                  <a:pt x="28" y="62"/>
                </a:lnTo>
                <a:lnTo>
                  <a:pt x="27" y="62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34" y="56"/>
                </a:lnTo>
                <a:lnTo>
                  <a:pt x="30" y="54"/>
                </a:lnTo>
                <a:lnTo>
                  <a:pt x="24" y="56"/>
                </a:lnTo>
                <a:lnTo>
                  <a:pt x="24" y="56"/>
                </a:lnTo>
                <a:lnTo>
                  <a:pt x="23" y="56"/>
                </a:lnTo>
                <a:lnTo>
                  <a:pt x="23" y="55"/>
                </a:lnTo>
                <a:lnTo>
                  <a:pt x="23" y="54"/>
                </a:lnTo>
                <a:lnTo>
                  <a:pt x="23" y="54"/>
                </a:lnTo>
                <a:lnTo>
                  <a:pt x="26" y="52"/>
                </a:lnTo>
                <a:lnTo>
                  <a:pt x="19" y="48"/>
                </a:lnTo>
                <a:lnTo>
                  <a:pt x="19" y="47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7" y="50"/>
                </a:lnTo>
                <a:lnTo>
                  <a:pt x="27" y="46"/>
                </a:lnTo>
                <a:lnTo>
                  <a:pt x="27" y="46"/>
                </a:lnTo>
                <a:lnTo>
                  <a:pt x="28" y="44"/>
                </a:lnTo>
                <a:lnTo>
                  <a:pt x="30" y="46"/>
                </a:lnTo>
                <a:lnTo>
                  <a:pt x="30" y="46"/>
                </a:lnTo>
                <a:lnTo>
                  <a:pt x="31" y="51"/>
                </a:lnTo>
                <a:lnTo>
                  <a:pt x="35" y="54"/>
                </a:lnTo>
                <a:lnTo>
                  <a:pt x="35" y="47"/>
                </a:lnTo>
                <a:lnTo>
                  <a:pt x="35" y="46"/>
                </a:lnTo>
                <a:lnTo>
                  <a:pt x="36" y="46"/>
                </a:lnTo>
                <a:lnTo>
                  <a:pt x="36" y="46"/>
                </a:lnTo>
                <a:lnTo>
                  <a:pt x="38" y="47"/>
                </a:lnTo>
                <a:lnTo>
                  <a:pt x="38" y="56"/>
                </a:lnTo>
                <a:lnTo>
                  <a:pt x="47" y="62"/>
                </a:lnTo>
                <a:lnTo>
                  <a:pt x="50" y="46"/>
                </a:lnTo>
                <a:lnTo>
                  <a:pt x="48" y="44"/>
                </a:lnTo>
                <a:lnTo>
                  <a:pt x="48" y="43"/>
                </a:lnTo>
                <a:lnTo>
                  <a:pt x="48" y="42"/>
                </a:lnTo>
                <a:lnTo>
                  <a:pt x="50" y="39"/>
                </a:lnTo>
                <a:lnTo>
                  <a:pt x="47" y="36"/>
                </a:lnTo>
                <a:close/>
                <a:moveTo>
                  <a:pt x="73" y="7"/>
                </a:moveTo>
                <a:lnTo>
                  <a:pt x="73" y="7"/>
                </a:lnTo>
                <a:lnTo>
                  <a:pt x="72" y="7"/>
                </a:lnTo>
                <a:lnTo>
                  <a:pt x="50" y="35"/>
                </a:lnTo>
                <a:lnTo>
                  <a:pt x="51" y="38"/>
                </a:lnTo>
                <a:lnTo>
                  <a:pt x="53" y="38"/>
                </a:lnTo>
                <a:lnTo>
                  <a:pt x="56" y="40"/>
                </a:lnTo>
                <a:lnTo>
                  <a:pt x="56" y="42"/>
                </a:lnTo>
                <a:lnTo>
                  <a:pt x="72" y="47"/>
                </a:lnTo>
                <a:lnTo>
                  <a:pt x="72" y="38"/>
                </a:lnTo>
                <a:lnTo>
                  <a:pt x="65" y="32"/>
                </a:lnTo>
                <a:lnTo>
                  <a:pt x="64" y="31"/>
                </a:lnTo>
                <a:lnTo>
                  <a:pt x="64" y="30"/>
                </a:lnTo>
                <a:lnTo>
                  <a:pt x="65" y="30"/>
                </a:lnTo>
                <a:lnTo>
                  <a:pt x="67" y="30"/>
                </a:lnTo>
                <a:lnTo>
                  <a:pt x="72" y="34"/>
                </a:lnTo>
                <a:lnTo>
                  <a:pt x="72" y="28"/>
                </a:lnTo>
                <a:lnTo>
                  <a:pt x="68" y="26"/>
                </a:lnTo>
                <a:lnTo>
                  <a:pt x="67" y="24"/>
                </a:lnTo>
                <a:lnTo>
                  <a:pt x="68" y="23"/>
                </a:lnTo>
                <a:lnTo>
                  <a:pt x="68" y="23"/>
                </a:lnTo>
                <a:lnTo>
                  <a:pt x="69" y="23"/>
                </a:lnTo>
                <a:lnTo>
                  <a:pt x="72" y="24"/>
                </a:lnTo>
                <a:lnTo>
                  <a:pt x="72" y="18"/>
                </a:lnTo>
                <a:lnTo>
                  <a:pt x="72" y="16"/>
                </a:lnTo>
                <a:lnTo>
                  <a:pt x="73" y="16"/>
                </a:lnTo>
                <a:lnTo>
                  <a:pt x="73" y="16"/>
                </a:lnTo>
                <a:lnTo>
                  <a:pt x="75" y="16"/>
                </a:lnTo>
                <a:lnTo>
                  <a:pt x="75" y="18"/>
                </a:lnTo>
                <a:lnTo>
                  <a:pt x="75" y="26"/>
                </a:lnTo>
                <a:lnTo>
                  <a:pt x="77" y="23"/>
                </a:lnTo>
                <a:lnTo>
                  <a:pt x="79" y="23"/>
                </a:lnTo>
                <a:lnTo>
                  <a:pt x="80" y="23"/>
                </a:lnTo>
                <a:lnTo>
                  <a:pt x="80" y="24"/>
                </a:lnTo>
                <a:lnTo>
                  <a:pt x="79" y="26"/>
                </a:lnTo>
                <a:lnTo>
                  <a:pt x="75" y="28"/>
                </a:lnTo>
                <a:lnTo>
                  <a:pt x="75" y="34"/>
                </a:lnTo>
                <a:lnTo>
                  <a:pt x="81" y="30"/>
                </a:lnTo>
                <a:lnTo>
                  <a:pt x="81" y="30"/>
                </a:lnTo>
                <a:lnTo>
                  <a:pt x="83" y="30"/>
                </a:lnTo>
                <a:lnTo>
                  <a:pt x="83" y="31"/>
                </a:lnTo>
                <a:lnTo>
                  <a:pt x="83" y="32"/>
                </a:lnTo>
                <a:lnTo>
                  <a:pt x="75" y="38"/>
                </a:lnTo>
                <a:lnTo>
                  <a:pt x="75" y="47"/>
                </a:lnTo>
                <a:lnTo>
                  <a:pt x="92" y="43"/>
                </a:lnTo>
                <a:lnTo>
                  <a:pt x="92" y="42"/>
                </a:lnTo>
                <a:lnTo>
                  <a:pt x="93" y="40"/>
                </a:lnTo>
                <a:lnTo>
                  <a:pt x="95" y="40"/>
                </a:lnTo>
                <a:lnTo>
                  <a:pt x="97" y="40"/>
                </a:lnTo>
                <a:lnTo>
                  <a:pt x="99" y="36"/>
                </a:lnTo>
                <a:lnTo>
                  <a:pt x="73" y="7"/>
                </a:lnTo>
                <a:close/>
                <a:moveTo>
                  <a:pt x="73" y="0"/>
                </a:moveTo>
                <a:lnTo>
                  <a:pt x="73" y="0"/>
                </a:lnTo>
                <a:lnTo>
                  <a:pt x="75" y="2"/>
                </a:lnTo>
                <a:lnTo>
                  <a:pt x="76" y="3"/>
                </a:lnTo>
                <a:lnTo>
                  <a:pt x="76" y="4"/>
                </a:lnTo>
                <a:lnTo>
                  <a:pt x="101" y="34"/>
                </a:lnTo>
                <a:lnTo>
                  <a:pt x="104" y="27"/>
                </a:lnTo>
                <a:lnTo>
                  <a:pt x="103" y="26"/>
                </a:lnTo>
                <a:lnTo>
                  <a:pt x="103" y="23"/>
                </a:lnTo>
                <a:lnTo>
                  <a:pt x="103" y="20"/>
                </a:lnTo>
                <a:lnTo>
                  <a:pt x="104" y="18"/>
                </a:lnTo>
                <a:lnTo>
                  <a:pt x="105" y="16"/>
                </a:lnTo>
                <a:lnTo>
                  <a:pt x="108" y="15"/>
                </a:lnTo>
                <a:lnTo>
                  <a:pt x="112" y="15"/>
                </a:lnTo>
                <a:lnTo>
                  <a:pt x="113" y="16"/>
                </a:lnTo>
                <a:lnTo>
                  <a:pt x="116" y="19"/>
                </a:lnTo>
                <a:lnTo>
                  <a:pt x="116" y="22"/>
                </a:lnTo>
                <a:lnTo>
                  <a:pt x="116" y="24"/>
                </a:lnTo>
                <a:lnTo>
                  <a:pt x="115" y="27"/>
                </a:lnTo>
                <a:lnTo>
                  <a:pt x="112" y="28"/>
                </a:lnTo>
                <a:lnTo>
                  <a:pt x="109" y="30"/>
                </a:lnTo>
                <a:lnTo>
                  <a:pt x="107" y="28"/>
                </a:lnTo>
                <a:lnTo>
                  <a:pt x="103" y="35"/>
                </a:lnTo>
                <a:lnTo>
                  <a:pt x="136" y="42"/>
                </a:lnTo>
                <a:lnTo>
                  <a:pt x="137" y="42"/>
                </a:lnTo>
                <a:lnTo>
                  <a:pt x="140" y="42"/>
                </a:lnTo>
                <a:lnTo>
                  <a:pt x="141" y="44"/>
                </a:lnTo>
                <a:lnTo>
                  <a:pt x="140" y="46"/>
                </a:lnTo>
                <a:lnTo>
                  <a:pt x="138" y="47"/>
                </a:lnTo>
                <a:lnTo>
                  <a:pt x="137" y="47"/>
                </a:lnTo>
                <a:lnTo>
                  <a:pt x="125" y="76"/>
                </a:lnTo>
                <a:lnTo>
                  <a:pt x="132" y="76"/>
                </a:lnTo>
                <a:lnTo>
                  <a:pt x="133" y="73"/>
                </a:lnTo>
                <a:lnTo>
                  <a:pt x="136" y="71"/>
                </a:lnTo>
                <a:lnTo>
                  <a:pt x="138" y="71"/>
                </a:lnTo>
                <a:lnTo>
                  <a:pt x="141" y="71"/>
                </a:lnTo>
                <a:lnTo>
                  <a:pt x="144" y="72"/>
                </a:lnTo>
                <a:lnTo>
                  <a:pt x="145" y="73"/>
                </a:lnTo>
                <a:lnTo>
                  <a:pt x="146" y="76"/>
                </a:lnTo>
                <a:lnTo>
                  <a:pt x="145" y="79"/>
                </a:lnTo>
                <a:lnTo>
                  <a:pt x="144" y="81"/>
                </a:lnTo>
                <a:lnTo>
                  <a:pt x="142" y="83"/>
                </a:lnTo>
                <a:lnTo>
                  <a:pt x="140" y="84"/>
                </a:lnTo>
                <a:lnTo>
                  <a:pt x="136" y="84"/>
                </a:lnTo>
                <a:lnTo>
                  <a:pt x="133" y="81"/>
                </a:lnTo>
                <a:lnTo>
                  <a:pt x="132" y="79"/>
                </a:lnTo>
                <a:lnTo>
                  <a:pt x="125" y="79"/>
                </a:lnTo>
                <a:lnTo>
                  <a:pt x="140" y="108"/>
                </a:lnTo>
                <a:lnTo>
                  <a:pt x="141" y="108"/>
                </a:lnTo>
                <a:lnTo>
                  <a:pt x="142" y="111"/>
                </a:lnTo>
                <a:lnTo>
                  <a:pt x="141" y="112"/>
                </a:lnTo>
                <a:lnTo>
                  <a:pt x="140" y="113"/>
                </a:lnTo>
                <a:lnTo>
                  <a:pt x="138" y="113"/>
                </a:lnTo>
                <a:lnTo>
                  <a:pt x="137" y="112"/>
                </a:lnTo>
                <a:lnTo>
                  <a:pt x="101" y="120"/>
                </a:lnTo>
                <a:lnTo>
                  <a:pt x="105" y="127"/>
                </a:lnTo>
                <a:lnTo>
                  <a:pt x="107" y="125"/>
                </a:lnTo>
                <a:lnTo>
                  <a:pt x="109" y="127"/>
                </a:lnTo>
                <a:lnTo>
                  <a:pt x="112" y="128"/>
                </a:lnTo>
                <a:lnTo>
                  <a:pt x="113" y="129"/>
                </a:lnTo>
                <a:lnTo>
                  <a:pt x="115" y="132"/>
                </a:lnTo>
                <a:lnTo>
                  <a:pt x="115" y="135"/>
                </a:lnTo>
                <a:lnTo>
                  <a:pt x="113" y="137"/>
                </a:lnTo>
                <a:lnTo>
                  <a:pt x="111" y="139"/>
                </a:lnTo>
                <a:lnTo>
                  <a:pt x="108" y="140"/>
                </a:lnTo>
                <a:lnTo>
                  <a:pt x="105" y="140"/>
                </a:lnTo>
                <a:lnTo>
                  <a:pt x="104" y="139"/>
                </a:lnTo>
                <a:lnTo>
                  <a:pt x="101" y="136"/>
                </a:lnTo>
                <a:lnTo>
                  <a:pt x="101" y="133"/>
                </a:lnTo>
                <a:lnTo>
                  <a:pt x="101" y="131"/>
                </a:lnTo>
                <a:lnTo>
                  <a:pt x="103" y="128"/>
                </a:lnTo>
                <a:lnTo>
                  <a:pt x="99" y="121"/>
                </a:lnTo>
                <a:lnTo>
                  <a:pt x="75" y="148"/>
                </a:lnTo>
                <a:lnTo>
                  <a:pt x="76" y="149"/>
                </a:lnTo>
                <a:lnTo>
                  <a:pt x="75" y="152"/>
                </a:lnTo>
                <a:lnTo>
                  <a:pt x="73" y="152"/>
                </a:lnTo>
                <a:lnTo>
                  <a:pt x="71" y="152"/>
                </a:lnTo>
                <a:lnTo>
                  <a:pt x="69" y="149"/>
                </a:lnTo>
                <a:lnTo>
                  <a:pt x="69" y="149"/>
                </a:lnTo>
                <a:lnTo>
                  <a:pt x="46" y="121"/>
                </a:lnTo>
                <a:lnTo>
                  <a:pt x="42" y="127"/>
                </a:lnTo>
                <a:lnTo>
                  <a:pt x="43" y="129"/>
                </a:lnTo>
                <a:lnTo>
                  <a:pt x="43" y="132"/>
                </a:lnTo>
                <a:lnTo>
                  <a:pt x="43" y="135"/>
                </a:lnTo>
                <a:lnTo>
                  <a:pt x="42" y="136"/>
                </a:lnTo>
                <a:lnTo>
                  <a:pt x="40" y="139"/>
                </a:lnTo>
                <a:lnTo>
                  <a:pt x="38" y="139"/>
                </a:lnTo>
                <a:lnTo>
                  <a:pt x="35" y="139"/>
                </a:lnTo>
                <a:lnTo>
                  <a:pt x="32" y="137"/>
                </a:lnTo>
                <a:lnTo>
                  <a:pt x="31" y="136"/>
                </a:lnTo>
                <a:lnTo>
                  <a:pt x="30" y="133"/>
                </a:lnTo>
                <a:lnTo>
                  <a:pt x="30" y="129"/>
                </a:lnTo>
                <a:lnTo>
                  <a:pt x="31" y="128"/>
                </a:lnTo>
                <a:lnTo>
                  <a:pt x="34" y="125"/>
                </a:lnTo>
                <a:lnTo>
                  <a:pt x="36" y="125"/>
                </a:lnTo>
                <a:lnTo>
                  <a:pt x="39" y="125"/>
                </a:lnTo>
                <a:lnTo>
                  <a:pt x="43" y="119"/>
                </a:lnTo>
                <a:lnTo>
                  <a:pt x="10" y="113"/>
                </a:lnTo>
                <a:lnTo>
                  <a:pt x="10" y="115"/>
                </a:lnTo>
                <a:lnTo>
                  <a:pt x="8" y="115"/>
                </a:lnTo>
                <a:lnTo>
                  <a:pt x="6" y="115"/>
                </a:lnTo>
                <a:lnTo>
                  <a:pt x="4" y="112"/>
                </a:lnTo>
                <a:lnTo>
                  <a:pt x="6" y="111"/>
                </a:lnTo>
                <a:lnTo>
                  <a:pt x="7" y="109"/>
                </a:lnTo>
                <a:lnTo>
                  <a:pt x="7" y="109"/>
                </a:lnTo>
                <a:lnTo>
                  <a:pt x="22" y="79"/>
                </a:lnTo>
                <a:lnTo>
                  <a:pt x="14" y="79"/>
                </a:lnTo>
                <a:lnTo>
                  <a:pt x="12" y="81"/>
                </a:lnTo>
                <a:lnTo>
                  <a:pt x="11" y="83"/>
                </a:lnTo>
                <a:lnTo>
                  <a:pt x="8" y="84"/>
                </a:lnTo>
                <a:lnTo>
                  <a:pt x="6" y="83"/>
                </a:lnTo>
                <a:lnTo>
                  <a:pt x="3" y="81"/>
                </a:lnTo>
                <a:lnTo>
                  <a:pt x="2" y="80"/>
                </a:lnTo>
                <a:lnTo>
                  <a:pt x="0" y="77"/>
                </a:lnTo>
                <a:lnTo>
                  <a:pt x="0" y="75"/>
                </a:lnTo>
                <a:lnTo>
                  <a:pt x="2" y="72"/>
                </a:lnTo>
                <a:lnTo>
                  <a:pt x="4" y="71"/>
                </a:lnTo>
                <a:lnTo>
                  <a:pt x="7" y="70"/>
                </a:lnTo>
                <a:lnTo>
                  <a:pt x="10" y="71"/>
                </a:lnTo>
                <a:lnTo>
                  <a:pt x="12" y="72"/>
                </a:lnTo>
                <a:lnTo>
                  <a:pt x="14" y="75"/>
                </a:lnTo>
                <a:lnTo>
                  <a:pt x="22" y="75"/>
                </a:lnTo>
                <a:lnTo>
                  <a:pt x="8" y="42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10" y="36"/>
                </a:lnTo>
                <a:lnTo>
                  <a:pt x="11" y="36"/>
                </a:lnTo>
                <a:lnTo>
                  <a:pt x="12" y="38"/>
                </a:lnTo>
                <a:lnTo>
                  <a:pt x="46" y="34"/>
                </a:lnTo>
                <a:lnTo>
                  <a:pt x="43" y="27"/>
                </a:lnTo>
                <a:lnTo>
                  <a:pt x="42" y="27"/>
                </a:lnTo>
                <a:lnTo>
                  <a:pt x="39" y="27"/>
                </a:lnTo>
                <a:lnTo>
                  <a:pt x="36" y="26"/>
                </a:lnTo>
                <a:lnTo>
                  <a:pt x="35" y="23"/>
                </a:lnTo>
                <a:lnTo>
                  <a:pt x="35" y="22"/>
                </a:lnTo>
                <a:lnTo>
                  <a:pt x="35" y="18"/>
                </a:lnTo>
                <a:lnTo>
                  <a:pt x="36" y="16"/>
                </a:lnTo>
                <a:lnTo>
                  <a:pt x="38" y="14"/>
                </a:lnTo>
                <a:lnTo>
                  <a:pt x="40" y="14"/>
                </a:lnTo>
                <a:lnTo>
                  <a:pt x="43" y="14"/>
                </a:lnTo>
                <a:lnTo>
                  <a:pt x="46" y="15"/>
                </a:lnTo>
                <a:lnTo>
                  <a:pt x="47" y="18"/>
                </a:lnTo>
                <a:lnTo>
                  <a:pt x="48" y="20"/>
                </a:lnTo>
                <a:lnTo>
                  <a:pt x="47" y="23"/>
                </a:lnTo>
                <a:lnTo>
                  <a:pt x="46" y="26"/>
                </a:lnTo>
                <a:lnTo>
                  <a:pt x="48" y="32"/>
                </a:lnTo>
                <a:lnTo>
                  <a:pt x="69" y="4"/>
                </a:lnTo>
                <a:lnTo>
                  <a:pt x="69" y="4"/>
                </a:lnTo>
                <a:lnTo>
                  <a:pt x="71" y="2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7505"/>
          <p:cNvSpPr>
            <a:spLocks noEditPoints="1"/>
          </p:cNvSpPr>
          <p:nvPr/>
        </p:nvSpPr>
        <p:spPr bwMode="auto">
          <a:xfrm>
            <a:off x="8821785" y="813932"/>
            <a:ext cx="1061726" cy="902883"/>
          </a:xfrm>
          <a:custGeom>
            <a:gdLst>
              <a:gd fmla="*/ 65 w 127" name="T0"/>
              <a:gd fmla="*/ 72 h 108" name="T1"/>
              <a:gd fmla="*/ 74 w 127" name="T2"/>
              <a:gd fmla="*/ 82 h 108" name="T3"/>
              <a:gd fmla="*/ 65 w 127" name="T4"/>
              <a:gd fmla="*/ 64 h 108" name="T5"/>
              <a:gd fmla="*/ 28 w 127" name="T6"/>
              <a:gd fmla="*/ 73 h 108" name="T7"/>
              <a:gd fmla="*/ 103 w 127" name="T8"/>
              <a:gd fmla="*/ 73 h 108" name="T9"/>
              <a:gd fmla="*/ 95 w 127" name="T10"/>
              <a:gd fmla="*/ 55 h 108" name="T11"/>
              <a:gd fmla="*/ 81 w 127" name="T12"/>
              <a:gd fmla="*/ 76 h 108" name="T13"/>
              <a:gd fmla="*/ 46 w 127" name="T14"/>
              <a:gd fmla="*/ 77 h 108" name="T15"/>
              <a:gd fmla="*/ 36 w 127" name="T16"/>
              <a:gd fmla="*/ 55 h 108" name="T17"/>
              <a:gd fmla="*/ 54 w 127" name="T18"/>
              <a:gd fmla="*/ 55 h 108" name="T19"/>
              <a:gd fmla="*/ 64 w 127" name="T20"/>
              <a:gd fmla="*/ 63 h 108" name="T21"/>
              <a:gd fmla="*/ 65 w 127" name="T22"/>
              <a:gd fmla="*/ 55 h 108" name="T23"/>
              <a:gd fmla="*/ 68 w 127" name="T24"/>
              <a:gd fmla="*/ 56 h 108" name="T25"/>
              <a:gd fmla="*/ 58 w 127" name="T26"/>
              <a:gd fmla="*/ 60 h 108" name="T27"/>
              <a:gd fmla="*/ 68 w 127" name="T28"/>
              <a:gd fmla="*/ 55 h 108" name="T29"/>
              <a:gd fmla="*/ 57 w 127" name="T30"/>
              <a:gd fmla="*/ 53 h 108" name="T31"/>
              <a:gd fmla="*/ 61 w 127" name="T32"/>
              <a:gd fmla="*/ 55 h 108" name="T33"/>
              <a:gd fmla="*/ 60 w 127" name="T34"/>
              <a:gd fmla="*/ 51 h 108" name="T35"/>
              <a:gd fmla="*/ 69 w 127" name="T36"/>
              <a:gd fmla="*/ 48 h 108" name="T37"/>
              <a:gd fmla="*/ 72 w 127" name="T38"/>
              <a:gd fmla="*/ 47 h 108" name="T39"/>
              <a:gd fmla="*/ 65 w 127" name="T40"/>
              <a:gd fmla="*/ 49 h 108" name="T41"/>
              <a:gd fmla="*/ 74 w 127" name="T42"/>
              <a:gd fmla="*/ 52 h 108" name="T43"/>
              <a:gd fmla="*/ 57 w 127" name="T44"/>
              <a:gd fmla="*/ 45 h 108" name="T45"/>
              <a:gd fmla="*/ 56 w 127" name="T46"/>
              <a:gd fmla="*/ 33 h 108" name="T47"/>
              <a:gd fmla="*/ 82 w 127" name="T48"/>
              <a:gd fmla="*/ 33 h 108" name="T49"/>
              <a:gd fmla="*/ 91 w 127" name="T50"/>
              <a:gd fmla="*/ 39 h 108" name="T51"/>
              <a:gd fmla="*/ 49 w 127" name="T52"/>
              <a:gd fmla="*/ 28 h 108" name="T53"/>
              <a:gd fmla="*/ 40 w 127" name="T54"/>
              <a:gd fmla="*/ 51 h 108" name="T55"/>
              <a:gd fmla="*/ 57 w 127" name="T56"/>
              <a:gd fmla="*/ 24 h 108" name="T57"/>
              <a:gd fmla="*/ 80 w 127" name="T58"/>
              <a:gd fmla="*/ 29 h 108" name="T59"/>
              <a:gd fmla="*/ 65 w 127" name="T60"/>
              <a:gd fmla="*/ 21 h 108" name="T61"/>
              <a:gd fmla="*/ 44 w 127" name="T62"/>
              <a:gd fmla="*/ 4 h 108" name="T63"/>
              <a:gd fmla="*/ 50 w 127" name="T64"/>
              <a:gd fmla="*/ 8 h 108" name="T65"/>
              <a:gd fmla="*/ 66 w 127" name="T66"/>
              <a:gd fmla="*/ 5 h 108" name="T67"/>
              <a:gd fmla="*/ 83 w 127" name="T68"/>
              <a:gd fmla="*/ 9 h 108" name="T69"/>
              <a:gd fmla="*/ 97 w 127" name="T70"/>
              <a:gd fmla="*/ 3 h 108" name="T71"/>
              <a:gd fmla="*/ 94 w 127" name="T72"/>
              <a:gd fmla="*/ 11 h 108" name="T73"/>
              <a:gd fmla="*/ 98 w 127" name="T74"/>
              <a:gd fmla="*/ 19 h 108" name="T75"/>
              <a:gd fmla="*/ 107 w 127" name="T76"/>
              <a:gd fmla="*/ 32 h 108" name="T77"/>
              <a:gd fmla="*/ 114 w 127" name="T78"/>
              <a:gd fmla="*/ 45 h 108" name="T79"/>
              <a:gd fmla="*/ 118 w 127" name="T80"/>
              <a:gd fmla="*/ 52 h 108" name="T81"/>
              <a:gd fmla="*/ 118 w 127" name="T82"/>
              <a:gd fmla="*/ 55 h 108" name="T83"/>
              <a:gd fmla="*/ 114 w 127" name="T84"/>
              <a:gd fmla="*/ 63 h 108" name="T85"/>
              <a:gd fmla="*/ 109 w 127" name="T86"/>
              <a:gd fmla="*/ 76 h 108" name="T87"/>
              <a:gd fmla="*/ 98 w 127" name="T88"/>
              <a:gd fmla="*/ 90 h 108" name="T89"/>
              <a:gd fmla="*/ 94 w 127" name="T90"/>
              <a:gd fmla="*/ 98 h 108" name="T91"/>
              <a:gd fmla="*/ 91 w 127" name="T92"/>
              <a:gd fmla="*/ 98 h 108" name="T93"/>
              <a:gd fmla="*/ 82 w 127" name="T94"/>
              <a:gd fmla="*/ 100 h 108" name="T95"/>
              <a:gd fmla="*/ 66 w 127" name="T96"/>
              <a:gd fmla="*/ 100 h 108" name="T97"/>
              <a:gd fmla="*/ 46 w 127" name="T98"/>
              <a:gd fmla="*/ 98 h 108" name="T99"/>
              <a:gd fmla="*/ 38 w 127" name="T100"/>
              <a:gd fmla="*/ 102 h 108" name="T101"/>
              <a:gd fmla="*/ 32 w 127" name="T102"/>
              <a:gd fmla="*/ 104 h 108" name="T103"/>
              <a:gd fmla="*/ 40 w 127" name="T104"/>
              <a:gd fmla="*/ 89 h 108" name="T105"/>
              <a:gd fmla="*/ 25 w 127" name="T106"/>
              <a:gd fmla="*/ 77 h 108" name="T107"/>
              <a:gd fmla="*/ 20 w 127" name="T108"/>
              <a:gd fmla="*/ 63 h 108" name="T109"/>
              <a:gd fmla="*/ 12 w 127" name="T110"/>
              <a:gd fmla="*/ 60 h 108" name="T111"/>
              <a:gd fmla="*/ 1 w 127" name="T112"/>
              <a:gd fmla="*/ 52 h 108" name="T113"/>
              <a:gd fmla="*/ 13 w 127" name="T114"/>
              <a:gd fmla="*/ 48 h 108" name="T115"/>
              <a:gd fmla="*/ 32 w 127" name="T116"/>
              <a:gd fmla="*/ 52 h 108" name="T117"/>
              <a:gd fmla="*/ 45 w 127" name="T118"/>
              <a:gd fmla="*/ 20 h 108" name="T119"/>
              <a:gd fmla="*/ 34 w 127" name="T120"/>
              <a:gd fmla="*/ 11 h 108" name="T121"/>
              <a:gd fmla="*/ 37 w 127" name="T122"/>
              <a:gd fmla="*/ 0 h 10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8" w="127">
                <a:moveTo>
                  <a:pt x="52" y="82"/>
                </a:moveTo>
                <a:lnTo>
                  <a:pt x="65" y="96"/>
                </a:lnTo>
                <a:lnTo>
                  <a:pt x="77" y="82"/>
                </a:lnTo>
                <a:lnTo>
                  <a:pt x="73" y="84"/>
                </a:lnTo>
                <a:lnTo>
                  <a:pt x="68" y="85"/>
                </a:lnTo>
                <a:lnTo>
                  <a:pt x="65" y="85"/>
                </a:lnTo>
                <a:lnTo>
                  <a:pt x="58" y="85"/>
                </a:lnTo>
                <a:lnTo>
                  <a:pt x="52" y="82"/>
                </a:lnTo>
                <a:close/>
                <a:moveTo>
                  <a:pt x="65" y="72"/>
                </a:moveTo>
                <a:lnTo>
                  <a:pt x="53" y="76"/>
                </a:lnTo>
                <a:lnTo>
                  <a:pt x="52" y="77"/>
                </a:lnTo>
                <a:lnTo>
                  <a:pt x="50" y="78"/>
                </a:lnTo>
                <a:lnTo>
                  <a:pt x="49" y="78"/>
                </a:lnTo>
                <a:lnTo>
                  <a:pt x="54" y="81"/>
                </a:lnTo>
                <a:lnTo>
                  <a:pt x="60" y="82"/>
                </a:lnTo>
                <a:lnTo>
                  <a:pt x="65" y="84"/>
                </a:lnTo>
                <a:lnTo>
                  <a:pt x="68" y="84"/>
                </a:lnTo>
                <a:lnTo>
                  <a:pt x="74" y="82"/>
                </a:lnTo>
                <a:lnTo>
                  <a:pt x="81" y="80"/>
                </a:lnTo>
                <a:lnTo>
                  <a:pt x="80" y="77"/>
                </a:lnTo>
                <a:lnTo>
                  <a:pt x="78" y="77"/>
                </a:lnTo>
                <a:lnTo>
                  <a:pt x="77" y="76"/>
                </a:lnTo>
                <a:lnTo>
                  <a:pt x="76" y="76"/>
                </a:lnTo>
                <a:lnTo>
                  <a:pt x="65" y="72"/>
                </a:lnTo>
                <a:close/>
                <a:moveTo>
                  <a:pt x="69" y="63"/>
                </a:moveTo>
                <a:lnTo>
                  <a:pt x="68" y="63"/>
                </a:lnTo>
                <a:lnTo>
                  <a:pt x="65" y="64"/>
                </a:lnTo>
                <a:lnTo>
                  <a:pt x="62" y="64"/>
                </a:lnTo>
                <a:lnTo>
                  <a:pt x="60" y="63"/>
                </a:lnTo>
                <a:lnTo>
                  <a:pt x="53" y="75"/>
                </a:lnTo>
                <a:lnTo>
                  <a:pt x="65" y="68"/>
                </a:lnTo>
                <a:lnTo>
                  <a:pt x="77" y="73"/>
                </a:lnTo>
                <a:lnTo>
                  <a:pt x="77" y="73"/>
                </a:lnTo>
                <a:lnTo>
                  <a:pt x="69" y="63"/>
                </a:lnTo>
                <a:close/>
                <a:moveTo>
                  <a:pt x="33" y="57"/>
                </a:moveTo>
                <a:lnTo>
                  <a:pt x="28" y="73"/>
                </a:lnTo>
                <a:lnTo>
                  <a:pt x="44" y="77"/>
                </a:lnTo>
                <a:lnTo>
                  <a:pt x="40" y="72"/>
                </a:lnTo>
                <a:lnTo>
                  <a:pt x="36" y="65"/>
                </a:lnTo>
                <a:lnTo>
                  <a:pt x="33" y="57"/>
                </a:lnTo>
                <a:close/>
                <a:moveTo>
                  <a:pt x="97" y="57"/>
                </a:moveTo>
                <a:lnTo>
                  <a:pt x="95" y="65"/>
                </a:lnTo>
                <a:lnTo>
                  <a:pt x="91" y="72"/>
                </a:lnTo>
                <a:lnTo>
                  <a:pt x="86" y="77"/>
                </a:lnTo>
                <a:lnTo>
                  <a:pt x="103" y="73"/>
                </a:lnTo>
                <a:lnTo>
                  <a:pt x="97" y="57"/>
                </a:lnTo>
                <a:close/>
                <a:moveTo>
                  <a:pt x="86" y="56"/>
                </a:moveTo>
                <a:lnTo>
                  <a:pt x="74" y="56"/>
                </a:lnTo>
                <a:lnTo>
                  <a:pt x="73" y="57"/>
                </a:lnTo>
                <a:lnTo>
                  <a:pt x="73" y="60"/>
                </a:lnTo>
                <a:lnTo>
                  <a:pt x="78" y="71"/>
                </a:lnTo>
                <a:lnTo>
                  <a:pt x="77" y="60"/>
                </a:lnTo>
                <a:lnTo>
                  <a:pt x="86" y="56"/>
                </a:lnTo>
                <a:close/>
                <a:moveTo>
                  <a:pt x="95" y="55"/>
                </a:moveTo>
                <a:lnTo>
                  <a:pt x="93" y="55"/>
                </a:lnTo>
                <a:lnTo>
                  <a:pt x="91" y="56"/>
                </a:lnTo>
                <a:lnTo>
                  <a:pt x="90" y="56"/>
                </a:lnTo>
                <a:lnTo>
                  <a:pt x="89" y="56"/>
                </a:lnTo>
                <a:lnTo>
                  <a:pt x="81" y="63"/>
                </a:lnTo>
                <a:lnTo>
                  <a:pt x="80" y="72"/>
                </a:lnTo>
                <a:lnTo>
                  <a:pt x="81" y="73"/>
                </a:lnTo>
                <a:lnTo>
                  <a:pt x="82" y="75"/>
                </a:lnTo>
                <a:lnTo>
                  <a:pt x="81" y="76"/>
                </a:lnTo>
                <a:lnTo>
                  <a:pt x="82" y="78"/>
                </a:lnTo>
                <a:lnTo>
                  <a:pt x="91" y="68"/>
                </a:lnTo>
                <a:lnTo>
                  <a:pt x="95" y="55"/>
                </a:lnTo>
                <a:close/>
                <a:moveTo>
                  <a:pt x="36" y="55"/>
                </a:moveTo>
                <a:lnTo>
                  <a:pt x="36" y="56"/>
                </a:lnTo>
                <a:lnTo>
                  <a:pt x="37" y="63"/>
                </a:lnTo>
                <a:lnTo>
                  <a:pt x="38" y="68"/>
                </a:lnTo>
                <a:lnTo>
                  <a:pt x="42" y="73"/>
                </a:lnTo>
                <a:lnTo>
                  <a:pt x="46" y="77"/>
                </a:lnTo>
                <a:lnTo>
                  <a:pt x="48" y="76"/>
                </a:lnTo>
                <a:lnTo>
                  <a:pt x="48" y="75"/>
                </a:lnTo>
                <a:lnTo>
                  <a:pt x="49" y="73"/>
                </a:lnTo>
                <a:lnTo>
                  <a:pt x="48" y="63"/>
                </a:lnTo>
                <a:lnTo>
                  <a:pt x="41" y="56"/>
                </a:lnTo>
                <a:lnTo>
                  <a:pt x="38" y="56"/>
                </a:lnTo>
                <a:lnTo>
                  <a:pt x="37" y="56"/>
                </a:lnTo>
                <a:lnTo>
                  <a:pt x="37" y="55"/>
                </a:lnTo>
                <a:lnTo>
                  <a:pt x="36" y="55"/>
                </a:lnTo>
                <a:close/>
                <a:moveTo>
                  <a:pt x="54" y="55"/>
                </a:moveTo>
                <a:lnTo>
                  <a:pt x="54" y="56"/>
                </a:lnTo>
                <a:lnTo>
                  <a:pt x="44" y="56"/>
                </a:lnTo>
                <a:lnTo>
                  <a:pt x="52" y="60"/>
                </a:lnTo>
                <a:lnTo>
                  <a:pt x="50" y="71"/>
                </a:lnTo>
                <a:lnTo>
                  <a:pt x="57" y="60"/>
                </a:lnTo>
                <a:lnTo>
                  <a:pt x="56" y="59"/>
                </a:lnTo>
                <a:lnTo>
                  <a:pt x="54" y="55"/>
                </a:lnTo>
                <a:close/>
                <a:moveTo>
                  <a:pt x="54" y="55"/>
                </a:move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4" y="56"/>
                </a:lnTo>
                <a:lnTo>
                  <a:pt x="62" y="59"/>
                </a:lnTo>
                <a:lnTo>
                  <a:pt x="62" y="60"/>
                </a:lnTo>
                <a:lnTo>
                  <a:pt x="64" y="63"/>
                </a:lnTo>
                <a:lnTo>
                  <a:pt x="64" y="63"/>
                </a:lnTo>
                <a:lnTo>
                  <a:pt x="65" y="63"/>
                </a:lnTo>
                <a:lnTo>
                  <a:pt x="65" y="63"/>
                </a:lnTo>
                <a:lnTo>
                  <a:pt x="65" y="61"/>
                </a:lnTo>
                <a:lnTo>
                  <a:pt x="65" y="60"/>
                </a:lnTo>
                <a:lnTo>
                  <a:pt x="65" y="57"/>
                </a:lnTo>
                <a:lnTo>
                  <a:pt x="64" y="55"/>
                </a:lnTo>
                <a:close/>
                <a:moveTo>
                  <a:pt x="65" y="55"/>
                </a:moveTo>
                <a:lnTo>
                  <a:pt x="65" y="55"/>
                </a:lnTo>
                <a:lnTo>
                  <a:pt x="66" y="56"/>
                </a:lnTo>
                <a:lnTo>
                  <a:pt x="66" y="59"/>
                </a:lnTo>
                <a:lnTo>
                  <a:pt x="68" y="60"/>
                </a:lnTo>
                <a:lnTo>
                  <a:pt x="70" y="60"/>
                </a:lnTo>
                <a:lnTo>
                  <a:pt x="72" y="60"/>
                </a:lnTo>
                <a:lnTo>
                  <a:pt x="72" y="60"/>
                </a:lnTo>
                <a:lnTo>
                  <a:pt x="72" y="59"/>
                </a:lnTo>
                <a:lnTo>
                  <a:pt x="70" y="59"/>
                </a:lnTo>
                <a:lnTo>
                  <a:pt x="68" y="56"/>
                </a:lnTo>
                <a:lnTo>
                  <a:pt x="65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2" y="55"/>
                </a:lnTo>
                <a:lnTo>
                  <a:pt x="60" y="56"/>
                </a:lnTo>
                <a:lnTo>
                  <a:pt x="58" y="57"/>
                </a:lnTo>
                <a:lnTo>
                  <a:pt x="57" y="59"/>
                </a:lnTo>
                <a:lnTo>
                  <a:pt x="57" y="60"/>
                </a:lnTo>
                <a:lnTo>
                  <a:pt x="58" y="60"/>
                </a:lnTo>
                <a:lnTo>
                  <a:pt x="58" y="60"/>
                </a:lnTo>
                <a:lnTo>
                  <a:pt x="60" y="60"/>
                </a:lnTo>
                <a:lnTo>
                  <a:pt x="61" y="57"/>
                </a:lnTo>
                <a:lnTo>
                  <a:pt x="64" y="55"/>
                </a:lnTo>
                <a:close/>
                <a:moveTo>
                  <a:pt x="70" y="53"/>
                </a:moveTo>
                <a:lnTo>
                  <a:pt x="69" y="53"/>
                </a:lnTo>
                <a:lnTo>
                  <a:pt x="65" y="53"/>
                </a:lnTo>
                <a:lnTo>
                  <a:pt x="66" y="55"/>
                </a:lnTo>
                <a:lnTo>
                  <a:pt x="68" y="55"/>
                </a:lnTo>
                <a:lnTo>
                  <a:pt x="69" y="55"/>
                </a:lnTo>
                <a:lnTo>
                  <a:pt x="72" y="55"/>
                </a:lnTo>
                <a:lnTo>
                  <a:pt x="73" y="55"/>
                </a:lnTo>
                <a:lnTo>
                  <a:pt x="74" y="53"/>
                </a:lnTo>
                <a:lnTo>
                  <a:pt x="74" y="53"/>
                </a:lnTo>
                <a:lnTo>
                  <a:pt x="73" y="53"/>
                </a:lnTo>
                <a:lnTo>
                  <a:pt x="73" y="53"/>
                </a:lnTo>
                <a:lnTo>
                  <a:pt x="70" y="53"/>
                </a:lnTo>
                <a:close/>
                <a:moveTo>
                  <a:pt x="57" y="53"/>
                </a:moveTo>
                <a:lnTo>
                  <a:pt x="56" y="53"/>
                </a:lnTo>
                <a:lnTo>
                  <a:pt x="56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6" y="55"/>
                </a:lnTo>
                <a:lnTo>
                  <a:pt x="57" y="55"/>
                </a:lnTo>
                <a:lnTo>
                  <a:pt x="60" y="55"/>
                </a:lnTo>
                <a:lnTo>
                  <a:pt x="61" y="55"/>
                </a:lnTo>
                <a:lnTo>
                  <a:pt x="62" y="55"/>
                </a:lnTo>
                <a:lnTo>
                  <a:pt x="64" y="53"/>
                </a:lnTo>
                <a:lnTo>
                  <a:pt x="60" y="53"/>
                </a:lnTo>
                <a:lnTo>
                  <a:pt x="57" y="53"/>
                </a:lnTo>
                <a:close/>
                <a:moveTo>
                  <a:pt x="57" y="47"/>
                </a:moveTo>
                <a:lnTo>
                  <a:pt x="57" y="47"/>
                </a:lnTo>
                <a:lnTo>
                  <a:pt x="57" y="48"/>
                </a:lnTo>
                <a:lnTo>
                  <a:pt x="58" y="49"/>
                </a:lnTo>
                <a:lnTo>
                  <a:pt x="60" y="51"/>
                </a:lnTo>
                <a:lnTo>
                  <a:pt x="61" y="52"/>
                </a:lnTo>
                <a:lnTo>
                  <a:pt x="62" y="53"/>
                </a:lnTo>
                <a:lnTo>
                  <a:pt x="64" y="53"/>
                </a:lnTo>
                <a:lnTo>
                  <a:pt x="61" y="49"/>
                </a:lnTo>
                <a:lnTo>
                  <a:pt x="60" y="48"/>
                </a:lnTo>
                <a:lnTo>
                  <a:pt x="58" y="47"/>
                </a:lnTo>
                <a:lnTo>
                  <a:pt x="57" y="47"/>
                </a:lnTo>
                <a:close/>
                <a:moveTo>
                  <a:pt x="70" y="47"/>
                </a:moveTo>
                <a:lnTo>
                  <a:pt x="69" y="48"/>
                </a:lnTo>
                <a:lnTo>
                  <a:pt x="68" y="49"/>
                </a:lnTo>
                <a:lnTo>
                  <a:pt x="66" y="51"/>
                </a:lnTo>
                <a:lnTo>
                  <a:pt x="65" y="52"/>
                </a:lnTo>
                <a:lnTo>
                  <a:pt x="65" y="53"/>
                </a:lnTo>
                <a:lnTo>
                  <a:pt x="69" y="51"/>
                </a:lnTo>
                <a:lnTo>
                  <a:pt x="70" y="49"/>
                </a:lnTo>
                <a:lnTo>
                  <a:pt x="72" y="48"/>
                </a:lnTo>
                <a:lnTo>
                  <a:pt x="72" y="48"/>
                </a:lnTo>
                <a:lnTo>
                  <a:pt x="72" y="47"/>
                </a:lnTo>
                <a:lnTo>
                  <a:pt x="70" y="47"/>
                </a:lnTo>
                <a:close/>
                <a:moveTo>
                  <a:pt x="64" y="44"/>
                </a:moveTo>
                <a:lnTo>
                  <a:pt x="64" y="45"/>
                </a:lnTo>
                <a:lnTo>
                  <a:pt x="62" y="47"/>
                </a:lnTo>
                <a:lnTo>
                  <a:pt x="62" y="48"/>
                </a:lnTo>
                <a:lnTo>
                  <a:pt x="64" y="51"/>
                </a:lnTo>
                <a:lnTo>
                  <a:pt x="64" y="52"/>
                </a:lnTo>
                <a:lnTo>
                  <a:pt x="64" y="52"/>
                </a:lnTo>
                <a:lnTo>
                  <a:pt x="65" y="49"/>
                </a:lnTo>
                <a:lnTo>
                  <a:pt x="65" y="47"/>
                </a:lnTo>
                <a:lnTo>
                  <a:pt x="65" y="45"/>
                </a:lnTo>
                <a:lnTo>
                  <a:pt x="65" y="44"/>
                </a:lnTo>
                <a:lnTo>
                  <a:pt x="65" y="44"/>
                </a:lnTo>
                <a:lnTo>
                  <a:pt x="64" y="44"/>
                </a:lnTo>
                <a:close/>
                <a:moveTo>
                  <a:pt x="78" y="37"/>
                </a:moveTo>
                <a:lnTo>
                  <a:pt x="73" y="47"/>
                </a:lnTo>
                <a:lnTo>
                  <a:pt x="74" y="49"/>
                </a:lnTo>
                <a:lnTo>
                  <a:pt x="74" y="52"/>
                </a:lnTo>
                <a:lnTo>
                  <a:pt x="86" y="52"/>
                </a:lnTo>
                <a:lnTo>
                  <a:pt x="77" y="48"/>
                </a:lnTo>
                <a:lnTo>
                  <a:pt x="78" y="37"/>
                </a:lnTo>
                <a:close/>
                <a:moveTo>
                  <a:pt x="53" y="36"/>
                </a:moveTo>
                <a:lnTo>
                  <a:pt x="52" y="47"/>
                </a:lnTo>
                <a:lnTo>
                  <a:pt x="44" y="52"/>
                </a:lnTo>
                <a:lnTo>
                  <a:pt x="54" y="52"/>
                </a:lnTo>
                <a:lnTo>
                  <a:pt x="56" y="48"/>
                </a:lnTo>
                <a:lnTo>
                  <a:pt x="57" y="45"/>
                </a:lnTo>
                <a:lnTo>
                  <a:pt x="53" y="36"/>
                </a:lnTo>
                <a:close/>
                <a:moveTo>
                  <a:pt x="56" y="33"/>
                </a:moveTo>
                <a:lnTo>
                  <a:pt x="61" y="44"/>
                </a:lnTo>
                <a:lnTo>
                  <a:pt x="64" y="43"/>
                </a:lnTo>
                <a:lnTo>
                  <a:pt x="66" y="43"/>
                </a:lnTo>
                <a:lnTo>
                  <a:pt x="70" y="44"/>
                </a:lnTo>
                <a:lnTo>
                  <a:pt x="76" y="35"/>
                </a:lnTo>
                <a:lnTo>
                  <a:pt x="65" y="40"/>
                </a:lnTo>
                <a:lnTo>
                  <a:pt x="56" y="33"/>
                </a:lnTo>
                <a:close/>
                <a:moveTo>
                  <a:pt x="87" y="29"/>
                </a:moveTo>
                <a:lnTo>
                  <a:pt x="91" y="36"/>
                </a:lnTo>
                <a:lnTo>
                  <a:pt x="95" y="41"/>
                </a:lnTo>
                <a:lnTo>
                  <a:pt x="97" y="49"/>
                </a:lnTo>
                <a:lnTo>
                  <a:pt x="102" y="35"/>
                </a:lnTo>
                <a:lnTo>
                  <a:pt x="87" y="29"/>
                </a:lnTo>
                <a:close/>
                <a:moveTo>
                  <a:pt x="83" y="29"/>
                </a:moveTo>
                <a:lnTo>
                  <a:pt x="82" y="31"/>
                </a:lnTo>
                <a:lnTo>
                  <a:pt x="82" y="33"/>
                </a:lnTo>
                <a:lnTo>
                  <a:pt x="81" y="35"/>
                </a:lnTo>
                <a:lnTo>
                  <a:pt x="81" y="35"/>
                </a:lnTo>
                <a:lnTo>
                  <a:pt x="81" y="45"/>
                </a:lnTo>
                <a:lnTo>
                  <a:pt x="89" y="52"/>
                </a:lnTo>
                <a:lnTo>
                  <a:pt x="90" y="51"/>
                </a:lnTo>
                <a:lnTo>
                  <a:pt x="93" y="52"/>
                </a:lnTo>
                <a:lnTo>
                  <a:pt x="95" y="52"/>
                </a:lnTo>
                <a:lnTo>
                  <a:pt x="95" y="51"/>
                </a:lnTo>
                <a:lnTo>
                  <a:pt x="91" y="39"/>
                </a:lnTo>
                <a:lnTo>
                  <a:pt x="83" y="29"/>
                </a:lnTo>
                <a:close/>
                <a:moveTo>
                  <a:pt x="45" y="28"/>
                </a:moveTo>
                <a:lnTo>
                  <a:pt x="29" y="32"/>
                </a:lnTo>
                <a:lnTo>
                  <a:pt x="33" y="49"/>
                </a:lnTo>
                <a:lnTo>
                  <a:pt x="34" y="44"/>
                </a:lnTo>
                <a:lnTo>
                  <a:pt x="37" y="39"/>
                </a:lnTo>
                <a:lnTo>
                  <a:pt x="41" y="33"/>
                </a:lnTo>
                <a:lnTo>
                  <a:pt x="45" y="28"/>
                </a:lnTo>
                <a:close/>
                <a:moveTo>
                  <a:pt x="49" y="28"/>
                </a:moveTo>
                <a:lnTo>
                  <a:pt x="45" y="31"/>
                </a:lnTo>
                <a:lnTo>
                  <a:pt x="42" y="35"/>
                </a:lnTo>
                <a:lnTo>
                  <a:pt x="38" y="40"/>
                </a:lnTo>
                <a:lnTo>
                  <a:pt x="36" y="45"/>
                </a:lnTo>
                <a:lnTo>
                  <a:pt x="36" y="52"/>
                </a:lnTo>
                <a:lnTo>
                  <a:pt x="37" y="52"/>
                </a:lnTo>
                <a:lnTo>
                  <a:pt x="37" y="52"/>
                </a:lnTo>
                <a:lnTo>
                  <a:pt x="38" y="51"/>
                </a:lnTo>
                <a:lnTo>
                  <a:pt x="40" y="51"/>
                </a:lnTo>
                <a:lnTo>
                  <a:pt x="48" y="44"/>
                </a:lnTo>
                <a:lnTo>
                  <a:pt x="50" y="33"/>
                </a:lnTo>
                <a:lnTo>
                  <a:pt x="50" y="33"/>
                </a:lnTo>
                <a:lnTo>
                  <a:pt x="49" y="32"/>
                </a:lnTo>
                <a:lnTo>
                  <a:pt x="50" y="29"/>
                </a:lnTo>
                <a:lnTo>
                  <a:pt x="49" y="28"/>
                </a:lnTo>
                <a:close/>
                <a:moveTo>
                  <a:pt x="65" y="23"/>
                </a:moveTo>
                <a:lnTo>
                  <a:pt x="62" y="24"/>
                </a:lnTo>
                <a:lnTo>
                  <a:pt x="57" y="24"/>
                </a:lnTo>
                <a:lnTo>
                  <a:pt x="52" y="27"/>
                </a:lnTo>
                <a:lnTo>
                  <a:pt x="53" y="29"/>
                </a:lnTo>
                <a:lnTo>
                  <a:pt x="54" y="29"/>
                </a:lnTo>
                <a:lnTo>
                  <a:pt x="54" y="31"/>
                </a:lnTo>
                <a:lnTo>
                  <a:pt x="65" y="35"/>
                </a:lnTo>
                <a:lnTo>
                  <a:pt x="77" y="32"/>
                </a:lnTo>
                <a:lnTo>
                  <a:pt x="77" y="31"/>
                </a:lnTo>
                <a:lnTo>
                  <a:pt x="78" y="31"/>
                </a:lnTo>
                <a:lnTo>
                  <a:pt x="80" y="29"/>
                </a:lnTo>
                <a:lnTo>
                  <a:pt x="81" y="28"/>
                </a:lnTo>
                <a:lnTo>
                  <a:pt x="76" y="25"/>
                </a:lnTo>
                <a:lnTo>
                  <a:pt x="70" y="24"/>
                </a:lnTo>
                <a:lnTo>
                  <a:pt x="65" y="23"/>
                </a:lnTo>
                <a:close/>
                <a:moveTo>
                  <a:pt x="65" y="11"/>
                </a:moveTo>
                <a:lnTo>
                  <a:pt x="54" y="24"/>
                </a:lnTo>
                <a:lnTo>
                  <a:pt x="58" y="23"/>
                </a:lnTo>
                <a:lnTo>
                  <a:pt x="62" y="21"/>
                </a:lnTo>
                <a:lnTo>
                  <a:pt x="65" y="21"/>
                </a:lnTo>
                <a:lnTo>
                  <a:pt x="72" y="23"/>
                </a:lnTo>
                <a:lnTo>
                  <a:pt x="78" y="24"/>
                </a:lnTo>
                <a:lnTo>
                  <a:pt x="65" y="11"/>
                </a:lnTo>
                <a:close/>
                <a:moveTo>
                  <a:pt x="37" y="0"/>
                </a:moveTo>
                <a:lnTo>
                  <a:pt x="38" y="0"/>
                </a:lnTo>
                <a:lnTo>
                  <a:pt x="38" y="1"/>
                </a:lnTo>
                <a:lnTo>
                  <a:pt x="38" y="3"/>
                </a:lnTo>
                <a:lnTo>
                  <a:pt x="41" y="8"/>
                </a:lnTo>
                <a:lnTo>
                  <a:pt x="44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2" y="11"/>
                </a:lnTo>
                <a:lnTo>
                  <a:pt x="46" y="16"/>
                </a:lnTo>
                <a:lnTo>
                  <a:pt x="49" y="9"/>
                </a:lnTo>
                <a:lnTo>
                  <a:pt x="49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46" y="19"/>
                </a:lnTo>
                <a:lnTo>
                  <a:pt x="50" y="24"/>
                </a:lnTo>
                <a:lnTo>
                  <a:pt x="64" y="8"/>
                </a:lnTo>
                <a:lnTo>
                  <a:pt x="64" y="8"/>
                </a:lnTo>
                <a:lnTo>
                  <a:pt x="64" y="7"/>
                </a:lnTo>
                <a:lnTo>
                  <a:pt x="65" y="5"/>
                </a:lnTo>
                <a:lnTo>
                  <a:pt x="66" y="5"/>
                </a:lnTo>
                <a:lnTo>
                  <a:pt x="66" y="7"/>
                </a:lnTo>
                <a:lnTo>
                  <a:pt x="66" y="8"/>
                </a:lnTo>
                <a:lnTo>
                  <a:pt x="82" y="25"/>
                </a:lnTo>
                <a:lnTo>
                  <a:pt x="86" y="20"/>
                </a:lnTo>
                <a:lnTo>
                  <a:pt x="82" y="11"/>
                </a:lnTo>
                <a:lnTo>
                  <a:pt x="82" y="9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7" y="17"/>
                </a:lnTo>
                <a:lnTo>
                  <a:pt x="91" y="12"/>
                </a:lnTo>
                <a:lnTo>
                  <a:pt x="89" y="7"/>
                </a:lnTo>
                <a:lnTo>
                  <a:pt x="89" y="5"/>
                </a:lnTo>
                <a:lnTo>
                  <a:pt x="89" y="5"/>
                </a:lnTo>
                <a:lnTo>
                  <a:pt x="90" y="5"/>
                </a:lnTo>
                <a:lnTo>
                  <a:pt x="90" y="5"/>
                </a:lnTo>
                <a:lnTo>
                  <a:pt x="93" y="9"/>
                </a:lnTo>
                <a:lnTo>
                  <a:pt x="97" y="3"/>
                </a:lnTo>
                <a:lnTo>
                  <a:pt x="97" y="3"/>
                </a:lnTo>
                <a:lnTo>
                  <a:pt x="97" y="1"/>
                </a:lnTo>
                <a:lnTo>
                  <a:pt x="98" y="0"/>
                </a:lnTo>
                <a:lnTo>
                  <a:pt x="99" y="1"/>
                </a:lnTo>
                <a:lnTo>
                  <a:pt x="101" y="3"/>
                </a:lnTo>
                <a:lnTo>
                  <a:pt x="99" y="4"/>
                </a:lnTo>
                <a:lnTo>
                  <a:pt x="98" y="4"/>
                </a:lnTo>
                <a:lnTo>
                  <a:pt x="98" y="4"/>
                </a:lnTo>
                <a:lnTo>
                  <a:pt x="94" y="11"/>
                </a:lnTo>
                <a:lnTo>
                  <a:pt x="98" y="11"/>
                </a:lnTo>
                <a:lnTo>
                  <a:pt x="99" y="11"/>
                </a:lnTo>
                <a:lnTo>
                  <a:pt x="99" y="11"/>
                </a:lnTo>
                <a:lnTo>
                  <a:pt x="99" y="12"/>
                </a:lnTo>
                <a:lnTo>
                  <a:pt x="99" y="12"/>
                </a:lnTo>
                <a:lnTo>
                  <a:pt x="93" y="13"/>
                </a:lnTo>
                <a:lnTo>
                  <a:pt x="89" y="19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98" y="20"/>
                </a:lnTo>
                <a:lnTo>
                  <a:pt x="98" y="20"/>
                </a:lnTo>
                <a:lnTo>
                  <a:pt x="89" y="21"/>
                </a:lnTo>
                <a:lnTo>
                  <a:pt x="85" y="27"/>
                </a:lnTo>
                <a:lnTo>
                  <a:pt x="105" y="32"/>
                </a:lnTo>
                <a:lnTo>
                  <a:pt x="106" y="31"/>
                </a:lnTo>
                <a:lnTo>
                  <a:pt x="107" y="31"/>
                </a:lnTo>
                <a:lnTo>
                  <a:pt x="107" y="32"/>
                </a:lnTo>
                <a:lnTo>
                  <a:pt x="107" y="33"/>
                </a:lnTo>
                <a:lnTo>
                  <a:pt x="106" y="35"/>
                </a:lnTo>
                <a:lnTo>
                  <a:pt x="106" y="35"/>
                </a:lnTo>
                <a:lnTo>
                  <a:pt x="98" y="52"/>
                </a:lnTo>
                <a:lnTo>
                  <a:pt x="106" y="52"/>
                </a:lnTo>
                <a:lnTo>
                  <a:pt x="111" y="45"/>
                </a:lnTo>
                <a:lnTo>
                  <a:pt x="113" y="44"/>
                </a:lnTo>
                <a:lnTo>
                  <a:pt x="113" y="45"/>
                </a:lnTo>
                <a:lnTo>
                  <a:pt x="114" y="45"/>
                </a:lnTo>
                <a:lnTo>
                  <a:pt x="113" y="47"/>
                </a:lnTo>
                <a:lnTo>
                  <a:pt x="109" y="52"/>
                </a:lnTo>
                <a:lnTo>
                  <a:pt x="115" y="52"/>
                </a:lnTo>
                <a:lnTo>
                  <a:pt x="119" y="48"/>
                </a:lnTo>
                <a:lnTo>
                  <a:pt x="119" y="48"/>
                </a:lnTo>
                <a:lnTo>
                  <a:pt x="121" y="48"/>
                </a:lnTo>
                <a:lnTo>
                  <a:pt x="121" y="48"/>
                </a:lnTo>
                <a:lnTo>
                  <a:pt x="121" y="49"/>
                </a:lnTo>
                <a:lnTo>
                  <a:pt x="118" y="52"/>
                </a:lnTo>
                <a:lnTo>
                  <a:pt x="125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3"/>
                </a:lnTo>
                <a:lnTo>
                  <a:pt x="127" y="55"/>
                </a:lnTo>
                <a:lnTo>
                  <a:pt x="126" y="56"/>
                </a:lnTo>
                <a:lnTo>
                  <a:pt x="125" y="56"/>
                </a:lnTo>
                <a:lnTo>
                  <a:pt x="125" y="55"/>
                </a:lnTo>
                <a:lnTo>
                  <a:pt x="118" y="55"/>
                </a:lnTo>
                <a:lnTo>
                  <a:pt x="121" y="59"/>
                </a:lnTo>
                <a:lnTo>
                  <a:pt x="121" y="60"/>
                </a:lnTo>
                <a:lnTo>
                  <a:pt x="121" y="60"/>
                </a:lnTo>
                <a:lnTo>
                  <a:pt x="119" y="60"/>
                </a:lnTo>
                <a:lnTo>
                  <a:pt x="119" y="60"/>
                </a:lnTo>
                <a:lnTo>
                  <a:pt x="115" y="55"/>
                </a:lnTo>
                <a:lnTo>
                  <a:pt x="109" y="55"/>
                </a:lnTo>
                <a:lnTo>
                  <a:pt x="114" y="63"/>
                </a:lnTo>
                <a:lnTo>
                  <a:pt x="114" y="63"/>
                </a:lnTo>
                <a:lnTo>
                  <a:pt x="113" y="64"/>
                </a:lnTo>
                <a:lnTo>
                  <a:pt x="113" y="64"/>
                </a:lnTo>
                <a:lnTo>
                  <a:pt x="111" y="63"/>
                </a:lnTo>
                <a:lnTo>
                  <a:pt x="106" y="55"/>
                </a:lnTo>
                <a:lnTo>
                  <a:pt x="98" y="55"/>
                </a:lnTo>
                <a:lnTo>
                  <a:pt x="107" y="73"/>
                </a:lnTo>
                <a:lnTo>
                  <a:pt x="109" y="73"/>
                </a:lnTo>
                <a:lnTo>
                  <a:pt x="109" y="75"/>
                </a:lnTo>
                <a:lnTo>
                  <a:pt x="109" y="76"/>
                </a:lnTo>
                <a:lnTo>
                  <a:pt x="107" y="76"/>
                </a:lnTo>
                <a:lnTo>
                  <a:pt x="106" y="76"/>
                </a:lnTo>
                <a:lnTo>
                  <a:pt x="83" y="80"/>
                </a:lnTo>
                <a:lnTo>
                  <a:pt x="83" y="80"/>
                </a:lnTo>
                <a:lnTo>
                  <a:pt x="87" y="88"/>
                </a:lnTo>
                <a:lnTo>
                  <a:pt x="97" y="89"/>
                </a:lnTo>
                <a:lnTo>
                  <a:pt x="98" y="89"/>
                </a:lnTo>
                <a:lnTo>
                  <a:pt x="98" y="90"/>
                </a:lnTo>
                <a:lnTo>
                  <a:pt x="98" y="90"/>
                </a:lnTo>
                <a:lnTo>
                  <a:pt x="97" y="90"/>
                </a:lnTo>
                <a:lnTo>
                  <a:pt x="89" y="90"/>
                </a:lnTo>
                <a:lnTo>
                  <a:pt x="93" y="96"/>
                </a:lnTo>
                <a:lnTo>
                  <a:pt x="98" y="97"/>
                </a:lnTo>
                <a:lnTo>
                  <a:pt x="99" y="97"/>
                </a:lnTo>
                <a:lnTo>
                  <a:pt x="99" y="97"/>
                </a:lnTo>
                <a:lnTo>
                  <a:pt x="98" y="98"/>
                </a:lnTo>
                <a:lnTo>
                  <a:pt x="98" y="98"/>
                </a:lnTo>
                <a:lnTo>
                  <a:pt x="94" y="98"/>
                </a:lnTo>
                <a:lnTo>
                  <a:pt x="97" y="104"/>
                </a:lnTo>
                <a:lnTo>
                  <a:pt x="98" y="105"/>
                </a:lnTo>
                <a:lnTo>
                  <a:pt x="99" y="106"/>
                </a:lnTo>
                <a:lnTo>
                  <a:pt x="98" y="108"/>
                </a:lnTo>
                <a:lnTo>
                  <a:pt x="97" y="108"/>
                </a:lnTo>
                <a:lnTo>
                  <a:pt x="95" y="108"/>
                </a:lnTo>
                <a:lnTo>
                  <a:pt x="95" y="106"/>
                </a:lnTo>
                <a:lnTo>
                  <a:pt x="95" y="105"/>
                </a:lnTo>
                <a:lnTo>
                  <a:pt x="91" y="98"/>
                </a:lnTo>
                <a:lnTo>
                  <a:pt x="90" y="104"/>
                </a:lnTo>
                <a:lnTo>
                  <a:pt x="89" y="104"/>
                </a:lnTo>
                <a:lnTo>
                  <a:pt x="89" y="104"/>
                </a:lnTo>
                <a:lnTo>
                  <a:pt x="87" y="104"/>
                </a:lnTo>
                <a:lnTo>
                  <a:pt x="87" y="102"/>
                </a:lnTo>
                <a:lnTo>
                  <a:pt x="90" y="97"/>
                </a:lnTo>
                <a:lnTo>
                  <a:pt x="87" y="90"/>
                </a:lnTo>
                <a:lnTo>
                  <a:pt x="83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98"/>
                </a:lnTo>
                <a:lnTo>
                  <a:pt x="86" y="89"/>
                </a:lnTo>
                <a:lnTo>
                  <a:pt x="82" y="81"/>
                </a:lnTo>
                <a:lnTo>
                  <a:pt x="82" y="81"/>
                </a:lnTo>
                <a:lnTo>
                  <a:pt x="66" y="98"/>
                </a:lnTo>
                <a:lnTo>
                  <a:pt x="66" y="98"/>
                </a:lnTo>
                <a:lnTo>
                  <a:pt x="66" y="100"/>
                </a:lnTo>
                <a:lnTo>
                  <a:pt x="65" y="101"/>
                </a:lnTo>
                <a:lnTo>
                  <a:pt x="64" y="101"/>
                </a:lnTo>
                <a:lnTo>
                  <a:pt x="62" y="100"/>
                </a:lnTo>
                <a:lnTo>
                  <a:pt x="62" y="98"/>
                </a:lnTo>
                <a:lnTo>
                  <a:pt x="48" y="81"/>
                </a:lnTo>
                <a:lnTo>
                  <a:pt x="44" y="88"/>
                </a:lnTo>
                <a:lnTo>
                  <a:pt x="46" y="97"/>
                </a:lnTo>
                <a:lnTo>
                  <a:pt x="46" y="98"/>
                </a:lnTo>
                <a:lnTo>
                  <a:pt x="46" y="98"/>
                </a:lnTo>
                <a:lnTo>
                  <a:pt x="46" y="98"/>
                </a:lnTo>
                <a:lnTo>
                  <a:pt x="45" y="98"/>
                </a:lnTo>
                <a:lnTo>
                  <a:pt x="42" y="90"/>
                </a:lnTo>
                <a:lnTo>
                  <a:pt x="38" y="96"/>
                </a:lnTo>
                <a:lnTo>
                  <a:pt x="41" y="101"/>
                </a:lnTo>
                <a:lnTo>
                  <a:pt x="41" y="102"/>
                </a:lnTo>
                <a:lnTo>
                  <a:pt x="40" y="102"/>
                </a:lnTo>
                <a:lnTo>
                  <a:pt x="40" y="102"/>
                </a:lnTo>
                <a:lnTo>
                  <a:pt x="38" y="102"/>
                </a:lnTo>
                <a:lnTo>
                  <a:pt x="37" y="98"/>
                </a:lnTo>
                <a:lnTo>
                  <a:pt x="33" y="105"/>
                </a:lnTo>
                <a:lnTo>
                  <a:pt x="33" y="105"/>
                </a:lnTo>
                <a:lnTo>
                  <a:pt x="33" y="106"/>
                </a:lnTo>
                <a:lnTo>
                  <a:pt x="32" y="108"/>
                </a:lnTo>
                <a:lnTo>
                  <a:pt x="30" y="106"/>
                </a:lnTo>
                <a:lnTo>
                  <a:pt x="29" y="106"/>
                </a:lnTo>
                <a:lnTo>
                  <a:pt x="30" y="105"/>
                </a:lnTo>
                <a:lnTo>
                  <a:pt x="32" y="104"/>
                </a:lnTo>
                <a:lnTo>
                  <a:pt x="32" y="104"/>
                </a:lnTo>
                <a:lnTo>
                  <a:pt x="36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96"/>
                </a:lnTo>
                <a:lnTo>
                  <a:pt x="30" y="96"/>
                </a:lnTo>
                <a:lnTo>
                  <a:pt x="37" y="96"/>
                </a:lnTo>
                <a:lnTo>
                  <a:pt x="40" y="89"/>
                </a:lnTo>
                <a:lnTo>
                  <a:pt x="32" y="89"/>
                </a:lnTo>
                <a:lnTo>
                  <a:pt x="30" y="89"/>
                </a:lnTo>
                <a:lnTo>
                  <a:pt x="30" y="89"/>
                </a:lnTo>
                <a:lnTo>
                  <a:pt x="30" y="88"/>
                </a:lnTo>
                <a:lnTo>
                  <a:pt x="32" y="88"/>
                </a:lnTo>
                <a:lnTo>
                  <a:pt x="41" y="88"/>
                </a:lnTo>
                <a:lnTo>
                  <a:pt x="45" y="80"/>
                </a:lnTo>
                <a:lnTo>
                  <a:pt x="25" y="77"/>
                </a:lnTo>
                <a:lnTo>
                  <a:pt x="25" y="77"/>
                </a:lnTo>
                <a:lnTo>
                  <a:pt x="24" y="77"/>
                </a:lnTo>
                <a:lnTo>
                  <a:pt x="22" y="77"/>
                </a:lnTo>
                <a:lnTo>
                  <a:pt x="22" y="76"/>
                </a:lnTo>
                <a:lnTo>
                  <a:pt x="22" y="75"/>
                </a:lnTo>
                <a:lnTo>
                  <a:pt x="24" y="75"/>
                </a:lnTo>
                <a:lnTo>
                  <a:pt x="24" y="75"/>
                </a:lnTo>
                <a:lnTo>
                  <a:pt x="33" y="55"/>
                </a:lnTo>
                <a:lnTo>
                  <a:pt x="25" y="55"/>
                </a:lnTo>
                <a:lnTo>
                  <a:pt x="20" y="63"/>
                </a:lnTo>
                <a:lnTo>
                  <a:pt x="20" y="64"/>
                </a:lnTo>
                <a:lnTo>
                  <a:pt x="18" y="64"/>
                </a:lnTo>
                <a:lnTo>
                  <a:pt x="18" y="63"/>
                </a:lnTo>
                <a:lnTo>
                  <a:pt x="18" y="63"/>
                </a:lnTo>
                <a:lnTo>
                  <a:pt x="24" y="55"/>
                </a:lnTo>
                <a:lnTo>
                  <a:pt x="17" y="55"/>
                </a:lnTo>
                <a:lnTo>
                  <a:pt x="13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2" y="59"/>
                </a:lnTo>
                <a:lnTo>
                  <a:pt x="14" y="55"/>
                </a:lnTo>
                <a:lnTo>
                  <a:pt x="4" y="55"/>
                </a:lnTo>
                <a:lnTo>
                  <a:pt x="2" y="55"/>
                </a:lnTo>
                <a:lnTo>
                  <a:pt x="2" y="56"/>
                </a:lnTo>
                <a:lnTo>
                  <a:pt x="1" y="55"/>
                </a:lnTo>
                <a:lnTo>
                  <a:pt x="0" y="53"/>
                </a:lnTo>
                <a:lnTo>
                  <a:pt x="1" y="52"/>
                </a:lnTo>
                <a:lnTo>
                  <a:pt x="2" y="52"/>
                </a:lnTo>
                <a:lnTo>
                  <a:pt x="2" y="52"/>
                </a:lnTo>
                <a:lnTo>
                  <a:pt x="4" y="52"/>
                </a:lnTo>
                <a:lnTo>
                  <a:pt x="14" y="52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3" y="48"/>
                </a:lnTo>
                <a:lnTo>
                  <a:pt x="17" y="52"/>
                </a:lnTo>
                <a:lnTo>
                  <a:pt x="24" y="52"/>
                </a:lnTo>
                <a:lnTo>
                  <a:pt x="18" y="47"/>
                </a:lnTo>
                <a:lnTo>
                  <a:pt x="18" y="45"/>
                </a:lnTo>
                <a:lnTo>
                  <a:pt x="18" y="45"/>
                </a:lnTo>
                <a:lnTo>
                  <a:pt x="20" y="44"/>
                </a:lnTo>
                <a:lnTo>
                  <a:pt x="20" y="45"/>
                </a:lnTo>
                <a:lnTo>
                  <a:pt x="25" y="52"/>
                </a:lnTo>
                <a:lnTo>
                  <a:pt x="32" y="52"/>
                </a:lnTo>
                <a:lnTo>
                  <a:pt x="25" y="32"/>
                </a:lnTo>
                <a:lnTo>
                  <a:pt x="24" y="31"/>
                </a:lnTo>
                <a:lnTo>
                  <a:pt x="24" y="29"/>
                </a:lnTo>
                <a:lnTo>
                  <a:pt x="24" y="28"/>
                </a:lnTo>
                <a:lnTo>
                  <a:pt x="25" y="28"/>
                </a:lnTo>
                <a:lnTo>
                  <a:pt x="26" y="28"/>
                </a:lnTo>
                <a:lnTo>
                  <a:pt x="26" y="29"/>
                </a:lnTo>
                <a:lnTo>
                  <a:pt x="48" y="25"/>
                </a:lnTo>
                <a:lnTo>
                  <a:pt x="45" y="20"/>
                </a:lnTo>
                <a:lnTo>
                  <a:pt x="34" y="19"/>
                </a:lnTo>
                <a:lnTo>
                  <a:pt x="34" y="17"/>
                </a:lnTo>
                <a:lnTo>
                  <a:pt x="34" y="17"/>
                </a:lnTo>
                <a:lnTo>
                  <a:pt x="34" y="16"/>
                </a:lnTo>
                <a:lnTo>
                  <a:pt x="34" y="16"/>
                </a:lnTo>
                <a:lnTo>
                  <a:pt x="44" y="17"/>
                </a:lnTo>
                <a:lnTo>
                  <a:pt x="41" y="11"/>
                </a:lnTo>
                <a:lnTo>
                  <a:pt x="34" y="11"/>
                </a:lnTo>
                <a:lnTo>
                  <a:pt x="34" y="11"/>
                </a:lnTo>
                <a:lnTo>
                  <a:pt x="34" y="9"/>
                </a:lnTo>
                <a:lnTo>
                  <a:pt x="34" y="9"/>
                </a:lnTo>
                <a:lnTo>
                  <a:pt x="34" y="8"/>
                </a:lnTo>
                <a:lnTo>
                  <a:pt x="40" y="9"/>
                </a:lnTo>
                <a:lnTo>
                  <a:pt x="37" y="4"/>
                </a:lnTo>
                <a:lnTo>
                  <a:pt x="36" y="3"/>
                </a:lnTo>
                <a:lnTo>
                  <a:pt x="36" y="1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7506"/>
          <p:cNvSpPr>
            <a:spLocks noEditPoints="1"/>
          </p:cNvSpPr>
          <p:nvPr/>
        </p:nvSpPr>
        <p:spPr bwMode="auto">
          <a:xfrm>
            <a:off x="336354" y="638369"/>
            <a:ext cx="961406" cy="986483"/>
          </a:xfrm>
          <a:custGeom>
            <a:gdLst>
              <a:gd fmla="*/ 61 w 115" name="T0"/>
              <a:gd fmla="*/ 99 h 118" name="T1"/>
              <a:gd fmla="*/ 56 w 115" name="T2"/>
              <a:gd fmla="*/ 106 h 118" name="T3"/>
              <a:gd fmla="*/ 52 w 115" name="T4"/>
              <a:gd fmla="*/ 97 h 118" name="T5"/>
              <a:gd fmla="*/ 40 w 115" name="T6"/>
              <a:gd fmla="*/ 90 h 118" name="T7"/>
              <a:gd fmla="*/ 71 w 115" name="T8"/>
              <a:gd fmla="*/ 86 h 118" name="T9"/>
              <a:gd fmla="*/ 41 w 115" name="T10"/>
              <a:gd fmla="*/ 85 h 118" name="T11"/>
              <a:gd fmla="*/ 40 w 115" name="T12"/>
              <a:gd fmla="*/ 84 h 118" name="T13"/>
              <a:gd fmla="*/ 92 w 115" name="T14"/>
              <a:gd fmla="*/ 61 h 118" name="T15"/>
              <a:gd fmla="*/ 92 w 115" name="T16"/>
              <a:gd fmla="*/ 73 h 118" name="T17"/>
              <a:gd fmla="*/ 99 w 115" name="T18"/>
              <a:gd fmla="*/ 81 h 118" name="T19"/>
              <a:gd fmla="*/ 91 w 115" name="T20"/>
              <a:gd fmla="*/ 82 h 118" name="T21"/>
              <a:gd fmla="*/ 77 w 115" name="T22"/>
              <a:gd fmla="*/ 72 h 118" name="T23"/>
              <a:gd fmla="*/ 20 w 115" name="T24"/>
              <a:gd fmla="*/ 60 h 118" name="T25"/>
              <a:gd fmla="*/ 30 w 115" name="T26"/>
              <a:gd fmla="*/ 76 h 118" name="T27"/>
              <a:gd fmla="*/ 23 w 115" name="T28"/>
              <a:gd fmla="*/ 84 h 118" name="T29"/>
              <a:gd fmla="*/ 15 w 115" name="T30"/>
              <a:gd fmla="*/ 82 h 118" name="T31"/>
              <a:gd fmla="*/ 20 w 115" name="T32"/>
              <a:gd fmla="*/ 73 h 118" name="T33"/>
              <a:gd fmla="*/ 22 w 115" name="T34"/>
              <a:gd fmla="*/ 60 h 118" name="T35"/>
              <a:gd fmla="*/ 57 w 115" name="T36"/>
              <a:gd fmla="*/ 70 h 118" name="T37"/>
              <a:gd fmla="*/ 61 w 115" name="T38"/>
              <a:gd fmla="*/ 66 h 118" name="T39"/>
              <a:gd fmla="*/ 68 w 115" name="T40"/>
              <a:gd fmla="*/ 64 h 118" name="T41"/>
              <a:gd fmla="*/ 55 w 115" name="T42"/>
              <a:gd fmla="*/ 60 h 118" name="T43"/>
              <a:gd fmla="*/ 53 w 115" name="T44"/>
              <a:gd fmla="*/ 64 h 118" name="T45"/>
              <a:gd fmla="*/ 68 w 115" name="T46"/>
              <a:gd fmla="*/ 61 h 118" name="T47"/>
              <a:gd fmla="*/ 44 w 115" name="T48"/>
              <a:gd fmla="*/ 60 h 118" name="T49"/>
              <a:gd fmla="*/ 48 w 115" name="T50"/>
              <a:gd fmla="*/ 58 h 118" name="T51"/>
              <a:gd fmla="*/ 53 w 115" name="T52"/>
              <a:gd fmla="*/ 54 h 118" name="T53"/>
              <a:gd fmla="*/ 61 w 115" name="T54"/>
              <a:gd fmla="*/ 56 h 118" name="T55"/>
              <a:gd fmla="*/ 55 w 115" name="T56"/>
              <a:gd fmla="*/ 52 h 118" name="T57"/>
              <a:gd fmla="*/ 56 w 115" name="T58"/>
              <a:gd fmla="*/ 48 h 118" name="T59"/>
              <a:gd fmla="*/ 75 w 115" name="T60"/>
              <a:gd fmla="*/ 50 h 118" name="T61"/>
              <a:gd fmla="*/ 47 w 115" name="T62"/>
              <a:gd fmla="*/ 52 h 118" name="T63"/>
              <a:gd fmla="*/ 59 w 115" name="T64"/>
              <a:gd fmla="*/ 46 h 118" name="T65"/>
              <a:gd fmla="*/ 79 w 115" name="T66"/>
              <a:gd fmla="*/ 30 h 118" name="T67"/>
              <a:gd fmla="*/ 87 w 115" name="T68"/>
              <a:gd fmla="*/ 37 h 118" name="T69"/>
              <a:gd fmla="*/ 93 w 115" name="T70"/>
              <a:gd fmla="*/ 40 h 118" name="T71"/>
              <a:gd fmla="*/ 96 w 115" name="T72"/>
              <a:gd fmla="*/ 45 h 118" name="T73"/>
              <a:gd fmla="*/ 79 w 115" name="T74"/>
              <a:gd fmla="*/ 50 h 118" name="T75"/>
              <a:gd fmla="*/ 38 w 115" name="T76"/>
              <a:gd fmla="*/ 26 h 118" name="T77"/>
              <a:gd fmla="*/ 23 w 115" name="T78"/>
              <a:gd fmla="*/ 46 h 118" name="T79"/>
              <a:gd fmla="*/ 18 w 115" name="T80"/>
              <a:gd fmla="*/ 41 h 118" name="T81"/>
              <a:gd fmla="*/ 22 w 115" name="T82"/>
              <a:gd fmla="*/ 34 h 118" name="T83"/>
              <a:gd fmla="*/ 30 w 115" name="T84"/>
              <a:gd fmla="*/ 36 h 118" name="T85"/>
              <a:gd fmla="*/ 57 w 115" name="T86"/>
              <a:gd fmla="*/ 4 h 118" name="T87"/>
              <a:gd fmla="*/ 51 w 115" name="T88"/>
              <a:gd fmla="*/ 22 h 118" name="T89"/>
              <a:gd fmla="*/ 57 w 115" name="T90"/>
              <a:gd fmla="*/ 18 h 118" name="T91"/>
              <a:gd fmla="*/ 63 w 115" name="T92"/>
              <a:gd fmla="*/ 17 h 118" name="T93"/>
              <a:gd fmla="*/ 59 w 115" name="T94"/>
              <a:gd fmla="*/ 28 h 118" name="T95"/>
              <a:gd fmla="*/ 57 w 115" name="T96"/>
              <a:gd fmla="*/ 0 h 118" name="T97"/>
              <a:gd fmla="*/ 85 w 115" name="T98"/>
              <a:gd fmla="*/ 11 h 118" name="T99"/>
              <a:gd fmla="*/ 108 w 115" name="T100"/>
              <a:gd fmla="*/ 30 h 118" name="T101"/>
              <a:gd fmla="*/ 109 w 115" name="T102"/>
              <a:gd fmla="*/ 54 h 118" name="T103"/>
              <a:gd fmla="*/ 99 w 115" name="T104"/>
              <a:gd fmla="*/ 60 h 118" name="T105"/>
              <a:gd fmla="*/ 84 w 115" name="T106"/>
              <a:gd fmla="*/ 97 h 118" name="T107"/>
              <a:gd fmla="*/ 80 w 115" name="T108"/>
              <a:gd fmla="*/ 101 h 118" name="T109"/>
              <a:gd fmla="*/ 36 w 115" name="T110"/>
              <a:gd fmla="*/ 93 h 118" name="T111"/>
              <a:gd fmla="*/ 24 w 115" name="T112"/>
              <a:gd fmla="*/ 99 h 118" name="T113"/>
              <a:gd fmla="*/ 4 w 115" name="T114"/>
              <a:gd fmla="*/ 85 h 118" name="T115"/>
              <a:gd fmla="*/ 0 w 115" name="T116"/>
              <a:gd fmla="*/ 60 h 118" name="T117"/>
              <a:gd fmla="*/ 6 w 115" name="T118"/>
              <a:gd fmla="*/ 29 h 118" name="T119"/>
              <a:gd fmla="*/ 27 w 115" name="T120"/>
              <a:gd fmla="*/ 16 h 118" name="T121"/>
              <a:gd fmla="*/ 55 w 115" name="T122"/>
              <a:gd fmla="*/ 3 h 11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8" w="115">
                <a:moveTo>
                  <a:pt x="59" y="82"/>
                </a:moveTo>
                <a:lnTo>
                  <a:pt x="59" y="90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3" y="97"/>
                </a:lnTo>
                <a:lnTo>
                  <a:pt x="63" y="96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1" y="101"/>
                </a:lnTo>
                <a:lnTo>
                  <a:pt x="60" y="101"/>
                </a:lnTo>
                <a:lnTo>
                  <a:pt x="59" y="99"/>
                </a:lnTo>
                <a:lnTo>
                  <a:pt x="59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6" y="106"/>
                </a:lnTo>
                <a:lnTo>
                  <a:pt x="56" y="106"/>
                </a:lnTo>
                <a:lnTo>
                  <a:pt x="56" y="99"/>
                </a:lnTo>
                <a:lnTo>
                  <a:pt x="53" y="101"/>
                </a:lnTo>
                <a:lnTo>
                  <a:pt x="53" y="101"/>
                </a:lnTo>
                <a:lnTo>
                  <a:pt x="52" y="101"/>
                </a:lnTo>
                <a:lnTo>
                  <a:pt x="52" y="99"/>
                </a:lnTo>
                <a:lnTo>
                  <a:pt x="52" y="99"/>
                </a:lnTo>
                <a:lnTo>
                  <a:pt x="56" y="97"/>
                </a:lnTo>
                <a:lnTo>
                  <a:pt x="56" y="93"/>
                </a:lnTo>
                <a:lnTo>
                  <a:pt x="52" y="97"/>
                </a:lnTo>
                <a:lnTo>
                  <a:pt x="51" y="97"/>
                </a:lnTo>
                <a:lnTo>
                  <a:pt x="49" y="96"/>
                </a:lnTo>
                <a:lnTo>
                  <a:pt x="49" y="96"/>
                </a:lnTo>
                <a:lnTo>
                  <a:pt x="51" y="94"/>
                </a:lnTo>
                <a:lnTo>
                  <a:pt x="56" y="90"/>
                </a:lnTo>
                <a:lnTo>
                  <a:pt x="56" y="82"/>
                </a:lnTo>
                <a:lnTo>
                  <a:pt x="43" y="88"/>
                </a:lnTo>
                <a:lnTo>
                  <a:pt x="41" y="89"/>
                </a:lnTo>
                <a:lnTo>
                  <a:pt x="41" y="89"/>
                </a:lnTo>
                <a:lnTo>
                  <a:pt x="40" y="90"/>
                </a:lnTo>
                <a:lnTo>
                  <a:pt x="39" y="90"/>
                </a:lnTo>
                <a:lnTo>
                  <a:pt x="38" y="92"/>
                </a:lnTo>
                <a:lnTo>
                  <a:pt x="56" y="114"/>
                </a:lnTo>
                <a:lnTo>
                  <a:pt x="57" y="114"/>
                </a:lnTo>
                <a:lnTo>
                  <a:pt x="57" y="114"/>
                </a:lnTo>
                <a:lnTo>
                  <a:pt x="77" y="92"/>
                </a:lnTo>
                <a:lnTo>
                  <a:pt x="76" y="89"/>
                </a:lnTo>
                <a:lnTo>
                  <a:pt x="73" y="89"/>
                </a:lnTo>
                <a:lnTo>
                  <a:pt x="72" y="88"/>
                </a:lnTo>
                <a:lnTo>
                  <a:pt x="71" y="86"/>
                </a:lnTo>
                <a:lnTo>
                  <a:pt x="59" y="82"/>
                </a:lnTo>
                <a:close/>
                <a:moveTo>
                  <a:pt x="64" y="69"/>
                </a:moveTo>
                <a:lnTo>
                  <a:pt x="61" y="70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51" y="70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57" y="80"/>
                </a:lnTo>
                <a:lnTo>
                  <a:pt x="72" y="84"/>
                </a:lnTo>
                <a:lnTo>
                  <a:pt x="72" y="84"/>
                </a:lnTo>
                <a:lnTo>
                  <a:pt x="64" y="69"/>
                </a:lnTo>
                <a:lnTo>
                  <a:pt x="64" y="69"/>
                </a:lnTo>
                <a:close/>
                <a:moveTo>
                  <a:pt x="28" y="60"/>
                </a:moveTo>
                <a:lnTo>
                  <a:pt x="28" y="61"/>
                </a:lnTo>
                <a:lnTo>
                  <a:pt x="39" y="69"/>
                </a:lnTo>
                <a:lnTo>
                  <a:pt x="39" y="84"/>
                </a:lnTo>
                <a:lnTo>
                  <a:pt x="40" y="84"/>
                </a:lnTo>
                <a:lnTo>
                  <a:pt x="48" y="69"/>
                </a:lnTo>
                <a:lnTo>
                  <a:pt x="48" y="69"/>
                </a:lnTo>
                <a:lnTo>
                  <a:pt x="47" y="66"/>
                </a:lnTo>
                <a:lnTo>
                  <a:pt x="44" y="64"/>
                </a:lnTo>
                <a:lnTo>
                  <a:pt x="44" y="61"/>
                </a:lnTo>
                <a:lnTo>
                  <a:pt x="44" y="61"/>
                </a:lnTo>
                <a:lnTo>
                  <a:pt x="44" y="61"/>
                </a:lnTo>
                <a:lnTo>
                  <a:pt x="28" y="60"/>
                </a:lnTo>
                <a:close/>
                <a:moveTo>
                  <a:pt x="92" y="60"/>
                </a:moveTo>
                <a:lnTo>
                  <a:pt x="92" y="61"/>
                </a:lnTo>
                <a:lnTo>
                  <a:pt x="91" y="62"/>
                </a:lnTo>
                <a:lnTo>
                  <a:pt x="89" y="62"/>
                </a:lnTo>
                <a:lnTo>
                  <a:pt x="87" y="62"/>
                </a:lnTo>
                <a:lnTo>
                  <a:pt x="77" y="69"/>
                </a:lnTo>
                <a:lnTo>
                  <a:pt x="85" y="73"/>
                </a:lnTo>
                <a:lnTo>
                  <a:pt x="91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2" y="73"/>
                </a:lnTo>
                <a:lnTo>
                  <a:pt x="87" y="74"/>
                </a:lnTo>
                <a:lnTo>
                  <a:pt x="91" y="77"/>
                </a:lnTo>
                <a:lnTo>
                  <a:pt x="95" y="74"/>
                </a:lnTo>
                <a:lnTo>
                  <a:pt x="95" y="74"/>
                </a:lnTo>
                <a:lnTo>
                  <a:pt x="96" y="76"/>
                </a:lnTo>
                <a:lnTo>
                  <a:pt x="96" y="76"/>
                </a:lnTo>
                <a:lnTo>
                  <a:pt x="95" y="77"/>
                </a:lnTo>
                <a:lnTo>
                  <a:pt x="93" y="78"/>
                </a:lnTo>
                <a:lnTo>
                  <a:pt x="99" y="81"/>
                </a:lnTo>
                <a:lnTo>
                  <a:pt x="99" y="81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2" y="80"/>
                </a:lnTo>
                <a:lnTo>
                  <a:pt x="92" y="82"/>
                </a:lnTo>
                <a:lnTo>
                  <a:pt x="92" y="84"/>
                </a:lnTo>
                <a:lnTo>
                  <a:pt x="91" y="84"/>
                </a:lnTo>
                <a:lnTo>
                  <a:pt x="91" y="84"/>
                </a:lnTo>
                <a:lnTo>
                  <a:pt x="91" y="84"/>
                </a:lnTo>
                <a:lnTo>
                  <a:pt x="91" y="82"/>
                </a:lnTo>
                <a:lnTo>
                  <a:pt x="89" y="78"/>
                </a:lnTo>
                <a:lnTo>
                  <a:pt x="87" y="77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5" y="84"/>
                </a:lnTo>
                <a:lnTo>
                  <a:pt x="85" y="84"/>
                </a:lnTo>
                <a:lnTo>
                  <a:pt x="84" y="82"/>
                </a:lnTo>
                <a:lnTo>
                  <a:pt x="84" y="76"/>
                </a:lnTo>
                <a:lnTo>
                  <a:pt x="77" y="72"/>
                </a:lnTo>
                <a:lnTo>
                  <a:pt x="76" y="82"/>
                </a:lnTo>
                <a:lnTo>
                  <a:pt x="77" y="84"/>
                </a:lnTo>
                <a:lnTo>
                  <a:pt x="79" y="85"/>
                </a:lnTo>
                <a:lnTo>
                  <a:pt x="77" y="88"/>
                </a:lnTo>
                <a:lnTo>
                  <a:pt x="79" y="90"/>
                </a:lnTo>
                <a:lnTo>
                  <a:pt x="108" y="85"/>
                </a:lnTo>
                <a:lnTo>
                  <a:pt x="108" y="84"/>
                </a:lnTo>
                <a:lnTo>
                  <a:pt x="96" y="60"/>
                </a:lnTo>
                <a:lnTo>
                  <a:pt x="92" y="60"/>
                </a:lnTo>
                <a:close/>
                <a:moveTo>
                  <a:pt x="20" y="60"/>
                </a:moveTo>
                <a:lnTo>
                  <a:pt x="8" y="85"/>
                </a:lnTo>
                <a:lnTo>
                  <a:pt x="8" y="85"/>
                </a:lnTo>
                <a:lnTo>
                  <a:pt x="36" y="90"/>
                </a:lnTo>
                <a:lnTo>
                  <a:pt x="36" y="89"/>
                </a:lnTo>
                <a:lnTo>
                  <a:pt x="36" y="89"/>
                </a:lnTo>
                <a:lnTo>
                  <a:pt x="36" y="86"/>
                </a:lnTo>
                <a:lnTo>
                  <a:pt x="36" y="85"/>
                </a:lnTo>
                <a:lnTo>
                  <a:pt x="38" y="84"/>
                </a:lnTo>
                <a:lnTo>
                  <a:pt x="36" y="72"/>
                </a:lnTo>
                <a:lnTo>
                  <a:pt x="30" y="76"/>
                </a:lnTo>
                <a:lnTo>
                  <a:pt x="30" y="82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2"/>
                </a:lnTo>
                <a:lnTo>
                  <a:pt x="27" y="82"/>
                </a:lnTo>
                <a:lnTo>
                  <a:pt x="27" y="77"/>
                </a:lnTo>
                <a:lnTo>
                  <a:pt x="24" y="80"/>
                </a:lnTo>
                <a:lnTo>
                  <a:pt x="24" y="84"/>
                </a:lnTo>
                <a:lnTo>
                  <a:pt x="23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2" y="84"/>
                </a:lnTo>
                <a:lnTo>
                  <a:pt x="22" y="81"/>
                </a:lnTo>
                <a:lnTo>
                  <a:pt x="16" y="84"/>
                </a:lnTo>
                <a:lnTo>
                  <a:pt x="16" y="85"/>
                </a:lnTo>
                <a:lnTo>
                  <a:pt x="15" y="84"/>
                </a:lnTo>
                <a:lnTo>
                  <a:pt x="15" y="84"/>
                </a:lnTo>
                <a:lnTo>
                  <a:pt x="15" y="82"/>
                </a:lnTo>
                <a:lnTo>
                  <a:pt x="20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9" y="76"/>
                </a:lnTo>
                <a:lnTo>
                  <a:pt x="23" y="77"/>
                </a:lnTo>
                <a:lnTo>
                  <a:pt x="26" y="76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2" y="70"/>
                </a:lnTo>
                <a:lnTo>
                  <a:pt x="28" y="73"/>
                </a:lnTo>
                <a:lnTo>
                  <a:pt x="35" y="69"/>
                </a:lnTo>
                <a:lnTo>
                  <a:pt x="27" y="62"/>
                </a:lnTo>
                <a:lnTo>
                  <a:pt x="26" y="62"/>
                </a:lnTo>
                <a:lnTo>
                  <a:pt x="24" y="62"/>
                </a:lnTo>
                <a:lnTo>
                  <a:pt x="23" y="61"/>
                </a:lnTo>
                <a:lnTo>
                  <a:pt x="22" y="60"/>
                </a:lnTo>
                <a:lnTo>
                  <a:pt x="20" y="60"/>
                </a:lnTo>
                <a:close/>
                <a:moveTo>
                  <a:pt x="56" y="60"/>
                </a:moveTo>
                <a:lnTo>
                  <a:pt x="56" y="61"/>
                </a:lnTo>
                <a:lnTo>
                  <a:pt x="56" y="62"/>
                </a:lnTo>
                <a:lnTo>
                  <a:pt x="55" y="64"/>
                </a:lnTo>
                <a:lnTo>
                  <a:pt x="55" y="66"/>
                </a:lnTo>
                <a:lnTo>
                  <a:pt x="55" y="69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0"/>
                </a:lnTo>
                <a:lnTo>
                  <a:pt x="57" y="69"/>
                </a:lnTo>
                <a:lnTo>
                  <a:pt x="57" y="68"/>
                </a:lnTo>
                <a:lnTo>
                  <a:pt x="57" y="64"/>
                </a:lnTo>
                <a:lnTo>
                  <a:pt x="56" y="60"/>
                </a:lnTo>
                <a:close/>
                <a:moveTo>
                  <a:pt x="57" y="60"/>
                </a:moveTo>
                <a:lnTo>
                  <a:pt x="57" y="61"/>
                </a:lnTo>
                <a:lnTo>
                  <a:pt x="59" y="62"/>
                </a:lnTo>
                <a:lnTo>
                  <a:pt x="60" y="65"/>
                </a:lnTo>
                <a:lnTo>
                  <a:pt x="61" y="66"/>
                </a:lnTo>
                <a:lnTo>
                  <a:pt x="63" y="68"/>
                </a:lnTo>
                <a:lnTo>
                  <a:pt x="65" y="68"/>
                </a:lnTo>
                <a:lnTo>
                  <a:pt x="65" y="68"/>
                </a:lnTo>
                <a:lnTo>
                  <a:pt x="65" y="66"/>
                </a:lnTo>
                <a:lnTo>
                  <a:pt x="64" y="65"/>
                </a:lnTo>
                <a:lnTo>
                  <a:pt x="63" y="64"/>
                </a:lnTo>
                <a:lnTo>
                  <a:pt x="61" y="62"/>
                </a:lnTo>
                <a:lnTo>
                  <a:pt x="57" y="60"/>
                </a:lnTo>
                <a:close/>
                <a:moveTo>
                  <a:pt x="69" y="60"/>
                </a:moveTo>
                <a:lnTo>
                  <a:pt x="68" y="64"/>
                </a:lnTo>
                <a:lnTo>
                  <a:pt x="65" y="68"/>
                </a:lnTo>
                <a:lnTo>
                  <a:pt x="67" y="68"/>
                </a:lnTo>
                <a:lnTo>
                  <a:pt x="75" y="82"/>
                </a:lnTo>
                <a:lnTo>
                  <a:pt x="75" y="69"/>
                </a:lnTo>
                <a:lnTo>
                  <a:pt x="85" y="61"/>
                </a:lnTo>
                <a:lnTo>
                  <a:pt x="85" y="60"/>
                </a:lnTo>
                <a:lnTo>
                  <a:pt x="71" y="60"/>
                </a:lnTo>
                <a:lnTo>
                  <a:pt x="69" y="60"/>
                </a:lnTo>
                <a:close/>
                <a:moveTo>
                  <a:pt x="56" y="60"/>
                </a:moveTo>
                <a:lnTo>
                  <a:pt x="55" y="60"/>
                </a:lnTo>
                <a:lnTo>
                  <a:pt x="53" y="61"/>
                </a:lnTo>
                <a:lnTo>
                  <a:pt x="51" y="62"/>
                </a:lnTo>
                <a:lnTo>
                  <a:pt x="49" y="64"/>
                </a:lnTo>
                <a:lnTo>
                  <a:pt x="48" y="65"/>
                </a:lnTo>
                <a:lnTo>
                  <a:pt x="48" y="68"/>
                </a:lnTo>
                <a:lnTo>
                  <a:pt x="48" y="68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3" y="64"/>
                </a:lnTo>
                <a:lnTo>
                  <a:pt x="56" y="60"/>
                </a:lnTo>
                <a:close/>
                <a:moveTo>
                  <a:pt x="65" y="58"/>
                </a:moveTo>
                <a:lnTo>
                  <a:pt x="61" y="58"/>
                </a:lnTo>
                <a:lnTo>
                  <a:pt x="57" y="60"/>
                </a:lnTo>
                <a:lnTo>
                  <a:pt x="59" y="60"/>
                </a:lnTo>
                <a:lnTo>
                  <a:pt x="60" y="60"/>
                </a:lnTo>
                <a:lnTo>
                  <a:pt x="61" y="61"/>
                </a:lnTo>
                <a:lnTo>
                  <a:pt x="64" y="61"/>
                </a:lnTo>
                <a:lnTo>
                  <a:pt x="65" y="61"/>
                </a:lnTo>
                <a:lnTo>
                  <a:pt x="68" y="61"/>
                </a:lnTo>
                <a:lnTo>
                  <a:pt x="68" y="60"/>
                </a:lnTo>
                <a:lnTo>
                  <a:pt x="68" y="58"/>
                </a:lnTo>
                <a:lnTo>
                  <a:pt x="68" y="58"/>
                </a:lnTo>
                <a:lnTo>
                  <a:pt x="67" y="58"/>
                </a:lnTo>
                <a:lnTo>
                  <a:pt x="65" y="58"/>
                </a:lnTo>
                <a:close/>
                <a:moveTo>
                  <a:pt x="48" y="58"/>
                </a:moveTo>
                <a:lnTo>
                  <a:pt x="47" y="58"/>
                </a:lnTo>
                <a:lnTo>
                  <a:pt x="45" y="58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5" y="61"/>
                </a:lnTo>
                <a:lnTo>
                  <a:pt x="47" y="61"/>
                </a:lnTo>
                <a:lnTo>
                  <a:pt x="49" y="61"/>
                </a:lnTo>
                <a:lnTo>
                  <a:pt x="52" y="61"/>
                </a:lnTo>
                <a:lnTo>
                  <a:pt x="53" y="60"/>
                </a:lnTo>
                <a:lnTo>
                  <a:pt x="55" y="60"/>
                </a:lnTo>
                <a:lnTo>
                  <a:pt x="55" y="60"/>
                </a:lnTo>
                <a:lnTo>
                  <a:pt x="51" y="58"/>
                </a:lnTo>
                <a:lnTo>
                  <a:pt x="48" y="58"/>
                </a:lnTo>
                <a:close/>
                <a:moveTo>
                  <a:pt x="48" y="50"/>
                </a:moveTo>
                <a:lnTo>
                  <a:pt x="48" y="50"/>
                </a:lnTo>
                <a:lnTo>
                  <a:pt x="48" y="52"/>
                </a:lnTo>
                <a:lnTo>
                  <a:pt x="48" y="53"/>
                </a:lnTo>
                <a:lnTo>
                  <a:pt x="48" y="54"/>
                </a:lnTo>
                <a:lnTo>
                  <a:pt x="51" y="56"/>
                </a:lnTo>
                <a:lnTo>
                  <a:pt x="53" y="57"/>
                </a:lnTo>
                <a:lnTo>
                  <a:pt x="55" y="58"/>
                </a:lnTo>
                <a:lnTo>
                  <a:pt x="56" y="58"/>
                </a:lnTo>
                <a:lnTo>
                  <a:pt x="53" y="54"/>
                </a:lnTo>
                <a:lnTo>
                  <a:pt x="51" y="53"/>
                </a:lnTo>
                <a:lnTo>
                  <a:pt x="49" y="52"/>
                </a:lnTo>
                <a:lnTo>
                  <a:pt x="48" y="50"/>
                </a:lnTo>
                <a:close/>
                <a:moveTo>
                  <a:pt x="64" y="50"/>
                </a:moveTo>
                <a:lnTo>
                  <a:pt x="61" y="52"/>
                </a:lnTo>
                <a:lnTo>
                  <a:pt x="60" y="53"/>
                </a:lnTo>
                <a:lnTo>
                  <a:pt x="59" y="56"/>
                </a:lnTo>
                <a:lnTo>
                  <a:pt x="57" y="57"/>
                </a:lnTo>
                <a:lnTo>
                  <a:pt x="57" y="58"/>
                </a:lnTo>
                <a:lnTo>
                  <a:pt x="61" y="56"/>
                </a:lnTo>
                <a:lnTo>
                  <a:pt x="64" y="54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4" y="50"/>
                </a:lnTo>
                <a:close/>
                <a:moveTo>
                  <a:pt x="56" y="48"/>
                </a:moveTo>
                <a:lnTo>
                  <a:pt x="55" y="48"/>
                </a:lnTo>
                <a:lnTo>
                  <a:pt x="55" y="49"/>
                </a:lnTo>
                <a:lnTo>
                  <a:pt x="55" y="52"/>
                </a:lnTo>
                <a:lnTo>
                  <a:pt x="55" y="54"/>
                </a:lnTo>
                <a:lnTo>
                  <a:pt x="56" y="56"/>
                </a:lnTo>
                <a:lnTo>
                  <a:pt x="56" y="57"/>
                </a:lnTo>
                <a:lnTo>
                  <a:pt x="56" y="58"/>
                </a:lnTo>
                <a:lnTo>
                  <a:pt x="57" y="53"/>
                </a:lnTo>
                <a:lnTo>
                  <a:pt x="57" y="50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6" y="48"/>
                </a:lnTo>
                <a:close/>
                <a:moveTo>
                  <a:pt x="75" y="37"/>
                </a:moveTo>
                <a:lnTo>
                  <a:pt x="67" y="50"/>
                </a:lnTo>
                <a:lnTo>
                  <a:pt x="67" y="50"/>
                </a:lnTo>
                <a:lnTo>
                  <a:pt x="68" y="53"/>
                </a:lnTo>
                <a:lnTo>
                  <a:pt x="69" y="57"/>
                </a:lnTo>
                <a:lnTo>
                  <a:pt x="69" y="58"/>
                </a:lnTo>
                <a:lnTo>
                  <a:pt x="71" y="58"/>
                </a:lnTo>
                <a:lnTo>
                  <a:pt x="71" y="58"/>
                </a:lnTo>
                <a:lnTo>
                  <a:pt x="85" y="58"/>
                </a:lnTo>
                <a:lnTo>
                  <a:pt x="75" y="50"/>
                </a:lnTo>
                <a:lnTo>
                  <a:pt x="75" y="37"/>
                </a:lnTo>
                <a:close/>
                <a:moveTo>
                  <a:pt x="41" y="36"/>
                </a:moveTo>
                <a:lnTo>
                  <a:pt x="41" y="36"/>
                </a:lnTo>
                <a:lnTo>
                  <a:pt x="39" y="49"/>
                </a:lnTo>
                <a:lnTo>
                  <a:pt x="28" y="58"/>
                </a:lnTo>
                <a:lnTo>
                  <a:pt x="28" y="58"/>
                </a:lnTo>
                <a:lnTo>
                  <a:pt x="44" y="58"/>
                </a:lnTo>
                <a:lnTo>
                  <a:pt x="44" y="58"/>
                </a:lnTo>
                <a:lnTo>
                  <a:pt x="44" y="54"/>
                </a:lnTo>
                <a:lnTo>
                  <a:pt x="47" y="52"/>
                </a:lnTo>
                <a:lnTo>
                  <a:pt x="48" y="49"/>
                </a:lnTo>
                <a:lnTo>
                  <a:pt x="48" y="48"/>
                </a:lnTo>
                <a:lnTo>
                  <a:pt x="41" y="36"/>
                </a:lnTo>
                <a:close/>
                <a:moveTo>
                  <a:pt x="44" y="33"/>
                </a:moveTo>
                <a:lnTo>
                  <a:pt x="44" y="34"/>
                </a:lnTo>
                <a:lnTo>
                  <a:pt x="51" y="48"/>
                </a:lnTo>
                <a:lnTo>
                  <a:pt x="51" y="48"/>
                </a:lnTo>
                <a:lnTo>
                  <a:pt x="53" y="46"/>
                </a:lnTo>
                <a:lnTo>
                  <a:pt x="55" y="46"/>
                </a:lnTo>
                <a:lnTo>
                  <a:pt x="59" y="46"/>
                </a:lnTo>
                <a:lnTo>
                  <a:pt x="61" y="48"/>
                </a:lnTo>
                <a:lnTo>
                  <a:pt x="65" y="49"/>
                </a:lnTo>
                <a:lnTo>
                  <a:pt x="65" y="49"/>
                </a:lnTo>
                <a:lnTo>
                  <a:pt x="73" y="36"/>
                </a:lnTo>
                <a:lnTo>
                  <a:pt x="73" y="36"/>
                </a:lnTo>
                <a:lnTo>
                  <a:pt x="73" y="34"/>
                </a:lnTo>
                <a:lnTo>
                  <a:pt x="57" y="38"/>
                </a:lnTo>
                <a:lnTo>
                  <a:pt x="44" y="33"/>
                </a:lnTo>
                <a:close/>
                <a:moveTo>
                  <a:pt x="80" y="28"/>
                </a:moveTo>
                <a:lnTo>
                  <a:pt x="79" y="30"/>
                </a:lnTo>
                <a:lnTo>
                  <a:pt x="79" y="32"/>
                </a:lnTo>
                <a:lnTo>
                  <a:pt x="79" y="33"/>
                </a:lnTo>
                <a:lnTo>
                  <a:pt x="79" y="34"/>
                </a:lnTo>
                <a:lnTo>
                  <a:pt x="77" y="36"/>
                </a:lnTo>
                <a:lnTo>
                  <a:pt x="77" y="36"/>
                </a:lnTo>
                <a:lnTo>
                  <a:pt x="77" y="49"/>
                </a:lnTo>
                <a:lnTo>
                  <a:pt x="84" y="45"/>
                </a:lnTo>
                <a:lnTo>
                  <a:pt x="85" y="38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8"/>
                </a:lnTo>
                <a:lnTo>
                  <a:pt x="87" y="44"/>
                </a:lnTo>
                <a:lnTo>
                  <a:pt x="91" y="41"/>
                </a:lnTo>
                <a:lnTo>
                  <a:pt x="91" y="37"/>
                </a:lnTo>
                <a:lnTo>
                  <a:pt x="92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3" y="40"/>
                </a:lnTo>
                <a:lnTo>
                  <a:pt x="99" y="37"/>
                </a:lnTo>
                <a:lnTo>
                  <a:pt x="99" y="37"/>
                </a:lnTo>
                <a:lnTo>
                  <a:pt x="100" y="38"/>
                </a:lnTo>
                <a:lnTo>
                  <a:pt x="100" y="38"/>
                </a:lnTo>
                <a:lnTo>
                  <a:pt x="100" y="40"/>
                </a:lnTo>
                <a:lnTo>
                  <a:pt x="95" y="42"/>
                </a:lnTo>
                <a:lnTo>
                  <a:pt x="96" y="44"/>
                </a:lnTo>
                <a:lnTo>
                  <a:pt x="97" y="44"/>
                </a:lnTo>
                <a:lnTo>
                  <a:pt x="97" y="45"/>
                </a:lnTo>
                <a:lnTo>
                  <a:pt x="96" y="45"/>
                </a:lnTo>
                <a:lnTo>
                  <a:pt x="96" y="45"/>
                </a:lnTo>
                <a:lnTo>
                  <a:pt x="92" y="44"/>
                </a:lnTo>
                <a:lnTo>
                  <a:pt x="88" y="45"/>
                </a:lnTo>
                <a:lnTo>
                  <a:pt x="93" y="48"/>
                </a:lnTo>
                <a:lnTo>
                  <a:pt x="93" y="49"/>
                </a:lnTo>
                <a:lnTo>
                  <a:pt x="93" y="49"/>
                </a:lnTo>
                <a:lnTo>
                  <a:pt x="93" y="50"/>
                </a:lnTo>
                <a:lnTo>
                  <a:pt x="92" y="50"/>
                </a:lnTo>
                <a:lnTo>
                  <a:pt x="85" y="46"/>
                </a:lnTo>
                <a:lnTo>
                  <a:pt x="79" y="50"/>
                </a:lnTo>
                <a:lnTo>
                  <a:pt x="87" y="57"/>
                </a:lnTo>
                <a:lnTo>
                  <a:pt x="89" y="56"/>
                </a:lnTo>
                <a:lnTo>
                  <a:pt x="91" y="56"/>
                </a:lnTo>
                <a:lnTo>
                  <a:pt x="92" y="57"/>
                </a:lnTo>
                <a:lnTo>
                  <a:pt x="92" y="58"/>
                </a:lnTo>
                <a:lnTo>
                  <a:pt x="96" y="58"/>
                </a:lnTo>
                <a:lnTo>
                  <a:pt x="107" y="34"/>
                </a:lnTo>
                <a:lnTo>
                  <a:pt x="107" y="34"/>
                </a:lnTo>
                <a:lnTo>
                  <a:pt x="80" y="28"/>
                </a:lnTo>
                <a:close/>
                <a:moveTo>
                  <a:pt x="38" y="26"/>
                </a:moveTo>
                <a:lnTo>
                  <a:pt x="10" y="30"/>
                </a:lnTo>
                <a:lnTo>
                  <a:pt x="10" y="30"/>
                </a:lnTo>
                <a:lnTo>
                  <a:pt x="20" y="58"/>
                </a:lnTo>
                <a:lnTo>
                  <a:pt x="23" y="58"/>
                </a:lnTo>
                <a:lnTo>
                  <a:pt x="23" y="57"/>
                </a:lnTo>
                <a:lnTo>
                  <a:pt x="26" y="56"/>
                </a:lnTo>
                <a:lnTo>
                  <a:pt x="27" y="56"/>
                </a:lnTo>
                <a:lnTo>
                  <a:pt x="36" y="49"/>
                </a:lnTo>
                <a:lnTo>
                  <a:pt x="30" y="45"/>
                </a:lnTo>
                <a:lnTo>
                  <a:pt x="23" y="46"/>
                </a:lnTo>
                <a:lnTo>
                  <a:pt x="22" y="46"/>
                </a:lnTo>
                <a:lnTo>
                  <a:pt x="22" y="46"/>
                </a:lnTo>
                <a:lnTo>
                  <a:pt x="22" y="45"/>
                </a:lnTo>
                <a:lnTo>
                  <a:pt x="22" y="45"/>
                </a:lnTo>
                <a:lnTo>
                  <a:pt x="27" y="42"/>
                </a:lnTo>
                <a:lnTo>
                  <a:pt x="23" y="41"/>
                </a:lnTo>
                <a:lnTo>
                  <a:pt x="19" y="42"/>
                </a:lnTo>
                <a:lnTo>
                  <a:pt x="19" y="42"/>
                </a:lnTo>
                <a:lnTo>
                  <a:pt x="18" y="42"/>
                </a:lnTo>
                <a:lnTo>
                  <a:pt x="18" y="41"/>
                </a:lnTo>
                <a:lnTo>
                  <a:pt x="19" y="40"/>
                </a:lnTo>
                <a:lnTo>
                  <a:pt x="20" y="40"/>
                </a:lnTo>
                <a:lnTo>
                  <a:pt x="16" y="37"/>
                </a:lnTo>
                <a:lnTo>
                  <a:pt x="15" y="36"/>
                </a:lnTo>
                <a:lnTo>
                  <a:pt x="15" y="34"/>
                </a:lnTo>
                <a:lnTo>
                  <a:pt x="16" y="34"/>
                </a:lnTo>
                <a:lnTo>
                  <a:pt x="16" y="34"/>
                </a:lnTo>
                <a:lnTo>
                  <a:pt x="22" y="37"/>
                </a:lnTo>
                <a:lnTo>
                  <a:pt x="22" y="34"/>
                </a:lnTo>
                <a:lnTo>
                  <a:pt x="22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8" y="41"/>
                </a:lnTo>
                <a:lnTo>
                  <a:pt x="27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6"/>
                </a:lnTo>
                <a:lnTo>
                  <a:pt x="30" y="42"/>
                </a:lnTo>
                <a:lnTo>
                  <a:pt x="38" y="46"/>
                </a:lnTo>
                <a:lnTo>
                  <a:pt x="39" y="34"/>
                </a:lnTo>
                <a:lnTo>
                  <a:pt x="39" y="33"/>
                </a:lnTo>
                <a:lnTo>
                  <a:pt x="38" y="32"/>
                </a:lnTo>
                <a:lnTo>
                  <a:pt x="39" y="29"/>
                </a:lnTo>
                <a:lnTo>
                  <a:pt x="38" y="26"/>
                </a:lnTo>
                <a:close/>
                <a:moveTo>
                  <a:pt x="59" y="4"/>
                </a:moveTo>
                <a:lnTo>
                  <a:pt x="57" y="4"/>
                </a:lnTo>
                <a:lnTo>
                  <a:pt x="57" y="4"/>
                </a:lnTo>
                <a:lnTo>
                  <a:pt x="40" y="26"/>
                </a:lnTo>
                <a:lnTo>
                  <a:pt x="40" y="28"/>
                </a:lnTo>
                <a:lnTo>
                  <a:pt x="43" y="29"/>
                </a:lnTo>
                <a:lnTo>
                  <a:pt x="44" y="29"/>
                </a:lnTo>
                <a:lnTo>
                  <a:pt x="44" y="30"/>
                </a:lnTo>
                <a:lnTo>
                  <a:pt x="56" y="36"/>
                </a:lnTo>
                <a:lnTo>
                  <a:pt x="56" y="28"/>
                </a:lnTo>
                <a:lnTo>
                  <a:pt x="51" y="24"/>
                </a:lnTo>
                <a:lnTo>
                  <a:pt x="51" y="22"/>
                </a:lnTo>
                <a:lnTo>
                  <a:pt x="51" y="22"/>
                </a:lnTo>
                <a:lnTo>
                  <a:pt x="52" y="21"/>
                </a:lnTo>
                <a:lnTo>
                  <a:pt x="53" y="22"/>
                </a:lnTo>
                <a:lnTo>
                  <a:pt x="56" y="25"/>
                </a:lnTo>
                <a:lnTo>
                  <a:pt x="57" y="21"/>
                </a:lnTo>
                <a:lnTo>
                  <a:pt x="53" y="18"/>
                </a:lnTo>
                <a:lnTo>
                  <a:pt x="53" y="18"/>
                </a:lnTo>
                <a:lnTo>
                  <a:pt x="53" y="17"/>
                </a:lnTo>
                <a:lnTo>
                  <a:pt x="55" y="17"/>
                </a:lnTo>
                <a:lnTo>
                  <a:pt x="55" y="17"/>
                </a:lnTo>
                <a:lnTo>
                  <a:pt x="57" y="18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9" y="12"/>
                </a:lnTo>
                <a:lnTo>
                  <a:pt x="59" y="12"/>
                </a:lnTo>
                <a:lnTo>
                  <a:pt x="59" y="18"/>
                </a:lnTo>
                <a:lnTo>
                  <a:pt x="61" y="17"/>
                </a:lnTo>
                <a:lnTo>
                  <a:pt x="63" y="17"/>
                </a:lnTo>
                <a:lnTo>
                  <a:pt x="63" y="17"/>
                </a:lnTo>
                <a:lnTo>
                  <a:pt x="63" y="18"/>
                </a:lnTo>
                <a:lnTo>
                  <a:pt x="63" y="18"/>
                </a:lnTo>
                <a:lnTo>
                  <a:pt x="59" y="21"/>
                </a:lnTo>
                <a:lnTo>
                  <a:pt x="59" y="25"/>
                </a:lnTo>
                <a:lnTo>
                  <a:pt x="64" y="21"/>
                </a:lnTo>
                <a:lnTo>
                  <a:pt x="64" y="21"/>
                </a:lnTo>
                <a:lnTo>
                  <a:pt x="65" y="22"/>
                </a:lnTo>
                <a:lnTo>
                  <a:pt x="65" y="22"/>
                </a:lnTo>
                <a:lnTo>
                  <a:pt x="65" y="24"/>
                </a:lnTo>
                <a:lnTo>
                  <a:pt x="59" y="28"/>
                </a:lnTo>
                <a:lnTo>
                  <a:pt x="59" y="36"/>
                </a:lnTo>
                <a:lnTo>
                  <a:pt x="72" y="33"/>
                </a:lnTo>
                <a:lnTo>
                  <a:pt x="73" y="32"/>
                </a:lnTo>
                <a:lnTo>
                  <a:pt x="73" y="30"/>
                </a:lnTo>
                <a:lnTo>
                  <a:pt x="75" y="30"/>
                </a:lnTo>
                <a:lnTo>
                  <a:pt x="76" y="30"/>
                </a:lnTo>
                <a:lnTo>
                  <a:pt x="79" y="26"/>
                </a:lnTo>
                <a:lnTo>
                  <a:pt x="59" y="4"/>
                </a:lnTo>
                <a:close/>
                <a:moveTo>
                  <a:pt x="57" y="0"/>
                </a:moveTo>
                <a:lnTo>
                  <a:pt x="57" y="0"/>
                </a:lnTo>
                <a:lnTo>
                  <a:pt x="59" y="0"/>
                </a:lnTo>
                <a:lnTo>
                  <a:pt x="60" y="1"/>
                </a:lnTo>
                <a:lnTo>
                  <a:pt x="60" y="1"/>
                </a:lnTo>
                <a:lnTo>
                  <a:pt x="80" y="25"/>
                </a:lnTo>
                <a:lnTo>
                  <a:pt x="83" y="20"/>
                </a:lnTo>
                <a:lnTo>
                  <a:pt x="81" y="18"/>
                </a:lnTo>
                <a:lnTo>
                  <a:pt x="80" y="17"/>
                </a:lnTo>
                <a:lnTo>
                  <a:pt x="81" y="13"/>
                </a:lnTo>
                <a:lnTo>
                  <a:pt x="83" y="12"/>
                </a:lnTo>
                <a:lnTo>
                  <a:pt x="85" y="11"/>
                </a:lnTo>
                <a:lnTo>
                  <a:pt x="88" y="12"/>
                </a:lnTo>
                <a:lnTo>
                  <a:pt x="91" y="13"/>
                </a:lnTo>
                <a:lnTo>
                  <a:pt x="92" y="16"/>
                </a:lnTo>
                <a:lnTo>
                  <a:pt x="91" y="18"/>
                </a:lnTo>
                <a:lnTo>
                  <a:pt x="89" y="21"/>
                </a:lnTo>
                <a:lnTo>
                  <a:pt x="87" y="21"/>
                </a:lnTo>
                <a:lnTo>
                  <a:pt x="84" y="21"/>
                </a:lnTo>
                <a:lnTo>
                  <a:pt x="81" y="26"/>
                </a:lnTo>
                <a:lnTo>
                  <a:pt x="107" y="32"/>
                </a:lnTo>
                <a:lnTo>
                  <a:pt x="108" y="30"/>
                </a:lnTo>
                <a:lnTo>
                  <a:pt x="109" y="32"/>
                </a:lnTo>
                <a:lnTo>
                  <a:pt x="111" y="33"/>
                </a:lnTo>
                <a:lnTo>
                  <a:pt x="111" y="34"/>
                </a:lnTo>
                <a:lnTo>
                  <a:pt x="108" y="36"/>
                </a:lnTo>
                <a:lnTo>
                  <a:pt x="108" y="36"/>
                </a:lnTo>
                <a:lnTo>
                  <a:pt x="99" y="58"/>
                </a:lnTo>
                <a:lnTo>
                  <a:pt x="104" y="58"/>
                </a:lnTo>
                <a:lnTo>
                  <a:pt x="105" y="56"/>
                </a:lnTo>
                <a:lnTo>
                  <a:pt x="107" y="54"/>
                </a:lnTo>
                <a:lnTo>
                  <a:pt x="109" y="54"/>
                </a:lnTo>
                <a:lnTo>
                  <a:pt x="112" y="54"/>
                </a:lnTo>
                <a:lnTo>
                  <a:pt x="113" y="56"/>
                </a:lnTo>
                <a:lnTo>
                  <a:pt x="115" y="58"/>
                </a:lnTo>
                <a:lnTo>
                  <a:pt x="115" y="61"/>
                </a:lnTo>
                <a:lnTo>
                  <a:pt x="113" y="64"/>
                </a:lnTo>
                <a:lnTo>
                  <a:pt x="111" y="65"/>
                </a:lnTo>
                <a:lnTo>
                  <a:pt x="108" y="64"/>
                </a:lnTo>
                <a:lnTo>
                  <a:pt x="105" y="62"/>
                </a:lnTo>
                <a:lnTo>
                  <a:pt x="104" y="60"/>
                </a:lnTo>
                <a:lnTo>
                  <a:pt x="99" y="60"/>
                </a:lnTo>
                <a:lnTo>
                  <a:pt x="109" y="84"/>
                </a:lnTo>
                <a:lnTo>
                  <a:pt x="112" y="84"/>
                </a:lnTo>
                <a:lnTo>
                  <a:pt x="112" y="85"/>
                </a:lnTo>
                <a:lnTo>
                  <a:pt x="112" y="86"/>
                </a:lnTo>
                <a:lnTo>
                  <a:pt x="111" y="88"/>
                </a:lnTo>
                <a:lnTo>
                  <a:pt x="109" y="88"/>
                </a:lnTo>
                <a:lnTo>
                  <a:pt x="108" y="86"/>
                </a:lnTo>
                <a:lnTo>
                  <a:pt x="80" y="93"/>
                </a:lnTo>
                <a:lnTo>
                  <a:pt x="83" y="98"/>
                </a:lnTo>
                <a:lnTo>
                  <a:pt x="84" y="97"/>
                </a:lnTo>
                <a:lnTo>
                  <a:pt x="87" y="98"/>
                </a:lnTo>
                <a:lnTo>
                  <a:pt x="89" y="99"/>
                </a:lnTo>
                <a:lnTo>
                  <a:pt x="91" y="102"/>
                </a:lnTo>
                <a:lnTo>
                  <a:pt x="89" y="105"/>
                </a:lnTo>
                <a:lnTo>
                  <a:pt x="88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6"/>
                </a:lnTo>
                <a:lnTo>
                  <a:pt x="80" y="103"/>
                </a:lnTo>
                <a:lnTo>
                  <a:pt x="80" y="101"/>
                </a:lnTo>
                <a:lnTo>
                  <a:pt x="81" y="98"/>
                </a:lnTo>
                <a:lnTo>
                  <a:pt x="79" y="93"/>
                </a:lnTo>
                <a:lnTo>
                  <a:pt x="60" y="115"/>
                </a:lnTo>
                <a:lnTo>
                  <a:pt x="60" y="115"/>
                </a:lnTo>
                <a:lnTo>
                  <a:pt x="59" y="117"/>
                </a:lnTo>
                <a:lnTo>
                  <a:pt x="57" y="118"/>
                </a:lnTo>
                <a:lnTo>
                  <a:pt x="56" y="118"/>
                </a:lnTo>
                <a:lnTo>
                  <a:pt x="55" y="115"/>
                </a:lnTo>
                <a:lnTo>
                  <a:pt x="55" y="115"/>
                </a:lnTo>
                <a:lnTo>
                  <a:pt x="36" y="93"/>
                </a:lnTo>
                <a:lnTo>
                  <a:pt x="34" y="98"/>
                </a:lnTo>
                <a:lnTo>
                  <a:pt x="34" y="99"/>
                </a:lnTo>
                <a:lnTo>
                  <a:pt x="35" y="102"/>
                </a:lnTo>
                <a:lnTo>
                  <a:pt x="34" y="105"/>
                </a:lnTo>
                <a:lnTo>
                  <a:pt x="32" y="106"/>
                </a:lnTo>
                <a:lnTo>
                  <a:pt x="30" y="107"/>
                </a:lnTo>
                <a:lnTo>
                  <a:pt x="27" y="107"/>
                </a:lnTo>
                <a:lnTo>
                  <a:pt x="24" y="105"/>
                </a:lnTo>
                <a:lnTo>
                  <a:pt x="24" y="102"/>
                </a:lnTo>
                <a:lnTo>
                  <a:pt x="24" y="99"/>
                </a:lnTo>
                <a:lnTo>
                  <a:pt x="26" y="98"/>
                </a:lnTo>
                <a:lnTo>
                  <a:pt x="28" y="97"/>
                </a:lnTo>
                <a:lnTo>
                  <a:pt x="31" y="97"/>
                </a:lnTo>
                <a:lnTo>
                  <a:pt x="35" y="92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6" y="89"/>
                </a:lnTo>
                <a:lnTo>
                  <a:pt x="4" y="88"/>
                </a:lnTo>
                <a:lnTo>
                  <a:pt x="4" y="85"/>
                </a:lnTo>
                <a:lnTo>
                  <a:pt x="6" y="85"/>
                </a:lnTo>
                <a:lnTo>
                  <a:pt x="7" y="85"/>
                </a:lnTo>
                <a:lnTo>
                  <a:pt x="18" y="60"/>
                </a:lnTo>
                <a:lnTo>
                  <a:pt x="11" y="60"/>
                </a:lnTo>
                <a:lnTo>
                  <a:pt x="11" y="62"/>
                </a:lnTo>
                <a:lnTo>
                  <a:pt x="10" y="64"/>
                </a:lnTo>
                <a:lnTo>
                  <a:pt x="7" y="64"/>
                </a:lnTo>
                <a:lnTo>
                  <a:pt x="4" y="64"/>
                </a:lnTo>
                <a:lnTo>
                  <a:pt x="2" y="62"/>
                </a:lnTo>
                <a:lnTo>
                  <a:pt x="0" y="60"/>
                </a:lnTo>
                <a:lnTo>
                  <a:pt x="2" y="57"/>
                </a:lnTo>
                <a:lnTo>
                  <a:pt x="3" y="54"/>
                </a:lnTo>
                <a:lnTo>
                  <a:pt x="6" y="53"/>
                </a:lnTo>
                <a:lnTo>
                  <a:pt x="8" y="54"/>
                </a:lnTo>
                <a:lnTo>
                  <a:pt x="11" y="56"/>
                </a:lnTo>
                <a:lnTo>
                  <a:pt x="11" y="58"/>
                </a:lnTo>
                <a:lnTo>
                  <a:pt x="18" y="58"/>
                </a:lnTo>
                <a:lnTo>
                  <a:pt x="7" y="32"/>
                </a:lnTo>
                <a:lnTo>
                  <a:pt x="7" y="30"/>
                </a:lnTo>
                <a:lnTo>
                  <a:pt x="6" y="29"/>
                </a:lnTo>
                <a:lnTo>
                  <a:pt x="7" y="28"/>
                </a:lnTo>
                <a:lnTo>
                  <a:pt x="8" y="26"/>
                </a:lnTo>
                <a:lnTo>
                  <a:pt x="10" y="28"/>
                </a:lnTo>
                <a:lnTo>
                  <a:pt x="10" y="28"/>
                </a:lnTo>
                <a:lnTo>
                  <a:pt x="36" y="25"/>
                </a:lnTo>
                <a:lnTo>
                  <a:pt x="34" y="20"/>
                </a:lnTo>
                <a:lnTo>
                  <a:pt x="34" y="20"/>
                </a:lnTo>
                <a:lnTo>
                  <a:pt x="31" y="20"/>
                </a:lnTo>
                <a:lnTo>
                  <a:pt x="28" y="18"/>
                </a:lnTo>
                <a:lnTo>
                  <a:pt x="27" y="16"/>
                </a:lnTo>
                <a:lnTo>
                  <a:pt x="28" y="12"/>
                </a:lnTo>
                <a:lnTo>
                  <a:pt x="30" y="11"/>
                </a:lnTo>
                <a:lnTo>
                  <a:pt x="32" y="9"/>
                </a:lnTo>
                <a:lnTo>
                  <a:pt x="35" y="9"/>
                </a:lnTo>
                <a:lnTo>
                  <a:pt x="38" y="12"/>
                </a:lnTo>
                <a:lnTo>
                  <a:pt x="39" y="14"/>
                </a:lnTo>
                <a:lnTo>
                  <a:pt x="38" y="17"/>
                </a:lnTo>
                <a:lnTo>
                  <a:pt x="36" y="18"/>
                </a:lnTo>
                <a:lnTo>
                  <a:pt x="39" y="24"/>
                </a:lnTo>
                <a:lnTo>
                  <a:pt x="55" y="3"/>
                </a:lnTo>
                <a:lnTo>
                  <a:pt x="55" y="3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507"/>
          <p:cNvSpPr/>
          <p:nvPr/>
        </p:nvSpPr>
        <p:spPr bwMode="auto">
          <a:xfrm>
            <a:off x="704196" y="2343815"/>
            <a:ext cx="33440" cy="33440"/>
          </a:xfrm>
          <a:custGeom>
            <a:gdLst>
              <a:gd fmla="*/ 3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3 w 4" name="T8"/>
              <a:gd fmla="*/ 4 h 4" name="T9"/>
              <a:gd fmla="*/ 1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3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3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7508"/>
          <p:cNvSpPr/>
          <p:nvPr/>
        </p:nvSpPr>
        <p:spPr bwMode="auto">
          <a:xfrm>
            <a:off x="695838" y="2837059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1 h 5" name="T3"/>
              <a:gd fmla="*/ 4 w 4" name="T4"/>
              <a:gd fmla="*/ 2 h 5" name="T5"/>
              <a:gd fmla="*/ 4 w 4" name="T6"/>
              <a:gd fmla="*/ 4 h 5" name="T7"/>
              <a:gd fmla="*/ 2 w 4" name="T8"/>
              <a:gd fmla="*/ 5 h 5" name="T9"/>
              <a:gd fmla="*/ 0 w 4" name="T10"/>
              <a:gd fmla="*/ 4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1"/>
                </a:lnTo>
                <a:lnTo>
                  <a:pt x="4" y="2"/>
                </a:lnTo>
                <a:lnTo>
                  <a:pt x="4" y="4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7509"/>
          <p:cNvSpPr/>
          <p:nvPr/>
        </p:nvSpPr>
        <p:spPr bwMode="auto">
          <a:xfrm>
            <a:off x="1130560" y="3087860"/>
            <a:ext cx="41803" cy="33440"/>
          </a:xfrm>
          <a:custGeom>
            <a:gdLst>
              <a:gd fmla="*/ 2 w 5" name="T0"/>
              <a:gd fmla="*/ 0 h 4" name="T1"/>
              <a:gd fmla="*/ 4 w 5" name="T2"/>
              <a:gd fmla="*/ 0 h 4" name="T3"/>
              <a:gd fmla="*/ 5 w 5" name="T4"/>
              <a:gd fmla="*/ 2 h 4" name="T5"/>
              <a:gd fmla="*/ 4 w 5" name="T6"/>
              <a:gd fmla="*/ 3 h 4" name="T7"/>
              <a:gd fmla="*/ 2 w 5" name="T8"/>
              <a:gd fmla="*/ 4 h 4" name="T9"/>
              <a:gd fmla="*/ 1 w 5" name="T10"/>
              <a:gd fmla="*/ 4 h 4" name="T11"/>
              <a:gd fmla="*/ 0 w 5" name="T12"/>
              <a:gd fmla="*/ 3 h 4" name="T13"/>
              <a:gd fmla="*/ 0 w 5" name="T14"/>
              <a:gd fmla="*/ 0 h 4" name="T15"/>
              <a:gd fmla="*/ 2 w 5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5">
                <a:moveTo>
                  <a:pt x="2" y="0"/>
                </a:moveTo>
                <a:lnTo>
                  <a:pt x="4" y="0"/>
                </a:lnTo>
                <a:lnTo>
                  <a:pt x="5" y="2"/>
                </a:lnTo>
                <a:lnTo>
                  <a:pt x="4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7510"/>
          <p:cNvSpPr/>
          <p:nvPr/>
        </p:nvSpPr>
        <p:spPr bwMode="auto">
          <a:xfrm>
            <a:off x="1582001" y="2828696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0 h 5" name="T3"/>
              <a:gd fmla="*/ 4 w 4" name="T4"/>
              <a:gd fmla="*/ 2 h 5" name="T5"/>
              <a:gd fmla="*/ 4 w 4" name="T6"/>
              <a:gd fmla="*/ 3 h 5" name="T7"/>
              <a:gd fmla="*/ 3 w 4" name="T8"/>
              <a:gd fmla="*/ 5 h 5" name="T9"/>
              <a:gd fmla="*/ 0 w 4" name="T10"/>
              <a:gd fmla="*/ 3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3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511"/>
          <p:cNvSpPr/>
          <p:nvPr/>
        </p:nvSpPr>
        <p:spPr bwMode="auto">
          <a:xfrm>
            <a:off x="1573638" y="2377255"/>
            <a:ext cx="33440" cy="33440"/>
          </a:xfrm>
          <a:custGeom>
            <a:gdLst>
              <a:gd fmla="*/ 1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2 w 4" name="T8"/>
              <a:gd fmla="*/ 4 h 4" name="T9"/>
              <a:gd fmla="*/ 0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1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7512"/>
          <p:cNvSpPr>
            <a:spLocks noEditPoints="1"/>
          </p:cNvSpPr>
          <p:nvPr/>
        </p:nvSpPr>
        <p:spPr bwMode="auto">
          <a:xfrm>
            <a:off x="662398" y="2193334"/>
            <a:ext cx="978126" cy="844366"/>
          </a:xfrm>
          <a:custGeom>
            <a:gdLst>
              <a:gd fmla="*/ 42 w 117" name="T0"/>
              <a:gd fmla="*/ 77 h 101" name="T1"/>
              <a:gd fmla="*/ 40 w 117" name="T2"/>
              <a:gd fmla="*/ 76 h 101" name="T3"/>
              <a:gd fmla="*/ 29 w 117" name="T4"/>
              <a:gd fmla="*/ 52 h 101" name="T5"/>
              <a:gd fmla="*/ 57 w 117" name="T6"/>
              <a:gd fmla="*/ 62 h 101" name="T7"/>
              <a:gd fmla="*/ 61 w 117" name="T8"/>
              <a:gd fmla="*/ 57 h 101" name="T9"/>
              <a:gd fmla="*/ 58 w 117" name="T10"/>
              <a:gd fmla="*/ 52 h 101" name="T11"/>
              <a:gd fmla="*/ 72 w 117" name="T12"/>
              <a:gd fmla="*/ 52 h 101" name="T13"/>
              <a:gd fmla="*/ 49 w 117" name="T14"/>
              <a:gd fmla="*/ 60 h 101" name="T15"/>
              <a:gd fmla="*/ 58 w 117" name="T16"/>
              <a:gd fmla="*/ 52 h 101" name="T17"/>
              <a:gd fmla="*/ 68 w 117" name="T18"/>
              <a:gd fmla="*/ 50 h 101" name="T19"/>
              <a:gd fmla="*/ 48 w 117" name="T20"/>
              <a:gd fmla="*/ 53 h 101" name="T21"/>
              <a:gd fmla="*/ 49 w 117" name="T22"/>
              <a:gd fmla="*/ 42 h 101" name="T23"/>
              <a:gd fmla="*/ 52 w 117" name="T24"/>
              <a:gd fmla="*/ 44 h 101" name="T25"/>
              <a:gd fmla="*/ 62 w 117" name="T26"/>
              <a:gd fmla="*/ 48 h 101" name="T27"/>
              <a:gd fmla="*/ 56 w 117" name="T28"/>
              <a:gd fmla="*/ 41 h 101" name="T29"/>
              <a:gd fmla="*/ 58 w 117" name="T30"/>
              <a:gd fmla="*/ 40 h 101" name="T31"/>
              <a:gd fmla="*/ 72 w 117" name="T32"/>
              <a:gd fmla="*/ 49 h 101" name="T33"/>
              <a:gd fmla="*/ 29 w 117" name="T34"/>
              <a:gd fmla="*/ 50 h 101" name="T35"/>
              <a:gd fmla="*/ 44 w 117" name="T36"/>
              <a:gd fmla="*/ 25 h 101" name="T37"/>
              <a:gd fmla="*/ 74 w 117" name="T38"/>
              <a:gd fmla="*/ 26 h 101" name="T39"/>
              <a:gd fmla="*/ 38 w 117" name="T40"/>
              <a:gd fmla="*/ 8 h 101" name="T41"/>
              <a:gd fmla="*/ 52 w 117" name="T42"/>
              <a:gd fmla="*/ 13 h 101" name="T43"/>
              <a:gd fmla="*/ 54 w 117" name="T44"/>
              <a:gd fmla="*/ 8 h 101" name="T45"/>
              <a:gd fmla="*/ 62 w 117" name="T46"/>
              <a:gd fmla="*/ 8 h 101" name="T47"/>
              <a:gd fmla="*/ 66 w 117" name="T48"/>
              <a:gd fmla="*/ 13 h 101" name="T49"/>
              <a:gd fmla="*/ 78 w 117" name="T50"/>
              <a:gd fmla="*/ 21 h 101" name="T51"/>
              <a:gd fmla="*/ 93 w 117" name="T52"/>
              <a:gd fmla="*/ 6 h 101" name="T53"/>
              <a:gd fmla="*/ 80 w 117" name="T54"/>
              <a:gd fmla="*/ 28 h 101" name="T55"/>
              <a:gd fmla="*/ 89 w 117" name="T56"/>
              <a:gd fmla="*/ 34 h 101" name="T57"/>
              <a:gd fmla="*/ 101 w 117" name="T58"/>
              <a:gd fmla="*/ 29 h 101" name="T59"/>
              <a:gd fmla="*/ 97 w 117" name="T60"/>
              <a:gd fmla="*/ 37 h 101" name="T61"/>
              <a:gd fmla="*/ 80 w 117" name="T62"/>
              <a:gd fmla="*/ 42 h 101" name="T63"/>
              <a:gd fmla="*/ 111 w 117" name="T64"/>
              <a:gd fmla="*/ 45 h 101" name="T65"/>
              <a:gd fmla="*/ 106 w 117" name="T66"/>
              <a:gd fmla="*/ 52 h 101" name="T67"/>
              <a:gd fmla="*/ 94 w 117" name="T68"/>
              <a:gd fmla="*/ 62 h 101" name="T69"/>
              <a:gd fmla="*/ 98 w 117" name="T70"/>
              <a:gd fmla="*/ 69 h 101" name="T71"/>
              <a:gd fmla="*/ 94 w 117" name="T72"/>
              <a:gd fmla="*/ 74 h 101" name="T73"/>
              <a:gd fmla="*/ 87 w 117" name="T74"/>
              <a:gd fmla="*/ 76 h 101" name="T75"/>
              <a:gd fmla="*/ 80 w 117" name="T76"/>
              <a:gd fmla="*/ 78 h 101" name="T77"/>
              <a:gd fmla="*/ 87 w 117" name="T78"/>
              <a:gd fmla="*/ 101 h 101" name="T79"/>
              <a:gd fmla="*/ 73 w 117" name="T80"/>
              <a:gd fmla="*/ 78 h 101" name="T81"/>
              <a:gd fmla="*/ 60 w 117" name="T82"/>
              <a:gd fmla="*/ 90 h 101" name="T83"/>
              <a:gd fmla="*/ 58 w 117" name="T84"/>
              <a:gd fmla="*/ 99 h 101" name="T85"/>
              <a:gd fmla="*/ 53 w 117" name="T86"/>
              <a:gd fmla="*/ 93 h 101" name="T87"/>
              <a:gd fmla="*/ 57 w 117" name="T88"/>
              <a:gd fmla="*/ 76 h 101" name="T89"/>
              <a:gd fmla="*/ 34 w 117" name="T90"/>
              <a:gd fmla="*/ 98 h 101" name="T91"/>
              <a:gd fmla="*/ 32 w 117" name="T92"/>
              <a:gd fmla="*/ 90 h 101" name="T93"/>
              <a:gd fmla="*/ 29 w 117" name="T94"/>
              <a:gd fmla="*/ 76 h 101" name="T95"/>
              <a:gd fmla="*/ 22 w 117" name="T96"/>
              <a:gd fmla="*/ 77 h 101" name="T97"/>
              <a:gd fmla="*/ 14 w 117" name="T98"/>
              <a:gd fmla="*/ 74 h 101" name="T99"/>
              <a:gd fmla="*/ 20 w 117" name="T100"/>
              <a:gd fmla="*/ 65 h 101" name="T101"/>
              <a:gd fmla="*/ 24 w 117" name="T102"/>
              <a:gd fmla="*/ 54 h 101" name="T103"/>
              <a:gd fmla="*/ 0 w 117" name="T104"/>
              <a:gd fmla="*/ 52 h 101" name="T105"/>
              <a:gd fmla="*/ 25 w 117" name="T106"/>
              <a:gd fmla="*/ 48 h 101" name="T107"/>
              <a:gd fmla="*/ 21 w 117" name="T108"/>
              <a:gd fmla="*/ 36 h 101" name="T109"/>
              <a:gd fmla="*/ 21 w 117" name="T110"/>
              <a:gd fmla="*/ 30 h 101" name="T111"/>
              <a:gd fmla="*/ 22 w 117" name="T112"/>
              <a:gd fmla="*/ 25 h 101" name="T113"/>
              <a:gd fmla="*/ 29 w 117" name="T114"/>
              <a:gd fmla="*/ 26 h 101" name="T115"/>
              <a:gd fmla="*/ 30 w 117" name="T116"/>
              <a:gd fmla="*/ 10 h 10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0" w="117">
                <a:moveTo>
                  <a:pt x="65" y="61"/>
                </a:moveTo>
                <a:lnTo>
                  <a:pt x="62" y="64"/>
                </a:lnTo>
                <a:lnTo>
                  <a:pt x="58" y="64"/>
                </a:lnTo>
                <a:lnTo>
                  <a:pt x="54" y="64"/>
                </a:lnTo>
                <a:lnTo>
                  <a:pt x="50" y="62"/>
                </a:lnTo>
                <a:lnTo>
                  <a:pt x="50" y="62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58" y="73"/>
                </a:lnTo>
                <a:lnTo>
                  <a:pt x="73" y="77"/>
                </a:lnTo>
                <a:lnTo>
                  <a:pt x="73" y="76"/>
                </a:lnTo>
                <a:lnTo>
                  <a:pt x="65" y="61"/>
                </a:lnTo>
                <a:lnTo>
                  <a:pt x="65" y="61"/>
                </a:lnTo>
                <a:close/>
                <a:moveTo>
                  <a:pt x="29" y="52"/>
                </a:moveTo>
                <a:lnTo>
                  <a:pt x="29" y="53"/>
                </a:lnTo>
                <a:lnTo>
                  <a:pt x="38" y="61"/>
                </a:lnTo>
                <a:lnTo>
                  <a:pt x="40" y="76"/>
                </a:lnTo>
                <a:lnTo>
                  <a:pt x="40" y="76"/>
                </a:lnTo>
                <a:lnTo>
                  <a:pt x="49" y="61"/>
                </a:lnTo>
                <a:lnTo>
                  <a:pt x="49" y="61"/>
                </a:lnTo>
                <a:lnTo>
                  <a:pt x="46" y="58"/>
                </a:lnTo>
                <a:lnTo>
                  <a:pt x="45" y="56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29" y="52"/>
                </a:lnTo>
                <a:close/>
                <a:moveTo>
                  <a:pt x="57" y="52"/>
                </a:moveTo>
                <a:lnTo>
                  <a:pt x="57" y="53"/>
                </a:lnTo>
                <a:lnTo>
                  <a:pt x="57" y="54"/>
                </a:lnTo>
                <a:lnTo>
                  <a:pt x="56" y="56"/>
                </a:lnTo>
                <a:lnTo>
                  <a:pt x="56" y="58"/>
                </a:lnTo>
                <a:lnTo>
                  <a:pt x="56" y="61"/>
                </a:lnTo>
                <a:lnTo>
                  <a:pt x="56" y="62"/>
                </a:lnTo>
                <a:lnTo>
                  <a:pt x="57" y="64"/>
                </a:lnTo>
                <a:lnTo>
                  <a:pt x="57" y="62"/>
                </a:lnTo>
                <a:lnTo>
                  <a:pt x="58" y="62"/>
                </a:lnTo>
                <a:lnTo>
                  <a:pt x="58" y="61"/>
                </a:lnTo>
                <a:lnTo>
                  <a:pt x="58" y="60"/>
                </a:lnTo>
                <a:lnTo>
                  <a:pt x="58" y="56"/>
                </a:lnTo>
                <a:lnTo>
                  <a:pt x="57" y="52"/>
                </a:lnTo>
                <a:close/>
                <a:moveTo>
                  <a:pt x="58" y="52"/>
                </a:moveTo>
                <a:lnTo>
                  <a:pt x="58" y="53"/>
                </a:lnTo>
                <a:lnTo>
                  <a:pt x="60" y="54"/>
                </a:lnTo>
                <a:lnTo>
                  <a:pt x="61" y="57"/>
                </a:lnTo>
                <a:lnTo>
                  <a:pt x="62" y="58"/>
                </a:lnTo>
                <a:lnTo>
                  <a:pt x="64" y="60"/>
                </a:lnTo>
                <a:lnTo>
                  <a:pt x="66" y="60"/>
                </a:lnTo>
                <a:lnTo>
                  <a:pt x="66" y="60"/>
                </a:lnTo>
                <a:lnTo>
                  <a:pt x="66" y="58"/>
                </a:lnTo>
                <a:lnTo>
                  <a:pt x="66" y="57"/>
                </a:lnTo>
                <a:lnTo>
                  <a:pt x="65" y="56"/>
                </a:lnTo>
                <a:lnTo>
                  <a:pt x="62" y="54"/>
                </a:lnTo>
                <a:lnTo>
                  <a:pt x="58" y="52"/>
                </a:lnTo>
                <a:close/>
                <a:moveTo>
                  <a:pt x="70" y="52"/>
                </a:moveTo>
                <a:lnTo>
                  <a:pt x="69" y="56"/>
                </a:lnTo>
                <a:lnTo>
                  <a:pt x="66" y="60"/>
                </a:lnTo>
                <a:lnTo>
                  <a:pt x="68" y="61"/>
                </a:lnTo>
                <a:lnTo>
                  <a:pt x="76" y="74"/>
                </a:lnTo>
                <a:lnTo>
                  <a:pt x="76" y="61"/>
                </a:lnTo>
                <a:lnTo>
                  <a:pt x="87" y="53"/>
                </a:lnTo>
                <a:lnTo>
                  <a:pt x="87" y="52"/>
                </a:lnTo>
                <a:lnTo>
                  <a:pt x="72" y="52"/>
                </a:lnTo>
                <a:lnTo>
                  <a:pt x="70" y="52"/>
                </a:lnTo>
                <a:close/>
                <a:moveTo>
                  <a:pt x="57" y="52"/>
                </a:moveTo>
                <a:lnTo>
                  <a:pt x="56" y="52"/>
                </a:lnTo>
                <a:lnTo>
                  <a:pt x="54" y="53"/>
                </a:lnTo>
                <a:lnTo>
                  <a:pt x="52" y="54"/>
                </a:lnTo>
                <a:lnTo>
                  <a:pt x="50" y="56"/>
                </a:lnTo>
                <a:lnTo>
                  <a:pt x="49" y="57"/>
                </a:lnTo>
                <a:lnTo>
                  <a:pt x="49" y="60"/>
                </a:lnTo>
                <a:lnTo>
                  <a:pt x="49" y="60"/>
                </a:lnTo>
                <a:lnTo>
                  <a:pt x="50" y="60"/>
                </a:lnTo>
                <a:lnTo>
                  <a:pt x="50" y="60"/>
                </a:lnTo>
                <a:lnTo>
                  <a:pt x="53" y="58"/>
                </a:lnTo>
                <a:lnTo>
                  <a:pt x="54" y="56"/>
                </a:lnTo>
                <a:lnTo>
                  <a:pt x="57" y="52"/>
                </a:lnTo>
                <a:close/>
                <a:moveTo>
                  <a:pt x="66" y="50"/>
                </a:moveTo>
                <a:lnTo>
                  <a:pt x="62" y="50"/>
                </a:lnTo>
                <a:lnTo>
                  <a:pt x="58" y="52"/>
                </a:lnTo>
                <a:lnTo>
                  <a:pt x="58" y="52"/>
                </a:lnTo>
                <a:lnTo>
                  <a:pt x="61" y="52"/>
                </a:lnTo>
                <a:lnTo>
                  <a:pt x="62" y="53"/>
                </a:lnTo>
                <a:lnTo>
                  <a:pt x="65" y="53"/>
                </a:lnTo>
                <a:lnTo>
                  <a:pt x="68" y="53"/>
                </a:lnTo>
                <a:lnTo>
                  <a:pt x="69" y="53"/>
                </a:lnTo>
                <a:lnTo>
                  <a:pt x="69" y="52"/>
                </a:lnTo>
                <a:lnTo>
                  <a:pt x="69" y="50"/>
                </a:lnTo>
                <a:lnTo>
                  <a:pt x="69" y="50"/>
                </a:lnTo>
                <a:lnTo>
                  <a:pt x="68" y="50"/>
                </a:lnTo>
                <a:lnTo>
                  <a:pt x="66" y="50"/>
                </a:lnTo>
                <a:close/>
                <a:moveTo>
                  <a:pt x="49" y="50"/>
                </a:moveTo>
                <a:lnTo>
                  <a:pt x="46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6" y="53"/>
                </a:lnTo>
                <a:lnTo>
                  <a:pt x="48" y="53"/>
                </a:lnTo>
                <a:lnTo>
                  <a:pt x="50" y="53"/>
                </a:lnTo>
                <a:lnTo>
                  <a:pt x="52" y="53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2" y="50"/>
                </a:lnTo>
                <a:lnTo>
                  <a:pt x="49" y="50"/>
                </a:lnTo>
                <a:close/>
                <a:moveTo>
                  <a:pt x="49" y="42"/>
                </a:moveTo>
                <a:lnTo>
                  <a:pt x="49" y="42"/>
                </a:lnTo>
                <a:lnTo>
                  <a:pt x="48" y="42"/>
                </a:lnTo>
                <a:lnTo>
                  <a:pt x="48" y="45"/>
                </a:lnTo>
                <a:lnTo>
                  <a:pt x="49" y="46"/>
                </a:lnTo>
                <a:lnTo>
                  <a:pt x="52" y="48"/>
                </a:lnTo>
                <a:lnTo>
                  <a:pt x="54" y="49"/>
                </a:lnTo>
                <a:lnTo>
                  <a:pt x="56" y="50"/>
                </a:lnTo>
                <a:lnTo>
                  <a:pt x="56" y="50"/>
                </a:lnTo>
                <a:lnTo>
                  <a:pt x="54" y="46"/>
                </a:lnTo>
                <a:lnTo>
                  <a:pt x="52" y="44"/>
                </a:lnTo>
                <a:lnTo>
                  <a:pt x="50" y="42"/>
                </a:lnTo>
                <a:lnTo>
                  <a:pt x="49" y="42"/>
                </a:lnTo>
                <a:close/>
                <a:moveTo>
                  <a:pt x="65" y="42"/>
                </a:moveTo>
                <a:lnTo>
                  <a:pt x="62" y="44"/>
                </a:lnTo>
                <a:lnTo>
                  <a:pt x="61" y="45"/>
                </a:lnTo>
                <a:lnTo>
                  <a:pt x="60" y="48"/>
                </a:lnTo>
                <a:lnTo>
                  <a:pt x="58" y="49"/>
                </a:lnTo>
                <a:lnTo>
                  <a:pt x="58" y="50"/>
                </a:lnTo>
                <a:lnTo>
                  <a:pt x="62" y="48"/>
                </a:lnTo>
                <a:lnTo>
                  <a:pt x="65" y="46"/>
                </a:lnTo>
                <a:lnTo>
                  <a:pt x="66" y="45"/>
                </a:lnTo>
                <a:lnTo>
                  <a:pt x="66" y="44"/>
                </a:lnTo>
                <a:lnTo>
                  <a:pt x="66" y="42"/>
                </a:lnTo>
                <a:lnTo>
                  <a:pt x="66" y="42"/>
                </a:lnTo>
                <a:lnTo>
                  <a:pt x="65" y="42"/>
                </a:lnTo>
                <a:close/>
                <a:moveTo>
                  <a:pt x="57" y="38"/>
                </a:moveTo>
                <a:lnTo>
                  <a:pt x="56" y="40"/>
                </a:lnTo>
                <a:lnTo>
                  <a:pt x="56" y="41"/>
                </a:lnTo>
                <a:lnTo>
                  <a:pt x="56" y="44"/>
                </a:lnTo>
                <a:lnTo>
                  <a:pt x="56" y="45"/>
                </a:lnTo>
                <a:lnTo>
                  <a:pt x="57" y="48"/>
                </a:lnTo>
                <a:lnTo>
                  <a:pt x="57" y="49"/>
                </a:lnTo>
                <a:lnTo>
                  <a:pt x="57" y="50"/>
                </a:lnTo>
                <a:lnTo>
                  <a:pt x="58" y="45"/>
                </a:lnTo>
                <a:lnTo>
                  <a:pt x="58" y="42"/>
                </a:lnTo>
                <a:lnTo>
                  <a:pt x="58" y="40"/>
                </a:lnTo>
                <a:lnTo>
                  <a:pt x="58" y="40"/>
                </a:lnTo>
                <a:lnTo>
                  <a:pt x="57" y="38"/>
                </a:lnTo>
                <a:lnTo>
                  <a:pt x="57" y="38"/>
                </a:lnTo>
                <a:close/>
                <a:moveTo>
                  <a:pt x="76" y="28"/>
                </a:moveTo>
                <a:lnTo>
                  <a:pt x="68" y="41"/>
                </a:lnTo>
                <a:lnTo>
                  <a:pt x="68" y="42"/>
                </a:lnTo>
                <a:lnTo>
                  <a:pt x="69" y="45"/>
                </a:lnTo>
                <a:lnTo>
                  <a:pt x="70" y="49"/>
                </a:lnTo>
                <a:lnTo>
                  <a:pt x="70" y="50"/>
                </a:lnTo>
                <a:lnTo>
                  <a:pt x="72" y="49"/>
                </a:lnTo>
                <a:lnTo>
                  <a:pt x="72" y="49"/>
                </a:lnTo>
                <a:lnTo>
                  <a:pt x="87" y="50"/>
                </a:lnTo>
                <a:lnTo>
                  <a:pt x="77" y="42"/>
                </a:lnTo>
                <a:lnTo>
                  <a:pt x="76" y="28"/>
                </a:lnTo>
                <a:close/>
                <a:moveTo>
                  <a:pt x="42" y="26"/>
                </a:moveTo>
                <a:lnTo>
                  <a:pt x="42" y="26"/>
                </a:lnTo>
                <a:lnTo>
                  <a:pt x="38" y="41"/>
                </a:lnTo>
                <a:lnTo>
                  <a:pt x="28" y="49"/>
                </a:lnTo>
                <a:lnTo>
                  <a:pt x="29" y="50"/>
                </a:lnTo>
                <a:lnTo>
                  <a:pt x="44" y="50"/>
                </a:lnTo>
                <a:lnTo>
                  <a:pt x="44" y="50"/>
                </a:lnTo>
                <a:lnTo>
                  <a:pt x="45" y="46"/>
                </a:lnTo>
                <a:lnTo>
                  <a:pt x="46" y="42"/>
                </a:lnTo>
                <a:lnTo>
                  <a:pt x="49" y="40"/>
                </a:lnTo>
                <a:lnTo>
                  <a:pt x="49" y="40"/>
                </a:lnTo>
                <a:lnTo>
                  <a:pt x="42" y="26"/>
                </a:lnTo>
                <a:close/>
                <a:moveTo>
                  <a:pt x="45" y="25"/>
                </a:moveTo>
                <a:lnTo>
                  <a:pt x="44" y="25"/>
                </a:lnTo>
                <a:lnTo>
                  <a:pt x="52" y="38"/>
                </a:lnTo>
                <a:lnTo>
                  <a:pt x="52" y="38"/>
                </a:lnTo>
                <a:lnTo>
                  <a:pt x="53" y="38"/>
                </a:lnTo>
                <a:lnTo>
                  <a:pt x="56" y="37"/>
                </a:lnTo>
                <a:lnTo>
                  <a:pt x="60" y="37"/>
                </a:lnTo>
                <a:lnTo>
                  <a:pt x="64" y="38"/>
                </a:lnTo>
                <a:lnTo>
                  <a:pt x="66" y="41"/>
                </a:lnTo>
                <a:lnTo>
                  <a:pt x="66" y="40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58" y="29"/>
                </a:lnTo>
                <a:lnTo>
                  <a:pt x="45" y="25"/>
                </a:lnTo>
                <a:close/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8" y="5"/>
                </a:lnTo>
                <a:lnTo>
                  <a:pt x="38" y="8"/>
                </a:lnTo>
                <a:lnTo>
                  <a:pt x="36" y="9"/>
                </a:lnTo>
                <a:lnTo>
                  <a:pt x="41" y="20"/>
                </a:lnTo>
                <a:lnTo>
                  <a:pt x="42" y="20"/>
                </a:lnTo>
                <a:lnTo>
                  <a:pt x="45" y="21"/>
                </a:lnTo>
                <a:lnTo>
                  <a:pt x="45" y="22"/>
                </a:lnTo>
                <a:lnTo>
                  <a:pt x="57" y="26"/>
                </a:lnTo>
                <a:lnTo>
                  <a:pt x="57" y="18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2"/>
                </a:lnTo>
                <a:lnTo>
                  <a:pt x="53" y="13"/>
                </a:lnTo>
                <a:lnTo>
                  <a:pt x="57" y="16"/>
                </a:lnTo>
                <a:lnTo>
                  <a:pt x="57" y="12"/>
                </a:lnTo>
                <a:lnTo>
                  <a:pt x="54" y="9"/>
                </a:lnTo>
                <a:lnTo>
                  <a:pt x="54" y="9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7" y="9"/>
                </a:lnTo>
                <a:lnTo>
                  <a:pt x="57" y="2"/>
                </a:lnTo>
                <a:lnTo>
                  <a:pt x="58" y="2"/>
                </a:lnTo>
                <a:lnTo>
                  <a:pt x="58" y="1"/>
                </a:lnTo>
                <a:lnTo>
                  <a:pt x="60" y="2"/>
                </a:lnTo>
                <a:lnTo>
                  <a:pt x="60" y="2"/>
                </a:lnTo>
                <a:lnTo>
                  <a:pt x="60" y="9"/>
                </a:lnTo>
                <a:lnTo>
                  <a:pt x="62" y="8"/>
                </a:lnTo>
                <a:lnTo>
                  <a:pt x="64" y="8"/>
                </a:lnTo>
                <a:lnTo>
                  <a:pt x="64" y="8"/>
                </a:lnTo>
                <a:lnTo>
                  <a:pt x="64" y="9"/>
                </a:lnTo>
                <a:lnTo>
                  <a:pt x="64" y="9"/>
                </a:lnTo>
                <a:lnTo>
                  <a:pt x="60" y="12"/>
                </a:lnTo>
                <a:lnTo>
                  <a:pt x="60" y="16"/>
                </a:lnTo>
                <a:lnTo>
                  <a:pt x="65" y="12"/>
                </a:lnTo>
                <a:lnTo>
                  <a:pt x="66" y="12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0" y="18"/>
                </a:lnTo>
                <a:lnTo>
                  <a:pt x="60" y="26"/>
                </a:lnTo>
                <a:lnTo>
                  <a:pt x="74" y="24"/>
                </a:lnTo>
                <a:lnTo>
                  <a:pt x="74" y="22"/>
                </a:lnTo>
                <a:lnTo>
                  <a:pt x="76" y="21"/>
                </a:lnTo>
                <a:lnTo>
                  <a:pt x="77" y="21"/>
                </a:lnTo>
                <a:lnTo>
                  <a:pt x="78" y="21"/>
                </a:lnTo>
                <a:lnTo>
                  <a:pt x="83" y="10"/>
                </a:lnTo>
                <a:lnTo>
                  <a:pt x="82" y="9"/>
                </a:lnTo>
                <a:lnTo>
                  <a:pt x="82" y="8"/>
                </a:lnTo>
                <a:lnTo>
                  <a:pt x="82" y="4"/>
                </a:lnTo>
                <a:lnTo>
                  <a:pt x="85" y="2"/>
                </a:lnTo>
                <a:lnTo>
                  <a:pt x="87" y="1"/>
                </a:lnTo>
                <a:lnTo>
                  <a:pt x="90" y="1"/>
                </a:lnTo>
                <a:lnTo>
                  <a:pt x="93" y="4"/>
                </a:lnTo>
                <a:lnTo>
                  <a:pt x="93" y="6"/>
                </a:lnTo>
                <a:lnTo>
                  <a:pt x="93" y="9"/>
                </a:lnTo>
                <a:lnTo>
                  <a:pt x="91" y="12"/>
                </a:lnTo>
                <a:lnTo>
                  <a:pt x="89" y="12"/>
                </a:lnTo>
                <a:lnTo>
                  <a:pt x="86" y="12"/>
                </a:lnTo>
                <a:lnTo>
                  <a:pt x="80" y="22"/>
                </a:lnTo>
                <a:lnTo>
                  <a:pt x="80" y="22"/>
                </a:lnTo>
                <a:lnTo>
                  <a:pt x="81" y="24"/>
                </a:lnTo>
                <a:lnTo>
                  <a:pt x="81" y="26"/>
                </a:lnTo>
                <a:lnTo>
                  <a:pt x="80" y="28"/>
                </a:lnTo>
                <a:lnTo>
                  <a:pt x="78" y="28"/>
                </a:lnTo>
                <a:lnTo>
                  <a:pt x="78" y="40"/>
                </a:lnTo>
                <a:lnTo>
                  <a:pt x="86" y="36"/>
                </a:lnTo>
                <a:lnTo>
                  <a:pt x="87" y="29"/>
                </a:lnTo>
                <a:lnTo>
                  <a:pt x="87" y="29"/>
                </a:lnTo>
                <a:lnTo>
                  <a:pt x="89" y="28"/>
                </a:lnTo>
                <a:lnTo>
                  <a:pt x="89" y="29"/>
                </a:lnTo>
                <a:lnTo>
                  <a:pt x="90" y="29"/>
                </a:lnTo>
                <a:lnTo>
                  <a:pt x="89" y="34"/>
                </a:lnTo>
                <a:lnTo>
                  <a:pt x="93" y="33"/>
                </a:lnTo>
                <a:lnTo>
                  <a:pt x="93" y="29"/>
                </a:lnTo>
                <a:lnTo>
                  <a:pt x="93" y="28"/>
                </a:lnTo>
                <a:lnTo>
                  <a:pt x="94" y="28"/>
                </a:lnTo>
                <a:lnTo>
                  <a:pt x="95" y="28"/>
                </a:lnTo>
                <a:lnTo>
                  <a:pt x="95" y="29"/>
                </a:lnTo>
                <a:lnTo>
                  <a:pt x="94" y="32"/>
                </a:lnTo>
                <a:lnTo>
                  <a:pt x="101" y="29"/>
                </a:lnTo>
                <a:lnTo>
                  <a:pt x="101" y="29"/>
                </a:lnTo>
                <a:lnTo>
                  <a:pt x="102" y="29"/>
                </a:lnTo>
                <a:lnTo>
                  <a:pt x="102" y="30"/>
                </a:lnTo>
                <a:lnTo>
                  <a:pt x="101" y="30"/>
                </a:lnTo>
                <a:lnTo>
                  <a:pt x="95" y="33"/>
                </a:lnTo>
                <a:lnTo>
                  <a:pt x="98" y="34"/>
                </a:lnTo>
                <a:lnTo>
                  <a:pt x="99" y="36"/>
                </a:lnTo>
                <a:lnTo>
                  <a:pt x="99" y="37"/>
                </a:lnTo>
                <a:lnTo>
                  <a:pt x="98" y="37"/>
                </a:lnTo>
                <a:lnTo>
                  <a:pt x="97" y="37"/>
                </a:lnTo>
                <a:lnTo>
                  <a:pt x="93" y="34"/>
                </a:lnTo>
                <a:lnTo>
                  <a:pt x="90" y="37"/>
                </a:lnTo>
                <a:lnTo>
                  <a:pt x="95" y="40"/>
                </a:lnTo>
                <a:lnTo>
                  <a:pt x="95" y="40"/>
                </a:lnTo>
                <a:lnTo>
                  <a:pt x="95" y="41"/>
                </a:lnTo>
                <a:lnTo>
                  <a:pt x="94" y="42"/>
                </a:lnTo>
                <a:lnTo>
                  <a:pt x="94" y="41"/>
                </a:lnTo>
                <a:lnTo>
                  <a:pt x="87" y="38"/>
                </a:lnTo>
                <a:lnTo>
                  <a:pt x="80" y="42"/>
                </a:lnTo>
                <a:lnTo>
                  <a:pt x="89" y="48"/>
                </a:lnTo>
                <a:lnTo>
                  <a:pt x="90" y="48"/>
                </a:lnTo>
                <a:lnTo>
                  <a:pt x="93" y="48"/>
                </a:lnTo>
                <a:lnTo>
                  <a:pt x="94" y="49"/>
                </a:lnTo>
                <a:lnTo>
                  <a:pt x="94" y="50"/>
                </a:lnTo>
                <a:lnTo>
                  <a:pt x="106" y="50"/>
                </a:lnTo>
                <a:lnTo>
                  <a:pt x="107" y="48"/>
                </a:lnTo>
                <a:lnTo>
                  <a:pt x="109" y="46"/>
                </a:lnTo>
                <a:lnTo>
                  <a:pt x="111" y="45"/>
                </a:lnTo>
                <a:lnTo>
                  <a:pt x="114" y="46"/>
                </a:lnTo>
                <a:lnTo>
                  <a:pt x="117" y="48"/>
                </a:lnTo>
                <a:lnTo>
                  <a:pt x="117" y="50"/>
                </a:lnTo>
                <a:lnTo>
                  <a:pt x="117" y="53"/>
                </a:lnTo>
                <a:lnTo>
                  <a:pt x="115" y="56"/>
                </a:lnTo>
                <a:lnTo>
                  <a:pt x="113" y="57"/>
                </a:lnTo>
                <a:lnTo>
                  <a:pt x="110" y="56"/>
                </a:lnTo>
                <a:lnTo>
                  <a:pt x="107" y="54"/>
                </a:lnTo>
                <a:lnTo>
                  <a:pt x="106" y="52"/>
                </a:lnTo>
                <a:lnTo>
                  <a:pt x="94" y="52"/>
                </a:lnTo>
                <a:lnTo>
                  <a:pt x="94" y="53"/>
                </a:lnTo>
                <a:lnTo>
                  <a:pt x="93" y="54"/>
                </a:lnTo>
                <a:lnTo>
                  <a:pt x="90" y="54"/>
                </a:lnTo>
                <a:lnTo>
                  <a:pt x="89" y="54"/>
                </a:lnTo>
                <a:lnTo>
                  <a:pt x="80" y="61"/>
                </a:lnTo>
                <a:lnTo>
                  <a:pt x="86" y="65"/>
                </a:lnTo>
                <a:lnTo>
                  <a:pt x="93" y="62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4" y="65"/>
                </a:lnTo>
                <a:lnTo>
                  <a:pt x="89" y="66"/>
                </a:lnTo>
                <a:lnTo>
                  <a:pt x="93" y="69"/>
                </a:lnTo>
                <a:lnTo>
                  <a:pt x="95" y="68"/>
                </a:lnTo>
                <a:lnTo>
                  <a:pt x="97" y="68"/>
                </a:lnTo>
                <a:lnTo>
                  <a:pt x="98" y="68"/>
                </a:lnTo>
                <a:lnTo>
                  <a:pt x="98" y="69"/>
                </a:lnTo>
                <a:lnTo>
                  <a:pt x="97" y="69"/>
                </a:lnTo>
                <a:lnTo>
                  <a:pt x="95" y="70"/>
                </a:lnTo>
                <a:lnTo>
                  <a:pt x="101" y="73"/>
                </a:lnTo>
                <a:lnTo>
                  <a:pt x="101" y="74"/>
                </a:lnTo>
                <a:lnTo>
                  <a:pt x="101" y="74"/>
                </a:lnTo>
                <a:lnTo>
                  <a:pt x="99" y="76"/>
                </a:lnTo>
                <a:lnTo>
                  <a:pt x="99" y="76"/>
                </a:lnTo>
                <a:lnTo>
                  <a:pt x="94" y="72"/>
                </a:lnTo>
                <a:lnTo>
                  <a:pt x="94" y="74"/>
                </a:lnTo>
                <a:lnTo>
                  <a:pt x="94" y="76"/>
                </a:lnTo>
                <a:lnTo>
                  <a:pt x="93" y="76"/>
                </a:lnTo>
                <a:lnTo>
                  <a:pt x="93" y="76"/>
                </a:lnTo>
                <a:lnTo>
                  <a:pt x="91" y="76"/>
                </a:lnTo>
                <a:lnTo>
                  <a:pt x="91" y="76"/>
                </a:lnTo>
                <a:lnTo>
                  <a:pt x="91" y="70"/>
                </a:lnTo>
                <a:lnTo>
                  <a:pt x="87" y="69"/>
                </a:lnTo>
                <a:lnTo>
                  <a:pt x="89" y="74"/>
                </a:lnTo>
                <a:lnTo>
                  <a:pt x="87" y="76"/>
                </a:lnTo>
                <a:lnTo>
                  <a:pt x="87" y="76"/>
                </a:lnTo>
                <a:lnTo>
                  <a:pt x="87" y="76"/>
                </a:lnTo>
                <a:lnTo>
                  <a:pt x="86" y="76"/>
                </a:lnTo>
                <a:lnTo>
                  <a:pt x="86" y="76"/>
                </a:lnTo>
                <a:lnTo>
                  <a:pt x="85" y="68"/>
                </a:lnTo>
                <a:lnTo>
                  <a:pt x="78" y="64"/>
                </a:lnTo>
                <a:lnTo>
                  <a:pt x="78" y="74"/>
                </a:lnTo>
                <a:lnTo>
                  <a:pt x="78" y="76"/>
                </a:lnTo>
                <a:lnTo>
                  <a:pt x="80" y="78"/>
                </a:lnTo>
                <a:lnTo>
                  <a:pt x="78" y="79"/>
                </a:lnTo>
                <a:lnTo>
                  <a:pt x="85" y="90"/>
                </a:lnTo>
                <a:lnTo>
                  <a:pt x="86" y="90"/>
                </a:lnTo>
                <a:lnTo>
                  <a:pt x="89" y="90"/>
                </a:lnTo>
                <a:lnTo>
                  <a:pt x="91" y="93"/>
                </a:lnTo>
                <a:lnTo>
                  <a:pt x="91" y="95"/>
                </a:lnTo>
                <a:lnTo>
                  <a:pt x="91" y="98"/>
                </a:lnTo>
                <a:lnTo>
                  <a:pt x="90" y="101"/>
                </a:lnTo>
                <a:lnTo>
                  <a:pt x="87" y="101"/>
                </a:lnTo>
                <a:lnTo>
                  <a:pt x="83" y="101"/>
                </a:lnTo>
                <a:lnTo>
                  <a:pt x="82" y="99"/>
                </a:lnTo>
                <a:lnTo>
                  <a:pt x="81" y="97"/>
                </a:lnTo>
                <a:lnTo>
                  <a:pt x="81" y="94"/>
                </a:lnTo>
                <a:lnTo>
                  <a:pt x="82" y="91"/>
                </a:lnTo>
                <a:lnTo>
                  <a:pt x="77" y="81"/>
                </a:lnTo>
                <a:lnTo>
                  <a:pt x="74" y="81"/>
                </a:lnTo>
                <a:lnTo>
                  <a:pt x="73" y="79"/>
                </a:lnTo>
                <a:lnTo>
                  <a:pt x="73" y="78"/>
                </a:lnTo>
                <a:lnTo>
                  <a:pt x="60" y="76"/>
                </a:lnTo>
                <a:lnTo>
                  <a:pt x="60" y="83"/>
                </a:lnTo>
                <a:lnTo>
                  <a:pt x="65" y="87"/>
                </a:lnTo>
                <a:lnTo>
                  <a:pt x="65" y="87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0" y="86"/>
                </a:lnTo>
                <a:lnTo>
                  <a:pt x="60" y="90"/>
                </a:lnTo>
                <a:lnTo>
                  <a:pt x="62" y="93"/>
                </a:lnTo>
                <a:lnTo>
                  <a:pt x="64" y="93"/>
                </a:lnTo>
                <a:lnTo>
                  <a:pt x="62" y="94"/>
                </a:lnTo>
                <a:lnTo>
                  <a:pt x="62" y="94"/>
                </a:lnTo>
                <a:lnTo>
                  <a:pt x="61" y="94"/>
                </a:lnTo>
                <a:lnTo>
                  <a:pt x="60" y="93"/>
                </a:lnTo>
                <a:lnTo>
                  <a:pt x="60" y="99"/>
                </a:lnTo>
                <a:lnTo>
                  <a:pt x="58" y="99"/>
                </a:lnTo>
                <a:lnTo>
                  <a:pt x="58" y="99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lnTo>
                  <a:pt x="57" y="93"/>
                </a:lnTo>
                <a:lnTo>
                  <a:pt x="54" y="94"/>
                </a:lnTo>
                <a:lnTo>
                  <a:pt x="54" y="94"/>
                </a:lnTo>
                <a:lnTo>
                  <a:pt x="53" y="94"/>
                </a:lnTo>
                <a:lnTo>
                  <a:pt x="53" y="93"/>
                </a:lnTo>
                <a:lnTo>
                  <a:pt x="53" y="93"/>
                </a:lnTo>
                <a:lnTo>
                  <a:pt x="57" y="90"/>
                </a:lnTo>
                <a:lnTo>
                  <a:pt x="57" y="86"/>
                </a:lnTo>
                <a:lnTo>
                  <a:pt x="52" y="89"/>
                </a:lnTo>
                <a:lnTo>
                  <a:pt x="52" y="89"/>
                </a:lnTo>
                <a:lnTo>
                  <a:pt x="50" y="89"/>
                </a:lnTo>
                <a:lnTo>
                  <a:pt x="50" y="87"/>
                </a:lnTo>
                <a:lnTo>
                  <a:pt x="50" y="87"/>
                </a:lnTo>
                <a:lnTo>
                  <a:pt x="57" y="82"/>
                </a:lnTo>
                <a:lnTo>
                  <a:pt x="57" y="76"/>
                </a:lnTo>
                <a:lnTo>
                  <a:pt x="42" y="79"/>
                </a:lnTo>
                <a:lnTo>
                  <a:pt x="42" y="81"/>
                </a:lnTo>
                <a:lnTo>
                  <a:pt x="41" y="82"/>
                </a:lnTo>
                <a:lnTo>
                  <a:pt x="40" y="82"/>
                </a:lnTo>
                <a:lnTo>
                  <a:pt x="38" y="82"/>
                </a:lnTo>
                <a:lnTo>
                  <a:pt x="33" y="91"/>
                </a:lnTo>
                <a:lnTo>
                  <a:pt x="34" y="93"/>
                </a:lnTo>
                <a:lnTo>
                  <a:pt x="34" y="94"/>
                </a:lnTo>
                <a:lnTo>
                  <a:pt x="34" y="98"/>
                </a:lnTo>
                <a:lnTo>
                  <a:pt x="32" y="99"/>
                </a:lnTo>
                <a:lnTo>
                  <a:pt x="29" y="101"/>
                </a:lnTo>
                <a:lnTo>
                  <a:pt x="26" y="101"/>
                </a:lnTo>
                <a:lnTo>
                  <a:pt x="25" y="98"/>
                </a:lnTo>
                <a:lnTo>
                  <a:pt x="24" y="95"/>
                </a:lnTo>
                <a:lnTo>
                  <a:pt x="24" y="93"/>
                </a:lnTo>
                <a:lnTo>
                  <a:pt x="26" y="90"/>
                </a:lnTo>
                <a:lnTo>
                  <a:pt x="29" y="90"/>
                </a:lnTo>
                <a:lnTo>
                  <a:pt x="32" y="90"/>
                </a:lnTo>
                <a:lnTo>
                  <a:pt x="37" y="81"/>
                </a:lnTo>
                <a:lnTo>
                  <a:pt x="36" y="81"/>
                </a:lnTo>
                <a:lnTo>
                  <a:pt x="36" y="79"/>
                </a:lnTo>
                <a:lnTo>
                  <a:pt x="36" y="78"/>
                </a:lnTo>
                <a:lnTo>
                  <a:pt x="37" y="76"/>
                </a:lnTo>
                <a:lnTo>
                  <a:pt x="36" y="64"/>
                </a:lnTo>
                <a:lnTo>
                  <a:pt x="29" y="68"/>
                </a:lnTo>
                <a:lnTo>
                  <a:pt x="29" y="74"/>
                </a:lnTo>
                <a:lnTo>
                  <a:pt x="29" y="76"/>
                </a:lnTo>
                <a:lnTo>
                  <a:pt x="28" y="76"/>
                </a:lnTo>
                <a:lnTo>
                  <a:pt x="28" y="76"/>
                </a:lnTo>
                <a:lnTo>
                  <a:pt x="26" y="76"/>
                </a:lnTo>
                <a:lnTo>
                  <a:pt x="26" y="74"/>
                </a:lnTo>
                <a:lnTo>
                  <a:pt x="28" y="69"/>
                </a:lnTo>
                <a:lnTo>
                  <a:pt x="24" y="72"/>
                </a:lnTo>
                <a:lnTo>
                  <a:pt x="24" y="76"/>
                </a:lnTo>
                <a:lnTo>
                  <a:pt x="24" y="77"/>
                </a:lnTo>
                <a:lnTo>
                  <a:pt x="22" y="77"/>
                </a:lnTo>
                <a:lnTo>
                  <a:pt x="22" y="77"/>
                </a:lnTo>
                <a:lnTo>
                  <a:pt x="21" y="77"/>
                </a:lnTo>
                <a:lnTo>
                  <a:pt x="21" y="76"/>
                </a:lnTo>
                <a:lnTo>
                  <a:pt x="21" y="73"/>
                </a:lnTo>
                <a:lnTo>
                  <a:pt x="16" y="77"/>
                </a:lnTo>
                <a:lnTo>
                  <a:pt x="16" y="77"/>
                </a:lnTo>
                <a:lnTo>
                  <a:pt x="14" y="77"/>
                </a:lnTo>
                <a:lnTo>
                  <a:pt x="14" y="76"/>
                </a:lnTo>
                <a:lnTo>
                  <a:pt x="14" y="74"/>
                </a:lnTo>
                <a:lnTo>
                  <a:pt x="20" y="72"/>
                </a:lnTo>
                <a:lnTo>
                  <a:pt x="17" y="70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8"/>
                </a:lnTo>
                <a:lnTo>
                  <a:pt x="22" y="70"/>
                </a:lnTo>
                <a:lnTo>
                  <a:pt x="26" y="68"/>
                </a:lnTo>
                <a:lnTo>
                  <a:pt x="20" y="65"/>
                </a:lnTo>
                <a:lnTo>
                  <a:pt x="20" y="65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8" y="66"/>
                </a:lnTo>
                <a:lnTo>
                  <a:pt x="36" y="61"/>
                </a:lnTo>
                <a:lnTo>
                  <a:pt x="26" y="54"/>
                </a:lnTo>
                <a:lnTo>
                  <a:pt x="25" y="54"/>
                </a:lnTo>
                <a:lnTo>
                  <a:pt x="24" y="54"/>
                </a:lnTo>
                <a:lnTo>
                  <a:pt x="22" y="53"/>
                </a:lnTo>
                <a:lnTo>
                  <a:pt x="21" y="52"/>
                </a:lnTo>
                <a:lnTo>
                  <a:pt x="10" y="52"/>
                </a:lnTo>
                <a:lnTo>
                  <a:pt x="10" y="54"/>
                </a:lnTo>
                <a:lnTo>
                  <a:pt x="8" y="56"/>
                </a:lnTo>
                <a:lnTo>
                  <a:pt x="6" y="56"/>
                </a:lnTo>
                <a:lnTo>
                  <a:pt x="4" y="56"/>
                </a:lnTo>
                <a:lnTo>
                  <a:pt x="1" y="54"/>
                </a:lnTo>
                <a:lnTo>
                  <a:pt x="0" y="52"/>
                </a:lnTo>
                <a:lnTo>
                  <a:pt x="1" y="48"/>
                </a:lnTo>
                <a:lnTo>
                  <a:pt x="2" y="46"/>
                </a:lnTo>
                <a:lnTo>
                  <a:pt x="5" y="45"/>
                </a:lnTo>
                <a:lnTo>
                  <a:pt x="8" y="45"/>
                </a:lnTo>
                <a:lnTo>
                  <a:pt x="10" y="48"/>
                </a:lnTo>
                <a:lnTo>
                  <a:pt x="10" y="49"/>
                </a:lnTo>
                <a:lnTo>
                  <a:pt x="22" y="49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36" y="40"/>
                </a:lnTo>
                <a:lnTo>
                  <a:pt x="29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7"/>
                </a:lnTo>
                <a:lnTo>
                  <a:pt x="21" y="37"/>
                </a:lnTo>
                <a:lnTo>
                  <a:pt x="21" y="36"/>
                </a:lnTo>
                <a:lnTo>
                  <a:pt x="26" y="34"/>
                </a:lnTo>
                <a:lnTo>
                  <a:pt x="22" y="32"/>
                </a:lnTo>
                <a:lnTo>
                  <a:pt x="20" y="34"/>
                </a:lnTo>
                <a:lnTo>
                  <a:pt x="18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8" y="32"/>
                </a:lnTo>
                <a:lnTo>
                  <a:pt x="21" y="30"/>
                </a:lnTo>
                <a:lnTo>
                  <a:pt x="16" y="28"/>
                </a:lnTo>
                <a:lnTo>
                  <a:pt x="14" y="26"/>
                </a:lnTo>
                <a:lnTo>
                  <a:pt x="14" y="26"/>
                </a:lnTo>
                <a:lnTo>
                  <a:pt x="16" y="25"/>
                </a:lnTo>
                <a:lnTo>
                  <a:pt x="17" y="25"/>
                </a:lnTo>
                <a:lnTo>
                  <a:pt x="21" y="29"/>
                </a:lnTo>
                <a:lnTo>
                  <a:pt x="21" y="26"/>
                </a:lnTo>
                <a:lnTo>
                  <a:pt x="22" y="25"/>
                </a:lnTo>
                <a:lnTo>
                  <a:pt x="22" y="25"/>
                </a:lnTo>
                <a:lnTo>
                  <a:pt x="24" y="25"/>
                </a:lnTo>
                <a:lnTo>
                  <a:pt x="24" y="26"/>
                </a:lnTo>
                <a:lnTo>
                  <a:pt x="24" y="30"/>
                </a:lnTo>
                <a:lnTo>
                  <a:pt x="28" y="33"/>
                </a:lnTo>
                <a:lnTo>
                  <a:pt x="28" y="26"/>
                </a:lnTo>
                <a:lnTo>
                  <a:pt x="28" y="25"/>
                </a:lnTo>
                <a:lnTo>
                  <a:pt x="28" y="25"/>
                </a:lnTo>
                <a:lnTo>
                  <a:pt x="29" y="25"/>
                </a:lnTo>
                <a:lnTo>
                  <a:pt x="29" y="26"/>
                </a:lnTo>
                <a:lnTo>
                  <a:pt x="30" y="34"/>
                </a:lnTo>
                <a:lnTo>
                  <a:pt x="37" y="38"/>
                </a:lnTo>
                <a:lnTo>
                  <a:pt x="40" y="25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4" y="10"/>
                </a:lnTo>
                <a:lnTo>
                  <a:pt x="33" y="10"/>
                </a:lnTo>
                <a:lnTo>
                  <a:pt x="30" y="10"/>
                </a:lnTo>
                <a:lnTo>
                  <a:pt x="28" y="8"/>
                </a:lnTo>
                <a:lnTo>
                  <a:pt x="28" y="5"/>
                </a:lnTo>
                <a:lnTo>
                  <a:pt x="28" y="2"/>
                </a:lnTo>
                <a:lnTo>
                  <a:pt x="29" y="1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514"/>
          <p:cNvSpPr/>
          <p:nvPr/>
        </p:nvSpPr>
        <p:spPr bwMode="auto">
          <a:xfrm>
            <a:off x="11104072" y="2469215"/>
            <a:ext cx="418001" cy="384561"/>
          </a:xfrm>
          <a:custGeom>
            <a:gdLst>
              <a:gd fmla="*/ 24 w 50" name="T0"/>
              <a:gd fmla="*/ 0 h 46" name="T1"/>
              <a:gd fmla="*/ 32 w 50" name="T2"/>
              <a:gd fmla="*/ 15 h 46" name="T3"/>
              <a:gd fmla="*/ 50 w 50" name="T4"/>
              <a:gd fmla="*/ 17 h 46" name="T5"/>
              <a:gd fmla="*/ 38 w 50" name="T6"/>
              <a:gd fmla="*/ 29 h 46" name="T7"/>
              <a:gd fmla="*/ 40 w 50" name="T8"/>
              <a:gd fmla="*/ 45 h 46" name="T9"/>
              <a:gd fmla="*/ 26 w 50" name="T10"/>
              <a:gd fmla="*/ 39 h 46" name="T11"/>
              <a:gd fmla="*/ 11 w 50" name="T12"/>
              <a:gd fmla="*/ 46 h 46" name="T13"/>
              <a:gd fmla="*/ 14 w 50" name="T14"/>
              <a:gd fmla="*/ 31 h 46" name="T15"/>
              <a:gd fmla="*/ 0 w 50" name="T16"/>
              <a:gd fmla="*/ 19 h 46" name="T17"/>
              <a:gd fmla="*/ 18 w 50" name="T18"/>
              <a:gd fmla="*/ 16 h 46" name="T19"/>
              <a:gd fmla="*/ 24 w 50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50">
                <a:moveTo>
                  <a:pt x="24" y="0"/>
                </a:moveTo>
                <a:lnTo>
                  <a:pt x="32" y="15"/>
                </a:lnTo>
                <a:lnTo>
                  <a:pt x="50" y="17"/>
                </a:lnTo>
                <a:lnTo>
                  <a:pt x="38" y="29"/>
                </a:lnTo>
                <a:lnTo>
                  <a:pt x="40" y="45"/>
                </a:lnTo>
                <a:lnTo>
                  <a:pt x="26" y="39"/>
                </a:lnTo>
                <a:lnTo>
                  <a:pt x="11" y="46"/>
                </a:lnTo>
                <a:lnTo>
                  <a:pt x="14" y="31"/>
                </a:lnTo>
                <a:lnTo>
                  <a:pt x="0" y="19"/>
                </a:lnTo>
                <a:lnTo>
                  <a:pt x="18" y="1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515"/>
          <p:cNvSpPr/>
          <p:nvPr/>
        </p:nvSpPr>
        <p:spPr bwMode="auto">
          <a:xfrm>
            <a:off x="1857880" y="696889"/>
            <a:ext cx="401281" cy="384561"/>
          </a:xfrm>
          <a:custGeom>
            <a:gdLst>
              <a:gd fmla="*/ 23 w 48" name="T0"/>
              <a:gd fmla="*/ 0 h 46" name="T1"/>
              <a:gd fmla="*/ 31 w 48" name="T2"/>
              <a:gd fmla="*/ 14 h 46" name="T3"/>
              <a:gd fmla="*/ 48 w 48" name="T4"/>
              <a:gd fmla="*/ 17 h 46" name="T5"/>
              <a:gd fmla="*/ 36 w 48" name="T6"/>
              <a:gd fmla="*/ 29 h 46" name="T7"/>
              <a:gd fmla="*/ 40 w 48" name="T8"/>
              <a:gd fmla="*/ 45 h 46" name="T9"/>
              <a:gd fmla="*/ 24 w 48" name="T10"/>
              <a:gd fmla="*/ 38 h 46" name="T11"/>
              <a:gd fmla="*/ 10 w 48" name="T12"/>
              <a:gd fmla="*/ 46 h 46" name="T13"/>
              <a:gd fmla="*/ 12 w 48" name="T14"/>
              <a:gd fmla="*/ 29 h 46" name="T15"/>
              <a:gd fmla="*/ 0 w 48" name="T16"/>
              <a:gd fmla="*/ 18 h 46" name="T17"/>
              <a:gd fmla="*/ 16 w 48" name="T18"/>
              <a:gd fmla="*/ 14 h 46" name="T19"/>
              <a:gd fmla="*/ 23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3" y="0"/>
                </a:moveTo>
                <a:lnTo>
                  <a:pt x="31" y="14"/>
                </a:lnTo>
                <a:lnTo>
                  <a:pt x="48" y="17"/>
                </a:lnTo>
                <a:lnTo>
                  <a:pt x="36" y="29"/>
                </a:lnTo>
                <a:lnTo>
                  <a:pt x="40" y="45"/>
                </a:lnTo>
                <a:lnTo>
                  <a:pt x="24" y="38"/>
                </a:lnTo>
                <a:lnTo>
                  <a:pt x="10" y="46"/>
                </a:lnTo>
                <a:lnTo>
                  <a:pt x="12" y="29"/>
                </a:lnTo>
                <a:lnTo>
                  <a:pt x="0" y="18"/>
                </a:lnTo>
                <a:lnTo>
                  <a:pt x="16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516"/>
          <p:cNvSpPr/>
          <p:nvPr/>
        </p:nvSpPr>
        <p:spPr bwMode="auto">
          <a:xfrm>
            <a:off x="11162593" y="3079497"/>
            <a:ext cx="267521" cy="292601"/>
          </a:xfrm>
          <a:custGeom>
            <a:gdLst>
              <a:gd fmla="*/ 20 w 32" name="T0"/>
              <a:gd fmla="*/ 0 h 35" name="T1"/>
              <a:gd fmla="*/ 21 w 32" name="T2"/>
              <a:gd fmla="*/ 12 h 35" name="T3"/>
              <a:gd fmla="*/ 32 w 32" name="T4"/>
              <a:gd fmla="*/ 17 h 35" name="T5"/>
              <a:gd fmla="*/ 21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5 w 32" name="T14"/>
              <a:gd fmla="*/ 17 h 35" name="T15"/>
              <a:gd fmla="*/ 0 w 32" name="T16"/>
              <a:gd fmla="*/ 7 h 35" name="T17"/>
              <a:gd fmla="*/ 11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5" y="17"/>
                </a:lnTo>
                <a:lnTo>
                  <a:pt x="0" y="7"/>
                </a:lnTo>
                <a:lnTo>
                  <a:pt x="11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517"/>
          <p:cNvSpPr/>
          <p:nvPr/>
        </p:nvSpPr>
        <p:spPr bwMode="auto">
          <a:xfrm>
            <a:off x="219314" y="1959253"/>
            <a:ext cx="401281" cy="384561"/>
          </a:xfrm>
          <a:custGeom>
            <a:gdLst>
              <a:gd fmla="*/ 22 w 48" name="T0"/>
              <a:gd fmla="*/ 0 h 46" name="T1"/>
              <a:gd fmla="*/ 30 w 48" name="T2"/>
              <a:gd fmla="*/ 15 h 46" name="T3"/>
              <a:gd fmla="*/ 48 w 48" name="T4"/>
              <a:gd fmla="*/ 16 h 46" name="T5"/>
              <a:gd fmla="*/ 36 w 48" name="T6"/>
              <a:gd fmla="*/ 28 h 46" name="T7"/>
              <a:gd fmla="*/ 40 w 48" name="T8"/>
              <a:gd fmla="*/ 45 h 46" name="T9"/>
              <a:gd fmla="*/ 24 w 48" name="T10"/>
              <a:gd fmla="*/ 37 h 46" name="T11"/>
              <a:gd fmla="*/ 9 w 48" name="T12"/>
              <a:gd fmla="*/ 46 h 46" name="T13"/>
              <a:gd fmla="*/ 12 w 48" name="T14"/>
              <a:gd fmla="*/ 29 h 46" name="T15"/>
              <a:gd fmla="*/ 0 w 48" name="T16"/>
              <a:gd fmla="*/ 17 h 46" name="T17"/>
              <a:gd fmla="*/ 16 w 48" name="T18"/>
              <a:gd fmla="*/ 15 h 46" name="T19"/>
              <a:gd fmla="*/ 22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2" y="0"/>
                </a:moveTo>
                <a:lnTo>
                  <a:pt x="30" y="15"/>
                </a:lnTo>
                <a:lnTo>
                  <a:pt x="48" y="16"/>
                </a:lnTo>
                <a:lnTo>
                  <a:pt x="36" y="28"/>
                </a:lnTo>
                <a:lnTo>
                  <a:pt x="40" y="45"/>
                </a:lnTo>
                <a:lnTo>
                  <a:pt x="24" y="37"/>
                </a:lnTo>
                <a:lnTo>
                  <a:pt x="9" y="46"/>
                </a:lnTo>
                <a:lnTo>
                  <a:pt x="12" y="29"/>
                </a:lnTo>
                <a:lnTo>
                  <a:pt x="0" y="17"/>
                </a:lnTo>
                <a:lnTo>
                  <a:pt x="16" y="15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7518"/>
          <p:cNvSpPr/>
          <p:nvPr/>
        </p:nvSpPr>
        <p:spPr bwMode="auto">
          <a:xfrm>
            <a:off x="261114" y="2569535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7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5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5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20" y="33"/>
                </a:lnTo>
                <a:lnTo>
                  <a:pt x="12" y="25"/>
                </a:lnTo>
                <a:lnTo>
                  <a:pt x="0" y="27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7519"/>
          <p:cNvSpPr/>
          <p:nvPr/>
        </p:nvSpPr>
        <p:spPr bwMode="auto">
          <a:xfrm>
            <a:off x="11496994" y="671809"/>
            <a:ext cx="275881" cy="284241"/>
          </a:xfrm>
          <a:custGeom>
            <a:gdLst>
              <a:gd fmla="*/ 21 w 33" name="T0"/>
              <a:gd fmla="*/ 0 h 34" name="T1"/>
              <a:gd fmla="*/ 22 w 33" name="T2"/>
              <a:gd fmla="*/ 12 h 34" name="T3"/>
              <a:gd fmla="*/ 33 w 33" name="T4"/>
              <a:gd fmla="*/ 17 h 34" name="T5"/>
              <a:gd fmla="*/ 22 w 33" name="T6"/>
              <a:gd fmla="*/ 22 h 34" name="T7"/>
              <a:gd fmla="*/ 20 w 33" name="T8"/>
              <a:gd fmla="*/ 34 h 34" name="T9"/>
              <a:gd fmla="*/ 12 w 33" name="T10"/>
              <a:gd fmla="*/ 25 h 34" name="T11"/>
              <a:gd fmla="*/ 0 w 33" name="T12"/>
              <a:gd fmla="*/ 26 h 34" name="T13"/>
              <a:gd fmla="*/ 6 w 33" name="T14"/>
              <a:gd fmla="*/ 17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2" y="12"/>
                </a:lnTo>
                <a:lnTo>
                  <a:pt x="33" y="17"/>
                </a:lnTo>
                <a:lnTo>
                  <a:pt x="22" y="22"/>
                </a:lnTo>
                <a:lnTo>
                  <a:pt x="20" y="34"/>
                </a:lnTo>
                <a:lnTo>
                  <a:pt x="12" y="25"/>
                </a:lnTo>
                <a:lnTo>
                  <a:pt x="0" y="26"/>
                </a:lnTo>
                <a:lnTo>
                  <a:pt x="6" y="17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520"/>
          <p:cNvSpPr/>
          <p:nvPr/>
        </p:nvSpPr>
        <p:spPr bwMode="auto">
          <a:xfrm>
            <a:off x="8002501" y="705249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0 h 33" name="T3"/>
              <a:gd fmla="*/ 31 w 31" name="T4"/>
              <a:gd fmla="*/ 17 h 33" name="T5"/>
              <a:gd fmla="*/ 21 w 31" name="T6"/>
              <a:gd fmla="*/ 21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6 h 33" name="T13"/>
              <a:gd fmla="*/ 5 w 31" name="T14"/>
              <a:gd fmla="*/ 16 h 33" name="T15"/>
              <a:gd fmla="*/ 0 w 31" name="T16"/>
              <a:gd fmla="*/ 5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0"/>
                </a:lnTo>
                <a:lnTo>
                  <a:pt x="31" y="17"/>
                </a:lnTo>
                <a:lnTo>
                  <a:pt x="21" y="21"/>
                </a:lnTo>
                <a:lnTo>
                  <a:pt x="19" y="33"/>
                </a:lnTo>
                <a:lnTo>
                  <a:pt x="12" y="25"/>
                </a:lnTo>
                <a:lnTo>
                  <a:pt x="0" y="26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7521"/>
          <p:cNvSpPr/>
          <p:nvPr/>
        </p:nvSpPr>
        <p:spPr bwMode="auto">
          <a:xfrm>
            <a:off x="1782640" y="1466012"/>
            <a:ext cx="275881" cy="284241"/>
          </a:xfrm>
          <a:custGeom>
            <a:gdLst>
              <a:gd fmla="*/ 21 w 33" name="T0"/>
              <a:gd fmla="*/ 0 h 34" name="T1"/>
              <a:gd fmla="*/ 23 w 33" name="T2"/>
              <a:gd fmla="*/ 12 h 34" name="T3"/>
              <a:gd fmla="*/ 33 w 33" name="T4"/>
              <a:gd fmla="*/ 18 h 34" name="T5"/>
              <a:gd fmla="*/ 23 w 33" name="T6"/>
              <a:gd fmla="*/ 23 h 34" name="T7"/>
              <a:gd fmla="*/ 20 w 33" name="T8"/>
              <a:gd fmla="*/ 34 h 34" name="T9"/>
              <a:gd fmla="*/ 12 w 33" name="T10"/>
              <a:gd fmla="*/ 26 h 34" name="T11"/>
              <a:gd fmla="*/ 0 w 33" name="T12"/>
              <a:gd fmla="*/ 27 h 34" name="T13"/>
              <a:gd fmla="*/ 7 w 33" name="T14"/>
              <a:gd fmla="*/ 16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3" y="12"/>
                </a:lnTo>
                <a:lnTo>
                  <a:pt x="33" y="18"/>
                </a:lnTo>
                <a:lnTo>
                  <a:pt x="23" y="23"/>
                </a:lnTo>
                <a:lnTo>
                  <a:pt x="20" y="34"/>
                </a:lnTo>
                <a:lnTo>
                  <a:pt x="12" y="26"/>
                </a:lnTo>
                <a:lnTo>
                  <a:pt x="0" y="27"/>
                </a:lnTo>
                <a:lnTo>
                  <a:pt x="7" y="16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7522"/>
          <p:cNvSpPr/>
          <p:nvPr/>
        </p:nvSpPr>
        <p:spPr bwMode="auto">
          <a:xfrm>
            <a:off x="2844363" y="805569"/>
            <a:ext cx="267521" cy="284241"/>
          </a:xfrm>
          <a:custGeom>
            <a:gdLst>
              <a:gd fmla="*/ 20 w 32" name="T0"/>
              <a:gd fmla="*/ 0 h 34" name="T1"/>
              <a:gd fmla="*/ 22 w 32" name="T2"/>
              <a:gd fmla="*/ 12 h 34" name="T3"/>
              <a:gd fmla="*/ 32 w 32" name="T4"/>
              <a:gd fmla="*/ 17 h 34" name="T5"/>
              <a:gd fmla="*/ 22 w 32" name="T6"/>
              <a:gd fmla="*/ 22 h 34" name="T7"/>
              <a:gd fmla="*/ 20 w 32" name="T8"/>
              <a:gd fmla="*/ 34 h 34" name="T9"/>
              <a:gd fmla="*/ 11 w 32" name="T10"/>
              <a:gd fmla="*/ 25 h 34" name="T11"/>
              <a:gd fmla="*/ 0 w 32" name="T12"/>
              <a:gd fmla="*/ 26 h 34" name="T13"/>
              <a:gd fmla="*/ 6 w 32" name="T14"/>
              <a:gd fmla="*/ 17 h 34" name="T15"/>
              <a:gd fmla="*/ 0 w 32" name="T16"/>
              <a:gd fmla="*/ 6 h 34" name="T17"/>
              <a:gd fmla="*/ 12 w 32" name="T18"/>
              <a:gd fmla="*/ 8 h 34" name="T19"/>
              <a:gd fmla="*/ 20 w 32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2"/>
                </a:lnTo>
                <a:lnTo>
                  <a:pt x="20" y="34"/>
                </a:lnTo>
                <a:lnTo>
                  <a:pt x="11" y="25"/>
                </a:lnTo>
                <a:lnTo>
                  <a:pt x="0" y="26"/>
                </a:lnTo>
                <a:lnTo>
                  <a:pt x="6" y="17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7523"/>
          <p:cNvSpPr/>
          <p:nvPr/>
        </p:nvSpPr>
        <p:spPr bwMode="auto">
          <a:xfrm>
            <a:off x="520275" y="3957300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2 h 33" name="T3"/>
              <a:gd fmla="*/ 31 w 31" name="T4"/>
              <a:gd fmla="*/ 17 h 33" name="T5"/>
              <a:gd fmla="*/ 21 w 31" name="T6"/>
              <a:gd fmla="*/ 23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7 h 33" name="T13"/>
              <a:gd fmla="*/ 5 w 31" name="T14"/>
              <a:gd fmla="*/ 17 h 33" name="T15"/>
              <a:gd fmla="*/ 0 w 31" name="T16"/>
              <a:gd fmla="*/ 7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2"/>
                </a:lnTo>
                <a:lnTo>
                  <a:pt x="31" y="17"/>
                </a:lnTo>
                <a:lnTo>
                  <a:pt x="21" y="23"/>
                </a:lnTo>
                <a:lnTo>
                  <a:pt x="19" y="33"/>
                </a:lnTo>
                <a:lnTo>
                  <a:pt x="12" y="25"/>
                </a:lnTo>
                <a:lnTo>
                  <a:pt x="0" y="27"/>
                </a:lnTo>
                <a:lnTo>
                  <a:pt x="5" y="17"/>
                </a:lnTo>
                <a:lnTo>
                  <a:pt x="0" y="7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7524"/>
          <p:cNvSpPr/>
          <p:nvPr/>
        </p:nvSpPr>
        <p:spPr bwMode="auto">
          <a:xfrm>
            <a:off x="11547154" y="4458902"/>
            <a:ext cx="284241" cy="275881"/>
          </a:xfrm>
          <a:custGeom>
            <a:gdLst>
              <a:gd fmla="*/ 22 w 34" name="T0"/>
              <a:gd fmla="*/ 0 h 33" name="T1"/>
              <a:gd fmla="*/ 23 w 34" name="T2"/>
              <a:gd fmla="*/ 12 h 33" name="T3"/>
              <a:gd fmla="*/ 34 w 34" name="T4"/>
              <a:gd fmla="*/ 17 h 33" name="T5"/>
              <a:gd fmla="*/ 23 w 34" name="T6"/>
              <a:gd fmla="*/ 21 h 33" name="T7"/>
              <a:gd fmla="*/ 20 w 34" name="T8"/>
              <a:gd fmla="*/ 33 h 33" name="T9"/>
              <a:gd fmla="*/ 12 w 34" name="T10"/>
              <a:gd fmla="*/ 25 h 33" name="T11"/>
              <a:gd fmla="*/ 0 w 34" name="T12"/>
              <a:gd fmla="*/ 26 h 33" name="T13"/>
              <a:gd fmla="*/ 7 w 34" name="T14"/>
              <a:gd fmla="*/ 16 h 33" name="T15"/>
              <a:gd fmla="*/ 2 w 34" name="T16"/>
              <a:gd fmla="*/ 5 h 33" name="T17"/>
              <a:gd fmla="*/ 12 w 34" name="T18"/>
              <a:gd fmla="*/ 8 h 33" name="T19"/>
              <a:gd fmla="*/ 22 w 34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4">
                <a:moveTo>
                  <a:pt x="22" y="0"/>
                </a:moveTo>
                <a:lnTo>
                  <a:pt x="23" y="12"/>
                </a:lnTo>
                <a:lnTo>
                  <a:pt x="34" y="17"/>
                </a:lnTo>
                <a:lnTo>
                  <a:pt x="23" y="21"/>
                </a:lnTo>
                <a:lnTo>
                  <a:pt x="20" y="33"/>
                </a:lnTo>
                <a:lnTo>
                  <a:pt x="12" y="25"/>
                </a:lnTo>
                <a:lnTo>
                  <a:pt x="0" y="26"/>
                </a:lnTo>
                <a:lnTo>
                  <a:pt x="7" y="16"/>
                </a:lnTo>
                <a:lnTo>
                  <a:pt x="2" y="5"/>
                </a:lnTo>
                <a:lnTo>
                  <a:pt x="12" y="8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525"/>
          <p:cNvSpPr/>
          <p:nvPr/>
        </p:nvSpPr>
        <p:spPr bwMode="auto">
          <a:xfrm>
            <a:off x="3722166" y="404288"/>
            <a:ext cx="267521" cy="292601"/>
          </a:xfrm>
          <a:custGeom>
            <a:gdLst>
              <a:gd fmla="*/ 20 w 32" name="T0"/>
              <a:gd fmla="*/ 0 h 35" name="T1"/>
              <a:gd fmla="*/ 22 w 32" name="T2"/>
              <a:gd fmla="*/ 12 h 35" name="T3"/>
              <a:gd fmla="*/ 32 w 32" name="T4"/>
              <a:gd fmla="*/ 17 h 35" name="T5"/>
              <a:gd fmla="*/ 22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6 w 32" name="T14"/>
              <a:gd fmla="*/ 17 h 35" name="T15"/>
              <a:gd fmla="*/ 0 w 32" name="T16"/>
              <a:gd fmla="*/ 7 h 35" name="T17"/>
              <a:gd fmla="*/ 12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6" y="17"/>
                </a:lnTo>
                <a:lnTo>
                  <a:pt x="0" y="7"/>
                </a:lnTo>
                <a:lnTo>
                  <a:pt x="12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7526"/>
          <p:cNvSpPr/>
          <p:nvPr/>
        </p:nvSpPr>
        <p:spPr bwMode="auto">
          <a:xfrm>
            <a:off x="10008909" y="479528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8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6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6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8"/>
                </a:lnTo>
                <a:lnTo>
                  <a:pt x="21" y="23"/>
                </a:lnTo>
                <a:lnTo>
                  <a:pt x="20" y="33"/>
                </a:lnTo>
                <a:lnTo>
                  <a:pt x="12" y="26"/>
                </a:lnTo>
                <a:lnTo>
                  <a:pt x="0" y="27"/>
                </a:lnTo>
                <a:lnTo>
                  <a:pt x="5" y="16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527"/>
          <p:cNvSpPr>
            <a:spLocks noEditPoints="1"/>
          </p:cNvSpPr>
          <p:nvPr/>
        </p:nvSpPr>
        <p:spPr bwMode="auto">
          <a:xfrm>
            <a:off x="10017269" y="2201694"/>
            <a:ext cx="735683" cy="819283"/>
          </a:xfrm>
          <a:custGeom>
            <a:gdLst>
              <a:gd fmla="*/ 15 w 88" name="T0"/>
              <a:gd fmla="*/ 48 h 98" name="T1"/>
              <a:gd fmla="*/ 27 w 88" name="T2"/>
              <a:gd fmla="*/ 75 h 98" name="T3"/>
              <a:gd fmla="*/ 60 w 88" name="T4"/>
              <a:gd fmla="*/ 73 h 98" name="T5"/>
              <a:gd fmla="*/ 63 w 88" name="T6"/>
              <a:gd fmla="*/ 41 h 98" name="T7"/>
              <a:gd fmla="*/ 44 w 88" name="T8"/>
              <a:gd fmla="*/ 28 h 98" name="T9"/>
              <a:gd fmla="*/ 45 w 88" name="T10"/>
              <a:gd fmla="*/ 7 h 98" name="T11"/>
              <a:gd fmla="*/ 49 w 88" name="T12"/>
              <a:gd fmla="*/ 8 h 98" name="T13"/>
              <a:gd fmla="*/ 52 w 88" name="T14"/>
              <a:gd fmla="*/ 11 h 98" name="T15"/>
              <a:gd fmla="*/ 60 w 88" name="T16"/>
              <a:gd fmla="*/ 21 h 98" name="T17"/>
              <a:gd fmla="*/ 67 w 88" name="T18"/>
              <a:gd fmla="*/ 20 h 98" name="T19"/>
              <a:gd fmla="*/ 65 w 88" name="T20"/>
              <a:gd fmla="*/ 39 h 98" name="T21"/>
              <a:gd fmla="*/ 76 w 88" name="T22"/>
              <a:gd fmla="*/ 27 h 98" name="T23"/>
              <a:gd fmla="*/ 80 w 88" name="T24"/>
              <a:gd fmla="*/ 27 h 98" name="T25"/>
              <a:gd fmla="*/ 87 w 88" name="T26"/>
              <a:gd fmla="*/ 27 h 98" name="T27"/>
              <a:gd fmla="*/ 81 w 88" name="T28"/>
              <a:gd fmla="*/ 32 h 98" name="T29"/>
              <a:gd fmla="*/ 83 w 88" name="T30"/>
              <a:gd fmla="*/ 35 h 98" name="T31"/>
              <a:gd fmla="*/ 81 w 88" name="T32"/>
              <a:gd fmla="*/ 40 h 98" name="T33"/>
              <a:gd fmla="*/ 75 w 88" name="T34"/>
              <a:gd fmla="*/ 47 h 98" name="T35"/>
              <a:gd fmla="*/ 80 w 88" name="T36"/>
              <a:gd fmla="*/ 51 h 98" name="T37"/>
              <a:gd fmla="*/ 72 w 88" name="T38"/>
              <a:gd fmla="*/ 64 h 98" name="T39"/>
              <a:gd fmla="*/ 80 w 88" name="T40"/>
              <a:gd fmla="*/ 63 h 98" name="T41"/>
              <a:gd fmla="*/ 84 w 88" name="T42"/>
              <a:gd fmla="*/ 65 h 98" name="T43"/>
              <a:gd fmla="*/ 87 w 88" name="T44"/>
              <a:gd fmla="*/ 72 h 98" name="T45"/>
              <a:gd fmla="*/ 80 w 88" name="T46"/>
              <a:gd fmla="*/ 73 h 98" name="T47"/>
              <a:gd fmla="*/ 77 w 88" name="T48"/>
              <a:gd fmla="*/ 73 h 98" name="T49"/>
              <a:gd fmla="*/ 73 w 88" name="T50"/>
              <a:gd fmla="*/ 75 h 98" name="T51"/>
              <a:gd fmla="*/ 64 w 88" name="T52"/>
              <a:gd fmla="*/ 61 h 98" name="T53"/>
              <a:gd fmla="*/ 64 w 88" name="T54"/>
              <a:gd fmla="*/ 78 h 98" name="T55"/>
              <a:gd fmla="*/ 45 w 88" name="T56"/>
              <a:gd fmla="*/ 73 h 98" name="T57"/>
              <a:gd fmla="*/ 51 w 88" name="T58"/>
              <a:gd fmla="*/ 88 h 98" name="T59"/>
              <a:gd fmla="*/ 49 w 88" name="T60"/>
              <a:gd fmla="*/ 92 h 98" name="T61"/>
              <a:gd fmla="*/ 45 w 88" name="T62"/>
              <a:gd fmla="*/ 97 h 98" name="T63"/>
              <a:gd fmla="*/ 43 w 88" name="T64"/>
              <a:gd fmla="*/ 97 h 98" name="T65"/>
              <a:gd fmla="*/ 39 w 88" name="T66"/>
              <a:gd fmla="*/ 92 h 98" name="T67"/>
              <a:gd fmla="*/ 37 w 88" name="T68"/>
              <a:gd fmla="*/ 88 h 98" name="T69"/>
              <a:gd fmla="*/ 43 w 88" name="T70"/>
              <a:gd fmla="*/ 73 h 98" name="T71"/>
              <a:gd fmla="*/ 24 w 88" name="T72"/>
              <a:gd fmla="*/ 80 h 98" name="T73"/>
              <a:gd fmla="*/ 23 w 88" name="T74"/>
              <a:gd fmla="*/ 61 h 98" name="T75"/>
              <a:gd fmla="*/ 14 w 88" name="T76"/>
              <a:gd fmla="*/ 75 h 98" name="T77"/>
              <a:gd fmla="*/ 10 w 88" name="T78"/>
              <a:gd fmla="*/ 75 h 98" name="T79"/>
              <a:gd fmla="*/ 7 w 88" name="T80"/>
              <a:gd fmla="*/ 73 h 98" name="T81"/>
              <a:gd fmla="*/ 0 w 88" name="T82"/>
              <a:gd fmla="*/ 73 h 98" name="T83"/>
              <a:gd fmla="*/ 3 w 88" name="T84"/>
              <a:gd fmla="*/ 67 h 98" name="T85"/>
              <a:gd fmla="*/ 7 w 88" name="T86"/>
              <a:gd fmla="*/ 64 h 98" name="T87"/>
              <a:gd fmla="*/ 15 w 88" name="T88"/>
              <a:gd fmla="*/ 64 h 98" name="T89"/>
              <a:gd fmla="*/ 8 w 88" name="T90"/>
              <a:gd fmla="*/ 52 h 98" name="T91"/>
              <a:gd fmla="*/ 12 w 88" name="T92"/>
              <a:gd fmla="*/ 47 h 98" name="T93"/>
              <a:gd fmla="*/ 7 w 88" name="T94"/>
              <a:gd fmla="*/ 36 h 98" name="T95"/>
              <a:gd fmla="*/ 6 w 88" name="T96"/>
              <a:gd fmla="*/ 32 h 98" name="T97"/>
              <a:gd fmla="*/ 4 w 88" name="T98"/>
              <a:gd fmla="*/ 29 h 98" name="T99"/>
              <a:gd fmla="*/ 2 w 88" name="T100"/>
              <a:gd fmla="*/ 24 h 98" name="T101"/>
              <a:gd fmla="*/ 8 w 88" name="T102"/>
              <a:gd fmla="*/ 23 h 98" name="T103"/>
              <a:gd fmla="*/ 14 w 88" name="T104"/>
              <a:gd fmla="*/ 24 h 98" name="T105"/>
              <a:gd fmla="*/ 16 w 88" name="T106"/>
              <a:gd fmla="*/ 32 h 98" name="T107"/>
              <a:gd fmla="*/ 24 w 88" name="T108"/>
              <a:gd fmla="*/ 20 h 98" name="T109"/>
              <a:gd fmla="*/ 31 w 88" name="T110"/>
              <a:gd fmla="*/ 20 h 98" name="T111"/>
              <a:gd fmla="*/ 37 w 88" name="T112"/>
              <a:gd fmla="*/ 11 h 98" name="T113"/>
              <a:gd fmla="*/ 40 w 88" name="T114"/>
              <a:gd fmla="*/ 8 h 98" name="T115"/>
              <a:gd fmla="*/ 44 w 88" name="T116"/>
              <a:gd fmla="*/ 7 h 9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8" w="88">
                <a:moveTo>
                  <a:pt x="31" y="23"/>
                </a:moveTo>
                <a:lnTo>
                  <a:pt x="29" y="24"/>
                </a:lnTo>
                <a:lnTo>
                  <a:pt x="28" y="24"/>
                </a:lnTo>
                <a:lnTo>
                  <a:pt x="25" y="39"/>
                </a:lnTo>
                <a:lnTo>
                  <a:pt x="15" y="48"/>
                </a:lnTo>
                <a:lnTo>
                  <a:pt x="15" y="49"/>
                </a:lnTo>
                <a:lnTo>
                  <a:pt x="15" y="51"/>
                </a:lnTo>
                <a:lnTo>
                  <a:pt x="24" y="59"/>
                </a:lnTo>
                <a:lnTo>
                  <a:pt x="25" y="73"/>
                </a:lnTo>
                <a:lnTo>
                  <a:pt x="27" y="75"/>
                </a:lnTo>
                <a:lnTo>
                  <a:pt x="28" y="75"/>
                </a:lnTo>
                <a:lnTo>
                  <a:pt x="28" y="76"/>
                </a:lnTo>
                <a:lnTo>
                  <a:pt x="44" y="71"/>
                </a:lnTo>
                <a:lnTo>
                  <a:pt x="59" y="75"/>
                </a:lnTo>
                <a:lnTo>
                  <a:pt x="60" y="73"/>
                </a:lnTo>
                <a:lnTo>
                  <a:pt x="61" y="72"/>
                </a:lnTo>
                <a:lnTo>
                  <a:pt x="61" y="60"/>
                </a:lnTo>
                <a:lnTo>
                  <a:pt x="73" y="51"/>
                </a:lnTo>
                <a:lnTo>
                  <a:pt x="73" y="48"/>
                </a:lnTo>
                <a:lnTo>
                  <a:pt x="63" y="41"/>
                </a:lnTo>
                <a:lnTo>
                  <a:pt x="63" y="25"/>
                </a:lnTo>
                <a:lnTo>
                  <a:pt x="61" y="25"/>
                </a:lnTo>
                <a:lnTo>
                  <a:pt x="60" y="24"/>
                </a:lnTo>
                <a:lnTo>
                  <a:pt x="60" y="24"/>
                </a:lnTo>
                <a:lnTo>
                  <a:pt x="44" y="28"/>
                </a:lnTo>
                <a:lnTo>
                  <a:pt x="31" y="23"/>
                </a:lnTo>
                <a:close/>
                <a:moveTo>
                  <a:pt x="45" y="0"/>
                </a:moveTo>
                <a:lnTo>
                  <a:pt x="45" y="0"/>
                </a:lnTo>
                <a:lnTo>
                  <a:pt x="45" y="1"/>
                </a:lnTo>
                <a:lnTo>
                  <a:pt x="45" y="7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49" y="7"/>
                </a:lnTo>
                <a:lnTo>
                  <a:pt x="49" y="8"/>
                </a:lnTo>
                <a:lnTo>
                  <a:pt x="45" y="11"/>
                </a:lnTo>
                <a:lnTo>
                  <a:pt x="45" y="15"/>
                </a:lnTo>
                <a:lnTo>
                  <a:pt x="51" y="11"/>
                </a:lnTo>
                <a:lnTo>
                  <a:pt x="52" y="11"/>
                </a:lnTo>
                <a:lnTo>
                  <a:pt x="52" y="11"/>
                </a:lnTo>
                <a:lnTo>
                  <a:pt x="52" y="12"/>
                </a:lnTo>
                <a:lnTo>
                  <a:pt x="52" y="12"/>
                </a:lnTo>
                <a:lnTo>
                  <a:pt x="45" y="17"/>
                </a:lnTo>
                <a:lnTo>
                  <a:pt x="45" y="25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3" y="19"/>
                </a:lnTo>
                <a:lnTo>
                  <a:pt x="64" y="19"/>
                </a:lnTo>
                <a:lnTo>
                  <a:pt x="67" y="20"/>
                </a:lnTo>
                <a:lnTo>
                  <a:pt x="67" y="23"/>
                </a:lnTo>
                <a:lnTo>
                  <a:pt x="67" y="24"/>
                </a:lnTo>
                <a:lnTo>
                  <a:pt x="65" y="25"/>
                </a:lnTo>
                <a:lnTo>
                  <a:pt x="64" y="25"/>
                </a:lnTo>
                <a:lnTo>
                  <a:pt x="65" y="39"/>
                </a:lnTo>
                <a:lnTo>
                  <a:pt x="72" y="35"/>
                </a:lnTo>
                <a:lnTo>
                  <a:pt x="73" y="28"/>
                </a:lnTo>
                <a:lnTo>
                  <a:pt x="73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5" y="33"/>
                </a:lnTo>
                <a:lnTo>
                  <a:pt x="79" y="31"/>
                </a:lnTo>
                <a:lnTo>
                  <a:pt x="79" y="27"/>
                </a:lnTo>
                <a:lnTo>
                  <a:pt x="80" y="27"/>
                </a:lnTo>
                <a:lnTo>
                  <a:pt x="80" y="27"/>
                </a:lnTo>
                <a:lnTo>
                  <a:pt x="81" y="27"/>
                </a:lnTo>
                <a:lnTo>
                  <a:pt x="81" y="28"/>
                </a:lnTo>
                <a:lnTo>
                  <a:pt x="81" y="29"/>
                </a:lnTo>
                <a:lnTo>
                  <a:pt x="87" y="27"/>
                </a:lnTo>
                <a:lnTo>
                  <a:pt x="87" y="27"/>
                </a:lnTo>
                <a:lnTo>
                  <a:pt x="88" y="28"/>
                </a:lnTo>
                <a:lnTo>
                  <a:pt x="88" y="28"/>
                </a:lnTo>
                <a:lnTo>
                  <a:pt x="87" y="29"/>
                </a:lnTo>
                <a:lnTo>
                  <a:pt x="81" y="32"/>
                </a:lnTo>
                <a:lnTo>
                  <a:pt x="84" y="33"/>
                </a:lnTo>
                <a:lnTo>
                  <a:pt x="85" y="33"/>
                </a:lnTo>
                <a:lnTo>
                  <a:pt x="85" y="35"/>
                </a:lnTo>
                <a:lnTo>
                  <a:pt x="84" y="35"/>
                </a:lnTo>
                <a:lnTo>
                  <a:pt x="83" y="35"/>
                </a:lnTo>
                <a:lnTo>
                  <a:pt x="79" y="33"/>
                </a:lnTo>
                <a:lnTo>
                  <a:pt x="76" y="35"/>
                </a:lnTo>
                <a:lnTo>
                  <a:pt x="81" y="37"/>
                </a:lnTo>
                <a:lnTo>
                  <a:pt x="81" y="39"/>
                </a:lnTo>
                <a:lnTo>
                  <a:pt x="81" y="40"/>
                </a:lnTo>
                <a:lnTo>
                  <a:pt x="80" y="40"/>
                </a:lnTo>
                <a:lnTo>
                  <a:pt x="80" y="40"/>
                </a:lnTo>
                <a:lnTo>
                  <a:pt x="73" y="36"/>
                </a:lnTo>
                <a:lnTo>
                  <a:pt x="65" y="40"/>
                </a:lnTo>
                <a:lnTo>
                  <a:pt x="75" y="47"/>
                </a:lnTo>
                <a:lnTo>
                  <a:pt x="76" y="45"/>
                </a:lnTo>
                <a:lnTo>
                  <a:pt x="79" y="47"/>
                </a:lnTo>
                <a:lnTo>
                  <a:pt x="80" y="48"/>
                </a:lnTo>
                <a:lnTo>
                  <a:pt x="80" y="49"/>
                </a:lnTo>
                <a:lnTo>
                  <a:pt x="80" y="51"/>
                </a:lnTo>
                <a:lnTo>
                  <a:pt x="79" y="52"/>
                </a:lnTo>
                <a:lnTo>
                  <a:pt x="77" y="53"/>
                </a:lnTo>
                <a:lnTo>
                  <a:pt x="75" y="52"/>
                </a:lnTo>
                <a:lnTo>
                  <a:pt x="65" y="60"/>
                </a:lnTo>
                <a:lnTo>
                  <a:pt x="72" y="64"/>
                </a:lnTo>
                <a:lnTo>
                  <a:pt x="79" y="61"/>
                </a:lnTo>
                <a:lnTo>
                  <a:pt x="80" y="61"/>
                </a:lnTo>
                <a:lnTo>
                  <a:pt x="80" y="61"/>
                </a:lnTo>
                <a:lnTo>
                  <a:pt x="80" y="63"/>
                </a:lnTo>
                <a:lnTo>
                  <a:pt x="80" y="63"/>
                </a:lnTo>
                <a:lnTo>
                  <a:pt x="75" y="65"/>
                </a:lnTo>
                <a:lnTo>
                  <a:pt x="79" y="67"/>
                </a:lnTo>
                <a:lnTo>
                  <a:pt x="83" y="65"/>
                </a:lnTo>
                <a:lnTo>
                  <a:pt x="83" y="65"/>
                </a:lnTo>
                <a:lnTo>
                  <a:pt x="84" y="65"/>
                </a:lnTo>
                <a:lnTo>
                  <a:pt x="84" y="67"/>
                </a:lnTo>
                <a:lnTo>
                  <a:pt x="83" y="68"/>
                </a:lnTo>
                <a:lnTo>
                  <a:pt x="81" y="68"/>
                </a:lnTo>
                <a:lnTo>
                  <a:pt x="87" y="71"/>
                </a:lnTo>
                <a:lnTo>
                  <a:pt x="87" y="72"/>
                </a:lnTo>
                <a:lnTo>
                  <a:pt x="87" y="73"/>
                </a:lnTo>
                <a:lnTo>
                  <a:pt x="85" y="73"/>
                </a:lnTo>
                <a:lnTo>
                  <a:pt x="85" y="73"/>
                </a:lnTo>
                <a:lnTo>
                  <a:pt x="80" y="71"/>
                </a:lnTo>
                <a:lnTo>
                  <a:pt x="80" y="73"/>
                </a:lnTo>
                <a:lnTo>
                  <a:pt x="80" y="75"/>
                </a:lnTo>
                <a:lnTo>
                  <a:pt x="79" y="75"/>
                </a:lnTo>
                <a:lnTo>
                  <a:pt x="79" y="75"/>
                </a:lnTo>
                <a:lnTo>
                  <a:pt x="79" y="75"/>
                </a:lnTo>
                <a:lnTo>
                  <a:pt x="77" y="73"/>
                </a:lnTo>
                <a:lnTo>
                  <a:pt x="77" y="69"/>
                </a:lnTo>
                <a:lnTo>
                  <a:pt x="73" y="67"/>
                </a:lnTo>
                <a:lnTo>
                  <a:pt x="75" y="73"/>
                </a:lnTo>
                <a:lnTo>
                  <a:pt x="75" y="73"/>
                </a:lnTo>
                <a:lnTo>
                  <a:pt x="73" y="75"/>
                </a:lnTo>
                <a:lnTo>
                  <a:pt x="73" y="75"/>
                </a:lnTo>
                <a:lnTo>
                  <a:pt x="72" y="75"/>
                </a:lnTo>
                <a:lnTo>
                  <a:pt x="72" y="73"/>
                </a:lnTo>
                <a:lnTo>
                  <a:pt x="71" y="65"/>
                </a:lnTo>
                <a:lnTo>
                  <a:pt x="64" y="61"/>
                </a:lnTo>
                <a:lnTo>
                  <a:pt x="64" y="73"/>
                </a:lnTo>
                <a:lnTo>
                  <a:pt x="65" y="75"/>
                </a:lnTo>
                <a:lnTo>
                  <a:pt x="65" y="76"/>
                </a:lnTo>
                <a:lnTo>
                  <a:pt x="65" y="77"/>
                </a:lnTo>
                <a:lnTo>
                  <a:pt x="64" y="78"/>
                </a:lnTo>
                <a:lnTo>
                  <a:pt x="63" y="80"/>
                </a:lnTo>
                <a:lnTo>
                  <a:pt x="60" y="80"/>
                </a:lnTo>
                <a:lnTo>
                  <a:pt x="59" y="78"/>
                </a:lnTo>
                <a:lnTo>
                  <a:pt x="59" y="77"/>
                </a:lnTo>
                <a:lnTo>
                  <a:pt x="45" y="73"/>
                </a:lnTo>
                <a:lnTo>
                  <a:pt x="45" y="81"/>
                </a:lnTo>
                <a:lnTo>
                  <a:pt x="51" y="85"/>
                </a:lnTo>
                <a:lnTo>
                  <a:pt x="51" y="86"/>
                </a:lnTo>
                <a:lnTo>
                  <a:pt x="51" y="86"/>
                </a:lnTo>
                <a:lnTo>
                  <a:pt x="51" y="88"/>
                </a:lnTo>
                <a:lnTo>
                  <a:pt x="49" y="88"/>
                </a:lnTo>
                <a:lnTo>
                  <a:pt x="45" y="84"/>
                </a:lnTo>
                <a:lnTo>
                  <a:pt x="45" y="88"/>
                </a:lnTo>
                <a:lnTo>
                  <a:pt x="48" y="90"/>
                </a:lnTo>
                <a:lnTo>
                  <a:pt x="49" y="92"/>
                </a:lnTo>
                <a:lnTo>
                  <a:pt x="49" y="92"/>
                </a:lnTo>
                <a:lnTo>
                  <a:pt x="48" y="93"/>
                </a:lnTo>
                <a:lnTo>
                  <a:pt x="47" y="92"/>
                </a:lnTo>
                <a:lnTo>
                  <a:pt x="45" y="90"/>
                </a:lnTo>
                <a:lnTo>
                  <a:pt x="45" y="97"/>
                </a:lnTo>
                <a:lnTo>
                  <a:pt x="45" y="97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0"/>
                </a:lnTo>
                <a:lnTo>
                  <a:pt x="40" y="92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0"/>
                </a:lnTo>
                <a:lnTo>
                  <a:pt x="43" y="88"/>
                </a:lnTo>
                <a:lnTo>
                  <a:pt x="43" y="84"/>
                </a:lnTo>
                <a:lnTo>
                  <a:pt x="39" y="88"/>
                </a:lnTo>
                <a:lnTo>
                  <a:pt x="37" y="88"/>
                </a:lnTo>
                <a:lnTo>
                  <a:pt x="36" y="86"/>
                </a:lnTo>
                <a:lnTo>
                  <a:pt x="36" y="86"/>
                </a:lnTo>
                <a:lnTo>
                  <a:pt x="37" y="85"/>
                </a:lnTo>
                <a:lnTo>
                  <a:pt x="43" y="81"/>
                </a:lnTo>
                <a:lnTo>
                  <a:pt x="43" y="73"/>
                </a:lnTo>
                <a:lnTo>
                  <a:pt x="29" y="78"/>
                </a:lnTo>
                <a:lnTo>
                  <a:pt x="28" y="78"/>
                </a:lnTo>
                <a:lnTo>
                  <a:pt x="27" y="80"/>
                </a:lnTo>
                <a:lnTo>
                  <a:pt x="25" y="81"/>
                </a:lnTo>
                <a:lnTo>
                  <a:pt x="24" y="80"/>
                </a:lnTo>
                <a:lnTo>
                  <a:pt x="23" y="80"/>
                </a:lnTo>
                <a:lnTo>
                  <a:pt x="21" y="77"/>
                </a:lnTo>
                <a:lnTo>
                  <a:pt x="21" y="76"/>
                </a:lnTo>
                <a:lnTo>
                  <a:pt x="23" y="75"/>
                </a:lnTo>
                <a:lnTo>
                  <a:pt x="23" y="61"/>
                </a:lnTo>
                <a:lnTo>
                  <a:pt x="16" y="67"/>
                </a:lnTo>
                <a:lnTo>
                  <a:pt x="15" y="73"/>
                </a:lnTo>
                <a:lnTo>
                  <a:pt x="15" y="73"/>
                </a:lnTo>
                <a:lnTo>
                  <a:pt x="14" y="75"/>
                </a:lnTo>
                <a:lnTo>
                  <a:pt x="14" y="75"/>
                </a:lnTo>
                <a:lnTo>
                  <a:pt x="14" y="73"/>
                </a:lnTo>
                <a:lnTo>
                  <a:pt x="14" y="73"/>
                </a:lnTo>
                <a:lnTo>
                  <a:pt x="14" y="68"/>
                </a:lnTo>
                <a:lnTo>
                  <a:pt x="10" y="69"/>
                </a:lnTo>
                <a:lnTo>
                  <a:pt x="10" y="75"/>
                </a:lnTo>
                <a:lnTo>
                  <a:pt x="10" y="75"/>
                </a:lnTo>
                <a:lnTo>
                  <a:pt x="8" y="75"/>
                </a:lnTo>
                <a:lnTo>
                  <a:pt x="8" y="75"/>
                </a:lnTo>
                <a:lnTo>
                  <a:pt x="8" y="75"/>
                </a:lnTo>
                <a:lnTo>
                  <a:pt x="7" y="73"/>
                </a:lnTo>
                <a:lnTo>
                  <a:pt x="8" y="72"/>
                </a:lnTo>
                <a:lnTo>
                  <a:pt x="3" y="75"/>
                </a:lnTo>
                <a:lnTo>
                  <a:pt x="2" y="75"/>
                </a:lnTo>
                <a:lnTo>
                  <a:pt x="2" y="75"/>
                </a:lnTo>
                <a:lnTo>
                  <a:pt x="0" y="73"/>
                </a:lnTo>
                <a:lnTo>
                  <a:pt x="2" y="73"/>
                </a:lnTo>
                <a:lnTo>
                  <a:pt x="7" y="69"/>
                </a:lnTo>
                <a:lnTo>
                  <a:pt x="4" y="68"/>
                </a:lnTo>
                <a:lnTo>
                  <a:pt x="3" y="68"/>
                </a:lnTo>
                <a:lnTo>
                  <a:pt x="3" y="67"/>
                </a:lnTo>
                <a:lnTo>
                  <a:pt x="4" y="67"/>
                </a:lnTo>
                <a:lnTo>
                  <a:pt x="4" y="67"/>
                </a:lnTo>
                <a:lnTo>
                  <a:pt x="8" y="68"/>
                </a:lnTo>
                <a:lnTo>
                  <a:pt x="12" y="65"/>
                </a:lnTo>
                <a:lnTo>
                  <a:pt x="7" y="64"/>
                </a:lnTo>
                <a:lnTo>
                  <a:pt x="6" y="63"/>
                </a:lnTo>
                <a:lnTo>
                  <a:pt x="6" y="63"/>
                </a:lnTo>
                <a:lnTo>
                  <a:pt x="7" y="61"/>
                </a:lnTo>
                <a:lnTo>
                  <a:pt x="7" y="61"/>
                </a:lnTo>
                <a:lnTo>
                  <a:pt x="15" y="64"/>
                </a:lnTo>
                <a:lnTo>
                  <a:pt x="21" y="60"/>
                </a:lnTo>
                <a:lnTo>
                  <a:pt x="14" y="52"/>
                </a:lnTo>
                <a:lnTo>
                  <a:pt x="11" y="53"/>
                </a:lnTo>
                <a:lnTo>
                  <a:pt x="10" y="52"/>
                </a:lnTo>
                <a:lnTo>
                  <a:pt x="8" y="52"/>
                </a:lnTo>
                <a:lnTo>
                  <a:pt x="8" y="49"/>
                </a:lnTo>
                <a:lnTo>
                  <a:pt x="8" y="48"/>
                </a:lnTo>
                <a:lnTo>
                  <a:pt x="10" y="47"/>
                </a:lnTo>
                <a:lnTo>
                  <a:pt x="11" y="45"/>
                </a:lnTo>
                <a:lnTo>
                  <a:pt x="12" y="47"/>
                </a:lnTo>
                <a:lnTo>
                  <a:pt x="21" y="39"/>
                </a:lnTo>
                <a:lnTo>
                  <a:pt x="15" y="35"/>
                </a:lnTo>
                <a:lnTo>
                  <a:pt x="8" y="36"/>
                </a:lnTo>
                <a:lnTo>
                  <a:pt x="8" y="36"/>
                </a:lnTo>
                <a:lnTo>
                  <a:pt x="7" y="36"/>
                </a:lnTo>
                <a:lnTo>
                  <a:pt x="7" y="35"/>
                </a:lnTo>
                <a:lnTo>
                  <a:pt x="8" y="35"/>
                </a:lnTo>
                <a:lnTo>
                  <a:pt x="12" y="32"/>
                </a:lnTo>
                <a:lnTo>
                  <a:pt x="10" y="31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7" y="29"/>
                </a:lnTo>
                <a:lnTo>
                  <a:pt x="2" y="25"/>
                </a:lnTo>
                <a:lnTo>
                  <a:pt x="0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8" y="27"/>
                </a:lnTo>
                <a:lnTo>
                  <a:pt x="8" y="24"/>
                </a:lnTo>
                <a:lnTo>
                  <a:pt x="8" y="24"/>
                </a:lnTo>
                <a:lnTo>
                  <a:pt x="8" y="23"/>
                </a:lnTo>
                <a:lnTo>
                  <a:pt x="10" y="23"/>
                </a:lnTo>
                <a:lnTo>
                  <a:pt x="10" y="24"/>
                </a:lnTo>
                <a:lnTo>
                  <a:pt x="11" y="28"/>
                </a:lnTo>
                <a:lnTo>
                  <a:pt x="14" y="31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4"/>
                </a:lnTo>
                <a:lnTo>
                  <a:pt x="16" y="24"/>
                </a:lnTo>
                <a:lnTo>
                  <a:pt x="16" y="32"/>
                </a:lnTo>
                <a:lnTo>
                  <a:pt x="23" y="36"/>
                </a:lnTo>
                <a:lnTo>
                  <a:pt x="25" y="24"/>
                </a:lnTo>
                <a:lnTo>
                  <a:pt x="25" y="23"/>
                </a:lnTo>
                <a:lnTo>
                  <a:pt x="24" y="21"/>
                </a:lnTo>
                <a:lnTo>
                  <a:pt x="24" y="20"/>
                </a:lnTo>
                <a:lnTo>
                  <a:pt x="25" y="19"/>
                </a:lnTo>
                <a:lnTo>
                  <a:pt x="27" y="17"/>
                </a:lnTo>
                <a:lnTo>
                  <a:pt x="29" y="17"/>
                </a:lnTo>
                <a:lnTo>
                  <a:pt x="31" y="19"/>
                </a:lnTo>
                <a:lnTo>
                  <a:pt x="31" y="20"/>
                </a:lnTo>
                <a:lnTo>
                  <a:pt x="44" y="25"/>
                </a:lnTo>
                <a:lnTo>
                  <a:pt x="44" y="17"/>
                </a:lnTo>
                <a:lnTo>
                  <a:pt x="39" y="12"/>
                </a:lnTo>
                <a:lnTo>
                  <a:pt x="37" y="12"/>
                </a:lnTo>
                <a:lnTo>
                  <a:pt x="37" y="11"/>
                </a:lnTo>
                <a:lnTo>
                  <a:pt x="39" y="11"/>
                </a:lnTo>
                <a:lnTo>
                  <a:pt x="40" y="11"/>
                </a:lnTo>
                <a:lnTo>
                  <a:pt x="44" y="13"/>
                </a:lnTo>
                <a:lnTo>
                  <a:pt x="44" y="11"/>
                </a:lnTo>
                <a:lnTo>
                  <a:pt x="40" y="8"/>
                </a:lnTo>
                <a:lnTo>
                  <a:pt x="40" y="7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4" y="7"/>
                </a:lnTo>
                <a:lnTo>
                  <a:pt x="44" y="1"/>
                </a:lnTo>
                <a:lnTo>
                  <a:pt x="44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7528"/>
          <p:cNvSpPr/>
          <p:nvPr/>
        </p:nvSpPr>
        <p:spPr bwMode="auto">
          <a:xfrm>
            <a:off x="10176109" y="2435775"/>
            <a:ext cx="409641" cy="359481"/>
          </a:xfrm>
          <a:custGeom>
            <a:gdLst>
              <a:gd fmla="*/ 12 w 49" name="T0"/>
              <a:gd fmla="*/ 0 h 43" name="T1"/>
              <a:gd fmla="*/ 25 w 49" name="T2"/>
              <a:gd fmla="*/ 9 h 43" name="T3"/>
              <a:gd fmla="*/ 38 w 49" name="T4"/>
              <a:gd fmla="*/ 3 h 43" name="T5"/>
              <a:gd fmla="*/ 36 w 49" name="T6"/>
              <a:gd fmla="*/ 15 h 43" name="T7"/>
              <a:gd fmla="*/ 49 w 49" name="T8"/>
              <a:gd fmla="*/ 23 h 43" name="T9"/>
              <a:gd fmla="*/ 36 w 49" name="T10"/>
              <a:gd fmla="*/ 28 h 43" name="T11"/>
              <a:gd fmla="*/ 37 w 49" name="T12"/>
              <a:gd fmla="*/ 43 h 43" name="T13"/>
              <a:gd fmla="*/ 24 w 49" name="T14"/>
              <a:gd fmla="*/ 35 h 43" name="T15"/>
              <a:gd fmla="*/ 10 w 49" name="T16"/>
              <a:gd fmla="*/ 43 h 43" name="T17"/>
              <a:gd fmla="*/ 12 w 49" name="T18"/>
              <a:gd fmla="*/ 28 h 43" name="T19"/>
              <a:gd fmla="*/ 0 w 49" name="T20"/>
              <a:gd fmla="*/ 21 h 43" name="T21"/>
              <a:gd fmla="*/ 13 w 49" name="T22"/>
              <a:gd fmla="*/ 15 h 43" name="T23"/>
              <a:gd fmla="*/ 12 w 49" name="T24"/>
              <a:gd fmla="*/ 0 h 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3" w="49">
                <a:moveTo>
                  <a:pt x="12" y="0"/>
                </a:moveTo>
                <a:lnTo>
                  <a:pt x="25" y="9"/>
                </a:lnTo>
                <a:lnTo>
                  <a:pt x="38" y="3"/>
                </a:lnTo>
                <a:lnTo>
                  <a:pt x="36" y="15"/>
                </a:lnTo>
                <a:lnTo>
                  <a:pt x="49" y="23"/>
                </a:lnTo>
                <a:lnTo>
                  <a:pt x="36" y="28"/>
                </a:lnTo>
                <a:lnTo>
                  <a:pt x="37" y="43"/>
                </a:lnTo>
                <a:lnTo>
                  <a:pt x="24" y="35"/>
                </a:lnTo>
                <a:lnTo>
                  <a:pt x="10" y="43"/>
                </a:lnTo>
                <a:lnTo>
                  <a:pt x="12" y="28"/>
                </a:lnTo>
                <a:lnTo>
                  <a:pt x="0" y="21"/>
                </a:lnTo>
                <a:lnTo>
                  <a:pt x="13" y="15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3" name="组合 212"/>
          <p:cNvGrpSpPr/>
          <p:nvPr/>
        </p:nvGrpSpPr>
        <p:grpSpPr>
          <a:xfrm>
            <a:off x="5221599" y="810214"/>
            <a:ext cx="1904181" cy="1834685"/>
            <a:chOff x="5143371" y="2126454"/>
            <a:chExt cx="2290648" cy="2207047"/>
          </a:xfrm>
        </p:grpSpPr>
        <p:sp>
          <p:nvSpPr>
            <p:cNvPr id="28" name="Freeform 7529"/>
            <p:cNvSpPr/>
            <p:nvPr/>
          </p:nvSpPr>
          <p:spPr bwMode="auto">
            <a:xfrm>
              <a:off x="6389016" y="3054417"/>
              <a:ext cx="769123" cy="668802"/>
            </a:xfrm>
            <a:custGeom>
              <a:gdLst>
                <a:gd fmla="*/ 92 w 92" name="T0"/>
                <a:gd fmla="*/ 0 h 80" name="T1"/>
                <a:gd fmla="*/ 85 w 92" name="T2"/>
                <a:gd fmla="*/ 19 h 80" name="T3"/>
                <a:gd fmla="*/ 82 w 92" name="T4"/>
                <a:gd fmla="*/ 39 h 80" name="T5"/>
                <a:gd fmla="*/ 84 w 92" name="T6"/>
                <a:gd fmla="*/ 60 h 80" name="T7"/>
                <a:gd fmla="*/ 88 w 92" name="T8"/>
                <a:gd fmla="*/ 80 h 80" name="T9"/>
                <a:gd fmla="*/ 84 w 92" name="T10"/>
                <a:gd fmla="*/ 77 h 80" name="T11"/>
                <a:gd fmla="*/ 80 w 92" name="T12"/>
                <a:gd fmla="*/ 75 h 80" name="T13"/>
                <a:gd fmla="*/ 76 w 92" name="T14"/>
                <a:gd fmla="*/ 72 h 80" name="T15"/>
                <a:gd fmla="*/ 70 w 92" name="T16"/>
                <a:gd fmla="*/ 71 h 80" name="T17"/>
                <a:gd fmla="*/ 53 w 92" name="T18"/>
                <a:gd fmla="*/ 69 h 80" name="T19"/>
                <a:gd fmla="*/ 36 w 92" name="T20"/>
                <a:gd fmla="*/ 67 h 80" name="T21"/>
                <a:gd fmla="*/ 20 w 92" name="T22"/>
                <a:gd fmla="*/ 63 h 80" name="T23"/>
                <a:gd fmla="*/ 8 w 92" name="T24"/>
                <a:gd fmla="*/ 55 h 80" name="T25"/>
                <a:gd fmla="*/ 1 w 92" name="T26"/>
                <a:gd fmla="*/ 44 h 80" name="T27"/>
                <a:gd fmla="*/ 0 w 92" name="T28"/>
                <a:gd fmla="*/ 40 h 80" name="T29"/>
                <a:gd fmla="*/ 0 w 92" name="T30"/>
                <a:gd fmla="*/ 35 h 80" name="T31"/>
                <a:gd fmla="*/ 1 w 92" name="T32"/>
                <a:gd fmla="*/ 30 h 80" name="T33"/>
                <a:gd fmla="*/ 3 w 92" name="T34"/>
                <a:gd fmla="*/ 26 h 80" name="T35"/>
                <a:gd fmla="*/ 11 w 92" name="T36"/>
                <a:gd fmla="*/ 19 h 80" name="T37"/>
                <a:gd fmla="*/ 21 w 92" name="T38"/>
                <a:gd fmla="*/ 15 h 80" name="T39"/>
                <a:gd fmla="*/ 33 w 92" name="T40"/>
                <a:gd fmla="*/ 12 h 80" name="T41"/>
                <a:gd fmla="*/ 48 w 92" name="T42"/>
                <a:gd fmla="*/ 11 h 80" name="T43"/>
                <a:gd fmla="*/ 61 w 92" name="T44"/>
                <a:gd fmla="*/ 10 h 80" name="T45"/>
                <a:gd fmla="*/ 72 w 92" name="T46"/>
                <a:gd fmla="*/ 10 h 80" name="T47"/>
                <a:gd fmla="*/ 77 w 92" name="T48"/>
                <a:gd fmla="*/ 8 h 80" name="T49"/>
                <a:gd fmla="*/ 82 w 92" name="T50"/>
                <a:gd fmla="*/ 7 h 80" name="T51"/>
                <a:gd fmla="*/ 88 w 92" name="T52"/>
                <a:gd fmla="*/ 3 h 80" name="T53"/>
                <a:gd fmla="*/ 92 w 92" name="T54"/>
                <a:gd fmla="*/ 0 h 8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0" w="92">
                  <a:moveTo>
                    <a:pt x="92" y="0"/>
                  </a:moveTo>
                  <a:lnTo>
                    <a:pt x="85" y="19"/>
                  </a:lnTo>
                  <a:lnTo>
                    <a:pt x="82" y="39"/>
                  </a:lnTo>
                  <a:lnTo>
                    <a:pt x="84" y="60"/>
                  </a:lnTo>
                  <a:lnTo>
                    <a:pt x="88" y="80"/>
                  </a:lnTo>
                  <a:lnTo>
                    <a:pt x="84" y="77"/>
                  </a:lnTo>
                  <a:lnTo>
                    <a:pt x="80" y="75"/>
                  </a:lnTo>
                  <a:lnTo>
                    <a:pt x="76" y="72"/>
                  </a:lnTo>
                  <a:lnTo>
                    <a:pt x="70" y="71"/>
                  </a:lnTo>
                  <a:lnTo>
                    <a:pt x="53" y="69"/>
                  </a:lnTo>
                  <a:lnTo>
                    <a:pt x="36" y="67"/>
                  </a:lnTo>
                  <a:lnTo>
                    <a:pt x="20" y="63"/>
                  </a:lnTo>
                  <a:lnTo>
                    <a:pt x="8" y="5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11" y="19"/>
                  </a:lnTo>
                  <a:lnTo>
                    <a:pt x="21" y="15"/>
                  </a:lnTo>
                  <a:lnTo>
                    <a:pt x="33" y="12"/>
                  </a:lnTo>
                  <a:lnTo>
                    <a:pt x="48" y="11"/>
                  </a:lnTo>
                  <a:lnTo>
                    <a:pt x="61" y="10"/>
                  </a:lnTo>
                  <a:lnTo>
                    <a:pt x="72" y="10"/>
                  </a:lnTo>
                  <a:lnTo>
                    <a:pt x="77" y="8"/>
                  </a:lnTo>
                  <a:lnTo>
                    <a:pt x="82" y="7"/>
                  </a:lnTo>
                  <a:lnTo>
                    <a:pt x="8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530"/>
            <p:cNvSpPr/>
            <p:nvPr/>
          </p:nvSpPr>
          <p:spPr bwMode="auto">
            <a:xfrm>
              <a:off x="7107978" y="3054417"/>
              <a:ext cx="183921" cy="677162"/>
            </a:xfrm>
            <a:custGeom>
              <a:gdLst>
                <a:gd fmla="*/ 14 w 22" name="T0"/>
                <a:gd fmla="*/ 0 h 81" name="T1"/>
                <a:gd fmla="*/ 18 w 22" name="T2"/>
                <a:gd fmla="*/ 4 h 81" name="T3"/>
                <a:gd fmla="*/ 20 w 22" name="T4"/>
                <a:gd fmla="*/ 12 h 81" name="T5"/>
                <a:gd fmla="*/ 22 w 22" name="T6"/>
                <a:gd fmla="*/ 26 h 81" name="T7"/>
                <a:gd fmla="*/ 22 w 22" name="T8"/>
                <a:gd fmla="*/ 42 h 81" name="T9"/>
                <a:gd fmla="*/ 20 w 22" name="T10"/>
                <a:gd fmla="*/ 56 h 81" name="T11"/>
                <a:gd fmla="*/ 18 w 22" name="T12"/>
                <a:gd fmla="*/ 69 h 81" name="T13"/>
                <a:gd fmla="*/ 14 w 22" name="T14"/>
                <a:gd fmla="*/ 77 h 81" name="T15"/>
                <a:gd fmla="*/ 10 w 22" name="T16"/>
                <a:gd fmla="*/ 81 h 81" name="T17"/>
                <a:gd fmla="*/ 6 w 22" name="T18"/>
                <a:gd fmla="*/ 77 h 81" name="T19"/>
                <a:gd fmla="*/ 3 w 22" name="T20"/>
                <a:gd fmla="*/ 68 h 81" name="T21"/>
                <a:gd fmla="*/ 2 w 22" name="T22"/>
                <a:gd fmla="*/ 56 h 81" name="T23"/>
                <a:gd fmla="*/ 0 w 22" name="T24"/>
                <a:gd fmla="*/ 40 h 81" name="T25"/>
                <a:gd fmla="*/ 3 w 22" name="T26"/>
                <a:gd fmla="*/ 24 h 81" name="T27"/>
                <a:gd fmla="*/ 6 w 22" name="T28"/>
                <a:gd fmla="*/ 12 h 81" name="T29"/>
                <a:gd fmla="*/ 8 w 22" name="T30"/>
                <a:gd fmla="*/ 4 h 81" name="T31"/>
                <a:gd fmla="*/ 14 w 22" name="T32"/>
                <a:gd fmla="*/ 0 h 8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" w="22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2" y="26"/>
                  </a:lnTo>
                  <a:lnTo>
                    <a:pt x="22" y="42"/>
                  </a:lnTo>
                  <a:lnTo>
                    <a:pt x="20" y="56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6" y="12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531"/>
            <p:cNvSpPr/>
            <p:nvPr/>
          </p:nvSpPr>
          <p:spPr bwMode="auto">
            <a:xfrm>
              <a:off x="7141418" y="3413898"/>
              <a:ext cx="100320" cy="108680"/>
            </a:xfrm>
            <a:custGeom>
              <a:gdLst>
                <a:gd fmla="*/ 6 w 12" name="T0"/>
                <a:gd fmla="*/ 0 h 13" name="T1"/>
                <a:gd fmla="*/ 10 w 12" name="T2"/>
                <a:gd fmla="*/ 0 h 13" name="T3"/>
                <a:gd fmla="*/ 11 w 12" name="T4"/>
                <a:gd fmla="*/ 3 h 13" name="T5"/>
                <a:gd fmla="*/ 12 w 12" name="T6"/>
                <a:gd fmla="*/ 5 h 13" name="T7"/>
                <a:gd fmla="*/ 12 w 12" name="T8"/>
                <a:gd fmla="*/ 9 h 13" name="T9"/>
                <a:gd fmla="*/ 10 w 12" name="T10"/>
                <a:gd fmla="*/ 12 h 13" name="T11"/>
                <a:gd fmla="*/ 7 w 12" name="T12"/>
                <a:gd fmla="*/ 13 h 13" name="T13"/>
                <a:gd fmla="*/ 3 w 12" name="T14"/>
                <a:gd fmla="*/ 12 h 13" name="T15"/>
                <a:gd fmla="*/ 2 w 12" name="T16"/>
                <a:gd fmla="*/ 11 h 13" name="T17"/>
                <a:gd fmla="*/ 0 w 12" name="T18"/>
                <a:gd fmla="*/ 7 h 13" name="T19"/>
                <a:gd fmla="*/ 0 w 12" name="T20"/>
                <a:gd fmla="*/ 4 h 13" name="T21"/>
                <a:gd fmla="*/ 3 w 12" name="T22"/>
                <a:gd fmla="*/ 1 h 13" name="T23"/>
                <a:gd fmla="*/ 6 w 12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2"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532"/>
            <p:cNvSpPr/>
            <p:nvPr/>
          </p:nvSpPr>
          <p:spPr bwMode="auto">
            <a:xfrm>
              <a:off x="6430816" y="3154738"/>
              <a:ext cx="643722" cy="150481"/>
            </a:xfrm>
            <a:custGeom>
              <a:gdLst>
                <a:gd fmla="*/ 77 w 77" name="T0"/>
                <a:gd fmla="*/ 0 h 18" name="T1"/>
                <a:gd fmla="*/ 77 w 77" name="T2"/>
                <a:gd fmla="*/ 0 h 18" name="T3"/>
                <a:gd fmla="*/ 76 w 77" name="T4"/>
                <a:gd fmla="*/ 3 h 18" name="T5"/>
                <a:gd fmla="*/ 72 w 77" name="T6"/>
                <a:gd fmla="*/ 6 h 18" name="T7"/>
                <a:gd fmla="*/ 65 w 77" name="T8"/>
                <a:gd fmla="*/ 8 h 18" name="T9"/>
                <a:gd fmla="*/ 52 w 77" name="T10"/>
                <a:gd fmla="*/ 8 h 18" name="T11"/>
                <a:gd fmla="*/ 49 w 77" name="T12"/>
                <a:gd fmla="*/ 8 h 18" name="T13"/>
                <a:gd fmla="*/ 39 w 77" name="T14"/>
                <a:gd fmla="*/ 7 h 18" name="T15"/>
                <a:gd fmla="*/ 26 w 77" name="T16"/>
                <a:gd fmla="*/ 8 h 18" name="T17"/>
                <a:gd fmla="*/ 12 w 77" name="T18"/>
                <a:gd fmla="*/ 11 h 18" name="T19"/>
                <a:gd fmla="*/ 0 w 77" name="T20"/>
                <a:gd fmla="*/ 18 h 18" name="T21"/>
                <a:gd fmla="*/ 0 w 77" name="T22"/>
                <a:gd fmla="*/ 16 h 18" name="T23"/>
                <a:gd fmla="*/ 3 w 77" name="T24"/>
                <a:gd fmla="*/ 14 h 18" name="T25"/>
                <a:gd fmla="*/ 8 w 77" name="T26"/>
                <a:gd fmla="*/ 11 h 18" name="T27"/>
                <a:gd fmla="*/ 15 w 77" name="T28"/>
                <a:gd fmla="*/ 7 h 18" name="T29"/>
                <a:gd fmla="*/ 27 w 77" name="T30"/>
                <a:gd fmla="*/ 4 h 18" name="T31"/>
                <a:gd fmla="*/ 43 w 77" name="T32"/>
                <a:gd fmla="*/ 3 h 18" name="T33"/>
                <a:gd fmla="*/ 63 w 77" name="T34"/>
                <a:gd fmla="*/ 3 h 18" name="T35"/>
                <a:gd fmla="*/ 64 w 77" name="T36"/>
                <a:gd fmla="*/ 3 h 18" name="T37"/>
                <a:gd fmla="*/ 67 w 77" name="T38"/>
                <a:gd fmla="*/ 3 h 18" name="T39"/>
                <a:gd fmla="*/ 71 w 77" name="T40"/>
                <a:gd fmla="*/ 3 h 18" name="T41"/>
                <a:gd fmla="*/ 73 w 77" name="T42"/>
                <a:gd fmla="*/ 2 h 18" name="T43"/>
                <a:gd fmla="*/ 77 w 77" name="T44"/>
                <a:gd fmla="*/ 0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77">
                  <a:moveTo>
                    <a:pt x="77" y="0"/>
                  </a:moveTo>
                  <a:lnTo>
                    <a:pt x="77" y="0"/>
                  </a:lnTo>
                  <a:lnTo>
                    <a:pt x="76" y="3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2" y="1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7" y="4"/>
                  </a:lnTo>
                  <a:lnTo>
                    <a:pt x="43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7533"/>
            <p:cNvSpPr/>
            <p:nvPr/>
          </p:nvSpPr>
          <p:spPr bwMode="auto">
            <a:xfrm>
              <a:off x="6079695" y="3564379"/>
              <a:ext cx="668802" cy="727323"/>
            </a:xfrm>
            <a:custGeom>
              <a:gdLst>
                <a:gd fmla="*/ 12 w 80" name="T0"/>
                <a:gd fmla="*/ 0 h 87" name="T1"/>
                <a:gd fmla="*/ 26 w 80" name="T2"/>
                <a:gd fmla="*/ 2 h 87" name="T3"/>
                <a:gd fmla="*/ 40 w 80" name="T4"/>
                <a:gd fmla="*/ 10 h 87" name="T5"/>
                <a:gd fmla="*/ 53 w 80" name="T6"/>
                <a:gd fmla="*/ 22 h 87" name="T7"/>
                <a:gd fmla="*/ 65 w 80" name="T8"/>
                <a:gd fmla="*/ 35 h 87" name="T9"/>
                <a:gd fmla="*/ 69 w 80" name="T10"/>
                <a:gd fmla="*/ 39 h 87" name="T11"/>
                <a:gd fmla="*/ 73 w 80" name="T12"/>
                <a:gd fmla="*/ 42 h 87" name="T13"/>
                <a:gd fmla="*/ 77 w 80" name="T14"/>
                <a:gd fmla="*/ 43 h 87" name="T15"/>
                <a:gd fmla="*/ 80 w 80" name="T16"/>
                <a:gd fmla="*/ 44 h 87" name="T17"/>
                <a:gd fmla="*/ 58 w 80" name="T18"/>
                <a:gd fmla="*/ 54 h 87" name="T19"/>
                <a:gd fmla="*/ 40 w 80" name="T20"/>
                <a:gd fmla="*/ 68 h 87" name="T21"/>
                <a:gd fmla="*/ 26 w 80" name="T22"/>
                <a:gd fmla="*/ 87 h 87" name="T23"/>
                <a:gd fmla="*/ 26 w 80" name="T24"/>
                <a:gd fmla="*/ 83 h 87" name="T25"/>
                <a:gd fmla="*/ 26 w 80" name="T26"/>
                <a:gd fmla="*/ 79 h 87" name="T27"/>
                <a:gd fmla="*/ 25 w 80" name="T28"/>
                <a:gd fmla="*/ 75 h 87" name="T29"/>
                <a:gd fmla="*/ 25 w 80" name="T30"/>
                <a:gd fmla="*/ 71 h 87" name="T31"/>
                <a:gd fmla="*/ 24 w 80" name="T32"/>
                <a:gd fmla="*/ 68 h 87" name="T33"/>
                <a:gd fmla="*/ 17 w 80" name="T34"/>
                <a:gd fmla="*/ 58 h 87" name="T35"/>
                <a:gd fmla="*/ 9 w 80" name="T36"/>
                <a:gd fmla="*/ 47 h 87" name="T37"/>
                <a:gd fmla="*/ 2 w 80" name="T38"/>
                <a:gd fmla="*/ 34 h 87" name="T39"/>
                <a:gd fmla="*/ 0 w 80" name="T40"/>
                <a:gd fmla="*/ 22 h 87" name="T41"/>
                <a:gd fmla="*/ 0 w 80" name="T42"/>
                <a:gd fmla="*/ 11 h 87" name="T43"/>
                <a:gd fmla="*/ 2 w 80" name="T44"/>
                <a:gd fmla="*/ 8 h 87" name="T45"/>
                <a:gd fmla="*/ 5 w 80" name="T46"/>
                <a:gd fmla="*/ 4 h 87" name="T47"/>
                <a:gd fmla="*/ 9 w 80" name="T48"/>
                <a:gd fmla="*/ 2 h 87" name="T49"/>
                <a:gd fmla="*/ 12 w 80" name="T50"/>
                <a:gd fmla="*/ 0 h 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7" w="80">
                  <a:moveTo>
                    <a:pt x="12" y="0"/>
                  </a:moveTo>
                  <a:lnTo>
                    <a:pt x="26" y="2"/>
                  </a:lnTo>
                  <a:lnTo>
                    <a:pt x="40" y="10"/>
                  </a:lnTo>
                  <a:lnTo>
                    <a:pt x="53" y="22"/>
                  </a:lnTo>
                  <a:lnTo>
                    <a:pt x="65" y="35"/>
                  </a:lnTo>
                  <a:lnTo>
                    <a:pt x="69" y="39"/>
                  </a:lnTo>
                  <a:lnTo>
                    <a:pt x="73" y="42"/>
                  </a:lnTo>
                  <a:lnTo>
                    <a:pt x="77" y="43"/>
                  </a:lnTo>
                  <a:lnTo>
                    <a:pt x="80" y="44"/>
                  </a:lnTo>
                  <a:lnTo>
                    <a:pt x="58" y="54"/>
                  </a:lnTo>
                  <a:lnTo>
                    <a:pt x="40" y="68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6" y="79"/>
                  </a:lnTo>
                  <a:lnTo>
                    <a:pt x="25" y="75"/>
                  </a:lnTo>
                  <a:lnTo>
                    <a:pt x="25" y="71"/>
                  </a:lnTo>
                  <a:lnTo>
                    <a:pt x="24" y="68"/>
                  </a:lnTo>
                  <a:lnTo>
                    <a:pt x="17" y="58"/>
                  </a:lnTo>
                  <a:lnTo>
                    <a:pt x="9" y="47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534"/>
            <p:cNvSpPr/>
            <p:nvPr/>
          </p:nvSpPr>
          <p:spPr bwMode="auto">
            <a:xfrm>
              <a:off x="6330496" y="3965660"/>
              <a:ext cx="459802" cy="367841"/>
            </a:xfrm>
            <a:custGeom>
              <a:gdLst>
                <a:gd fmla="*/ 51 w 55" name="T0"/>
                <a:gd fmla="*/ 0 h 44" name="T1"/>
                <a:gd fmla="*/ 55 w 55" name="T2"/>
                <a:gd fmla="*/ 2 h 44" name="T3"/>
                <a:gd fmla="*/ 55 w 55" name="T4"/>
                <a:gd fmla="*/ 6 h 44" name="T5"/>
                <a:gd fmla="*/ 51 w 55" name="T6"/>
                <a:gd fmla="*/ 12 h 44" name="T7"/>
                <a:gd fmla="*/ 43 w 55" name="T8"/>
                <a:gd fmla="*/ 22 h 44" name="T9"/>
                <a:gd fmla="*/ 34 w 55" name="T10"/>
                <a:gd fmla="*/ 30 h 44" name="T11"/>
                <a:gd fmla="*/ 22 w 55" name="T12"/>
                <a:gd fmla="*/ 37 h 44" name="T13"/>
                <a:gd fmla="*/ 12 w 55" name="T14"/>
                <a:gd fmla="*/ 43 h 44" name="T15"/>
                <a:gd fmla="*/ 4 w 55" name="T16"/>
                <a:gd fmla="*/ 44 h 44" name="T17"/>
                <a:gd fmla="*/ 0 w 55" name="T18"/>
                <a:gd fmla="*/ 44 h 44" name="T19"/>
                <a:gd fmla="*/ 0 w 55" name="T20"/>
                <a:gd fmla="*/ 39 h 44" name="T21"/>
                <a:gd fmla="*/ 4 w 55" name="T22"/>
                <a:gd fmla="*/ 32 h 44" name="T23"/>
                <a:gd fmla="*/ 12 w 55" name="T24"/>
                <a:gd fmla="*/ 24 h 44" name="T25"/>
                <a:gd fmla="*/ 22 w 55" name="T26"/>
                <a:gd fmla="*/ 15 h 44" name="T27"/>
                <a:gd fmla="*/ 34 w 55" name="T28"/>
                <a:gd fmla="*/ 8 h 44" name="T29"/>
                <a:gd fmla="*/ 43 w 55" name="T30"/>
                <a:gd fmla="*/ 3 h 44" name="T31"/>
                <a:gd fmla="*/ 51 w 55" name="T32"/>
                <a:gd fmla="*/ 0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55">
                  <a:moveTo>
                    <a:pt x="51" y="0"/>
                  </a:moveTo>
                  <a:lnTo>
                    <a:pt x="55" y="2"/>
                  </a:lnTo>
                  <a:lnTo>
                    <a:pt x="55" y="6"/>
                  </a:lnTo>
                  <a:lnTo>
                    <a:pt x="51" y="12"/>
                  </a:lnTo>
                  <a:lnTo>
                    <a:pt x="43" y="22"/>
                  </a:lnTo>
                  <a:lnTo>
                    <a:pt x="34" y="30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43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535"/>
            <p:cNvSpPr/>
            <p:nvPr/>
          </p:nvSpPr>
          <p:spPr bwMode="auto">
            <a:xfrm>
              <a:off x="6430816" y="4157941"/>
              <a:ext cx="100320" cy="100320"/>
            </a:xfrm>
            <a:custGeom>
              <a:gdLst>
                <a:gd fmla="*/ 6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3 h 12" name="T7"/>
                <a:gd fmla="*/ 12 w 12" name="T8"/>
                <a:gd fmla="*/ 5 h 12" name="T9"/>
                <a:gd fmla="*/ 12 w 12" name="T10"/>
                <a:gd fmla="*/ 8 h 12" name="T11"/>
                <a:gd fmla="*/ 11 w 12" name="T12"/>
                <a:gd fmla="*/ 9 h 12" name="T13"/>
                <a:gd fmla="*/ 10 w 12" name="T14"/>
                <a:gd fmla="*/ 12 h 12" name="T15"/>
                <a:gd fmla="*/ 7 w 12" name="T16"/>
                <a:gd fmla="*/ 12 h 12" name="T17"/>
                <a:gd fmla="*/ 4 w 12" name="T18"/>
                <a:gd fmla="*/ 12 h 12" name="T19"/>
                <a:gd fmla="*/ 2 w 12" name="T20"/>
                <a:gd fmla="*/ 10 h 12" name="T21"/>
                <a:gd fmla="*/ 0 w 12" name="T22"/>
                <a:gd fmla="*/ 9 h 12" name="T23"/>
                <a:gd fmla="*/ 0 w 12" name="T24"/>
                <a:gd fmla="*/ 7 h 12" name="T25"/>
                <a:gd fmla="*/ 0 w 12" name="T26"/>
                <a:gd fmla="*/ 4 h 12" name="T27"/>
                <a:gd fmla="*/ 2 w 12" name="T28"/>
                <a:gd fmla="*/ 1 h 12" name="T29"/>
                <a:gd fmla="*/ 3 w 12" name="T30"/>
                <a:gd fmla="*/ 0 h 12" name="T31"/>
                <a:gd fmla="*/ 6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536"/>
            <p:cNvSpPr/>
            <p:nvPr/>
          </p:nvSpPr>
          <p:spPr bwMode="auto">
            <a:xfrm>
              <a:off x="6096415" y="3656339"/>
              <a:ext cx="250801" cy="535042"/>
            </a:xfrm>
            <a:custGeom>
              <a:gdLst>
                <a:gd fmla="*/ 2 w 30" name="T0"/>
                <a:gd fmla="*/ 0 h 64" name="T1"/>
                <a:gd fmla="*/ 3 w 30" name="T2"/>
                <a:gd fmla="*/ 12 h 64" name="T3"/>
                <a:gd fmla="*/ 8 w 30" name="T4"/>
                <a:gd fmla="*/ 23 h 64" name="T5"/>
                <a:gd fmla="*/ 14 w 30" name="T6"/>
                <a:gd fmla="*/ 33 h 64" name="T7"/>
                <a:gd fmla="*/ 19 w 30" name="T8"/>
                <a:gd fmla="*/ 40 h 64" name="T9"/>
                <a:gd fmla="*/ 22 w 30" name="T10"/>
                <a:gd fmla="*/ 41 h 64" name="T11"/>
                <a:gd fmla="*/ 27 w 30" name="T12"/>
                <a:gd fmla="*/ 51 h 64" name="T13"/>
                <a:gd fmla="*/ 30 w 30" name="T14"/>
                <a:gd fmla="*/ 57 h 64" name="T15"/>
                <a:gd fmla="*/ 30 w 30" name="T16"/>
                <a:gd fmla="*/ 61 h 64" name="T17"/>
                <a:gd fmla="*/ 28 w 30" name="T18"/>
                <a:gd fmla="*/ 63 h 64" name="T19"/>
                <a:gd fmla="*/ 27 w 30" name="T20"/>
                <a:gd fmla="*/ 64 h 64" name="T21"/>
                <a:gd fmla="*/ 27 w 30" name="T22"/>
                <a:gd fmla="*/ 60 h 64" name="T23"/>
                <a:gd fmla="*/ 26 w 30" name="T24"/>
                <a:gd fmla="*/ 57 h 64" name="T25"/>
                <a:gd fmla="*/ 24 w 30" name="T26"/>
                <a:gd fmla="*/ 55 h 64" name="T27"/>
                <a:gd fmla="*/ 23 w 30" name="T28"/>
                <a:gd fmla="*/ 52 h 64" name="T29"/>
                <a:gd fmla="*/ 23 w 30" name="T30"/>
                <a:gd fmla="*/ 52 h 64" name="T31"/>
                <a:gd fmla="*/ 11 w 30" name="T32"/>
                <a:gd fmla="*/ 36 h 64" name="T33"/>
                <a:gd fmla="*/ 4 w 30" name="T34"/>
                <a:gd fmla="*/ 23 h 64" name="T35"/>
                <a:gd fmla="*/ 2 w 30" name="T36"/>
                <a:gd fmla="*/ 12 h 64" name="T37"/>
                <a:gd fmla="*/ 0 w 30" name="T38"/>
                <a:gd fmla="*/ 5 h 64" name="T39"/>
                <a:gd fmla="*/ 2 w 30" name="T40"/>
                <a:gd fmla="*/ 1 h 64" name="T41"/>
                <a:gd fmla="*/ 2 w 30" name="T42"/>
                <a:gd fmla="*/ 0 h 6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4" w="30">
                  <a:moveTo>
                    <a:pt x="2" y="0"/>
                  </a:moveTo>
                  <a:lnTo>
                    <a:pt x="3" y="12"/>
                  </a:lnTo>
                  <a:lnTo>
                    <a:pt x="8" y="23"/>
                  </a:lnTo>
                  <a:lnTo>
                    <a:pt x="14" y="33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7" y="51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28" y="63"/>
                  </a:lnTo>
                  <a:lnTo>
                    <a:pt x="27" y="64"/>
                  </a:lnTo>
                  <a:lnTo>
                    <a:pt x="27" y="60"/>
                  </a:lnTo>
                  <a:lnTo>
                    <a:pt x="26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1" y="36"/>
                  </a:lnTo>
                  <a:lnTo>
                    <a:pt x="4" y="23"/>
                  </a:lnTo>
                  <a:lnTo>
                    <a:pt x="2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537"/>
            <p:cNvSpPr/>
            <p:nvPr/>
          </p:nvSpPr>
          <p:spPr bwMode="auto">
            <a:xfrm>
              <a:off x="5143371" y="2126454"/>
              <a:ext cx="2290648" cy="2031487"/>
            </a:xfrm>
            <a:custGeom>
              <a:gdLst>
                <a:gd fmla="*/ 67 w 274" name="T0"/>
                <a:gd fmla="*/ 0 h 243" name="T1"/>
                <a:gd fmla="*/ 83 w 274" name="T2"/>
                <a:gd fmla="*/ 1 h 243" name="T3"/>
                <a:gd fmla="*/ 96 w 274" name="T4"/>
                <a:gd fmla="*/ 6 h 243" name="T5"/>
                <a:gd fmla="*/ 107 w 274" name="T6"/>
                <a:gd fmla="*/ 12 h 243" name="T7"/>
                <a:gd fmla="*/ 114 w 274" name="T8"/>
                <a:gd fmla="*/ 17 h 243" name="T9"/>
                <a:gd fmla="*/ 117 w 274" name="T10"/>
                <a:gd fmla="*/ 18 h 243" name="T11"/>
                <a:gd fmla="*/ 121 w 274" name="T12"/>
                <a:gd fmla="*/ 22 h 243" name="T13"/>
                <a:gd fmla="*/ 122 w 274" name="T14"/>
                <a:gd fmla="*/ 26 h 243" name="T15"/>
                <a:gd fmla="*/ 122 w 274" name="T16"/>
                <a:gd fmla="*/ 30 h 243" name="T17"/>
                <a:gd fmla="*/ 122 w 274" name="T18"/>
                <a:gd fmla="*/ 34 h 243" name="T19"/>
                <a:gd fmla="*/ 120 w 274" name="T20"/>
                <a:gd fmla="*/ 38 h 243" name="T21"/>
                <a:gd fmla="*/ 117 w 274" name="T22"/>
                <a:gd fmla="*/ 42 h 243" name="T23"/>
                <a:gd fmla="*/ 113 w 274" name="T24"/>
                <a:gd fmla="*/ 44 h 243" name="T25"/>
                <a:gd fmla="*/ 108 w 274" name="T26"/>
                <a:gd fmla="*/ 45 h 243" name="T27"/>
                <a:gd fmla="*/ 104 w 274" name="T28"/>
                <a:gd fmla="*/ 44 h 243" name="T29"/>
                <a:gd fmla="*/ 100 w 274" name="T30"/>
                <a:gd fmla="*/ 41 h 243" name="T31"/>
                <a:gd fmla="*/ 93 w 274" name="T32"/>
                <a:gd fmla="*/ 37 h 243" name="T33"/>
                <a:gd fmla="*/ 83 w 274" name="T34"/>
                <a:gd fmla="*/ 32 h 243" name="T35"/>
                <a:gd fmla="*/ 69 w 274" name="T36"/>
                <a:gd fmla="*/ 28 h 243" name="T37"/>
                <a:gd fmla="*/ 57 w 274" name="T38"/>
                <a:gd fmla="*/ 29 h 243" name="T39"/>
                <a:gd fmla="*/ 48 w 274" name="T40"/>
                <a:gd fmla="*/ 33 h 243" name="T41"/>
                <a:gd fmla="*/ 39 w 274" name="T42"/>
                <a:gd fmla="*/ 41 h 243" name="T43"/>
                <a:gd fmla="*/ 32 w 274" name="T44"/>
                <a:gd fmla="*/ 54 h 243" name="T45"/>
                <a:gd fmla="*/ 30 w 274" name="T46"/>
                <a:gd fmla="*/ 58 h 243" name="T47"/>
                <a:gd fmla="*/ 28 w 274" name="T48"/>
                <a:gd fmla="*/ 65 h 243" name="T49"/>
                <a:gd fmla="*/ 28 w 274" name="T50"/>
                <a:gd fmla="*/ 73 h 243" name="T51"/>
                <a:gd fmla="*/ 32 w 274" name="T52"/>
                <a:gd fmla="*/ 82 h 243" name="T53"/>
                <a:gd fmla="*/ 40 w 274" name="T54"/>
                <a:gd fmla="*/ 91 h 243" name="T55"/>
                <a:gd fmla="*/ 52 w 274" name="T56"/>
                <a:gd fmla="*/ 102 h 243" name="T57"/>
                <a:gd fmla="*/ 72 w 274" name="T58"/>
                <a:gd fmla="*/ 114 h 243" name="T59"/>
                <a:gd fmla="*/ 266 w 274" name="T60"/>
                <a:gd fmla="*/ 216 h 243" name="T61"/>
                <a:gd fmla="*/ 270 w 274" name="T62"/>
                <a:gd fmla="*/ 219 h 243" name="T63"/>
                <a:gd fmla="*/ 273 w 274" name="T64"/>
                <a:gd fmla="*/ 222 h 243" name="T65"/>
                <a:gd fmla="*/ 274 w 274" name="T66"/>
                <a:gd fmla="*/ 226 h 243" name="T67"/>
                <a:gd fmla="*/ 274 w 274" name="T68"/>
                <a:gd fmla="*/ 231 h 243" name="T69"/>
                <a:gd fmla="*/ 273 w 274" name="T70"/>
                <a:gd fmla="*/ 235 h 243" name="T71"/>
                <a:gd fmla="*/ 270 w 274" name="T72"/>
                <a:gd fmla="*/ 239 h 243" name="T73"/>
                <a:gd fmla="*/ 266 w 274" name="T74"/>
                <a:gd fmla="*/ 242 h 243" name="T75"/>
                <a:gd fmla="*/ 262 w 274" name="T76"/>
                <a:gd fmla="*/ 243 h 243" name="T77"/>
                <a:gd fmla="*/ 258 w 274" name="T78"/>
                <a:gd fmla="*/ 243 h 243" name="T79"/>
                <a:gd fmla="*/ 253 w 274" name="T80"/>
                <a:gd fmla="*/ 242 h 243" name="T81"/>
                <a:gd fmla="*/ 59 w 274" name="T82"/>
                <a:gd fmla="*/ 139 h 243" name="T83"/>
                <a:gd fmla="*/ 31 w 274" name="T84"/>
                <a:gd fmla="*/ 122 h 243" name="T85"/>
                <a:gd fmla="*/ 12 w 274" name="T86"/>
                <a:gd fmla="*/ 103 h 243" name="T87"/>
                <a:gd fmla="*/ 2 w 274" name="T88"/>
                <a:gd fmla="*/ 85 h 243" name="T89"/>
                <a:gd fmla="*/ 0 w 274" name="T90"/>
                <a:gd fmla="*/ 64 h 243" name="T91"/>
                <a:gd fmla="*/ 6 w 274" name="T92"/>
                <a:gd fmla="*/ 42 h 243" name="T93"/>
                <a:gd fmla="*/ 6 w 274" name="T94"/>
                <a:gd fmla="*/ 42 h 243" name="T95"/>
                <a:gd fmla="*/ 18 w 274" name="T96"/>
                <a:gd fmla="*/ 22 h 243" name="T97"/>
                <a:gd fmla="*/ 32 w 274" name="T98"/>
                <a:gd fmla="*/ 8 h 243" name="T99"/>
                <a:gd fmla="*/ 51 w 274" name="T100"/>
                <a:gd fmla="*/ 1 h 243" name="T101"/>
                <a:gd fmla="*/ 67 w 274" name="T102"/>
                <a:gd fmla="*/ 0 h 2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3" w="274">
                  <a:moveTo>
                    <a:pt x="67" y="0"/>
                  </a:moveTo>
                  <a:lnTo>
                    <a:pt x="83" y="1"/>
                  </a:lnTo>
                  <a:lnTo>
                    <a:pt x="96" y="6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117" y="18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2" y="34"/>
                  </a:lnTo>
                  <a:lnTo>
                    <a:pt x="120" y="38"/>
                  </a:lnTo>
                  <a:lnTo>
                    <a:pt x="117" y="42"/>
                  </a:lnTo>
                  <a:lnTo>
                    <a:pt x="113" y="44"/>
                  </a:lnTo>
                  <a:lnTo>
                    <a:pt x="108" y="45"/>
                  </a:lnTo>
                  <a:lnTo>
                    <a:pt x="104" y="44"/>
                  </a:lnTo>
                  <a:lnTo>
                    <a:pt x="100" y="41"/>
                  </a:lnTo>
                  <a:lnTo>
                    <a:pt x="93" y="37"/>
                  </a:lnTo>
                  <a:lnTo>
                    <a:pt x="83" y="32"/>
                  </a:lnTo>
                  <a:lnTo>
                    <a:pt x="69" y="28"/>
                  </a:lnTo>
                  <a:lnTo>
                    <a:pt x="57" y="29"/>
                  </a:lnTo>
                  <a:lnTo>
                    <a:pt x="48" y="33"/>
                  </a:lnTo>
                  <a:lnTo>
                    <a:pt x="39" y="41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8" y="65"/>
                  </a:lnTo>
                  <a:lnTo>
                    <a:pt x="28" y="73"/>
                  </a:lnTo>
                  <a:lnTo>
                    <a:pt x="32" y="82"/>
                  </a:lnTo>
                  <a:lnTo>
                    <a:pt x="40" y="91"/>
                  </a:lnTo>
                  <a:lnTo>
                    <a:pt x="52" y="102"/>
                  </a:lnTo>
                  <a:lnTo>
                    <a:pt x="72" y="114"/>
                  </a:lnTo>
                  <a:lnTo>
                    <a:pt x="266" y="216"/>
                  </a:lnTo>
                  <a:lnTo>
                    <a:pt x="270" y="219"/>
                  </a:lnTo>
                  <a:lnTo>
                    <a:pt x="273" y="222"/>
                  </a:lnTo>
                  <a:lnTo>
                    <a:pt x="274" y="226"/>
                  </a:lnTo>
                  <a:lnTo>
                    <a:pt x="274" y="231"/>
                  </a:lnTo>
                  <a:lnTo>
                    <a:pt x="273" y="235"/>
                  </a:lnTo>
                  <a:lnTo>
                    <a:pt x="270" y="239"/>
                  </a:lnTo>
                  <a:lnTo>
                    <a:pt x="266" y="242"/>
                  </a:lnTo>
                  <a:lnTo>
                    <a:pt x="262" y="243"/>
                  </a:lnTo>
                  <a:lnTo>
                    <a:pt x="258" y="243"/>
                  </a:lnTo>
                  <a:lnTo>
                    <a:pt x="253" y="242"/>
                  </a:lnTo>
                  <a:lnTo>
                    <a:pt x="59" y="139"/>
                  </a:lnTo>
                  <a:lnTo>
                    <a:pt x="31" y="122"/>
                  </a:lnTo>
                  <a:lnTo>
                    <a:pt x="12" y="103"/>
                  </a:lnTo>
                  <a:lnTo>
                    <a:pt x="2" y="85"/>
                  </a:lnTo>
                  <a:lnTo>
                    <a:pt x="0" y="6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22"/>
                  </a:lnTo>
                  <a:lnTo>
                    <a:pt x="32" y="8"/>
                  </a:lnTo>
                  <a:lnTo>
                    <a:pt x="51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Line 7538"/>
            <p:cNvSpPr>
              <a:spLocks noChangeShapeType="1"/>
            </p:cNvSpPr>
            <p:nvPr/>
          </p:nvSpPr>
          <p:spPr bwMode="auto">
            <a:xfrm flipH="1">
              <a:off x="7400579" y="4091061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7539"/>
            <p:cNvSpPr>
              <a:spLocks noChangeShapeType="1"/>
            </p:cNvSpPr>
            <p:nvPr/>
          </p:nvSpPr>
          <p:spPr bwMode="auto">
            <a:xfrm flipH="1">
              <a:off x="7367139" y="4124501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7540"/>
            <p:cNvSpPr>
              <a:spLocks noChangeShapeType="1"/>
            </p:cNvSpPr>
            <p:nvPr/>
          </p:nvSpPr>
          <p:spPr bwMode="auto">
            <a:xfrm flipH="1">
              <a:off x="7333699" y="4149581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7541"/>
            <p:cNvSpPr>
              <a:spLocks noChangeShapeType="1"/>
            </p:cNvSpPr>
            <p:nvPr/>
          </p:nvSpPr>
          <p:spPr bwMode="auto">
            <a:xfrm flipH="1">
              <a:off x="7300259" y="4157941"/>
              <a:ext cx="3344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7542"/>
            <p:cNvSpPr>
              <a:spLocks noChangeShapeType="1"/>
            </p:cNvSpPr>
            <p:nvPr/>
          </p:nvSpPr>
          <p:spPr bwMode="auto">
            <a:xfrm flipH="1" flipV="1">
              <a:off x="7258459" y="4149581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7543"/>
            <p:cNvSpPr>
              <a:spLocks noChangeShapeType="1"/>
            </p:cNvSpPr>
            <p:nvPr/>
          </p:nvSpPr>
          <p:spPr bwMode="auto">
            <a:xfrm flipH="1" flipV="1">
              <a:off x="5636613" y="3288498"/>
              <a:ext cx="1621846" cy="86108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Line 7544"/>
            <p:cNvSpPr>
              <a:spLocks noChangeShapeType="1"/>
            </p:cNvSpPr>
            <p:nvPr/>
          </p:nvSpPr>
          <p:spPr bwMode="auto">
            <a:xfrm flipH="1" flipV="1">
              <a:off x="5402532" y="3146377"/>
              <a:ext cx="234081" cy="1421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Line 7545"/>
            <p:cNvSpPr>
              <a:spLocks noChangeShapeType="1"/>
            </p:cNvSpPr>
            <p:nvPr/>
          </p:nvSpPr>
          <p:spPr bwMode="auto">
            <a:xfrm flipH="1" flipV="1">
              <a:off x="5243692" y="2987537"/>
              <a:ext cx="158841" cy="15884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Line 7546"/>
            <p:cNvSpPr>
              <a:spLocks noChangeShapeType="1"/>
            </p:cNvSpPr>
            <p:nvPr/>
          </p:nvSpPr>
          <p:spPr bwMode="auto">
            <a:xfrm flipH="1" flipV="1">
              <a:off x="5160091" y="2837056"/>
              <a:ext cx="83600" cy="15048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Line 7547"/>
            <p:cNvSpPr>
              <a:spLocks noChangeShapeType="1"/>
            </p:cNvSpPr>
            <p:nvPr/>
          </p:nvSpPr>
          <p:spPr bwMode="auto">
            <a:xfrm flipH="1" flipV="1">
              <a:off x="5143371" y="2661496"/>
              <a:ext cx="16720" cy="17556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Line 7548"/>
            <p:cNvSpPr>
              <a:spLocks noChangeShapeType="1"/>
            </p:cNvSpPr>
            <p:nvPr/>
          </p:nvSpPr>
          <p:spPr bwMode="auto">
            <a:xfrm flipV="1">
              <a:off x="5143371" y="2477575"/>
              <a:ext cx="50160" cy="18392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Line 7549"/>
            <p:cNvSpPr>
              <a:spLocks noChangeShapeType="1"/>
            </p:cNvSpPr>
            <p:nvPr/>
          </p:nvSpPr>
          <p:spPr bwMode="auto">
            <a:xfrm flipH="1">
              <a:off x="5193532" y="2477575"/>
              <a:ext cx="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Line 7550"/>
            <p:cNvSpPr>
              <a:spLocks noChangeShapeType="1"/>
            </p:cNvSpPr>
            <p:nvPr/>
          </p:nvSpPr>
          <p:spPr bwMode="auto">
            <a:xfrm flipV="1">
              <a:off x="5193532" y="2310375"/>
              <a:ext cx="100320" cy="16720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Line 7551"/>
            <p:cNvSpPr>
              <a:spLocks noChangeShapeType="1"/>
            </p:cNvSpPr>
            <p:nvPr/>
          </p:nvSpPr>
          <p:spPr bwMode="auto">
            <a:xfrm flipV="1">
              <a:off x="5293852" y="2193334"/>
              <a:ext cx="117040" cy="1170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7552"/>
            <p:cNvSpPr>
              <a:spLocks noChangeShapeType="1"/>
            </p:cNvSpPr>
            <p:nvPr/>
          </p:nvSpPr>
          <p:spPr bwMode="auto">
            <a:xfrm flipV="1">
              <a:off x="5410892" y="2134814"/>
              <a:ext cx="158841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Line 7553"/>
            <p:cNvSpPr>
              <a:spLocks noChangeShapeType="1"/>
            </p:cNvSpPr>
            <p:nvPr/>
          </p:nvSpPr>
          <p:spPr bwMode="auto">
            <a:xfrm flipV="1">
              <a:off x="556973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Line 7554"/>
            <p:cNvSpPr>
              <a:spLocks noChangeShapeType="1"/>
            </p:cNvSpPr>
            <p:nvPr/>
          </p:nvSpPr>
          <p:spPr bwMode="auto">
            <a:xfrm>
              <a:off x="570349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Line 7555"/>
            <p:cNvSpPr>
              <a:spLocks noChangeShapeType="1"/>
            </p:cNvSpPr>
            <p:nvPr/>
          </p:nvSpPr>
          <p:spPr bwMode="auto">
            <a:xfrm>
              <a:off x="5837254" y="2134814"/>
              <a:ext cx="10868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Line 7556"/>
            <p:cNvSpPr>
              <a:spLocks noChangeShapeType="1"/>
            </p:cNvSpPr>
            <p:nvPr/>
          </p:nvSpPr>
          <p:spPr bwMode="auto">
            <a:xfrm>
              <a:off x="5945934" y="2176614"/>
              <a:ext cx="91960" cy="501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Line 7557"/>
            <p:cNvSpPr>
              <a:spLocks noChangeShapeType="1"/>
            </p:cNvSpPr>
            <p:nvPr/>
          </p:nvSpPr>
          <p:spPr bwMode="auto">
            <a:xfrm>
              <a:off x="6037895" y="2226774"/>
              <a:ext cx="5852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7558"/>
            <p:cNvSpPr>
              <a:spLocks noChangeShapeType="1"/>
            </p:cNvSpPr>
            <p:nvPr/>
          </p:nvSpPr>
          <p:spPr bwMode="auto">
            <a:xfrm>
              <a:off x="6096415" y="2268574"/>
              <a:ext cx="2508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Line 7559"/>
            <p:cNvSpPr>
              <a:spLocks noChangeShapeType="1"/>
            </p:cNvSpPr>
            <p:nvPr/>
          </p:nvSpPr>
          <p:spPr bwMode="auto">
            <a:xfrm>
              <a:off x="6121495" y="2276934"/>
              <a:ext cx="334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7560"/>
            <p:cNvSpPr>
              <a:spLocks noChangeShapeType="1"/>
            </p:cNvSpPr>
            <p:nvPr/>
          </p:nvSpPr>
          <p:spPr bwMode="auto">
            <a:xfrm>
              <a:off x="6154935" y="2310375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7561"/>
            <p:cNvSpPr>
              <a:spLocks noChangeShapeType="1"/>
            </p:cNvSpPr>
            <p:nvPr/>
          </p:nvSpPr>
          <p:spPr bwMode="auto">
            <a:xfrm flipH="1">
              <a:off x="6163295" y="234381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Line 7562"/>
            <p:cNvSpPr>
              <a:spLocks noChangeShapeType="1"/>
            </p:cNvSpPr>
            <p:nvPr/>
          </p:nvSpPr>
          <p:spPr bwMode="auto">
            <a:xfrm flipH="1">
              <a:off x="6163295" y="237725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Line 7563"/>
            <p:cNvSpPr>
              <a:spLocks noChangeShapeType="1"/>
            </p:cNvSpPr>
            <p:nvPr/>
          </p:nvSpPr>
          <p:spPr bwMode="auto">
            <a:xfrm flipH="1">
              <a:off x="6146575" y="2410695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Line 7564"/>
            <p:cNvSpPr>
              <a:spLocks noChangeShapeType="1"/>
            </p:cNvSpPr>
            <p:nvPr/>
          </p:nvSpPr>
          <p:spPr bwMode="auto">
            <a:xfrm flipH="1">
              <a:off x="6121495" y="2444135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Line 7565"/>
            <p:cNvSpPr>
              <a:spLocks noChangeShapeType="1"/>
            </p:cNvSpPr>
            <p:nvPr/>
          </p:nvSpPr>
          <p:spPr bwMode="auto">
            <a:xfrm flipH="1">
              <a:off x="6088055" y="2477575"/>
              <a:ext cx="33440" cy="167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Line 7566"/>
            <p:cNvSpPr>
              <a:spLocks noChangeShapeType="1"/>
            </p:cNvSpPr>
            <p:nvPr/>
          </p:nvSpPr>
          <p:spPr bwMode="auto">
            <a:xfrm flipH="1">
              <a:off x="6046255" y="2494295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Line 7567"/>
            <p:cNvSpPr>
              <a:spLocks noChangeShapeType="1"/>
            </p:cNvSpPr>
            <p:nvPr/>
          </p:nvSpPr>
          <p:spPr bwMode="auto">
            <a:xfrm flipH="1" flipV="1">
              <a:off x="6012814" y="2494295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Line 7568"/>
            <p:cNvSpPr>
              <a:spLocks noChangeShapeType="1"/>
            </p:cNvSpPr>
            <p:nvPr/>
          </p:nvSpPr>
          <p:spPr bwMode="auto">
            <a:xfrm flipH="1" flipV="1">
              <a:off x="5979374" y="2469215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Line 7569"/>
            <p:cNvSpPr>
              <a:spLocks noChangeShapeType="1"/>
            </p:cNvSpPr>
            <p:nvPr/>
          </p:nvSpPr>
          <p:spPr bwMode="auto">
            <a:xfrm flipH="1" flipV="1">
              <a:off x="5920854" y="2435775"/>
              <a:ext cx="585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Line 7570"/>
            <p:cNvSpPr>
              <a:spLocks noChangeShapeType="1"/>
            </p:cNvSpPr>
            <p:nvPr/>
          </p:nvSpPr>
          <p:spPr bwMode="auto">
            <a:xfrm flipH="1" flipV="1">
              <a:off x="5837254" y="2393975"/>
              <a:ext cx="8360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Line 7571"/>
            <p:cNvSpPr>
              <a:spLocks noChangeShapeType="1"/>
            </p:cNvSpPr>
            <p:nvPr/>
          </p:nvSpPr>
          <p:spPr bwMode="auto">
            <a:xfrm flipH="1" flipV="1">
              <a:off x="5720213" y="2360535"/>
              <a:ext cx="1170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7572"/>
            <p:cNvSpPr>
              <a:spLocks noChangeShapeType="1"/>
            </p:cNvSpPr>
            <p:nvPr/>
          </p:nvSpPr>
          <p:spPr bwMode="auto">
            <a:xfrm flipH="1">
              <a:off x="5619893" y="2360535"/>
              <a:ext cx="10032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7573"/>
            <p:cNvSpPr>
              <a:spLocks noChangeShapeType="1"/>
            </p:cNvSpPr>
            <p:nvPr/>
          </p:nvSpPr>
          <p:spPr bwMode="auto">
            <a:xfrm flipH="1">
              <a:off x="5544653" y="2368895"/>
              <a:ext cx="752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Line 7574"/>
            <p:cNvSpPr>
              <a:spLocks noChangeShapeType="1"/>
            </p:cNvSpPr>
            <p:nvPr/>
          </p:nvSpPr>
          <p:spPr bwMode="auto">
            <a:xfrm flipH="1">
              <a:off x="5469413" y="2402335"/>
              <a:ext cx="7524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Line 7575"/>
            <p:cNvSpPr>
              <a:spLocks noChangeShapeType="1"/>
            </p:cNvSpPr>
            <p:nvPr/>
          </p:nvSpPr>
          <p:spPr bwMode="auto">
            <a:xfrm flipH="1">
              <a:off x="5410892" y="2469215"/>
              <a:ext cx="58520" cy="1086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Line 7576"/>
            <p:cNvSpPr>
              <a:spLocks noChangeShapeType="1"/>
            </p:cNvSpPr>
            <p:nvPr/>
          </p:nvSpPr>
          <p:spPr bwMode="auto">
            <a:xfrm flipH="1">
              <a:off x="5394172" y="2577896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Line 7577"/>
            <p:cNvSpPr>
              <a:spLocks noChangeShapeType="1"/>
            </p:cNvSpPr>
            <p:nvPr/>
          </p:nvSpPr>
          <p:spPr bwMode="auto">
            <a:xfrm flipH="1">
              <a:off x="5377452" y="2611336"/>
              <a:ext cx="16720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Line 7578"/>
            <p:cNvSpPr>
              <a:spLocks noChangeShapeType="1"/>
            </p:cNvSpPr>
            <p:nvPr/>
          </p:nvSpPr>
          <p:spPr bwMode="auto">
            <a:xfrm flipH="1">
              <a:off x="5377452" y="2669856"/>
              <a:ext cx="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Line 7579"/>
            <p:cNvSpPr>
              <a:spLocks noChangeShapeType="1"/>
            </p:cNvSpPr>
            <p:nvPr/>
          </p:nvSpPr>
          <p:spPr bwMode="auto">
            <a:xfrm>
              <a:off x="5377452" y="2736736"/>
              <a:ext cx="3344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Line 7580"/>
            <p:cNvSpPr>
              <a:spLocks noChangeShapeType="1"/>
            </p:cNvSpPr>
            <p:nvPr/>
          </p:nvSpPr>
          <p:spPr bwMode="auto">
            <a:xfrm>
              <a:off x="5410892" y="2811976"/>
              <a:ext cx="6688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Line 7581"/>
            <p:cNvSpPr>
              <a:spLocks noChangeShapeType="1"/>
            </p:cNvSpPr>
            <p:nvPr/>
          </p:nvSpPr>
          <p:spPr bwMode="auto">
            <a:xfrm>
              <a:off x="5477773" y="2887217"/>
              <a:ext cx="100320" cy="919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Line 7582"/>
            <p:cNvSpPr>
              <a:spLocks noChangeShapeType="1"/>
            </p:cNvSpPr>
            <p:nvPr/>
          </p:nvSpPr>
          <p:spPr bwMode="auto">
            <a:xfrm>
              <a:off x="5578093" y="2979177"/>
              <a:ext cx="167201" cy="1003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Line 7583"/>
            <p:cNvSpPr>
              <a:spLocks noChangeShapeType="1"/>
            </p:cNvSpPr>
            <p:nvPr/>
          </p:nvSpPr>
          <p:spPr bwMode="auto">
            <a:xfrm>
              <a:off x="5745294" y="3079497"/>
              <a:ext cx="1621846" cy="85272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Line 7584"/>
            <p:cNvSpPr>
              <a:spLocks noChangeShapeType="1"/>
            </p:cNvSpPr>
            <p:nvPr/>
          </p:nvSpPr>
          <p:spPr bwMode="auto">
            <a:xfrm>
              <a:off x="7367139" y="3932220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Line 7585"/>
            <p:cNvSpPr>
              <a:spLocks noChangeShapeType="1"/>
            </p:cNvSpPr>
            <p:nvPr/>
          </p:nvSpPr>
          <p:spPr bwMode="auto">
            <a:xfrm>
              <a:off x="7400579" y="3957300"/>
              <a:ext cx="2508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Line 7586"/>
            <p:cNvSpPr>
              <a:spLocks noChangeShapeType="1"/>
            </p:cNvSpPr>
            <p:nvPr/>
          </p:nvSpPr>
          <p:spPr bwMode="auto">
            <a:xfrm>
              <a:off x="7425659" y="3982380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Line 7587"/>
            <p:cNvSpPr>
              <a:spLocks noChangeShapeType="1"/>
            </p:cNvSpPr>
            <p:nvPr/>
          </p:nvSpPr>
          <p:spPr bwMode="auto">
            <a:xfrm flipH="1">
              <a:off x="7434019" y="4015821"/>
              <a:ext cx="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Line 7588"/>
            <p:cNvSpPr>
              <a:spLocks noChangeShapeType="1"/>
            </p:cNvSpPr>
            <p:nvPr/>
          </p:nvSpPr>
          <p:spPr bwMode="auto">
            <a:xfrm flipH="1">
              <a:off x="7425659" y="4057621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589"/>
            <p:cNvSpPr/>
            <p:nvPr/>
          </p:nvSpPr>
          <p:spPr bwMode="auto">
            <a:xfrm>
              <a:off x="6071335" y="2235134"/>
              <a:ext cx="108680" cy="225721"/>
            </a:xfrm>
            <a:custGeom>
              <a:gdLst>
                <a:gd fmla="*/ 0 w 13" name="T0"/>
                <a:gd fmla="*/ 0 h 27" name="T1"/>
                <a:gd fmla="*/ 2 w 13" name="T2"/>
                <a:gd fmla="*/ 3 h 27" name="T3"/>
                <a:gd fmla="*/ 5 w 13" name="T4"/>
                <a:gd fmla="*/ 4 h 27" name="T5"/>
                <a:gd fmla="*/ 7 w 13" name="T6"/>
                <a:gd fmla="*/ 5 h 27" name="T7"/>
                <a:gd fmla="*/ 7 w 13" name="T8"/>
                <a:gd fmla="*/ 7 h 27" name="T9"/>
                <a:gd fmla="*/ 11 w 13" name="T10"/>
                <a:gd fmla="*/ 9 h 27" name="T11"/>
                <a:gd fmla="*/ 13 w 13" name="T12"/>
                <a:gd fmla="*/ 13 h 27" name="T13"/>
                <a:gd fmla="*/ 13 w 13" name="T14"/>
                <a:gd fmla="*/ 17 h 27" name="T15"/>
                <a:gd fmla="*/ 13 w 13" name="T16"/>
                <a:gd fmla="*/ 23 h 27" name="T17"/>
                <a:gd fmla="*/ 10 w 13" name="T18"/>
                <a:gd fmla="*/ 27 h 27" name="T19"/>
                <a:gd fmla="*/ 0 w 13" name="T20"/>
                <a:gd fmla="*/ 0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13">
                  <a:moveTo>
                    <a:pt x="0" y="0"/>
                  </a:moveTo>
                  <a:lnTo>
                    <a:pt x="2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1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590"/>
            <p:cNvSpPr/>
            <p:nvPr/>
          </p:nvSpPr>
          <p:spPr bwMode="auto">
            <a:xfrm>
              <a:off x="5703493" y="2126454"/>
              <a:ext cx="209001" cy="300961"/>
            </a:xfrm>
            <a:custGeom>
              <a:gdLst>
                <a:gd fmla="*/ 0 w 25" name="T0"/>
                <a:gd fmla="*/ 0 h 36" name="T1"/>
                <a:gd fmla="*/ 9 w 25" name="T2"/>
                <a:gd fmla="*/ 1 h 36" name="T3"/>
                <a:gd fmla="*/ 25 w 25" name="T4"/>
                <a:gd fmla="*/ 36 h 36" name="T5"/>
                <a:gd fmla="*/ 20 w 25" name="T6"/>
                <a:gd fmla="*/ 33 h 36" name="T7"/>
                <a:gd fmla="*/ 13 w 25" name="T8"/>
                <a:gd fmla="*/ 30 h 36" name="T9"/>
                <a:gd fmla="*/ 0 w 25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5">
                  <a:moveTo>
                    <a:pt x="0" y="0"/>
                  </a:moveTo>
                  <a:lnTo>
                    <a:pt x="9" y="1"/>
                  </a:lnTo>
                  <a:lnTo>
                    <a:pt x="25" y="36"/>
                  </a:lnTo>
                  <a:lnTo>
                    <a:pt x="20" y="33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591"/>
            <p:cNvSpPr/>
            <p:nvPr/>
          </p:nvSpPr>
          <p:spPr bwMode="auto">
            <a:xfrm>
              <a:off x="5870694" y="2143174"/>
              <a:ext cx="225721" cy="359481"/>
            </a:xfrm>
            <a:custGeom>
              <a:gdLst>
                <a:gd fmla="*/ 0 w 27" name="T0"/>
                <a:gd fmla="*/ 0 h 43" name="T1"/>
                <a:gd fmla="*/ 5 w 27" name="T2"/>
                <a:gd fmla="*/ 3 h 43" name="T3"/>
                <a:gd fmla="*/ 12 w 27" name="T4"/>
                <a:gd fmla="*/ 6 h 43" name="T5"/>
                <a:gd fmla="*/ 27 w 27" name="T6"/>
                <a:gd fmla="*/ 42 h 43" name="T7"/>
                <a:gd fmla="*/ 22 w 27" name="T8"/>
                <a:gd fmla="*/ 43 h 43" name="T9"/>
                <a:gd fmla="*/ 17 w 27" name="T10"/>
                <a:gd fmla="*/ 42 h 43" name="T11"/>
                <a:gd fmla="*/ 0 w 27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7">
                  <a:moveTo>
                    <a:pt x="0" y="0"/>
                  </a:moveTo>
                  <a:lnTo>
                    <a:pt x="5" y="3"/>
                  </a:lnTo>
                  <a:lnTo>
                    <a:pt x="12" y="6"/>
                  </a:lnTo>
                  <a:lnTo>
                    <a:pt x="27" y="42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7592"/>
            <p:cNvSpPr/>
            <p:nvPr/>
          </p:nvSpPr>
          <p:spPr bwMode="auto">
            <a:xfrm>
              <a:off x="5419252" y="2168254"/>
              <a:ext cx="158841" cy="267521"/>
            </a:xfrm>
            <a:custGeom>
              <a:gdLst>
                <a:gd fmla="*/ 7 w 19" name="T0"/>
                <a:gd fmla="*/ 0 h 32" name="T1"/>
                <a:gd fmla="*/ 19 w 19" name="T2"/>
                <a:gd fmla="*/ 27 h 32" name="T3"/>
                <a:gd fmla="*/ 15 w 19" name="T4"/>
                <a:gd fmla="*/ 29 h 32" name="T5"/>
                <a:gd fmla="*/ 12 w 19" name="T6"/>
                <a:gd fmla="*/ 32 h 32" name="T7"/>
                <a:gd fmla="*/ 0 w 19" name="T8"/>
                <a:gd fmla="*/ 4 h 32" name="T9"/>
                <a:gd fmla="*/ 7 w 19" name="T10"/>
                <a:gd fmla="*/ 0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19">
                  <a:moveTo>
                    <a:pt x="7" y="0"/>
                  </a:moveTo>
                  <a:lnTo>
                    <a:pt x="19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7593"/>
            <p:cNvSpPr/>
            <p:nvPr/>
          </p:nvSpPr>
          <p:spPr bwMode="auto">
            <a:xfrm>
              <a:off x="7032738" y="3756660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5 h 48" name="T3"/>
                <a:gd fmla="*/ 29 w 29" name="T4"/>
                <a:gd fmla="*/ 48 h 48" name="T5"/>
                <a:gd fmla="*/ 28 w 29" name="T6"/>
                <a:gd fmla="*/ 47 h 48" name="T7"/>
                <a:gd fmla="*/ 17 w 29" name="T8"/>
                <a:gd fmla="*/ 41 h 48" name="T9"/>
                <a:gd fmla="*/ 0 w 29" name="T10"/>
                <a:gd fmla="*/ 0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5"/>
                  </a:lnTo>
                  <a:lnTo>
                    <a:pt x="29" y="48"/>
                  </a:lnTo>
                  <a:lnTo>
                    <a:pt x="28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7594"/>
            <p:cNvSpPr/>
            <p:nvPr/>
          </p:nvSpPr>
          <p:spPr bwMode="auto">
            <a:xfrm>
              <a:off x="5210252" y="2368895"/>
              <a:ext cx="459802" cy="944683"/>
            </a:xfrm>
            <a:custGeom>
              <a:gdLst>
                <a:gd fmla="*/ 6 w 55" name="T0"/>
                <a:gd fmla="*/ 0 h 113" name="T1"/>
                <a:gd fmla="*/ 22 w 55" name="T2"/>
                <a:gd fmla="*/ 37 h 113" name="T3"/>
                <a:gd fmla="*/ 22 w 55" name="T4"/>
                <a:gd fmla="*/ 44 h 113" name="T5"/>
                <a:gd fmla="*/ 25 w 55" name="T6"/>
                <a:gd fmla="*/ 53 h 113" name="T7"/>
                <a:gd fmla="*/ 32 w 55" name="T8"/>
                <a:gd fmla="*/ 62 h 113" name="T9"/>
                <a:gd fmla="*/ 55 w 55" name="T10"/>
                <a:gd fmla="*/ 113 h 113" name="T11"/>
                <a:gd fmla="*/ 51 w 55" name="T12"/>
                <a:gd fmla="*/ 112 h 113" name="T13"/>
                <a:gd fmla="*/ 41 w 55" name="T14"/>
                <a:gd fmla="*/ 106 h 113" name="T15"/>
                <a:gd fmla="*/ 0 w 55" name="T16"/>
                <a:gd fmla="*/ 9 h 113" name="T17"/>
                <a:gd fmla="*/ 6 w 55" name="T18"/>
                <a:gd fmla="*/ 0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55">
                  <a:moveTo>
                    <a:pt x="6" y="0"/>
                  </a:moveTo>
                  <a:lnTo>
                    <a:pt x="22" y="37"/>
                  </a:lnTo>
                  <a:lnTo>
                    <a:pt x="22" y="44"/>
                  </a:lnTo>
                  <a:lnTo>
                    <a:pt x="25" y="53"/>
                  </a:lnTo>
                  <a:lnTo>
                    <a:pt x="32" y="62"/>
                  </a:lnTo>
                  <a:lnTo>
                    <a:pt x="55" y="113"/>
                  </a:lnTo>
                  <a:lnTo>
                    <a:pt x="51" y="112"/>
                  </a:lnTo>
                  <a:lnTo>
                    <a:pt x="41" y="106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7595"/>
            <p:cNvSpPr/>
            <p:nvPr/>
          </p:nvSpPr>
          <p:spPr bwMode="auto">
            <a:xfrm>
              <a:off x="5544653" y="2126454"/>
              <a:ext cx="175561" cy="242441"/>
            </a:xfrm>
            <a:custGeom>
              <a:gdLst>
                <a:gd fmla="*/ 9 w 21" name="T0"/>
                <a:gd fmla="*/ 0 h 29" name="T1"/>
                <a:gd fmla="*/ 21 w 21" name="T2"/>
                <a:gd fmla="*/ 29 h 29" name="T3"/>
                <a:gd fmla="*/ 17 w 21" name="T4"/>
                <a:gd fmla="*/ 29 h 29" name="T5"/>
                <a:gd fmla="*/ 12 w 21" name="T6"/>
                <a:gd fmla="*/ 29 h 29" name="T7"/>
                <a:gd fmla="*/ 0 w 21" name="T8"/>
                <a:gd fmla="*/ 2 h 29" name="T9"/>
                <a:gd fmla="*/ 4 w 21" name="T10"/>
                <a:gd fmla="*/ 1 h 29" name="T11"/>
                <a:gd fmla="*/ 9 w 21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1">
                  <a:moveTo>
                    <a:pt x="9" y="0"/>
                  </a:moveTo>
                  <a:lnTo>
                    <a:pt x="21" y="29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7596"/>
            <p:cNvSpPr/>
            <p:nvPr/>
          </p:nvSpPr>
          <p:spPr bwMode="auto">
            <a:xfrm>
              <a:off x="5143371" y="2544455"/>
              <a:ext cx="300961" cy="635362"/>
            </a:xfrm>
            <a:custGeom>
              <a:gdLst>
                <a:gd fmla="*/ 4 w 36" name="T0"/>
                <a:gd fmla="*/ 0 h 76" name="T1"/>
                <a:gd fmla="*/ 36 w 36" name="T2"/>
                <a:gd fmla="*/ 76 h 76" name="T3"/>
                <a:gd fmla="*/ 28 w 36" name="T4"/>
                <a:gd fmla="*/ 69 h 76" name="T5"/>
                <a:gd fmla="*/ 22 w 36" name="T6"/>
                <a:gd fmla="*/ 64 h 76" name="T7"/>
                <a:gd fmla="*/ 0 w 36" name="T8"/>
                <a:gd fmla="*/ 15 h 76" name="T9"/>
                <a:gd fmla="*/ 2 w 36" name="T10"/>
                <a:gd fmla="*/ 7 h 76" name="T11"/>
                <a:gd fmla="*/ 4 w 36" name="T12"/>
                <a:gd fmla="*/ 0 h 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" w="36">
                  <a:moveTo>
                    <a:pt x="4" y="0"/>
                  </a:moveTo>
                  <a:lnTo>
                    <a:pt x="36" y="76"/>
                  </a:lnTo>
                  <a:lnTo>
                    <a:pt x="28" y="69"/>
                  </a:lnTo>
                  <a:lnTo>
                    <a:pt x="22" y="64"/>
                  </a:lnTo>
                  <a:lnTo>
                    <a:pt x="0" y="15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7597"/>
            <p:cNvSpPr/>
            <p:nvPr/>
          </p:nvSpPr>
          <p:spPr bwMode="auto">
            <a:xfrm>
              <a:off x="5603173" y="3004257"/>
              <a:ext cx="267521" cy="409641"/>
            </a:xfrm>
            <a:custGeom>
              <a:gdLst>
                <a:gd fmla="*/ 0 w 32" name="T0"/>
                <a:gd fmla="*/ 0 h 49" name="T1"/>
                <a:gd fmla="*/ 6 w 32" name="T2"/>
                <a:gd fmla="*/ 4 h 49" name="T3"/>
                <a:gd fmla="*/ 13 w 32" name="T4"/>
                <a:gd fmla="*/ 8 h 49" name="T5"/>
                <a:gd fmla="*/ 32 w 32" name="T6"/>
                <a:gd fmla="*/ 49 h 49" name="T7"/>
                <a:gd fmla="*/ 20 w 32" name="T8"/>
                <a:gd fmla="*/ 44 h 49" name="T9"/>
                <a:gd fmla="*/ 0 w 32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32">
                  <a:moveTo>
                    <a:pt x="0" y="0"/>
                  </a:moveTo>
                  <a:lnTo>
                    <a:pt x="6" y="4"/>
                  </a:lnTo>
                  <a:lnTo>
                    <a:pt x="13" y="8"/>
                  </a:lnTo>
                  <a:lnTo>
                    <a:pt x="32" y="49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598"/>
            <p:cNvSpPr/>
            <p:nvPr/>
          </p:nvSpPr>
          <p:spPr bwMode="auto">
            <a:xfrm>
              <a:off x="6623097" y="3547659"/>
              <a:ext cx="250801" cy="401281"/>
            </a:xfrm>
            <a:custGeom>
              <a:gdLst>
                <a:gd fmla="*/ 0 w 30" name="T0"/>
                <a:gd fmla="*/ 0 h 48" name="T1"/>
                <a:gd fmla="*/ 12 w 30" name="T2"/>
                <a:gd fmla="*/ 5 h 48" name="T3"/>
                <a:gd fmla="*/ 30 w 30" name="T4"/>
                <a:gd fmla="*/ 48 h 48" name="T5"/>
                <a:gd fmla="*/ 19 w 30" name="T6"/>
                <a:gd fmla="*/ 41 h 48" name="T7"/>
                <a:gd fmla="*/ 0 w 30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0">
                  <a:moveTo>
                    <a:pt x="0" y="0"/>
                  </a:moveTo>
                  <a:lnTo>
                    <a:pt x="12" y="5"/>
                  </a:lnTo>
                  <a:lnTo>
                    <a:pt x="30" y="4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599"/>
            <p:cNvSpPr/>
            <p:nvPr/>
          </p:nvSpPr>
          <p:spPr bwMode="auto">
            <a:xfrm>
              <a:off x="6422456" y="3438979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6 h 47" name="T3"/>
                <a:gd fmla="*/ 31 w 31" name="T4"/>
                <a:gd fmla="*/ 47 h 47" name="T5"/>
                <a:gd fmla="*/ 19 w 31" name="T6"/>
                <a:gd fmla="*/ 42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6"/>
                  </a:lnTo>
                  <a:lnTo>
                    <a:pt x="31" y="47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600"/>
            <p:cNvSpPr/>
            <p:nvPr/>
          </p:nvSpPr>
          <p:spPr bwMode="auto">
            <a:xfrm>
              <a:off x="6832097" y="3647979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6 h 48" name="T3"/>
                <a:gd fmla="*/ 29 w 29" name="T4"/>
                <a:gd fmla="*/ 48 h 48" name="T5"/>
                <a:gd fmla="*/ 17 w 29" name="T6"/>
                <a:gd fmla="*/ 42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6"/>
                  </a:lnTo>
                  <a:lnTo>
                    <a:pt x="29" y="4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601"/>
            <p:cNvSpPr/>
            <p:nvPr/>
          </p:nvSpPr>
          <p:spPr bwMode="auto">
            <a:xfrm>
              <a:off x="7233379" y="3856980"/>
              <a:ext cx="192281" cy="300961"/>
            </a:xfrm>
            <a:custGeom>
              <a:gdLst>
                <a:gd fmla="*/ 0 w 23" name="T0"/>
                <a:gd fmla="*/ 0 h 36" name="T1"/>
                <a:gd fmla="*/ 12 w 23" name="T2"/>
                <a:gd fmla="*/ 7 h 36" name="T3"/>
                <a:gd fmla="*/ 23 w 23" name="T4"/>
                <a:gd fmla="*/ 31 h 36" name="T5"/>
                <a:gd fmla="*/ 20 w 23" name="T6"/>
                <a:gd fmla="*/ 33 h 36" name="T7"/>
                <a:gd fmla="*/ 16 w 23" name="T8"/>
                <a:gd fmla="*/ 36 h 36" name="T9"/>
                <a:gd fmla="*/ 0 w 23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3">
                  <a:moveTo>
                    <a:pt x="0" y="0"/>
                  </a:moveTo>
                  <a:lnTo>
                    <a:pt x="12" y="7"/>
                  </a:lnTo>
                  <a:lnTo>
                    <a:pt x="23" y="31"/>
                  </a:lnTo>
                  <a:lnTo>
                    <a:pt x="20" y="33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602"/>
            <p:cNvSpPr/>
            <p:nvPr/>
          </p:nvSpPr>
          <p:spPr bwMode="auto">
            <a:xfrm>
              <a:off x="5310572" y="2243494"/>
              <a:ext cx="158841" cy="326041"/>
            </a:xfrm>
            <a:custGeom>
              <a:gdLst>
                <a:gd fmla="*/ 6 w 19" name="T0"/>
                <a:gd fmla="*/ 0 h 39" name="T1"/>
                <a:gd fmla="*/ 19 w 19" name="T2"/>
                <a:gd fmla="*/ 30 h 39" name="T3"/>
                <a:gd fmla="*/ 16 w 19" name="T4"/>
                <a:gd fmla="*/ 34 h 39" name="T5"/>
                <a:gd fmla="*/ 13 w 19" name="T6"/>
                <a:gd fmla="*/ 39 h 39" name="T7"/>
                <a:gd fmla="*/ 0 w 19" name="T8"/>
                <a:gd fmla="*/ 7 h 39" name="T9"/>
                <a:gd fmla="*/ 6 w 19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9">
                  <a:moveTo>
                    <a:pt x="6" y="0"/>
                  </a:moveTo>
                  <a:lnTo>
                    <a:pt x="19" y="30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603"/>
            <p:cNvSpPr/>
            <p:nvPr/>
          </p:nvSpPr>
          <p:spPr bwMode="auto">
            <a:xfrm>
              <a:off x="5812174" y="3121297"/>
              <a:ext cx="259161" cy="401281"/>
            </a:xfrm>
            <a:custGeom>
              <a:gdLst>
                <a:gd fmla="*/ 0 w 31" name="T0"/>
                <a:gd fmla="*/ 0 h 48" name="T1"/>
                <a:gd fmla="*/ 13 w 31" name="T2"/>
                <a:gd fmla="*/ 6 h 48" name="T3"/>
                <a:gd fmla="*/ 31 w 31" name="T4"/>
                <a:gd fmla="*/ 48 h 48" name="T5"/>
                <a:gd fmla="*/ 19 w 31" name="T6"/>
                <a:gd fmla="*/ 42 h 48" name="T7"/>
                <a:gd fmla="*/ 0 w 31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1">
                  <a:moveTo>
                    <a:pt x="0" y="0"/>
                  </a:moveTo>
                  <a:lnTo>
                    <a:pt x="13" y="6"/>
                  </a:lnTo>
                  <a:lnTo>
                    <a:pt x="31" y="48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604"/>
            <p:cNvSpPr/>
            <p:nvPr/>
          </p:nvSpPr>
          <p:spPr bwMode="auto">
            <a:xfrm>
              <a:off x="6221815" y="3338658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5 h 47" name="T3"/>
                <a:gd fmla="*/ 31 w 31" name="T4"/>
                <a:gd fmla="*/ 47 h 47" name="T5"/>
                <a:gd fmla="*/ 17 w 31" name="T6"/>
                <a:gd fmla="*/ 41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5"/>
                  </a:lnTo>
                  <a:lnTo>
                    <a:pt x="31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05"/>
            <p:cNvSpPr/>
            <p:nvPr/>
          </p:nvSpPr>
          <p:spPr bwMode="auto">
            <a:xfrm>
              <a:off x="6021174" y="3221618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7 h 48" name="T3"/>
                <a:gd fmla="*/ 29 w 29" name="T4"/>
                <a:gd fmla="*/ 48 h 48" name="T5"/>
                <a:gd fmla="*/ 17 w 29" name="T6"/>
                <a:gd fmla="*/ 43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7"/>
                  </a:lnTo>
                  <a:lnTo>
                    <a:pt x="29" y="48"/>
                  </a:lnTo>
                  <a:lnTo>
                    <a:pt x="1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606"/>
            <p:cNvSpPr/>
            <p:nvPr/>
          </p:nvSpPr>
          <p:spPr bwMode="auto">
            <a:xfrm>
              <a:off x="6054615" y="2469215"/>
              <a:ext cx="526682" cy="652082"/>
            </a:xfrm>
            <a:custGeom>
              <a:gdLst>
                <a:gd fmla="*/ 45 w 63" name="T0"/>
                <a:gd fmla="*/ 0 h 78" name="T1"/>
                <a:gd fmla="*/ 45 w 63" name="T2"/>
                <a:gd fmla="*/ 3 h 78" name="T3"/>
                <a:gd fmla="*/ 45 w 63" name="T4"/>
                <a:gd fmla="*/ 7 h 78" name="T5"/>
                <a:gd fmla="*/ 47 w 63" name="T6"/>
                <a:gd fmla="*/ 9 h 78" name="T7"/>
                <a:gd fmla="*/ 48 w 63" name="T8"/>
                <a:gd fmla="*/ 13 h 78" name="T9"/>
                <a:gd fmla="*/ 49 w 63" name="T10"/>
                <a:gd fmla="*/ 16 h 78" name="T11"/>
                <a:gd fmla="*/ 53 w 63" name="T12"/>
                <a:gd fmla="*/ 17 h 78" name="T13"/>
                <a:gd fmla="*/ 56 w 63" name="T14"/>
                <a:gd fmla="*/ 19 h 78" name="T15"/>
                <a:gd fmla="*/ 61 w 63" name="T16"/>
                <a:gd fmla="*/ 17 h 78" name="T17"/>
                <a:gd fmla="*/ 57 w 63" name="T18"/>
                <a:gd fmla="*/ 20 h 78" name="T19"/>
                <a:gd fmla="*/ 56 w 63" name="T20"/>
                <a:gd fmla="*/ 23 h 78" name="T21"/>
                <a:gd fmla="*/ 55 w 63" name="T22"/>
                <a:gd fmla="*/ 25 h 78" name="T23"/>
                <a:gd fmla="*/ 55 w 63" name="T24"/>
                <a:gd fmla="*/ 29 h 78" name="T25"/>
                <a:gd fmla="*/ 55 w 63" name="T26"/>
                <a:gd fmla="*/ 32 h 78" name="T27"/>
                <a:gd fmla="*/ 57 w 63" name="T28"/>
                <a:gd fmla="*/ 35 h 78" name="T29"/>
                <a:gd fmla="*/ 59 w 63" name="T30"/>
                <a:gd fmla="*/ 37 h 78" name="T31"/>
                <a:gd fmla="*/ 63 w 63" name="T32"/>
                <a:gd fmla="*/ 37 h 78" name="T33"/>
                <a:gd fmla="*/ 60 w 63" name="T34"/>
                <a:gd fmla="*/ 39 h 78" name="T35"/>
                <a:gd fmla="*/ 56 w 63" name="T36"/>
                <a:gd fmla="*/ 40 h 78" name="T37"/>
                <a:gd fmla="*/ 53 w 63" name="T38"/>
                <a:gd fmla="*/ 43 h 78" name="T39"/>
                <a:gd fmla="*/ 51 w 63" name="T40"/>
                <a:gd fmla="*/ 44 h 78" name="T41"/>
                <a:gd fmla="*/ 48 w 63" name="T42"/>
                <a:gd fmla="*/ 46 h 78" name="T43"/>
                <a:gd fmla="*/ 47 w 63" name="T44"/>
                <a:gd fmla="*/ 49 h 78" name="T45"/>
                <a:gd fmla="*/ 47 w 63" name="T46"/>
                <a:gd fmla="*/ 50 h 78" name="T47"/>
                <a:gd fmla="*/ 48 w 63" name="T48"/>
                <a:gd fmla="*/ 53 h 78" name="T49"/>
                <a:gd fmla="*/ 51 w 63" name="T50"/>
                <a:gd fmla="*/ 56 h 78" name="T51"/>
                <a:gd fmla="*/ 40 w 63" name="T52"/>
                <a:gd fmla="*/ 57 h 78" name="T53"/>
                <a:gd fmla="*/ 28 w 63" name="T54"/>
                <a:gd fmla="*/ 62 h 78" name="T55"/>
                <a:gd fmla="*/ 19 w 63" name="T56"/>
                <a:gd fmla="*/ 69 h 78" name="T57"/>
                <a:gd fmla="*/ 11 w 63" name="T58"/>
                <a:gd fmla="*/ 78 h 78" name="T59"/>
                <a:gd fmla="*/ 11 w 63" name="T60"/>
                <a:gd fmla="*/ 78 h 78" name="T61"/>
                <a:gd fmla="*/ 8 w 63" name="T62"/>
                <a:gd fmla="*/ 76 h 78" name="T63"/>
                <a:gd fmla="*/ 7 w 63" name="T64"/>
                <a:gd fmla="*/ 74 h 78" name="T65"/>
                <a:gd fmla="*/ 4 w 63" name="T66"/>
                <a:gd fmla="*/ 73 h 78" name="T67"/>
                <a:gd fmla="*/ 3 w 63" name="T68"/>
                <a:gd fmla="*/ 72 h 78" name="T69"/>
                <a:gd fmla="*/ 2 w 63" name="T70"/>
                <a:gd fmla="*/ 70 h 78" name="T71"/>
                <a:gd fmla="*/ 0 w 63" name="T72"/>
                <a:gd fmla="*/ 70 h 78" name="T73"/>
                <a:gd fmla="*/ 2 w 63" name="T74"/>
                <a:gd fmla="*/ 69 h 78" name="T75"/>
                <a:gd fmla="*/ 2 w 63" name="T76"/>
                <a:gd fmla="*/ 69 h 78" name="T77"/>
                <a:gd fmla="*/ 3 w 63" name="T78"/>
                <a:gd fmla="*/ 66 h 78" name="T79"/>
                <a:gd fmla="*/ 7 w 63" name="T80"/>
                <a:gd fmla="*/ 58 h 78" name="T81"/>
                <a:gd fmla="*/ 5 w 63" name="T82"/>
                <a:gd fmla="*/ 52 h 78" name="T83"/>
                <a:gd fmla="*/ 2 w 63" name="T84"/>
                <a:gd fmla="*/ 44 h 78" name="T85"/>
                <a:gd fmla="*/ 5 w 63" name="T86"/>
                <a:gd fmla="*/ 44 h 78" name="T87"/>
                <a:gd fmla="*/ 9 w 63" name="T88"/>
                <a:gd fmla="*/ 41 h 78" name="T89"/>
                <a:gd fmla="*/ 13 w 63" name="T90"/>
                <a:gd fmla="*/ 39 h 78" name="T91"/>
                <a:gd fmla="*/ 16 w 63" name="T92"/>
                <a:gd fmla="*/ 36 h 78" name="T93"/>
                <a:gd fmla="*/ 17 w 63" name="T94"/>
                <a:gd fmla="*/ 33 h 78" name="T95"/>
                <a:gd fmla="*/ 17 w 63" name="T96"/>
                <a:gd fmla="*/ 29 h 78" name="T97"/>
                <a:gd fmla="*/ 16 w 63" name="T98"/>
                <a:gd fmla="*/ 25 h 78" name="T99"/>
                <a:gd fmla="*/ 20 w 63" name="T100"/>
                <a:gd fmla="*/ 24 h 78" name="T101"/>
                <a:gd fmla="*/ 23 w 63" name="T102"/>
                <a:gd fmla="*/ 23 h 78" name="T103"/>
                <a:gd fmla="*/ 25 w 63" name="T104"/>
                <a:gd fmla="*/ 20 h 78" name="T105"/>
                <a:gd fmla="*/ 27 w 63" name="T106"/>
                <a:gd fmla="*/ 17 h 78" name="T107"/>
                <a:gd fmla="*/ 25 w 63" name="T108"/>
                <a:gd fmla="*/ 13 h 78" name="T109"/>
                <a:gd fmla="*/ 29 w 63" name="T110"/>
                <a:gd fmla="*/ 15 h 78" name="T111"/>
                <a:gd fmla="*/ 33 w 63" name="T112"/>
                <a:gd fmla="*/ 15 h 78" name="T113"/>
                <a:gd fmla="*/ 36 w 63" name="T114"/>
                <a:gd fmla="*/ 12 h 78" name="T115"/>
                <a:gd fmla="*/ 39 w 63" name="T116"/>
                <a:gd fmla="*/ 9 h 78" name="T117"/>
                <a:gd fmla="*/ 41 w 63" name="T118"/>
                <a:gd fmla="*/ 7 h 78" name="T119"/>
                <a:gd fmla="*/ 44 w 63" name="T120"/>
                <a:gd fmla="*/ 3 h 78" name="T121"/>
                <a:gd fmla="*/ 45 w 63" name="T122"/>
                <a:gd fmla="*/ 0 h 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8" w="62">
                  <a:moveTo>
                    <a:pt x="45" y="0"/>
                  </a:moveTo>
                  <a:lnTo>
                    <a:pt x="45" y="3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8" y="13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3" y="43"/>
                  </a:lnTo>
                  <a:lnTo>
                    <a:pt x="51" y="44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40" y="57"/>
                  </a:lnTo>
                  <a:lnTo>
                    <a:pt x="28" y="62"/>
                  </a:lnTo>
                  <a:lnTo>
                    <a:pt x="19" y="69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4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7" y="58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607"/>
            <p:cNvSpPr/>
            <p:nvPr/>
          </p:nvSpPr>
          <p:spPr bwMode="auto">
            <a:xfrm>
              <a:off x="6079695" y="2494295"/>
              <a:ext cx="468162" cy="585202"/>
            </a:xfrm>
            <a:custGeom>
              <a:gdLst>
                <a:gd fmla="*/ 40 w 56" name="T0"/>
                <a:gd fmla="*/ 0 h 70" name="T1"/>
                <a:gd fmla="*/ 40 w 56" name="T2"/>
                <a:gd fmla="*/ 2 h 70" name="T3"/>
                <a:gd fmla="*/ 40 w 56" name="T4"/>
                <a:gd fmla="*/ 6 h 70" name="T5"/>
                <a:gd fmla="*/ 41 w 56" name="T6"/>
                <a:gd fmla="*/ 9 h 70" name="T7"/>
                <a:gd fmla="*/ 42 w 56" name="T8"/>
                <a:gd fmla="*/ 12 h 70" name="T9"/>
                <a:gd fmla="*/ 44 w 56" name="T10"/>
                <a:gd fmla="*/ 14 h 70" name="T11"/>
                <a:gd fmla="*/ 46 w 56" name="T12"/>
                <a:gd fmla="*/ 16 h 70" name="T13"/>
                <a:gd fmla="*/ 50 w 56" name="T14"/>
                <a:gd fmla="*/ 17 h 70" name="T15"/>
                <a:gd fmla="*/ 54 w 56" name="T16"/>
                <a:gd fmla="*/ 16 h 70" name="T17"/>
                <a:gd fmla="*/ 50 w 56" name="T18"/>
                <a:gd fmla="*/ 18 h 70" name="T19"/>
                <a:gd fmla="*/ 49 w 56" name="T20"/>
                <a:gd fmla="*/ 21 h 70" name="T21"/>
                <a:gd fmla="*/ 48 w 56" name="T22"/>
                <a:gd fmla="*/ 24 h 70" name="T23"/>
                <a:gd fmla="*/ 48 w 56" name="T24"/>
                <a:gd fmla="*/ 26 h 70" name="T25"/>
                <a:gd fmla="*/ 49 w 56" name="T26"/>
                <a:gd fmla="*/ 29 h 70" name="T27"/>
                <a:gd fmla="*/ 50 w 56" name="T28"/>
                <a:gd fmla="*/ 32 h 70" name="T29"/>
                <a:gd fmla="*/ 52 w 56" name="T30"/>
                <a:gd fmla="*/ 33 h 70" name="T31"/>
                <a:gd fmla="*/ 56 w 56" name="T32"/>
                <a:gd fmla="*/ 34 h 70" name="T33"/>
                <a:gd fmla="*/ 52 w 56" name="T34"/>
                <a:gd fmla="*/ 36 h 70" name="T35"/>
                <a:gd fmla="*/ 49 w 56" name="T36"/>
                <a:gd fmla="*/ 37 h 70" name="T37"/>
                <a:gd fmla="*/ 46 w 56" name="T38"/>
                <a:gd fmla="*/ 38 h 70" name="T39"/>
                <a:gd fmla="*/ 44 w 56" name="T40"/>
                <a:gd fmla="*/ 41 h 70" name="T41"/>
                <a:gd fmla="*/ 41 w 56" name="T42"/>
                <a:gd fmla="*/ 42 h 70" name="T43"/>
                <a:gd fmla="*/ 41 w 56" name="T44"/>
                <a:gd fmla="*/ 45 h 70" name="T45"/>
                <a:gd fmla="*/ 42 w 56" name="T46"/>
                <a:gd fmla="*/ 47 h 70" name="T47"/>
                <a:gd fmla="*/ 45 w 56" name="T48"/>
                <a:gd fmla="*/ 50 h 70" name="T49"/>
                <a:gd fmla="*/ 34 w 56" name="T50"/>
                <a:gd fmla="*/ 51 h 70" name="T51"/>
                <a:gd fmla="*/ 25 w 56" name="T52"/>
                <a:gd fmla="*/ 55 h 70" name="T53"/>
                <a:gd fmla="*/ 16 w 56" name="T54"/>
                <a:gd fmla="*/ 62 h 70" name="T55"/>
                <a:gd fmla="*/ 9 w 56" name="T56"/>
                <a:gd fmla="*/ 70 h 70" name="T57"/>
                <a:gd fmla="*/ 9 w 56" name="T58"/>
                <a:gd fmla="*/ 70 h 70" name="T59"/>
                <a:gd fmla="*/ 6 w 56" name="T60"/>
                <a:gd fmla="*/ 67 h 70" name="T61"/>
                <a:gd fmla="*/ 5 w 56" name="T62"/>
                <a:gd fmla="*/ 66 h 70" name="T63"/>
                <a:gd fmla="*/ 2 w 56" name="T64"/>
                <a:gd fmla="*/ 65 h 70" name="T65"/>
                <a:gd fmla="*/ 1 w 56" name="T66"/>
                <a:gd fmla="*/ 63 h 70" name="T67"/>
                <a:gd fmla="*/ 0 w 56" name="T68"/>
                <a:gd fmla="*/ 63 h 70" name="T69"/>
                <a:gd fmla="*/ 0 w 56" name="T70"/>
                <a:gd fmla="*/ 63 h 70" name="T71"/>
                <a:gd fmla="*/ 0 w 56" name="T72"/>
                <a:gd fmla="*/ 62 h 70" name="T73"/>
                <a:gd fmla="*/ 1 w 56" name="T74"/>
                <a:gd fmla="*/ 61 h 70" name="T75"/>
                <a:gd fmla="*/ 2 w 56" name="T76"/>
                <a:gd fmla="*/ 59 h 70" name="T77"/>
                <a:gd fmla="*/ 4 w 56" name="T78"/>
                <a:gd fmla="*/ 55 h 70" name="T79"/>
                <a:gd fmla="*/ 5 w 56" name="T80"/>
                <a:gd fmla="*/ 51 h 70" name="T81"/>
                <a:gd fmla="*/ 5 w 56" name="T82"/>
                <a:gd fmla="*/ 47 h 70" name="T83"/>
                <a:gd fmla="*/ 4 w 56" name="T84"/>
                <a:gd fmla="*/ 43 h 70" name="T85"/>
                <a:gd fmla="*/ 1 w 56" name="T86"/>
                <a:gd fmla="*/ 40 h 70" name="T87"/>
                <a:gd fmla="*/ 4 w 56" name="T88"/>
                <a:gd fmla="*/ 40 h 70" name="T89"/>
                <a:gd fmla="*/ 8 w 56" name="T90"/>
                <a:gd fmla="*/ 37 h 70" name="T91"/>
                <a:gd fmla="*/ 10 w 56" name="T92"/>
                <a:gd fmla="*/ 36 h 70" name="T93"/>
                <a:gd fmla="*/ 13 w 56" name="T94"/>
                <a:gd fmla="*/ 33 h 70" name="T95"/>
                <a:gd fmla="*/ 16 w 56" name="T96"/>
                <a:gd fmla="*/ 29 h 70" name="T97"/>
                <a:gd fmla="*/ 16 w 56" name="T98"/>
                <a:gd fmla="*/ 26 h 70" name="T99"/>
                <a:gd fmla="*/ 13 w 56" name="T100"/>
                <a:gd fmla="*/ 22 h 70" name="T101"/>
                <a:gd fmla="*/ 17 w 56" name="T102"/>
                <a:gd fmla="*/ 22 h 70" name="T103"/>
                <a:gd fmla="*/ 20 w 56" name="T104"/>
                <a:gd fmla="*/ 21 h 70" name="T105"/>
                <a:gd fmla="*/ 22 w 56" name="T106"/>
                <a:gd fmla="*/ 18 h 70" name="T107"/>
                <a:gd fmla="*/ 22 w 56" name="T108"/>
                <a:gd fmla="*/ 16 h 70" name="T109"/>
                <a:gd fmla="*/ 22 w 56" name="T110"/>
                <a:gd fmla="*/ 12 h 70" name="T111"/>
                <a:gd fmla="*/ 26 w 56" name="T112"/>
                <a:gd fmla="*/ 13 h 70" name="T113"/>
                <a:gd fmla="*/ 29 w 56" name="T114"/>
                <a:gd fmla="*/ 13 h 70" name="T115"/>
                <a:gd fmla="*/ 32 w 56" name="T116"/>
                <a:gd fmla="*/ 12 h 70" name="T117"/>
                <a:gd fmla="*/ 34 w 56" name="T118"/>
                <a:gd fmla="*/ 9 h 70" name="T119"/>
                <a:gd fmla="*/ 37 w 56" name="T120"/>
                <a:gd fmla="*/ 6 h 70" name="T121"/>
                <a:gd fmla="*/ 38 w 56" name="T122"/>
                <a:gd fmla="*/ 2 h 70" name="T123"/>
                <a:gd fmla="*/ 40 w 56" name="T124"/>
                <a:gd fmla="*/ 0 h 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" w="56">
                  <a:moveTo>
                    <a:pt x="40" y="0"/>
                  </a:moveTo>
                  <a:lnTo>
                    <a:pt x="40" y="2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9" y="29"/>
                  </a:lnTo>
                  <a:lnTo>
                    <a:pt x="50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6" y="38"/>
                  </a:lnTo>
                  <a:lnTo>
                    <a:pt x="44" y="41"/>
                  </a:lnTo>
                  <a:lnTo>
                    <a:pt x="41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5" y="50"/>
                  </a:lnTo>
                  <a:lnTo>
                    <a:pt x="34" y="51"/>
                  </a:lnTo>
                  <a:lnTo>
                    <a:pt x="25" y="55"/>
                  </a:lnTo>
                  <a:lnTo>
                    <a:pt x="16" y="6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3" y="33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09800"/>
            </a:solidFill>
            <a:ln w="0">
              <a:solidFill>
                <a:srgbClr val="5098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7608"/>
            <p:cNvSpPr/>
            <p:nvPr/>
          </p:nvSpPr>
          <p:spPr bwMode="auto">
            <a:xfrm>
              <a:off x="5511213" y="3656339"/>
              <a:ext cx="426362" cy="560122"/>
            </a:xfrm>
            <a:custGeom>
              <a:gdLst>
                <a:gd fmla="*/ 33 w 51" name="T0"/>
                <a:gd fmla="*/ 0 h 67" name="T1"/>
                <a:gd fmla="*/ 36 w 51" name="T2"/>
                <a:gd fmla="*/ 0 h 67" name="T3"/>
                <a:gd fmla="*/ 40 w 51" name="T4"/>
                <a:gd fmla="*/ 1 h 67" name="T5"/>
                <a:gd fmla="*/ 44 w 51" name="T6"/>
                <a:gd fmla="*/ 3 h 67" name="T7"/>
                <a:gd fmla="*/ 51 w 51" name="T8"/>
                <a:gd fmla="*/ 5 h 67" name="T9"/>
                <a:gd fmla="*/ 51 w 51" name="T10"/>
                <a:gd fmla="*/ 11 h 67" name="T11"/>
                <a:gd fmla="*/ 48 w 51" name="T12"/>
                <a:gd fmla="*/ 16 h 67" name="T13"/>
                <a:gd fmla="*/ 43 w 51" name="T14"/>
                <a:gd fmla="*/ 23 h 67" name="T15"/>
                <a:gd fmla="*/ 37 w 51" name="T16"/>
                <a:gd fmla="*/ 28 h 67" name="T17"/>
                <a:gd fmla="*/ 36 w 51" name="T18"/>
                <a:gd fmla="*/ 35 h 67" name="T19"/>
                <a:gd fmla="*/ 33 w 51" name="T20"/>
                <a:gd fmla="*/ 33 h 67" name="T21"/>
                <a:gd fmla="*/ 31 w 51" name="T22"/>
                <a:gd fmla="*/ 33 h 67" name="T23"/>
                <a:gd fmla="*/ 29 w 51" name="T24"/>
                <a:gd fmla="*/ 36 h 67" name="T25"/>
                <a:gd fmla="*/ 28 w 51" name="T26"/>
                <a:gd fmla="*/ 39 h 67" name="T27"/>
                <a:gd fmla="*/ 27 w 51" name="T28"/>
                <a:gd fmla="*/ 41 h 67" name="T29"/>
                <a:gd fmla="*/ 27 w 51" name="T30"/>
                <a:gd fmla="*/ 45 h 67" name="T31"/>
                <a:gd fmla="*/ 27 w 51" name="T32"/>
                <a:gd fmla="*/ 48 h 67" name="T33"/>
                <a:gd fmla="*/ 27 w 51" name="T34"/>
                <a:gd fmla="*/ 51 h 67" name="T35"/>
                <a:gd fmla="*/ 24 w 51" name="T36"/>
                <a:gd fmla="*/ 49 h 67" name="T37"/>
                <a:gd fmla="*/ 23 w 51" name="T38"/>
                <a:gd fmla="*/ 48 h 67" name="T39"/>
                <a:gd fmla="*/ 21 w 51" name="T40"/>
                <a:gd fmla="*/ 48 h 67" name="T41"/>
                <a:gd fmla="*/ 20 w 51" name="T42"/>
                <a:gd fmla="*/ 49 h 67" name="T43"/>
                <a:gd fmla="*/ 20 w 51" name="T44"/>
                <a:gd fmla="*/ 52 h 67" name="T45"/>
                <a:gd fmla="*/ 20 w 51" name="T46"/>
                <a:gd fmla="*/ 53 h 67" name="T47"/>
                <a:gd fmla="*/ 19 w 51" name="T48"/>
                <a:gd fmla="*/ 56 h 67" name="T49"/>
                <a:gd fmla="*/ 19 w 51" name="T50"/>
                <a:gd fmla="*/ 59 h 67" name="T51"/>
                <a:gd fmla="*/ 17 w 51" name="T52"/>
                <a:gd fmla="*/ 55 h 67" name="T53"/>
                <a:gd fmla="*/ 16 w 51" name="T54"/>
                <a:gd fmla="*/ 53 h 67" name="T55"/>
                <a:gd fmla="*/ 13 w 51" name="T56"/>
                <a:gd fmla="*/ 53 h 67" name="T57"/>
                <a:gd fmla="*/ 11 w 51" name="T58"/>
                <a:gd fmla="*/ 55 h 67" name="T59"/>
                <a:gd fmla="*/ 9 w 51" name="T60"/>
                <a:gd fmla="*/ 56 h 67" name="T61"/>
                <a:gd fmla="*/ 7 w 51" name="T62"/>
                <a:gd fmla="*/ 57 h 67" name="T63"/>
                <a:gd fmla="*/ 5 w 51" name="T64"/>
                <a:gd fmla="*/ 60 h 67" name="T65"/>
                <a:gd fmla="*/ 3 w 51" name="T66"/>
                <a:gd fmla="*/ 63 h 67" name="T67"/>
                <a:gd fmla="*/ 1 w 51" name="T68"/>
                <a:gd fmla="*/ 65 h 67" name="T69"/>
                <a:gd fmla="*/ 0 w 51" name="T70"/>
                <a:gd fmla="*/ 67 h 67" name="T71"/>
                <a:gd fmla="*/ 1 w 51" name="T72"/>
                <a:gd fmla="*/ 64 h 67" name="T73"/>
                <a:gd fmla="*/ 3 w 51" name="T74"/>
                <a:gd fmla="*/ 60 h 67" name="T75"/>
                <a:gd fmla="*/ 5 w 51" name="T76"/>
                <a:gd fmla="*/ 53 h 67" name="T77"/>
                <a:gd fmla="*/ 7 w 51" name="T78"/>
                <a:gd fmla="*/ 47 h 67" name="T79"/>
                <a:gd fmla="*/ 4 w 51" name="T80"/>
                <a:gd fmla="*/ 43 h 67" name="T81"/>
                <a:gd fmla="*/ 0 w 51" name="T82"/>
                <a:gd fmla="*/ 40 h 67" name="T83"/>
                <a:gd fmla="*/ 4 w 51" name="T84"/>
                <a:gd fmla="*/ 36 h 67" name="T85"/>
                <a:gd fmla="*/ 7 w 51" name="T86"/>
                <a:gd fmla="*/ 29 h 67" name="T87"/>
                <a:gd fmla="*/ 8 w 51" name="T88"/>
                <a:gd fmla="*/ 24 h 67" name="T89"/>
                <a:gd fmla="*/ 4 w 51" name="T90"/>
                <a:gd fmla="*/ 19 h 67" name="T91"/>
                <a:gd fmla="*/ 8 w 51" name="T92"/>
                <a:gd fmla="*/ 16 h 67" name="T93"/>
                <a:gd fmla="*/ 12 w 51" name="T94"/>
                <a:gd fmla="*/ 13 h 67" name="T95"/>
                <a:gd fmla="*/ 16 w 51" name="T96"/>
                <a:gd fmla="*/ 11 h 67" name="T97"/>
                <a:gd fmla="*/ 19 w 51" name="T98"/>
                <a:gd fmla="*/ 7 h 67" name="T99"/>
                <a:gd fmla="*/ 23 w 51" name="T100"/>
                <a:gd fmla="*/ 4 h 67" name="T101"/>
                <a:gd fmla="*/ 25 w 51" name="T102"/>
                <a:gd fmla="*/ 1 h 67" name="T103"/>
                <a:gd fmla="*/ 29 w 51" name="T104"/>
                <a:gd fmla="*/ 0 h 67" name="T105"/>
                <a:gd fmla="*/ 33 w 51" name="T106"/>
                <a:gd fmla="*/ 0 h 6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7" w="51">
                  <a:moveTo>
                    <a:pt x="33" y="0"/>
                  </a:move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51" y="5"/>
                  </a:lnTo>
                  <a:lnTo>
                    <a:pt x="51" y="11"/>
                  </a:lnTo>
                  <a:lnTo>
                    <a:pt x="48" y="16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4" y="49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3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9" y="56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7" y="29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7609"/>
            <p:cNvSpPr/>
            <p:nvPr/>
          </p:nvSpPr>
          <p:spPr bwMode="auto">
            <a:xfrm>
              <a:off x="5519573" y="3689779"/>
              <a:ext cx="367841" cy="476522"/>
            </a:xfrm>
            <a:custGeom>
              <a:gdLst>
                <a:gd fmla="*/ 27 w 44" name="T0"/>
                <a:gd fmla="*/ 0 h 57" name="T1"/>
                <a:gd fmla="*/ 31 w 44" name="T2"/>
                <a:gd fmla="*/ 0 h 57" name="T3"/>
                <a:gd fmla="*/ 35 w 44" name="T4"/>
                <a:gd fmla="*/ 1 h 57" name="T5"/>
                <a:gd fmla="*/ 39 w 44" name="T6"/>
                <a:gd fmla="*/ 3 h 57" name="T7"/>
                <a:gd fmla="*/ 44 w 44" name="T8"/>
                <a:gd fmla="*/ 5 h 57" name="T9"/>
                <a:gd fmla="*/ 44 w 44" name="T10"/>
                <a:gd fmla="*/ 9 h 57" name="T11"/>
                <a:gd fmla="*/ 42 w 44" name="T12"/>
                <a:gd fmla="*/ 15 h 57" name="T13"/>
                <a:gd fmla="*/ 38 w 44" name="T14"/>
                <a:gd fmla="*/ 20 h 57" name="T15"/>
                <a:gd fmla="*/ 34 w 44" name="T16"/>
                <a:gd fmla="*/ 24 h 57" name="T17"/>
                <a:gd fmla="*/ 31 w 44" name="T18"/>
                <a:gd fmla="*/ 29 h 57" name="T19"/>
                <a:gd fmla="*/ 30 w 44" name="T20"/>
                <a:gd fmla="*/ 28 h 57" name="T21"/>
                <a:gd fmla="*/ 27 w 44" name="T22"/>
                <a:gd fmla="*/ 29 h 57" name="T23"/>
                <a:gd fmla="*/ 26 w 44" name="T24"/>
                <a:gd fmla="*/ 31 h 57" name="T25"/>
                <a:gd fmla="*/ 24 w 44" name="T26"/>
                <a:gd fmla="*/ 33 h 57" name="T27"/>
                <a:gd fmla="*/ 24 w 44" name="T28"/>
                <a:gd fmla="*/ 36 h 57" name="T29"/>
                <a:gd fmla="*/ 23 w 44" name="T30"/>
                <a:gd fmla="*/ 39 h 57" name="T31"/>
                <a:gd fmla="*/ 23 w 44" name="T32"/>
                <a:gd fmla="*/ 41 h 57" name="T33"/>
                <a:gd fmla="*/ 24 w 44" name="T34"/>
                <a:gd fmla="*/ 44 h 57" name="T35"/>
                <a:gd fmla="*/ 22 w 44" name="T36"/>
                <a:gd fmla="*/ 41 h 57" name="T37"/>
                <a:gd fmla="*/ 20 w 44" name="T38"/>
                <a:gd fmla="*/ 41 h 57" name="T39"/>
                <a:gd fmla="*/ 19 w 44" name="T40"/>
                <a:gd fmla="*/ 41 h 57" name="T41"/>
                <a:gd fmla="*/ 18 w 44" name="T42"/>
                <a:gd fmla="*/ 43 h 57" name="T43"/>
                <a:gd fmla="*/ 18 w 44" name="T44"/>
                <a:gd fmla="*/ 45 h 57" name="T45"/>
                <a:gd fmla="*/ 18 w 44" name="T46"/>
                <a:gd fmla="*/ 48 h 57" name="T47"/>
                <a:gd fmla="*/ 18 w 44" name="T48"/>
                <a:gd fmla="*/ 49 h 57" name="T49"/>
                <a:gd fmla="*/ 16 w 44" name="T50"/>
                <a:gd fmla="*/ 47 h 57" name="T51"/>
                <a:gd fmla="*/ 14 w 44" name="T52"/>
                <a:gd fmla="*/ 45 h 57" name="T53"/>
                <a:gd fmla="*/ 12 w 44" name="T54"/>
                <a:gd fmla="*/ 45 h 57" name="T55"/>
                <a:gd fmla="*/ 10 w 44" name="T56"/>
                <a:gd fmla="*/ 47 h 57" name="T57"/>
                <a:gd fmla="*/ 8 w 44" name="T58"/>
                <a:gd fmla="*/ 48 h 57" name="T59"/>
                <a:gd fmla="*/ 6 w 44" name="T60"/>
                <a:gd fmla="*/ 51 h 57" name="T61"/>
                <a:gd fmla="*/ 4 w 44" name="T62"/>
                <a:gd fmla="*/ 53 h 57" name="T63"/>
                <a:gd fmla="*/ 3 w 44" name="T64"/>
                <a:gd fmla="*/ 55 h 57" name="T65"/>
                <a:gd fmla="*/ 2 w 44" name="T66"/>
                <a:gd fmla="*/ 57 h 57" name="T67"/>
                <a:gd fmla="*/ 2 w 44" name="T68"/>
                <a:gd fmla="*/ 53 h 57" name="T69"/>
                <a:gd fmla="*/ 3 w 44" name="T70"/>
                <a:gd fmla="*/ 52 h 57" name="T71"/>
                <a:gd fmla="*/ 4 w 44" name="T72"/>
                <a:gd fmla="*/ 51 h 57" name="T73"/>
                <a:gd fmla="*/ 6 w 44" name="T74"/>
                <a:gd fmla="*/ 47 h 57" name="T75"/>
                <a:gd fmla="*/ 6 w 44" name="T76"/>
                <a:gd fmla="*/ 44 h 57" name="T77"/>
                <a:gd fmla="*/ 7 w 44" name="T78"/>
                <a:gd fmla="*/ 41 h 57" name="T79"/>
                <a:gd fmla="*/ 6 w 44" name="T80"/>
                <a:gd fmla="*/ 39 h 57" name="T81"/>
                <a:gd fmla="*/ 6 w 44" name="T82"/>
                <a:gd fmla="*/ 36 h 57" name="T83"/>
                <a:gd fmla="*/ 3 w 44" name="T84"/>
                <a:gd fmla="*/ 35 h 57" name="T85"/>
                <a:gd fmla="*/ 0 w 44" name="T86"/>
                <a:gd fmla="*/ 35 h 57" name="T87"/>
                <a:gd fmla="*/ 3 w 44" name="T88"/>
                <a:gd fmla="*/ 33 h 57" name="T89"/>
                <a:gd fmla="*/ 6 w 44" name="T90"/>
                <a:gd fmla="*/ 31 h 57" name="T91"/>
                <a:gd fmla="*/ 7 w 44" name="T92"/>
                <a:gd fmla="*/ 28 h 57" name="T93"/>
                <a:gd fmla="*/ 8 w 44" name="T94"/>
                <a:gd fmla="*/ 24 h 57" name="T95"/>
                <a:gd fmla="*/ 8 w 44" name="T96"/>
                <a:gd fmla="*/ 20 h 57" name="T97"/>
                <a:gd fmla="*/ 7 w 44" name="T98"/>
                <a:gd fmla="*/ 19 h 57" name="T99"/>
                <a:gd fmla="*/ 6 w 44" name="T100"/>
                <a:gd fmla="*/ 16 h 57" name="T101"/>
                <a:gd fmla="*/ 10 w 44" name="T102"/>
                <a:gd fmla="*/ 15 h 57" name="T103"/>
                <a:gd fmla="*/ 12 w 44" name="T104"/>
                <a:gd fmla="*/ 11 h 57" name="T105"/>
                <a:gd fmla="*/ 16 w 44" name="T106"/>
                <a:gd fmla="*/ 8 h 57" name="T107"/>
                <a:gd fmla="*/ 20 w 44" name="T108"/>
                <a:gd fmla="*/ 4 h 57" name="T109"/>
                <a:gd fmla="*/ 23 w 44" name="T110"/>
                <a:gd fmla="*/ 1 h 57" name="T111"/>
                <a:gd fmla="*/ 27 w 44" name="T112"/>
                <a:gd fmla="*/ 0 h 5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7" w="44">
                  <a:moveTo>
                    <a:pt x="27" y="0"/>
                  </a:moveTo>
                  <a:lnTo>
                    <a:pt x="31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2" y="15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3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B6900"/>
            </a:solidFill>
            <a:ln w="0">
              <a:solidFill>
                <a:srgbClr val="2B69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7610"/>
            <p:cNvSpPr/>
            <p:nvPr/>
          </p:nvSpPr>
          <p:spPr bwMode="auto">
            <a:xfrm>
              <a:off x="6188375" y="2694936"/>
              <a:ext cx="535042" cy="392921"/>
            </a:xfrm>
            <a:custGeom>
              <a:gdLst>
                <a:gd fmla="*/ 64 w 64" name="T0"/>
                <a:gd fmla="*/ 0 h 47" name="T1"/>
                <a:gd fmla="*/ 63 w 64" name="T2"/>
                <a:gd fmla="*/ 2 h 47" name="T3"/>
                <a:gd fmla="*/ 61 w 64" name="T4"/>
                <a:gd fmla="*/ 4 h 47" name="T5"/>
                <a:gd fmla="*/ 59 w 64" name="T6"/>
                <a:gd fmla="*/ 6 h 47" name="T7"/>
                <a:gd fmla="*/ 56 w 64" name="T8"/>
                <a:gd fmla="*/ 9 h 47" name="T9"/>
                <a:gd fmla="*/ 55 w 64" name="T10"/>
                <a:gd fmla="*/ 12 h 47" name="T11"/>
                <a:gd fmla="*/ 53 w 64" name="T12"/>
                <a:gd fmla="*/ 14 h 47" name="T13"/>
                <a:gd fmla="*/ 52 w 64" name="T14"/>
                <a:gd fmla="*/ 17 h 47" name="T15"/>
                <a:gd fmla="*/ 52 w 64" name="T16"/>
                <a:gd fmla="*/ 19 h 47" name="T17"/>
                <a:gd fmla="*/ 53 w 64" name="T18"/>
                <a:gd fmla="*/ 21 h 47" name="T19"/>
                <a:gd fmla="*/ 56 w 64" name="T20"/>
                <a:gd fmla="*/ 23 h 47" name="T21"/>
                <a:gd fmla="*/ 52 w 64" name="T22"/>
                <a:gd fmla="*/ 25 h 47" name="T23"/>
                <a:gd fmla="*/ 49 w 64" name="T24"/>
                <a:gd fmla="*/ 26 h 47" name="T25"/>
                <a:gd fmla="*/ 45 w 64" name="T26"/>
                <a:gd fmla="*/ 29 h 47" name="T27"/>
                <a:gd fmla="*/ 44 w 64" name="T28"/>
                <a:gd fmla="*/ 33 h 47" name="T29"/>
                <a:gd fmla="*/ 43 w 64" name="T30"/>
                <a:gd fmla="*/ 37 h 47" name="T31"/>
                <a:gd fmla="*/ 44 w 64" name="T32"/>
                <a:gd fmla="*/ 41 h 47" name="T33"/>
                <a:gd fmla="*/ 36 w 64" name="T34"/>
                <a:gd fmla="*/ 41 h 47" name="T35"/>
                <a:gd fmla="*/ 28 w 64" name="T36"/>
                <a:gd fmla="*/ 45 h 47" name="T37"/>
                <a:gd fmla="*/ 20 w 64" name="T38"/>
                <a:gd fmla="*/ 47 h 47" name="T39"/>
                <a:gd fmla="*/ 16 w 64" name="T40"/>
                <a:gd fmla="*/ 47 h 47" name="T41"/>
                <a:gd fmla="*/ 12 w 64" name="T42"/>
                <a:gd fmla="*/ 46 h 47" name="T43"/>
                <a:gd fmla="*/ 8 w 64" name="T44"/>
                <a:gd fmla="*/ 43 h 47" name="T45"/>
                <a:gd fmla="*/ 5 w 64" name="T46"/>
                <a:gd fmla="*/ 41 h 47" name="T47"/>
                <a:gd fmla="*/ 0 w 64" name="T48"/>
                <a:gd fmla="*/ 35 h 47" name="T49"/>
                <a:gd fmla="*/ 1 w 64" name="T50"/>
                <a:gd fmla="*/ 31 h 47" name="T51"/>
                <a:gd fmla="*/ 7 w 64" name="T52"/>
                <a:gd fmla="*/ 27 h 47" name="T53"/>
                <a:gd fmla="*/ 13 w 64" name="T54"/>
                <a:gd fmla="*/ 23 h 47" name="T55"/>
                <a:gd fmla="*/ 20 w 64" name="T56"/>
                <a:gd fmla="*/ 21 h 47" name="T57"/>
                <a:gd fmla="*/ 23 w 64" name="T58"/>
                <a:gd fmla="*/ 16 h 47" name="T59"/>
                <a:gd fmla="*/ 25 w 64" name="T60"/>
                <a:gd fmla="*/ 18 h 47" name="T61"/>
                <a:gd fmla="*/ 27 w 64" name="T62"/>
                <a:gd fmla="*/ 18 h 47" name="T63"/>
                <a:gd fmla="*/ 29 w 64" name="T64"/>
                <a:gd fmla="*/ 17 h 47" name="T65"/>
                <a:gd fmla="*/ 32 w 64" name="T66"/>
                <a:gd fmla="*/ 16 h 47" name="T67"/>
                <a:gd fmla="*/ 33 w 64" name="T68"/>
                <a:gd fmla="*/ 13 h 47" name="T69"/>
                <a:gd fmla="*/ 35 w 64" name="T70"/>
                <a:gd fmla="*/ 10 h 47" name="T71"/>
                <a:gd fmla="*/ 36 w 64" name="T72"/>
                <a:gd fmla="*/ 8 h 47" name="T73"/>
                <a:gd fmla="*/ 36 w 64" name="T74"/>
                <a:gd fmla="*/ 5 h 47" name="T75"/>
                <a:gd fmla="*/ 37 w 64" name="T76"/>
                <a:gd fmla="*/ 8 h 47" name="T77"/>
                <a:gd fmla="*/ 40 w 64" name="T78"/>
                <a:gd fmla="*/ 9 h 47" name="T79"/>
                <a:gd fmla="*/ 40 w 64" name="T80"/>
                <a:gd fmla="*/ 9 h 47" name="T81"/>
                <a:gd fmla="*/ 41 w 64" name="T82"/>
                <a:gd fmla="*/ 8 h 47" name="T83"/>
                <a:gd fmla="*/ 43 w 64" name="T84"/>
                <a:gd fmla="*/ 5 h 47" name="T85"/>
                <a:gd fmla="*/ 44 w 64" name="T86"/>
                <a:gd fmla="*/ 4 h 47" name="T87"/>
                <a:gd fmla="*/ 45 w 64" name="T88"/>
                <a:gd fmla="*/ 1 h 47" name="T89"/>
                <a:gd fmla="*/ 45 w 64" name="T90"/>
                <a:gd fmla="*/ 5 h 47" name="T91"/>
                <a:gd fmla="*/ 47 w 64" name="T92"/>
                <a:gd fmla="*/ 6 h 47" name="T93"/>
                <a:gd fmla="*/ 48 w 64" name="T94"/>
                <a:gd fmla="*/ 8 h 47" name="T95"/>
                <a:gd fmla="*/ 51 w 64" name="T96"/>
                <a:gd fmla="*/ 8 h 47" name="T97"/>
                <a:gd fmla="*/ 53 w 64" name="T98"/>
                <a:gd fmla="*/ 6 h 47" name="T99"/>
                <a:gd fmla="*/ 56 w 64" name="T100"/>
                <a:gd fmla="*/ 6 h 47" name="T101"/>
                <a:gd fmla="*/ 59 w 64" name="T102"/>
                <a:gd fmla="*/ 4 h 47" name="T103"/>
                <a:gd fmla="*/ 61 w 64" name="T104"/>
                <a:gd fmla="*/ 2 h 47" name="T105"/>
                <a:gd fmla="*/ 63 w 64" name="T106"/>
                <a:gd fmla="*/ 1 h 47" name="T107"/>
                <a:gd fmla="*/ 64 w 64" name="T108"/>
                <a:gd fmla="*/ 0 h 4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7" w="64">
                  <a:moveTo>
                    <a:pt x="64" y="0"/>
                  </a:moveTo>
                  <a:lnTo>
                    <a:pt x="63" y="2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21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43" y="37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8" y="45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7" y="27"/>
                  </a:lnTo>
                  <a:lnTo>
                    <a:pt x="13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5" y="1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1" y="2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7611"/>
            <p:cNvSpPr/>
            <p:nvPr/>
          </p:nvSpPr>
          <p:spPr bwMode="auto">
            <a:xfrm>
              <a:off x="6246895" y="2736736"/>
              <a:ext cx="443082" cy="334401"/>
            </a:xfrm>
            <a:custGeom>
              <a:gdLst>
                <a:gd fmla="*/ 53 w 53" name="T0"/>
                <a:gd fmla="*/ 0 h 40" name="T1"/>
                <a:gd fmla="*/ 52 w 53" name="T2"/>
                <a:gd fmla="*/ 1 h 40" name="T3"/>
                <a:gd fmla="*/ 50 w 53" name="T4"/>
                <a:gd fmla="*/ 3 h 40" name="T5"/>
                <a:gd fmla="*/ 49 w 53" name="T6"/>
                <a:gd fmla="*/ 4 h 40" name="T7"/>
                <a:gd fmla="*/ 46 w 53" name="T8"/>
                <a:gd fmla="*/ 7 h 40" name="T9"/>
                <a:gd fmla="*/ 45 w 53" name="T10"/>
                <a:gd fmla="*/ 9 h 40" name="T11"/>
                <a:gd fmla="*/ 44 w 53" name="T12"/>
                <a:gd fmla="*/ 11 h 40" name="T13"/>
                <a:gd fmla="*/ 44 w 53" name="T14"/>
                <a:gd fmla="*/ 13 h 40" name="T15"/>
                <a:gd fmla="*/ 44 w 53" name="T16"/>
                <a:gd fmla="*/ 16 h 40" name="T17"/>
                <a:gd fmla="*/ 44 w 53" name="T18"/>
                <a:gd fmla="*/ 17 h 40" name="T19"/>
                <a:gd fmla="*/ 46 w 53" name="T20"/>
                <a:gd fmla="*/ 18 h 40" name="T21"/>
                <a:gd fmla="*/ 44 w 53" name="T22"/>
                <a:gd fmla="*/ 20 h 40" name="T23"/>
                <a:gd fmla="*/ 41 w 53" name="T24"/>
                <a:gd fmla="*/ 21 h 40" name="T25"/>
                <a:gd fmla="*/ 38 w 53" name="T26"/>
                <a:gd fmla="*/ 24 h 40" name="T27"/>
                <a:gd fmla="*/ 36 w 53" name="T28"/>
                <a:gd fmla="*/ 26 h 40" name="T29"/>
                <a:gd fmla="*/ 36 w 53" name="T30"/>
                <a:gd fmla="*/ 30 h 40" name="T31"/>
                <a:gd fmla="*/ 36 w 53" name="T32"/>
                <a:gd fmla="*/ 33 h 40" name="T33"/>
                <a:gd fmla="*/ 32 w 53" name="T34"/>
                <a:gd fmla="*/ 33 h 40" name="T35"/>
                <a:gd fmla="*/ 28 w 53" name="T36"/>
                <a:gd fmla="*/ 34 h 40" name="T37"/>
                <a:gd fmla="*/ 24 w 53" name="T38"/>
                <a:gd fmla="*/ 37 h 40" name="T39"/>
                <a:gd fmla="*/ 20 w 53" name="T40"/>
                <a:gd fmla="*/ 38 h 40" name="T41"/>
                <a:gd fmla="*/ 16 w 53" name="T42"/>
                <a:gd fmla="*/ 40 h 40" name="T43"/>
                <a:gd fmla="*/ 13 w 53" name="T44"/>
                <a:gd fmla="*/ 40 h 40" name="T45"/>
                <a:gd fmla="*/ 9 w 53" name="T46"/>
                <a:gd fmla="*/ 37 h 40" name="T47"/>
                <a:gd fmla="*/ 6 w 53" name="T48"/>
                <a:gd fmla="*/ 36 h 40" name="T49"/>
                <a:gd fmla="*/ 4 w 53" name="T50"/>
                <a:gd fmla="*/ 33 h 40" name="T51"/>
                <a:gd fmla="*/ 0 w 53" name="T52"/>
                <a:gd fmla="*/ 30 h 40" name="T53"/>
                <a:gd fmla="*/ 0 w 53" name="T54"/>
                <a:gd fmla="*/ 29 h 40" name="T55"/>
                <a:gd fmla="*/ 0 w 53" name="T56"/>
                <a:gd fmla="*/ 26 h 40" name="T57"/>
                <a:gd fmla="*/ 1 w 53" name="T58"/>
                <a:gd fmla="*/ 25 h 40" name="T59"/>
                <a:gd fmla="*/ 4 w 53" name="T60"/>
                <a:gd fmla="*/ 22 h 40" name="T61"/>
                <a:gd fmla="*/ 6 w 53" name="T62"/>
                <a:gd fmla="*/ 21 h 40" name="T63"/>
                <a:gd fmla="*/ 9 w 53" name="T64"/>
                <a:gd fmla="*/ 20 h 40" name="T65"/>
                <a:gd fmla="*/ 12 w 53" name="T66"/>
                <a:gd fmla="*/ 18 h 40" name="T67"/>
                <a:gd fmla="*/ 14 w 53" name="T68"/>
                <a:gd fmla="*/ 17 h 40" name="T69"/>
                <a:gd fmla="*/ 17 w 53" name="T70"/>
                <a:gd fmla="*/ 14 h 40" name="T71"/>
                <a:gd fmla="*/ 18 w 53" name="T72"/>
                <a:gd fmla="*/ 13 h 40" name="T73"/>
                <a:gd fmla="*/ 20 w 53" name="T74"/>
                <a:gd fmla="*/ 14 h 40" name="T75"/>
                <a:gd fmla="*/ 22 w 53" name="T76"/>
                <a:gd fmla="*/ 14 h 40" name="T77"/>
                <a:gd fmla="*/ 25 w 53" name="T78"/>
                <a:gd fmla="*/ 13 h 40" name="T79"/>
                <a:gd fmla="*/ 26 w 53" name="T80"/>
                <a:gd fmla="*/ 11 h 40" name="T81"/>
                <a:gd fmla="*/ 28 w 53" name="T82"/>
                <a:gd fmla="*/ 8 h 40" name="T83"/>
                <a:gd fmla="*/ 29 w 53" name="T84"/>
                <a:gd fmla="*/ 5 h 40" name="T85"/>
                <a:gd fmla="*/ 29 w 53" name="T86"/>
                <a:gd fmla="*/ 4 h 40" name="T87"/>
                <a:gd fmla="*/ 32 w 53" name="T88"/>
                <a:gd fmla="*/ 7 h 40" name="T89"/>
                <a:gd fmla="*/ 33 w 53" name="T90"/>
                <a:gd fmla="*/ 7 h 40" name="T91"/>
                <a:gd fmla="*/ 34 w 53" name="T92"/>
                <a:gd fmla="*/ 7 h 40" name="T93"/>
                <a:gd fmla="*/ 36 w 53" name="T94"/>
                <a:gd fmla="*/ 4 h 40" name="T95"/>
                <a:gd fmla="*/ 36 w 53" name="T96"/>
                <a:gd fmla="*/ 3 h 40" name="T97"/>
                <a:gd fmla="*/ 37 w 53" name="T98"/>
                <a:gd fmla="*/ 0 h 40" name="T99"/>
                <a:gd fmla="*/ 38 w 53" name="T100"/>
                <a:gd fmla="*/ 4 h 40" name="T101"/>
                <a:gd fmla="*/ 38 w 53" name="T102"/>
                <a:gd fmla="*/ 5 h 40" name="T103"/>
                <a:gd fmla="*/ 41 w 53" name="T104"/>
                <a:gd fmla="*/ 5 h 40" name="T105"/>
                <a:gd fmla="*/ 42 w 53" name="T106"/>
                <a:gd fmla="*/ 5 h 40" name="T107"/>
                <a:gd fmla="*/ 45 w 53" name="T108"/>
                <a:gd fmla="*/ 5 h 40" name="T109"/>
                <a:gd fmla="*/ 48 w 53" name="T110"/>
                <a:gd fmla="*/ 4 h 40" name="T111"/>
                <a:gd fmla="*/ 50 w 53" name="T112"/>
                <a:gd fmla="*/ 3 h 40" name="T113"/>
                <a:gd fmla="*/ 52 w 53" name="T114"/>
                <a:gd fmla="*/ 1 h 40" name="T115"/>
                <a:gd fmla="*/ 53 w 53" name="T116"/>
                <a:gd fmla="*/ 0 h 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" w="52">
                  <a:moveTo>
                    <a:pt x="53" y="0"/>
                  </a:moveTo>
                  <a:lnTo>
                    <a:pt x="52" y="1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7612"/>
            <p:cNvSpPr/>
            <p:nvPr/>
          </p:nvSpPr>
          <p:spPr bwMode="auto">
            <a:xfrm>
              <a:off x="5201892" y="3305218"/>
              <a:ext cx="668802" cy="292601"/>
            </a:xfrm>
            <a:custGeom>
              <a:gdLst>
                <a:gd fmla="*/ 37 w 80" name="T0"/>
                <a:gd fmla="*/ 0 h 35" name="T1"/>
                <a:gd fmla="*/ 40 w 80" name="T2"/>
                <a:gd fmla="*/ 0 h 35" name="T3"/>
                <a:gd fmla="*/ 44 w 80" name="T4"/>
                <a:gd fmla="*/ 1 h 35" name="T5"/>
                <a:gd fmla="*/ 57 w 80" name="T6"/>
                <a:gd fmla="*/ 4 h 35" name="T7"/>
                <a:gd fmla="*/ 69 w 80" name="T8"/>
                <a:gd fmla="*/ 8 h 35" name="T9"/>
                <a:gd fmla="*/ 80 w 80" name="T10"/>
                <a:gd fmla="*/ 16 h 35" name="T11"/>
                <a:gd fmla="*/ 80 w 80" name="T12"/>
                <a:gd fmla="*/ 16 h 35" name="T13"/>
                <a:gd fmla="*/ 76 w 80" name="T14"/>
                <a:gd fmla="*/ 22 h 35" name="T15"/>
                <a:gd fmla="*/ 68 w 80" name="T16"/>
                <a:gd fmla="*/ 26 h 35" name="T17"/>
                <a:gd fmla="*/ 57 w 80" name="T18"/>
                <a:gd fmla="*/ 30 h 35" name="T19"/>
                <a:gd fmla="*/ 48 w 80" name="T20"/>
                <a:gd fmla="*/ 33 h 35" name="T21"/>
                <a:gd fmla="*/ 40 w 80" name="T22"/>
                <a:gd fmla="*/ 34 h 35" name="T23"/>
                <a:gd fmla="*/ 28 w 80" name="T24"/>
                <a:gd fmla="*/ 35 h 35" name="T25"/>
                <a:gd fmla="*/ 17 w 80" name="T26"/>
                <a:gd fmla="*/ 31 h 35" name="T27"/>
                <a:gd fmla="*/ 13 w 80" name="T28"/>
                <a:gd fmla="*/ 30 h 35" name="T29"/>
                <a:gd fmla="*/ 11 w 80" name="T30"/>
                <a:gd fmla="*/ 29 h 35" name="T31"/>
                <a:gd fmla="*/ 7 w 80" name="T32"/>
                <a:gd fmla="*/ 27 h 35" name="T33"/>
                <a:gd fmla="*/ 4 w 80" name="T34"/>
                <a:gd fmla="*/ 29 h 35" name="T35"/>
                <a:gd fmla="*/ 3 w 80" name="T36"/>
                <a:gd fmla="*/ 30 h 35" name="T37"/>
                <a:gd fmla="*/ 0 w 80" name="T38"/>
                <a:gd fmla="*/ 33 h 35" name="T39"/>
                <a:gd fmla="*/ 3 w 80" name="T40"/>
                <a:gd fmla="*/ 29 h 35" name="T41"/>
                <a:gd fmla="*/ 5 w 80" name="T42"/>
                <a:gd fmla="*/ 25 h 35" name="T43"/>
                <a:gd fmla="*/ 8 w 80" name="T44"/>
                <a:gd fmla="*/ 21 h 35" name="T45"/>
                <a:gd fmla="*/ 12 w 80" name="T46"/>
                <a:gd fmla="*/ 18 h 35" name="T47"/>
                <a:gd fmla="*/ 16 w 80" name="T48"/>
                <a:gd fmla="*/ 14 h 35" name="T49"/>
                <a:gd fmla="*/ 19 w 80" name="T50"/>
                <a:gd fmla="*/ 12 h 35" name="T51"/>
                <a:gd fmla="*/ 21 w 80" name="T52"/>
                <a:gd fmla="*/ 10 h 35" name="T53"/>
                <a:gd fmla="*/ 24 w 80" name="T54"/>
                <a:gd fmla="*/ 9 h 35" name="T55"/>
                <a:gd fmla="*/ 25 w 80" name="T56"/>
                <a:gd fmla="*/ 8 h 35" name="T57"/>
                <a:gd fmla="*/ 26 w 80" name="T58"/>
                <a:gd fmla="*/ 5 h 35" name="T59"/>
                <a:gd fmla="*/ 28 w 80" name="T60"/>
                <a:gd fmla="*/ 2 h 35" name="T61"/>
                <a:gd fmla="*/ 29 w 80" name="T62"/>
                <a:gd fmla="*/ 1 h 35" name="T63"/>
                <a:gd fmla="*/ 33 w 80" name="T64"/>
                <a:gd fmla="*/ 0 h 35" name="T65"/>
                <a:gd fmla="*/ 37 w 80" name="T66"/>
                <a:gd fmla="*/ 0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80">
                  <a:moveTo>
                    <a:pt x="37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57" y="4"/>
                  </a:lnTo>
                  <a:lnTo>
                    <a:pt x="69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68" y="26"/>
                  </a:lnTo>
                  <a:lnTo>
                    <a:pt x="57" y="30"/>
                  </a:lnTo>
                  <a:lnTo>
                    <a:pt x="48" y="33"/>
                  </a:lnTo>
                  <a:lnTo>
                    <a:pt x="40" y="34"/>
                  </a:lnTo>
                  <a:lnTo>
                    <a:pt x="28" y="35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7613"/>
            <p:cNvSpPr/>
            <p:nvPr/>
          </p:nvSpPr>
          <p:spPr bwMode="auto">
            <a:xfrm>
              <a:off x="5444332" y="3422258"/>
              <a:ext cx="259161" cy="175561"/>
            </a:xfrm>
            <a:custGeom>
              <a:gdLst>
                <a:gd fmla="*/ 28 w 31" name="T0"/>
                <a:gd fmla="*/ 0 h 21" name="T1"/>
                <a:gd fmla="*/ 31 w 31" name="T2"/>
                <a:gd fmla="*/ 2 h 21" name="T3"/>
                <a:gd fmla="*/ 31 w 31" name="T4"/>
                <a:gd fmla="*/ 2 h 21" name="T5"/>
                <a:gd fmla="*/ 29 w 31" name="T6"/>
                <a:gd fmla="*/ 2 h 21" name="T7"/>
                <a:gd fmla="*/ 27 w 31" name="T8"/>
                <a:gd fmla="*/ 3 h 21" name="T9"/>
                <a:gd fmla="*/ 25 w 31" name="T10"/>
                <a:gd fmla="*/ 7 h 21" name="T11"/>
                <a:gd fmla="*/ 23 w 31" name="T12"/>
                <a:gd fmla="*/ 10 h 21" name="T13"/>
                <a:gd fmla="*/ 21 w 31" name="T14"/>
                <a:gd fmla="*/ 13 h 21" name="T15"/>
                <a:gd fmla="*/ 17 w 31" name="T16"/>
                <a:gd fmla="*/ 16 h 21" name="T17"/>
                <a:gd fmla="*/ 13 w 31" name="T18"/>
                <a:gd fmla="*/ 19 h 21" name="T19"/>
                <a:gd fmla="*/ 9 w 31" name="T20"/>
                <a:gd fmla="*/ 21 h 21" name="T21"/>
                <a:gd fmla="*/ 4 w 31" name="T22"/>
                <a:gd fmla="*/ 21 h 21" name="T23"/>
                <a:gd fmla="*/ 0 w 31" name="T24"/>
                <a:gd fmla="*/ 20 h 21" name="T25"/>
                <a:gd fmla="*/ 3 w 31" name="T26"/>
                <a:gd fmla="*/ 20 h 21" name="T27"/>
                <a:gd fmla="*/ 5 w 31" name="T28"/>
                <a:gd fmla="*/ 17 h 21" name="T29"/>
                <a:gd fmla="*/ 8 w 31" name="T30"/>
                <a:gd fmla="*/ 15 h 21" name="T31"/>
                <a:gd fmla="*/ 11 w 31" name="T32"/>
                <a:gd fmla="*/ 11 h 21" name="T33"/>
                <a:gd fmla="*/ 12 w 31" name="T34"/>
                <a:gd fmla="*/ 8 h 21" name="T35"/>
                <a:gd fmla="*/ 15 w 31" name="T36"/>
                <a:gd fmla="*/ 6 h 21" name="T37"/>
                <a:gd fmla="*/ 17 w 31" name="T38"/>
                <a:gd fmla="*/ 3 h 21" name="T39"/>
                <a:gd fmla="*/ 20 w 31" name="T40"/>
                <a:gd fmla="*/ 2 h 21" name="T41"/>
                <a:gd fmla="*/ 24 w 31" name="T42"/>
                <a:gd fmla="*/ 0 h 21" name="T43"/>
                <a:gd fmla="*/ 28 w 31" name="T44"/>
                <a:gd fmla="*/ 0 h 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1" w="31">
                  <a:moveTo>
                    <a:pt x="28" y="0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7614"/>
            <p:cNvSpPr/>
            <p:nvPr/>
          </p:nvSpPr>
          <p:spPr bwMode="auto">
            <a:xfrm>
              <a:off x="5360732" y="3438979"/>
              <a:ext cx="209001" cy="150481"/>
            </a:xfrm>
            <a:custGeom>
              <a:gdLst>
                <a:gd fmla="*/ 25 w 25" name="T0"/>
                <a:gd fmla="*/ 0 h 18" name="T1"/>
                <a:gd fmla="*/ 23 w 25" name="T2"/>
                <a:gd fmla="*/ 1 h 18" name="T3"/>
                <a:gd fmla="*/ 21 w 25" name="T4"/>
                <a:gd fmla="*/ 6 h 18" name="T5"/>
                <a:gd fmla="*/ 17 w 25" name="T6"/>
                <a:gd fmla="*/ 13 h 18" name="T7"/>
                <a:gd fmla="*/ 11 w 25" name="T8"/>
                <a:gd fmla="*/ 17 h 18" name="T9"/>
                <a:gd fmla="*/ 7 w 25" name="T10"/>
                <a:gd fmla="*/ 18 h 18" name="T11"/>
                <a:gd fmla="*/ 4 w 25" name="T12"/>
                <a:gd fmla="*/ 17 h 18" name="T13"/>
                <a:gd fmla="*/ 0 w 25" name="T14"/>
                <a:gd fmla="*/ 15 h 18" name="T15"/>
                <a:gd fmla="*/ 2 w 25" name="T16"/>
                <a:gd fmla="*/ 14 h 18" name="T17"/>
                <a:gd fmla="*/ 5 w 25" name="T18"/>
                <a:gd fmla="*/ 11 h 18" name="T19"/>
                <a:gd fmla="*/ 6 w 25" name="T20"/>
                <a:gd fmla="*/ 10 h 18" name="T21"/>
                <a:gd fmla="*/ 9 w 25" name="T22"/>
                <a:gd fmla="*/ 8 h 18" name="T23"/>
                <a:gd fmla="*/ 10 w 25" name="T24"/>
                <a:gd fmla="*/ 5 h 18" name="T25"/>
                <a:gd fmla="*/ 15 w 25" name="T26"/>
                <a:gd fmla="*/ 2 h 18" name="T27"/>
                <a:gd fmla="*/ 21 w 25" name="T28"/>
                <a:gd fmla="*/ 0 h 18" name="T29"/>
                <a:gd fmla="*/ 25 w 25" name="T30"/>
                <a:gd fmla="*/ 0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5">
                  <a:moveTo>
                    <a:pt x="25" y="0"/>
                  </a:moveTo>
                  <a:lnTo>
                    <a:pt x="23" y="1"/>
                  </a:lnTo>
                  <a:lnTo>
                    <a:pt x="21" y="6"/>
                  </a:lnTo>
                  <a:lnTo>
                    <a:pt x="17" y="13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7615"/>
            <p:cNvSpPr/>
            <p:nvPr/>
          </p:nvSpPr>
          <p:spPr bwMode="auto">
            <a:xfrm>
              <a:off x="5603173" y="3422258"/>
              <a:ext cx="234081" cy="142120"/>
            </a:xfrm>
            <a:custGeom>
              <a:gdLst>
                <a:gd fmla="*/ 20 w 28" name="T0"/>
                <a:gd fmla="*/ 0 h 17" name="T1"/>
                <a:gd fmla="*/ 24 w 28" name="T2"/>
                <a:gd fmla="*/ 0 h 17" name="T3"/>
                <a:gd fmla="*/ 28 w 28" name="T4"/>
                <a:gd fmla="*/ 2 h 17" name="T5"/>
                <a:gd fmla="*/ 26 w 28" name="T6"/>
                <a:gd fmla="*/ 3 h 17" name="T7"/>
                <a:gd fmla="*/ 24 w 28" name="T8"/>
                <a:gd fmla="*/ 6 h 17" name="T9"/>
                <a:gd fmla="*/ 21 w 28" name="T10"/>
                <a:gd fmla="*/ 7 h 17" name="T11"/>
                <a:gd fmla="*/ 18 w 28" name="T12"/>
                <a:gd fmla="*/ 8 h 17" name="T13"/>
                <a:gd fmla="*/ 16 w 28" name="T14"/>
                <a:gd fmla="*/ 10 h 17" name="T15"/>
                <a:gd fmla="*/ 12 w 28" name="T16"/>
                <a:gd fmla="*/ 13 h 17" name="T17"/>
                <a:gd fmla="*/ 8 w 28" name="T18"/>
                <a:gd fmla="*/ 15 h 17" name="T19"/>
                <a:gd fmla="*/ 4 w 28" name="T20"/>
                <a:gd fmla="*/ 17 h 17" name="T21"/>
                <a:gd fmla="*/ 0 w 28" name="T22"/>
                <a:gd fmla="*/ 17 h 17" name="T23"/>
                <a:gd fmla="*/ 2 w 28" name="T24"/>
                <a:gd fmla="*/ 15 h 17" name="T25"/>
                <a:gd fmla="*/ 5 w 28" name="T26"/>
                <a:gd fmla="*/ 12 h 17" name="T27"/>
                <a:gd fmla="*/ 8 w 28" name="T28"/>
                <a:gd fmla="*/ 8 h 17" name="T29"/>
                <a:gd fmla="*/ 10 w 28" name="T30"/>
                <a:gd fmla="*/ 4 h 17" name="T31"/>
                <a:gd fmla="*/ 13 w 28" name="T32"/>
                <a:gd fmla="*/ 2 h 17" name="T33"/>
                <a:gd fmla="*/ 16 w 28" name="T34"/>
                <a:gd fmla="*/ 0 h 17" name="T35"/>
                <a:gd fmla="*/ 20 w 28" name="T36"/>
                <a:gd fmla="*/ 0 h 1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" w="28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7616"/>
            <p:cNvSpPr/>
            <p:nvPr/>
          </p:nvSpPr>
          <p:spPr bwMode="auto">
            <a:xfrm>
              <a:off x="5410892" y="3347018"/>
              <a:ext cx="167201" cy="75240"/>
            </a:xfrm>
            <a:custGeom>
              <a:gdLst>
                <a:gd fmla="*/ 7 w 20" name="T0"/>
                <a:gd fmla="*/ 0 h 9" name="T1"/>
                <a:gd fmla="*/ 9 w 20" name="T2"/>
                <a:gd fmla="*/ 0 h 9" name="T3"/>
                <a:gd fmla="*/ 12 w 20" name="T4"/>
                <a:gd fmla="*/ 1 h 9" name="T5"/>
                <a:gd fmla="*/ 15 w 20" name="T6"/>
                <a:gd fmla="*/ 4 h 9" name="T7"/>
                <a:gd fmla="*/ 17 w 20" name="T8"/>
                <a:gd fmla="*/ 5 h 9" name="T9"/>
                <a:gd fmla="*/ 19 w 20" name="T10"/>
                <a:gd fmla="*/ 7 h 9" name="T11"/>
                <a:gd fmla="*/ 20 w 20" name="T12"/>
                <a:gd fmla="*/ 8 h 9" name="T13"/>
                <a:gd fmla="*/ 20 w 20" name="T14"/>
                <a:gd fmla="*/ 8 h 9" name="T15"/>
                <a:gd fmla="*/ 17 w 20" name="T16"/>
                <a:gd fmla="*/ 9 h 9" name="T17"/>
                <a:gd fmla="*/ 13 w 20" name="T18"/>
                <a:gd fmla="*/ 9 h 9" name="T19"/>
                <a:gd fmla="*/ 11 w 20" name="T20"/>
                <a:gd fmla="*/ 8 h 9" name="T21"/>
                <a:gd fmla="*/ 8 w 20" name="T22"/>
                <a:gd fmla="*/ 7 h 9" name="T23"/>
                <a:gd fmla="*/ 4 w 20" name="T24"/>
                <a:gd fmla="*/ 4 h 9" name="T25"/>
                <a:gd fmla="*/ 0 w 20" name="T26"/>
                <a:gd fmla="*/ 3 h 9" name="T27"/>
                <a:gd fmla="*/ 1 w 20" name="T28"/>
                <a:gd fmla="*/ 1 h 9" name="T29"/>
                <a:gd fmla="*/ 4 w 20" name="T30"/>
                <a:gd fmla="*/ 0 h 9" name="T31"/>
                <a:gd fmla="*/ 7 w 20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20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7617"/>
            <p:cNvSpPr/>
            <p:nvPr/>
          </p:nvSpPr>
          <p:spPr bwMode="auto">
            <a:xfrm>
              <a:off x="5452692" y="3313578"/>
              <a:ext cx="334401" cy="100320"/>
            </a:xfrm>
            <a:custGeom>
              <a:gdLst>
                <a:gd fmla="*/ 4 w 40" name="T0"/>
                <a:gd fmla="*/ 0 h 12" name="T1"/>
                <a:gd fmla="*/ 11 w 40" name="T2"/>
                <a:gd fmla="*/ 0 h 12" name="T3"/>
                <a:gd fmla="*/ 19 w 40" name="T4"/>
                <a:gd fmla="*/ 1 h 12" name="T5"/>
                <a:gd fmla="*/ 23 w 40" name="T6"/>
                <a:gd fmla="*/ 3 h 12" name="T7"/>
                <a:gd fmla="*/ 27 w 40" name="T8"/>
                <a:gd fmla="*/ 4 h 12" name="T9"/>
                <a:gd fmla="*/ 30 w 40" name="T10"/>
                <a:gd fmla="*/ 4 h 12" name="T11"/>
                <a:gd fmla="*/ 34 w 40" name="T12"/>
                <a:gd fmla="*/ 5 h 12" name="T13"/>
                <a:gd fmla="*/ 36 w 40" name="T14"/>
                <a:gd fmla="*/ 5 h 12" name="T15"/>
                <a:gd fmla="*/ 39 w 40" name="T16"/>
                <a:gd fmla="*/ 8 h 12" name="T17"/>
                <a:gd fmla="*/ 40 w 40" name="T18"/>
                <a:gd fmla="*/ 11 h 12" name="T19"/>
                <a:gd fmla="*/ 38 w 40" name="T20"/>
                <a:gd fmla="*/ 11 h 12" name="T21"/>
                <a:gd fmla="*/ 35 w 40" name="T22"/>
                <a:gd fmla="*/ 11 h 12" name="T23"/>
                <a:gd fmla="*/ 31 w 40" name="T24"/>
                <a:gd fmla="*/ 12 h 12" name="T25"/>
                <a:gd fmla="*/ 28 w 40" name="T26"/>
                <a:gd fmla="*/ 12 h 12" name="T27"/>
                <a:gd fmla="*/ 27 w 40" name="T28"/>
                <a:gd fmla="*/ 12 h 12" name="T29"/>
                <a:gd fmla="*/ 27 w 40" name="T30"/>
                <a:gd fmla="*/ 12 h 12" name="T31"/>
                <a:gd fmla="*/ 23 w 40" name="T32"/>
                <a:gd fmla="*/ 12 h 12" name="T33"/>
                <a:gd fmla="*/ 20 w 40" name="T34"/>
                <a:gd fmla="*/ 12 h 12" name="T35"/>
                <a:gd fmla="*/ 16 w 40" name="T36"/>
                <a:gd fmla="*/ 11 h 12" name="T37"/>
                <a:gd fmla="*/ 12 w 40" name="T38"/>
                <a:gd fmla="*/ 9 h 12" name="T39"/>
                <a:gd fmla="*/ 8 w 40" name="T40"/>
                <a:gd fmla="*/ 7 h 12" name="T41"/>
                <a:gd fmla="*/ 4 w 40" name="T42"/>
                <a:gd fmla="*/ 4 h 12" name="T43"/>
                <a:gd fmla="*/ 0 w 40" name="T44"/>
                <a:gd fmla="*/ 3 h 12" name="T45"/>
                <a:gd fmla="*/ 4 w 40" name="T46"/>
                <a:gd fmla="*/ 0 h 1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" w="40">
                  <a:moveTo>
                    <a:pt x="4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7618"/>
            <p:cNvSpPr/>
            <p:nvPr/>
          </p:nvSpPr>
          <p:spPr bwMode="auto">
            <a:xfrm>
              <a:off x="5586453" y="2711656"/>
              <a:ext cx="384561" cy="593562"/>
            </a:xfrm>
            <a:custGeom>
              <a:gdLst>
                <a:gd fmla="*/ 0 w 46" name="T0"/>
                <a:gd fmla="*/ 0 h 71" name="T1"/>
                <a:gd fmla="*/ 4 w 46" name="T2"/>
                <a:gd fmla="*/ 2 h 71" name="T3"/>
                <a:gd fmla="*/ 10 w 46" name="T4"/>
                <a:gd fmla="*/ 3 h 71" name="T5"/>
                <a:gd fmla="*/ 14 w 46" name="T6"/>
                <a:gd fmla="*/ 4 h 71" name="T7"/>
                <a:gd fmla="*/ 18 w 46" name="T8"/>
                <a:gd fmla="*/ 7 h 71" name="T9"/>
                <a:gd fmla="*/ 22 w 46" name="T10"/>
                <a:gd fmla="*/ 10 h 71" name="T11"/>
                <a:gd fmla="*/ 24 w 46" name="T12"/>
                <a:gd fmla="*/ 11 h 71" name="T13"/>
                <a:gd fmla="*/ 27 w 46" name="T14"/>
                <a:gd fmla="*/ 14 h 71" name="T15"/>
                <a:gd fmla="*/ 30 w 46" name="T16"/>
                <a:gd fmla="*/ 16 h 71" name="T17"/>
                <a:gd fmla="*/ 32 w 46" name="T18"/>
                <a:gd fmla="*/ 17 h 71" name="T19"/>
                <a:gd fmla="*/ 36 w 46" name="T20"/>
                <a:gd fmla="*/ 17 h 71" name="T21"/>
                <a:gd fmla="*/ 39 w 46" name="T22"/>
                <a:gd fmla="*/ 19 h 71" name="T23"/>
                <a:gd fmla="*/ 42 w 46" name="T24"/>
                <a:gd fmla="*/ 21 h 71" name="T25"/>
                <a:gd fmla="*/ 43 w 46" name="T26"/>
                <a:gd fmla="*/ 25 h 71" name="T27"/>
                <a:gd fmla="*/ 43 w 46" name="T28"/>
                <a:gd fmla="*/ 28 h 71" name="T29"/>
                <a:gd fmla="*/ 43 w 46" name="T30"/>
                <a:gd fmla="*/ 32 h 71" name="T31"/>
                <a:gd fmla="*/ 46 w 46" name="T32"/>
                <a:gd fmla="*/ 45 h 71" name="T33"/>
                <a:gd fmla="*/ 44 w 46" name="T34"/>
                <a:gd fmla="*/ 59 h 71" name="T35"/>
                <a:gd fmla="*/ 40 w 46" name="T36"/>
                <a:gd fmla="*/ 71 h 71" name="T37"/>
                <a:gd fmla="*/ 40 w 46" name="T38"/>
                <a:gd fmla="*/ 71 h 71" name="T39"/>
                <a:gd fmla="*/ 34 w 46" name="T40"/>
                <a:gd fmla="*/ 69 h 71" name="T41"/>
                <a:gd fmla="*/ 26 w 46" name="T42"/>
                <a:gd fmla="*/ 63 h 71" name="T43"/>
                <a:gd fmla="*/ 19 w 46" name="T44"/>
                <a:gd fmla="*/ 55 h 71" name="T45"/>
                <a:gd fmla="*/ 14 w 46" name="T46"/>
                <a:gd fmla="*/ 45 h 71" name="T47"/>
                <a:gd fmla="*/ 10 w 46" name="T48"/>
                <a:gd fmla="*/ 39 h 71" name="T49"/>
                <a:gd fmla="*/ 6 w 46" name="T50"/>
                <a:gd fmla="*/ 28 h 71" name="T51"/>
                <a:gd fmla="*/ 6 w 46" name="T52"/>
                <a:gd fmla="*/ 16 h 71" name="T53"/>
                <a:gd fmla="*/ 6 w 46" name="T54"/>
                <a:gd fmla="*/ 14 h 71" name="T55"/>
                <a:gd fmla="*/ 7 w 46" name="T56"/>
                <a:gd fmla="*/ 11 h 71" name="T57"/>
                <a:gd fmla="*/ 7 w 46" name="T58"/>
                <a:gd fmla="*/ 8 h 71" name="T59"/>
                <a:gd fmla="*/ 7 w 46" name="T60"/>
                <a:gd fmla="*/ 6 h 71" name="T61"/>
                <a:gd fmla="*/ 6 w 46" name="T62"/>
                <a:gd fmla="*/ 4 h 71" name="T63"/>
                <a:gd fmla="*/ 3 w 46" name="T64"/>
                <a:gd fmla="*/ 3 h 71" name="T65"/>
                <a:gd fmla="*/ 2 w 46" name="T66"/>
                <a:gd fmla="*/ 2 h 71" name="T67"/>
                <a:gd fmla="*/ 0 w 46" name="T68"/>
                <a:gd fmla="*/ 0 h 7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1" w="46">
                  <a:moveTo>
                    <a:pt x="0" y="0"/>
                  </a:moveTo>
                  <a:lnTo>
                    <a:pt x="4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9" y="1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46" y="45"/>
                  </a:lnTo>
                  <a:lnTo>
                    <a:pt x="44" y="5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4" y="69"/>
                  </a:lnTo>
                  <a:lnTo>
                    <a:pt x="26" y="63"/>
                  </a:lnTo>
                  <a:lnTo>
                    <a:pt x="19" y="55"/>
                  </a:lnTo>
                  <a:lnTo>
                    <a:pt x="14" y="45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619"/>
            <p:cNvSpPr/>
            <p:nvPr/>
          </p:nvSpPr>
          <p:spPr bwMode="auto">
            <a:xfrm>
              <a:off x="5644973" y="2945737"/>
              <a:ext cx="225721" cy="200641"/>
            </a:xfrm>
            <a:custGeom>
              <a:gdLst>
                <a:gd fmla="*/ 0 w 27" name="T0"/>
                <a:gd fmla="*/ 0 h 24" name="T1"/>
                <a:gd fmla="*/ 1 w 27" name="T2"/>
                <a:gd fmla="*/ 3 h 24" name="T3"/>
                <a:gd fmla="*/ 4 w 27" name="T4"/>
                <a:gd fmla="*/ 5 h 24" name="T5"/>
                <a:gd fmla="*/ 7 w 27" name="T6"/>
                <a:gd fmla="*/ 7 h 24" name="T7"/>
                <a:gd fmla="*/ 9 w 27" name="T8"/>
                <a:gd fmla="*/ 7 h 24" name="T9"/>
                <a:gd fmla="*/ 13 w 27" name="T10"/>
                <a:gd fmla="*/ 8 h 24" name="T11"/>
                <a:gd fmla="*/ 16 w 27" name="T12"/>
                <a:gd fmla="*/ 9 h 24" name="T13"/>
                <a:gd fmla="*/ 19 w 27" name="T14"/>
                <a:gd fmla="*/ 9 h 24" name="T15"/>
                <a:gd fmla="*/ 21 w 27" name="T16"/>
                <a:gd fmla="*/ 12 h 24" name="T17"/>
                <a:gd fmla="*/ 24 w 27" name="T18"/>
                <a:gd fmla="*/ 15 h 24" name="T19"/>
                <a:gd fmla="*/ 25 w 27" name="T20"/>
                <a:gd fmla="*/ 17 h 24" name="T21"/>
                <a:gd fmla="*/ 27 w 27" name="T22"/>
                <a:gd fmla="*/ 21 h 24" name="T23"/>
                <a:gd fmla="*/ 27 w 27" name="T24"/>
                <a:gd fmla="*/ 24 h 24" name="T25"/>
                <a:gd fmla="*/ 27 w 27" name="T26"/>
                <a:gd fmla="*/ 24 h 24" name="T27"/>
                <a:gd fmla="*/ 27 w 27" name="T28"/>
                <a:gd fmla="*/ 23 h 24" name="T29"/>
                <a:gd fmla="*/ 24 w 27" name="T30"/>
                <a:gd fmla="*/ 21 h 24" name="T31"/>
                <a:gd fmla="*/ 21 w 27" name="T32"/>
                <a:gd fmla="*/ 20 h 24" name="T33"/>
                <a:gd fmla="*/ 17 w 27" name="T34"/>
                <a:gd fmla="*/ 19 h 24" name="T35"/>
                <a:gd fmla="*/ 13 w 27" name="T36"/>
                <a:gd fmla="*/ 19 h 24" name="T37"/>
                <a:gd fmla="*/ 9 w 27" name="T38"/>
                <a:gd fmla="*/ 16 h 24" name="T39"/>
                <a:gd fmla="*/ 5 w 27" name="T40"/>
                <a:gd fmla="*/ 13 h 24" name="T41"/>
                <a:gd fmla="*/ 3 w 27" name="T42"/>
                <a:gd fmla="*/ 9 h 24" name="T43"/>
                <a:gd fmla="*/ 0 w 27" name="T44"/>
                <a:gd fmla="*/ 5 h 24" name="T45"/>
                <a:gd fmla="*/ 0 w 27" name="T46"/>
                <a:gd fmla="*/ 0 h 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" w="27">
                  <a:moveTo>
                    <a:pt x="0" y="0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7620"/>
            <p:cNvSpPr/>
            <p:nvPr/>
          </p:nvSpPr>
          <p:spPr bwMode="auto">
            <a:xfrm>
              <a:off x="5636613" y="2853776"/>
              <a:ext cx="200641" cy="167201"/>
            </a:xfrm>
            <a:custGeom>
              <a:gdLst>
                <a:gd fmla="*/ 1 w 24" name="T0"/>
                <a:gd fmla="*/ 0 h 20" name="T1"/>
                <a:gd fmla="*/ 4 w 24" name="T2"/>
                <a:gd fmla="*/ 3 h 20" name="T3"/>
                <a:gd fmla="*/ 5 w 24" name="T4"/>
                <a:gd fmla="*/ 4 h 20" name="T5"/>
                <a:gd fmla="*/ 8 w 24" name="T6"/>
                <a:gd fmla="*/ 6 h 20" name="T7"/>
                <a:gd fmla="*/ 10 w 24" name="T8"/>
                <a:gd fmla="*/ 7 h 20" name="T9"/>
                <a:gd fmla="*/ 14 w 24" name="T10"/>
                <a:gd fmla="*/ 8 h 20" name="T11"/>
                <a:gd fmla="*/ 18 w 24" name="T12"/>
                <a:gd fmla="*/ 11 h 20" name="T13"/>
                <a:gd fmla="*/ 21 w 24" name="T14"/>
                <a:gd fmla="*/ 15 h 20" name="T15"/>
                <a:gd fmla="*/ 24 w 24" name="T16"/>
                <a:gd fmla="*/ 20 h 20" name="T17"/>
                <a:gd fmla="*/ 22 w 24" name="T18"/>
                <a:gd fmla="*/ 19 h 20" name="T19"/>
                <a:gd fmla="*/ 17 w 24" name="T20"/>
                <a:gd fmla="*/ 18 h 20" name="T21"/>
                <a:gd fmla="*/ 13 w 24" name="T22"/>
                <a:gd fmla="*/ 18 h 20" name="T23"/>
                <a:gd fmla="*/ 9 w 24" name="T24"/>
                <a:gd fmla="*/ 15 h 20" name="T25"/>
                <a:gd fmla="*/ 5 w 24" name="T26"/>
                <a:gd fmla="*/ 14 h 20" name="T27"/>
                <a:gd fmla="*/ 2 w 24" name="T28"/>
                <a:gd fmla="*/ 11 h 20" name="T29"/>
                <a:gd fmla="*/ 0 w 24" name="T30"/>
                <a:gd fmla="*/ 7 h 20" name="T31"/>
                <a:gd fmla="*/ 0 w 24" name="T32"/>
                <a:gd fmla="*/ 4 h 20" name="T33"/>
                <a:gd fmla="*/ 1 w 24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4">
                  <a:moveTo>
                    <a:pt x="1" y="0"/>
                  </a:moveTo>
                  <a:lnTo>
                    <a:pt x="4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7621"/>
            <p:cNvSpPr/>
            <p:nvPr/>
          </p:nvSpPr>
          <p:spPr bwMode="auto">
            <a:xfrm>
              <a:off x="5711853" y="3087857"/>
              <a:ext cx="209001" cy="183921"/>
            </a:xfrm>
            <a:custGeom>
              <a:gdLst>
                <a:gd fmla="*/ 0 w 25" name="T0"/>
                <a:gd fmla="*/ 0 h 22" name="T1"/>
                <a:gd fmla="*/ 4 w 25" name="T2"/>
                <a:gd fmla="*/ 3 h 22" name="T3"/>
                <a:gd fmla="*/ 8 w 25" name="T4"/>
                <a:gd fmla="*/ 4 h 22" name="T5"/>
                <a:gd fmla="*/ 12 w 25" name="T6"/>
                <a:gd fmla="*/ 4 h 22" name="T7"/>
                <a:gd fmla="*/ 16 w 25" name="T8"/>
                <a:gd fmla="*/ 6 h 22" name="T9"/>
                <a:gd fmla="*/ 19 w 25" name="T10"/>
                <a:gd fmla="*/ 8 h 22" name="T11"/>
                <a:gd fmla="*/ 21 w 25" name="T12"/>
                <a:gd fmla="*/ 11 h 22" name="T13"/>
                <a:gd fmla="*/ 24 w 25" name="T14"/>
                <a:gd fmla="*/ 15 h 22" name="T15"/>
                <a:gd fmla="*/ 24 w 25" name="T16"/>
                <a:gd fmla="*/ 19 h 22" name="T17"/>
                <a:gd fmla="*/ 25 w 25" name="T18"/>
                <a:gd fmla="*/ 22 h 22" name="T19"/>
                <a:gd fmla="*/ 21 w 25" name="T20"/>
                <a:gd fmla="*/ 22 h 22" name="T21"/>
                <a:gd fmla="*/ 19 w 25" name="T22"/>
                <a:gd fmla="*/ 19 h 22" name="T23"/>
                <a:gd fmla="*/ 17 w 25" name="T24"/>
                <a:gd fmla="*/ 18 h 22" name="T25"/>
                <a:gd fmla="*/ 15 w 25" name="T26"/>
                <a:gd fmla="*/ 15 h 22" name="T27"/>
                <a:gd fmla="*/ 12 w 25" name="T28"/>
                <a:gd fmla="*/ 14 h 22" name="T29"/>
                <a:gd fmla="*/ 8 w 25" name="T30"/>
                <a:gd fmla="*/ 11 h 22" name="T31"/>
                <a:gd fmla="*/ 5 w 25" name="T32"/>
                <a:gd fmla="*/ 7 h 22" name="T33"/>
                <a:gd fmla="*/ 1 w 25" name="T34"/>
                <a:gd fmla="*/ 4 h 22" name="T35"/>
                <a:gd fmla="*/ 0 w 25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25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7622"/>
            <p:cNvSpPr/>
            <p:nvPr/>
          </p:nvSpPr>
          <p:spPr bwMode="auto">
            <a:xfrm>
              <a:off x="5837254" y="2853776"/>
              <a:ext cx="50160" cy="167201"/>
            </a:xfrm>
            <a:custGeom>
              <a:gdLst>
                <a:gd fmla="*/ 1 w 6" name="T0"/>
                <a:gd fmla="*/ 0 h 20" name="T1"/>
                <a:gd fmla="*/ 4 w 6" name="T2"/>
                <a:gd fmla="*/ 0 h 20" name="T3"/>
                <a:gd fmla="*/ 5 w 6" name="T4"/>
                <a:gd fmla="*/ 3 h 20" name="T5"/>
                <a:gd fmla="*/ 6 w 6" name="T6"/>
                <a:gd fmla="*/ 4 h 20" name="T7"/>
                <a:gd fmla="*/ 6 w 6" name="T8"/>
                <a:gd fmla="*/ 8 h 20" name="T9"/>
                <a:gd fmla="*/ 6 w 6" name="T10"/>
                <a:gd fmla="*/ 11 h 20" name="T11"/>
                <a:gd fmla="*/ 5 w 6" name="T12"/>
                <a:gd fmla="*/ 14 h 20" name="T13"/>
                <a:gd fmla="*/ 4 w 6" name="T14"/>
                <a:gd fmla="*/ 16 h 20" name="T15"/>
                <a:gd fmla="*/ 4 w 6" name="T16"/>
                <a:gd fmla="*/ 19 h 20" name="T17"/>
                <a:gd fmla="*/ 2 w 6" name="T18"/>
                <a:gd fmla="*/ 20 h 20" name="T19"/>
                <a:gd fmla="*/ 2 w 6" name="T20"/>
                <a:gd fmla="*/ 20 h 20" name="T21"/>
                <a:gd fmla="*/ 1 w 6" name="T22"/>
                <a:gd fmla="*/ 18 h 20" name="T23"/>
                <a:gd fmla="*/ 0 w 6" name="T24"/>
                <a:gd fmla="*/ 15 h 20" name="T25"/>
                <a:gd fmla="*/ 0 w 6" name="T26"/>
                <a:gd fmla="*/ 11 h 20" name="T27"/>
                <a:gd fmla="*/ 0 w 6" name="T28"/>
                <a:gd fmla="*/ 7 h 20" name="T29"/>
                <a:gd fmla="*/ 1 w 6" name="T30"/>
                <a:gd fmla="*/ 4 h 20" name="T31"/>
                <a:gd fmla="*/ 1 w 6" name="T32"/>
                <a:gd fmla="*/ 0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6">
                  <a:moveTo>
                    <a:pt x="1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7623"/>
            <p:cNvSpPr/>
            <p:nvPr/>
          </p:nvSpPr>
          <p:spPr bwMode="auto">
            <a:xfrm>
              <a:off x="5870694" y="2878857"/>
              <a:ext cx="83600" cy="334401"/>
            </a:xfrm>
            <a:custGeom>
              <a:gdLst>
                <a:gd fmla="*/ 4 w 10" name="T0"/>
                <a:gd fmla="*/ 0 h 40" name="T1"/>
                <a:gd fmla="*/ 6 w 10" name="T2"/>
                <a:gd fmla="*/ 4 h 40" name="T3"/>
                <a:gd fmla="*/ 9 w 10" name="T4"/>
                <a:gd fmla="*/ 11 h 40" name="T5"/>
                <a:gd fmla="*/ 9 w 10" name="T6"/>
                <a:gd fmla="*/ 17 h 40" name="T7"/>
                <a:gd fmla="*/ 9 w 10" name="T8"/>
                <a:gd fmla="*/ 23 h 40" name="T9"/>
                <a:gd fmla="*/ 10 w 10" name="T10"/>
                <a:gd fmla="*/ 25 h 40" name="T11"/>
                <a:gd fmla="*/ 10 w 10" name="T12"/>
                <a:gd fmla="*/ 28 h 40" name="T13"/>
                <a:gd fmla="*/ 10 w 10" name="T14"/>
                <a:gd fmla="*/ 31 h 40" name="T15"/>
                <a:gd fmla="*/ 10 w 10" name="T16"/>
                <a:gd fmla="*/ 33 h 40" name="T17"/>
                <a:gd fmla="*/ 10 w 10" name="T18"/>
                <a:gd fmla="*/ 36 h 40" name="T19"/>
                <a:gd fmla="*/ 9 w 10" name="T20"/>
                <a:gd fmla="*/ 39 h 40" name="T21"/>
                <a:gd fmla="*/ 8 w 10" name="T22"/>
                <a:gd fmla="*/ 40 h 40" name="T23"/>
                <a:gd fmla="*/ 6 w 10" name="T24"/>
                <a:gd fmla="*/ 39 h 40" name="T25"/>
                <a:gd fmla="*/ 5 w 10" name="T26"/>
                <a:gd fmla="*/ 36 h 40" name="T27"/>
                <a:gd fmla="*/ 4 w 10" name="T28"/>
                <a:gd fmla="*/ 33 h 40" name="T29"/>
                <a:gd fmla="*/ 2 w 10" name="T30"/>
                <a:gd fmla="*/ 31 h 40" name="T31"/>
                <a:gd fmla="*/ 2 w 10" name="T32"/>
                <a:gd fmla="*/ 28 h 40" name="T33"/>
                <a:gd fmla="*/ 2 w 10" name="T34"/>
                <a:gd fmla="*/ 28 h 40" name="T35"/>
                <a:gd fmla="*/ 1 w 10" name="T36"/>
                <a:gd fmla="*/ 25 h 40" name="T37"/>
                <a:gd fmla="*/ 0 w 10" name="T38"/>
                <a:gd fmla="*/ 21 h 40" name="T39"/>
                <a:gd fmla="*/ 0 w 10" name="T40"/>
                <a:gd fmla="*/ 19 h 40" name="T41"/>
                <a:gd fmla="*/ 1 w 10" name="T42"/>
                <a:gd fmla="*/ 15 h 40" name="T43"/>
                <a:gd fmla="*/ 2 w 10" name="T44"/>
                <a:gd fmla="*/ 9 h 40" name="T45"/>
                <a:gd fmla="*/ 2 w 10" name="T46"/>
                <a:gd fmla="*/ 4 h 40" name="T47"/>
                <a:gd fmla="*/ 4 w 10" name="T48"/>
                <a:gd fmla="*/ 0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10">
                  <a:moveTo>
                    <a:pt x="4" y="0"/>
                  </a:moveTo>
                  <a:lnTo>
                    <a:pt x="6" y="4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6" y="39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7624"/>
            <p:cNvSpPr/>
            <p:nvPr/>
          </p:nvSpPr>
          <p:spPr bwMode="auto">
            <a:xfrm>
              <a:off x="5853974" y="3514219"/>
              <a:ext cx="326041" cy="810923"/>
            </a:xfrm>
            <a:custGeom>
              <a:gdLst>
                <a:gd fmla="*/ 11 w 39" name="T0"/>
                <a:gd fmla="*/ 0 h 97" name="T1"/>
                <a:gd fmla="*/ 12 w 39" name="T2"/>
                <a:gd fmla="*/ 1 h 97" name="T3"/>
                <a:gd fmla="*/ 12 w 39" name="T4"/>
                <a:gd fmla="*/ 1 h 97" name="T5"/>
                <a:gd fmla="*/ 12 w 39" name="T6"/>
                <a:gd fmla="*/ 1 h 97" name="T7"/>
                <a:gd fmla="*/ 12 w 39" name="T8"/>
                <a:gd fmla="*/ 1 h 97" name="T9"/>
                <a:gd fmla="*/ 18 w 39" name="T10"/>
                <a:gd fmla="*/ 5 h 97" name="T11"/>
                <a:gd fmla="*/ 23 w 39" name="T12"/>
                <a:gd fmla="*/ 9 h 97" name="T13"/>
                <a:gd fmla="*/ 27 w 39" name="T14"/>
                <a:gd fmla="*/ 14 h 97" name="T15"/>
                <a:gd fmla="*/ 33 w 39" name="T16"/>
                <a:gd fmla="*/ 25 h 97" name="T17"/>
                <a:gd fmla="*/ 37 w 39" name="T18"/>
                <a:gd fmla="*/ 37 h 97" name="T19"/>
                <a:gd fmla="*/ 37 w 39" name="T20"/>
                <a:gd fmla="*/ 41 h 97" name="T21"/>
                <a:gd fmla="*/ 39 w 39" name="T22"/>
                <a:gd fmla="*/ 45 h 97" name="T23"/>
                <a:gd fmla="*/ 39 w 39" name="T24"/>
                <a:gd fmla="*/ 49 h 97" name="T25"/>
                <a:gd fmla="*/ 37 w 39" name="T26"/>
                <a:gd fmla="*/ 52 h 97" name="T27"/>
                <a:gd fmla="*/ 36 w 39" name="T28"/>
                <a:gd fmla="*/ 54 h 97" name="T29"/>
                <a:gd fmla="*/ 36 w 39" name="T30"/>
                <a:gd fmla="*/ 57 h 97" name="T31"/>
                <a:gd fmla="*/ 35 w 39" name="T32"/>
                <a:gd fmla="*/ 64 h 97" name="T33"/>
                <a:gd fmla="*/ 35 w 39" name="T34"/>
                <a:gd fmla="*/ 69 h 97" name="T35"/>
                <a:gd fmla="*/ 33 w 39" name="T36"/>
                <a:gd fmla="*/ 73 h 97" name="T37"/>
                <a:gd fmla="*/ 31 w 39" name="T38"/>
                <a:gd fmla="*/ 78 h 97" name="T39"/>
                <a:gd fmla="*/ 28 w 39" name="T40"/>
                <a:gd fmla="*/ 82 h 97" name="T41"/>
                <a:gd fmla="*/ 26 w 39" name="T42"/>
                <a:gd fmla="*/ 86 h 97" name="T43"/>
                <a:gd fmla="*/ 24 w 39" name="T44"/>
                <a:gd fmla="*/ 91 h 97" name="T45"/>
                <a:gd fmla="*/ 23 w 39" name="T46"/>
                <a:gd fmla="*/ 97 h 97" name="T47"/>
                <a:gd fmla="*/ 20 w 39" name="T48"/>
                <a:gd fmla="*/ 90 h 97" name="T49"/>
                <a:gd fmla="*/ 15 w 39" name="T50"/>
                <a:gd fmla="*/ 85 h 97" name="T51"/>
                <a:gd fmla="*/ 10 w 39" name="T52"/>
                <a:gd fmla="*/ 81 h 97" name="T53"/>
                <a:gd fmla="*/ 6 w 39" name="T54"/>
                <a:gd fmla="*/ 74 h 97" name="T55"/>
                <a:gd fmla="*/ 4 w 39" name="T56"/>
                <a:gd fmla="*/ 72 h 97" name="T57"/>
                <a:gd fmla="*/ 4 w 39" name="T58"/>
                <a:gd fmla="*/ 68 h 97" name="T59"/>
                <a:gd fmla="*/ 4 w 39" name="T60"/>
                <a:gd fmla="*/ 64 h 97" name="T61"/>
                <a:gd fmla="*/ 4 w 39" name="T62"/>
                <a:gd fmla="*/ 58 h 97" name="T63"/>
                <a:gd fmla="*/ 4 w 39" name="T64"/>
                <a:gd fmla="*/ 56 h 97" name="T65"/>
                <a:gd fmla="*/ 2 w 39" name="T66"/>
                <a:gd fmla="*/ 50 h 97" name="T67"/>
                <a:gd fmla="*/ 0 w 39" name="T68"/>
                <a:gd fmla="*/ 45 h 97" name="T69"/>
                <a:gd fmla="*/ 0 w 39" name="T70"/>
                <a:gd fmla="*/ 40 h 97" name="T71"/>
                <a:gd fmla="*/ 0 w 39" name="T72"/>
                <a:gd fmla="*/ 34 h 97" name="T73"/>
                <a:gd fmla="*/ 4 w 39" name="T74"/>
                <a:gd fmla="*/ 20 h 97" name="T75"/>
                <a:gd fmla="*/ 11 w 39" name="T76"/>
                <a:gd fmla="*/ 5 h 97" name="T77"/>
                <a:gd fmla="*/ 11 w 39" name="T78"/>
                <a:gd fmla="*/ 2 h 97" name="T79"/>
                <a:gd fmla="*/ 11 w 39" name="T80"/>
                <a:gd fmla="*/ 0 h 9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7" w="39">
                  <a:moveTo>
                    <a:pt x="11" y="0"/>
                  </a:move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3" y="25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5" y="64"/>
                  </a:lnTo>
                  <a:lnTo>
                    <a:pt x="35" y="69"/>
                  </a:lnTo>
                  <a:lnTo>
                    <a:pt x="33" y="73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26" y="86"/>
                  </a:lnTo>
                  <a:lnTo>
                    <a:pt x="24" y="91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15" y="85"/>
                  </a:lnTo>
                  <a:lnTo>
                    <a:pt x="10" y="81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0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7625"/>
            <p:cNvSpPr/>
            <p:nvPr/>
          </p:nvSpPr>
          <p:spPr bwMode="auto">
            <a:xfrm>
              <a:off x="5904134" y="3915500"/>
              <a:ext cx="108680" cy="309321"/>
            </a:xfrm>
            <a:custGeom>
              <a:gdLst>
                <a:gd fmla="*/ 8 w 13" name="T0"/>
                <a:gd fmla="*/ 0 h 37" name="T1"/>
                <a:gd fmla="*/ 9 w 13" name="T2"/>
                <a:gd fmla="*/ 1 h 37" name="T3"/>
                <a:gd fmla="*/ 10 w 13" name="T4"/>
                <a:gd fmla="*/ 2 h 37" name="T5"/>
                <a:gd fmla="*/ 10 w 13" name="T6"/>
                <a:gd fmla="*/ 4 h 37" name="T7"/>
                <a:gd fmla="*/ 10 w 13" name="T8"/>
                <a:gd fmla="*/ 6 h 37" name="T9"/>
                <a:gd fmla="*/ 10 w 13" name="T10"/>
                <a:gd fmla="*/ 10 h 37" name="T11"/>
                <a:gd fmla="*/ 10 w 13" name="T12"/>
                <a:gd fmla="*/ 13 h 37" name="T13"/>
                <a:gd fmla="*/ 10 w 13" name="T14"/>
                <a:gd fmla="*/ 16 h 37" name="T15"/>
                <a:gd fmla="*/ 10 w 13" name="T16"/>
                <a:gd fmla="*/ 17 h 37" name="T17"/>
                <a:gd fmla="*/ 12 w 13" name="T18"/>
                <a:gd fmla="*/ 26 h 37" name="T19"/>
                <a:gd fmla="*/ 13 w 13" name="T20"/>
                <a:gd fmla="*/ 37 h 37" name="T21"/>
                <a:gd fmla="*/ 6 w 13" name="T22"/>
                <a:gd fmla="*/ 33 h 37" name="T23"/>
                <a:gd fmla="*/ 2 w 13" name="T24"/>
                <a:gd fmla="*/ 25 h 37" name="T25"/>
                <a:gd fmla="*/ 0 w 13" name="T26"/>
                <a:gd fmla="*/ 16 h 37" name="T27"/>
                <a:gd fmla="*/ 1 w 13" name="T28"/>
                <a:gd fmla="*/ 6 h 37" name="T29"/>
                <a:gd fmla="*/ 5 w 13" name="T30"/>
                <a:gd fmla="*/ 1 h 37" name="T31"/>
                <a:gd fmla="*/ 8 w 13" name="T32"/>
                <a:gd fmla="*/ 0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13">
                  <a:moveTo>
                    <a:pt x="8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1" y="6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7626"/>
            <p:cNvSpPr/>
            <p:nvPr/>
          </p:nvSpPr>
          <p:spPr bwMode="auto">
            <a:xfrm>
              <a:off x="5879054" y="3731580"/>
              <a:ext cx="100320" cy="234081"/>
            </a:xfrm>
            <a:custGeom>
              <a:gdLst>
                <a:gd fmla="*/ 11 w 12" name="T0"/>
                <a:gd fmla="*/ 0 h 28" name="T1"/>
                <a:gd fmla="*/ 12 w 12" name="T2"/>
                <a:gd fmla="*/ 3 h 28" name="T3"/>
                <a:gd fmla="*/ 12 w 12" name="T4"/>
                <a:gd fmla="*/ 6 h 28" name="T5"/>
                <a:gd fmla="*/ 12 w 12" name="T6"/>
                <a:gd fmla="*/ 10 h 28" name="T7"/>
                <a:gd fmla="*/ 12 w 12" name="T8"/>
                <a:gd fmla="*/ 14 h 28" name="T9"/>
                <a:gd fmla="*/ 12 w 12" name="T10"/>
                <a:gd fmla="*/ 16 h 28" name="T11"/>
                <a:gd fmla="*/ 11 w 12" name="T12"/>
                <a:gd fmla="*/ 19 h 28" name="T13"/>
                <a:gd fmla="*/ 9 w 12" name="T14"/>
                <a:gd fmla="*/ 20 h 28" name="T15"/>
                <a:gd fmla="*/ 7 w 12" name="T16"/>
                <a:gd fmla="*/ 20 h 28" name="T17"/>
                <a:gd fmla="*/ 5 w 12" name="T18"/>
                <a:gd fmla="*/ 22 h 28" name="T19"/>
                <a:gd fmla="*/ 4 w 12" name="T20"/>
                <a:gd fmla="*/ 23 h 28" name="T21"/>
                <a:gd fmla="*/ 4 w 12" name="T22"/>
                <a:gd fmla="*/ 24 h 28" name="T23"/>
                <a:gd fmla="*/ 3 w 12" name="T24"/>
                <a:gd fmla="*/ 27 h 28" name="T25"/>
                <a:gd fmla="*/ 3 w 12" name="T26"/>
                <a:gd fmla="*/ 28 h 28" name="T27"/>
                <a:gd fmla="*/ 3 w 12" name="T28"/>
                <a:gd fmla="*/ 28 h 28" name="T29"/>
                <a:gd fmla="*/ 0 w 12" name="T30"/>
                <a:gd fmla="*/ 24 h 28" name="T31"/>
                <a:gd fmla="*/ 1 w 12" name="T32"/>
                <a:gd fmla="*/ 18 h 28" name="T33"/>
                <a:gd fmla="*/ 4 w 12" name="T34"/>
                <a:gd fmla="*/ 10 h 28" name="T35"/>
                <a:gd fmla="*/ 7 w 12" name="T36"/>
                <a:gd fmla="*/ 3 h 28" name="T37"/>
                <a:gd fmla="*/ 11 w 12" name="T38"/>
                <a:gd fmla="*/ 0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2">
                  <a:moveTo>
                    <a:pt x="11" y="0"/>
                  </a:moveTo>
                  <a:lnTo>
                    <a:pt x="12" y="3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0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7627"/>
            <p:cNvSpPr/>
            <p:nvPr/>
          </p:nvSpPr>
          <p:spPr bwMode="auto">
            <a:xfrm>
              <a:off x="5853974" y="3564379"/>
              <a:ext cx="125400" cy="317681"/>
            </a:xfrm>
            <a:custGeom>
              <a:gdLst>
                <a:gd fmla="*/ 12 w 15" name="T0"/>
                <a:gd fmla="*/ 0 h 38" name="T1"/>
                <a:gd fmla="*/ 14 w 15" name="T2"/>
                <a:gd fmla="*/ 0 h 38" name="T3"/>
                <a:gd fmla="*/ 15 w 15" name="T4"/>
                <a:gd fmla="*/ 6 h 38" name="T5"/>
                <a:gd fmla="*/ 14 w 15" name="T6"/>
                <a:gd fmla="*/ 11 h 38" name="T7"/>
                <a:gd fmla="*/ 12 w 15" name="T8"/>
                <a:gd fmla="*/ 16 h 38" name="T9"/>
                <a:gd fmla="*/ 10 w 15" name="T10"/>
                <a:gd fmla="*/ 20 h 38" name="T11"/>
                <a:gd fmla="*/ 3 w 15" name="T12"/>
                <a:gd fmla="*/ 34 h 38" name="T13"/>
                <a:gd fmla="*/ 3 w 15" name="T14"/>
                <a:gd fmla="*/ 35 h 38" name="T15"/>
                <a:gd fmla="*/ 2 w 15" name="T16"/>
                <a:gd fmla="*/ 38 h 38" name="T17"/>
                <a:gd fmla="*/ 0 w 15" name="T18"/>
                <a:gd fmla="*/ 32 h 38" name="T19"/>
                <a:gd fmla="*/ 2 w 15" name="T20"/>
                <a:gd fmla="*/ 26 h 38" name="T21"/>
                <a:gd fmla="*/ 3 w 15" name="T22"/>
                <a:gd fmla="*/ 19 h 38" name="T23"/>
                <a:gd fmla="*/ 6 w 15" name="T24"/>
                <a:gd fmla="*/ 14 h 38" name="T25"/>
                <a:gd fmla="*/ 6 w 15" name="T26"/>
                <a:gd fmla="*/ 12 h 38" name="T27"/>
                <a:gd fmla="*/ 7 w 15" name="T28"/>
                <a:gd fmla="*/ 8 h 38" name="T29"/>
                <a:gd fmla="*/ 8 w 15" name="T30"/>
                <a:gd fmla="*/ 6 h 38" name="T31"/>
                <a:gd fmla="*/ 10 w 15" name="T32"/>
                <a:gd fmla="*/ 3 h 38" name="T33"/>
                <a:gd fmla="*/ 11 w 15" name="T34"/>
                <a:gd fmla="*/ 0 h 38" name="T35"/>
                <a:gd fmla="*/ 12 w 15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5">
                  <a:moveTo>
                    <a:pt x="12" y="0"/>
                  </a:moveTo>
                  <a:lnTo>
                    <a:pt x="14" y="0"/>
                  </a:lnTo>
                  <a:lnTo>
                    <a:pt x="15" y="6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7628"/>
            <p:cNvSpPr/>
            <p:nvPr/>
          </p:nvSpPr>
          <p:spPr bwMode="auto">
            <a:xfrm>
              <a:off x="5987734" y="3698139"/>
              <a:ext cx="158841" cy="317681"/>
            </a:xfrm>
            <a:custGeom>
              <a:gdLst>
                <a:gd fmla="*/ 0 w 19" name="T0"/>
                <a:gd fmla="*/ 0 h 38" name="T1"/>
                <a:gd fmla="*/ 2 w 19" name="T2"/>
                <a:gd fmla="*/ 0 h 38" name="T3"/>
                <a:gd fmla="*/ 10 w 19" name="T4"/>
                <a:gd fmla="*/ 4 h 38" name="T5"/>
                <a:gd fmla="*/ 15 w 19" name="T6"/>
                <a:gd fmla="*/ 12 h 38" name="T7"/>
                <a:gd fmla="*/ 17 w 19" name="T8"/>
                <a:gd fmla="*/ 20 h 38" name="T9"/>
                <a:gd fmla="*/ 19 w 19" name="T10"/>
                <a:gd fmla="*/ 30 h 38" name="T11"/>
                <a:gd fmla="*/ 19 w 19" name="T12"/>
                <a:gd fmla="*/ 38 h 38" name="T13"/>
                <a:gd fmla="*/ 16 w 19" name="T14"/>
                <a:gd fmla="*/ 34 h 38" name="T15"/>
                <a:gd fmla="*/ 13 w 19" name="T16"/>
                <a:gd fmla="*/ 30 h 38" name="T17"/>
                <a:gd fmla="*/ 10 w 19" name="T18"/>
                <a:gd fmla="*/ 27 h 38" name="T19"/>
                <a:gd fmla="*/ 7 w 19" name="T20"/>
                <a:gd fmla="*/ 24 h 38" name="T21"/>
                <a:gd fmla="*/ 4 w 19" name="T22"/>
                <a:gd fmla="*/ 20 h 38" name="T23"/>
                <a:gd fmla="*/ 3 w 19" name="T24"/>
                <a:gd fmla="*/ 16 h 38" name="T25"/>
                <a:gd fmla="*/ 2 w 19" name="T26"/>
                <a:gd fmla="*/ 11 h 38" name="T27"/>
                <a:gd fmla="*/ 2 w 19" name="T28"/>
                <a:gd fmla="*/ 6 h 38" name="T29"/>
                <a:gd fmla="*/ 0 w 19" name="T30"/>
                <a:gd fmla="*/ 2 h 38" name="T31"/>
                <a:gd fmla="*/ 0 w 19" name="T32"/>
                <a:gd fmla="*/ 0 h 38" name="T33"/>
                <a:gd fmla="*/ 0 w 19" name="T34"/>
                <a:gd fmla="*/ 0 h 38" name="T35"/>
                <a:gd fmla="*/ 0 w 19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9">
                  <a:moveTo>
                    <a:pt x="0" y="0"/>
                  </a:moveTo>
                  <a:lnTo>
                    <a:pt x="2" y="0"/>
                  </a:lnTo>
                  <a:lnTo>
                    <a:pt x="10" y="4"/>
                  </a:lnTo>
                  <a:lnTo>
                    <a:pt x="15" y="12"/>
                  </a:lnTo>
                  <a:lnTo>
                    <a:pt x="17" y="20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7629"/>
            <p:cNvSpPr/>
            <p:nvPr/>
          </p:nvSpPr>
          <p:spPr bwMode="auto">
            <a:xfrm>
              <a:off x="6012814" y="3898780"/>
              <a:ext cx="117040" cy="234081"/>
            </a:xfrm>
            <a:custGeom>
              <a:gdLst>
                <a:gd fmla="*/ 0 w 14" name="T0"/>
                <a:gd fmla="*/ 0 h 28" name="T1"/>
                <a:gd fmla="*/ 4 w 14" name="T2"/>
                <a:gd fmla="*/ 6 h 28" name="T3"/>
                <a:gd fmla="*/ 8 w 14" name="T4"/>
                <a:gd fmla="*/ 11 h 28" name="T5"/>
                <a:gd fmla="*/ 13 w 14" name="T6"/>
                <a:gd fmla="*/ 16 h 28" name="T7"/>
                <a:gd fmla="*/ 14 w 14" name="T8"/>
                <a:gd fmla="*/ 22 h 28" name="T9"/>
                <a:gd fmla="*/ 9 w 14" name="T10"/>
                <a:gd fmla="*/ 28 h 28" name="T11"/>
                <a:gd fmla="*/ 8 w 14" name="T12"/>
                <a:gd fmla="*/ 27 h 28" name="T13"/>
                <a:gd fmla="*/ 8 w 14" name="T14"/>
                <a:gd fmla="*/ 24 h 28" name="T15"/>
                <a:gd fmla="*/ 8 w 14" name="T16"/>
                <a:gd fmla="*/ 23 h 28" name="T17"/>
                <a:gd fmla="*/ 8 w 14" name="T18"/>
                <a:gd fmla="*/ 20 h 28" name="T19"/>
                <a:gd fmla="*/ 5 w 14" name="T20"/>
                <a:gd fmla="*/ 16 h 28" name="T21"/>
                <a:gd fmla="*/ 3 w 14" name="T22"/>
                <a:gd fmla="*/ 14 h 28" name="T23"/>
                <a:gd fmla="*/ 1 w 14" name="T24"/>
                <a:gd fmla="*/ 10 h 28" name="T25"/>
                <a:gd fmla="*/ 0 w 14" name="T26"/>
                <a:gd fmla="*/ 4 h 28" name="T27"/>
                <a:gd fmla="*/ 0 w 14" name="T28"/>
                <a:gd fmla="*/ 0 h 28" name="T29"/>
                <a:gd fmla="*/ 0 w 14" name="T30"/>
                <a:gd fmla="*/ 0 h 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14">
                  <a:moveTo>
                    <a:pt x="0" y="0"/>
                  </a:moveTo>
                  <a:lnTo>
                    <a:pt x="4" y="6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7630"/>
            <p:cNvSpPr/>
            <p:nvPr/>
          </p:nvSpPr>
          <p:spPr bwMode="auto">
            <a:xfrm>
              <a:off x="5971014" y="3556019"/>
              <a:ext cx="150481" cy="225721"/>
            </a:xfrm>
            <a:custGeom>
              <a:gdLst>
                <a:gd fmla="*/ 0 w 18" name="T0"/>
                <a:gd fmla="*/ 0 h 27" name="T1"/>
                <a:gd fmla="*/ 6 w 18" name="T2"/>
                <a:gd fmla="*/ 4 h 27" name="T3"/>
                <a:gd fmla="*/ 13 w 18" name="T4"/>
                <a:gd fmla="*/ 11 h 27" name="T5"/>
                <a:gd fmla="*/ 18 w 18" name="T6"/>
                <a:gd fmla="*/ 20 h 27" name="T7"/>
                <a:gd fmla="*/ 18 w 18" name="T8"/>
                <a:gd fmla="*/ 27 h 27" name="T9"/>
                <a:gd fmla="*/ 17 w 18" name="T10"/>
                <a:gd fmla="*/ 25 h 27" name="T11"/>
                <a:gd fmla="*/ 13 w 18" name="T12"/>
                <a:gd fmla="*/ 23 h 27" name="T13"/>
                <a:gd fmla="*/ 10 w 18" name="T14"/>
                <a:gd fmla="*/ 19 h 27" name="T15"/>
                <a:gd fmla="*/ 6 w 18" name="T16"/>
                <a:gd fmla="*/ 16 h 27" name="T17"/>
                <a:gd fmla="*/ 4 w 18" name="T18"/>
                <a:gd fmla="*/ 13 h 27" name="T19"/>
                <a:gd fmla="*/ 2 w 18" name="T20"/>
                <a:gd fmla="*/ 11 h 27" name="T21"/>
                <a:gd fmla="*/ 1 w 18" name="T22"/>
                <a:gd fmla="*/ 7 h 27" name="T23"/>
                <a:gd fmla="*/ 1 w 18" name="T24"/>
                <a:gd fmla="*/ 3 h 27" name="T25"/>
                <a:gd fmla="*/ 0 w 18" name="T26"/>
                <a:gd fmla="*/ 0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18">
                  <a:moveTo>
                    <a:pt x="0" y="0"/>
                  </a:moveTo>
                  <a:lnTo>
                    <a:pt x="6" y="4"/>
                  </a:lnTo>
                  <a:lnTo>
                    <a:pt x="13" y="11"/>
                  </a:lnTo>
                  <a:lnTo>
                    <a:pt x="18" y="20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7631"/>
            <p:cNvSpPr/>
            <p:nvPr/>
          </p:nvSpPr>
          <p:spPr bwMode="auto">
            <a:xfrm>
              <a:off x="6004454" y="4024181"/>
              <a:ext cx="66880" cy="250801"/>
            </a:xfrm>
            <a:custGeom>
              <a:gdLst>
                <a:gd fmla="*/ 1 w 8" name="T0"/>
                <a:gd fmla="*/ 0 h 30" name="T1"/>
                <a:gd fmla="*/ 1 w 8" name="T2"/>
                <a:gd fmla="*/ 0 h 30" name="T3"/>
                <a:gd fmla="*/ 2 w 8" name="T4"/>
                <a:gd fmla="*/ 3 h 30" name="T5"/>
                <a:gd fmla="*/ 5 w 8" name="T6"/>
                <a:gd fmla="*/ 7 h 30" name="T7"/>
                <a:gd fmla="*/ 6 w 8" name="T8"/>
                <a:gd fmla="*/ 11 h 30" name="T9"/>
                <a:gd fmla="*/ 8 w 8" name="T10"/>
                <a:gd fmla="*/ 15 h 30" name="T11"/>
                <a:gd fmla="*/ 6 w 8" name="T12"/>
                <a:gd fmla="*/ 20 h 30" name="T13"/>
                <a:gd fmla="*/ 5 w 8" name="T14"/>
                <a:gd fmla="*/ 25 h 30" name="T15"/>
                <a:gd fmla="*/ 5 w 8" name="T16"/>
                <a:gd fmla="*/ 30 h 30" name="T17"/>
                <a:gd fmla="*/ 4 w 8" name="T18"/>
                <a:gd fmla="*/ 24 h 30" name="T19"/>
                <a:gd fmla="*/ 1 w 8" name="T20"/>
                <a:gd fmla="*/ 15 h 30" name="T21"/>
                <a:gd fmla="*/ 0 w 8" name="T22"/>
                <a:gd fmla="*/ 7 h 30" name="T23"/>
                <a:gd fmla="*/ 1 w 8" name="T24"/>
                <a:gd fmla="*/ 0 h 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" w="8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7632"/>
            <p:cNvSpPr/>
            <p:nvPr/>
          </p:nvSpPr>
          <p:spPr bwMode="auto">
            <a:xfrm>
              <a:off x="5987734" y="3288498"/>
              <a:ext cx="526682" cy="217361"/>
            </a:xfrm>
            <a:custGeom>
              <a:gdLst>
                <a:gd fmla="*/ 20 w 63" name="T0"/>
                <a:gd fmla="*/ 0 h 26" name="T1"/>
                <a:gd fmla="*/ 32 w 63" name="T2"/>
                <a:gd fmla="*/ 0 h 26" name="T3"/>
                <a:gd fmla="*/ 39 w 63" name="T4"/>
                <a:gd fmla="*/ 2 h 26" name="T5"/>
                <a:gd fmla="*/ 44 w 63" name="T6"/>
                <a:gd fmla="*/ 3 h 26" name="T7"/>
                <a:gd fmla="*/ 48 w 63" name="T8"/>
                <a:gd fmla="*/ 6 h 26" name="T9"/>
                <a:gd fmla="*/ 52 w 63" name="T10"/>
                <a:gd fmla="*/ 10 h 26" name="T11"/>
                <a:gd fmla="*/ 55 w 63" name="T12"/>
                <a:gd fmla="*/ 14 h 26" name="T13"/>
                <a:gd fmla="*/ 56 w 63" name="T14"/>
                <a:gd fmla="*/ 16 h 26" name="T15"/>
                <a:gd fmla="*/ 57 w 63" name="T16"/>
                <a:gd fmla="*/ 19 h 26" name="T17"/>
                <a:gd fmla="*/ 60 w 63" name="T18"/>
                <a:gd fmla="*/ 22 h 26" name="T19"/>
                <a:gd fmla="*/ 63 w 63" name="T20"/>
                <a:gd fmla="*/ 23 h 26" name="T21"/>
                <a:gd fmla="*/ 51 w 63" name="T22"/>
                <a:gd fmla="*/ 23 h 26" name="T23"/>
                <a:gd fmla="*/ 39 w 63" name="T24"/>
                <a:gd fmla="*/ 26 h 26" name="T25"/>
                <a:gd fmla="*/ 27 w 63" name="T26"/>
                <a:gd fmla="*/ 24 h 26" name="T27"/>
                <a:gd fmla="*/ 20 w 63" name="T28"/>
                <a:gd fmla="*/ 20 h 26" name="T29"/>
                <a:gd fmla="*/ 15 w 63" name="T30"/>
                <a:gd fmla="*/ 16 h 26" name="T31"/>
                <a:gd fmla="*/ 8 w 63" name="T32"/>
                <a:gd fmla="*/ 12 h 26" name="T33"/>
                <a:gd fmla="*/ 0 w 63" name="T34"/>
                <a:gd fmla="*/ 10 h 26" name="T35"/>
                <a:gd fmla="*/ 11 w 63" name="T36"/>
                <a:gd fmla="*/ 3 h 26" name="T37"/>
                <a:gd fmla="*/ 20 w 63" name="T38"/>
                <a:gd fmla="*/ 0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62">
                  <a:moveTo>
                    <a:pt x="20" y="0"/>
                  </a:move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51" y="23"/>
                  </a:lnTo>
                  <a:lnTo>
                    <a:pt x="39" y="26"/>
                  </a:lnTo>
                  <a:lnTo>
                    <a:pt x="27" y="24"/>
                  </a:lnTo>
                  <a:lnTo>
                    <a:pt x="20" y="20"/>
                  </a:lnTo>
                  <a:lnTo>
                    <a:pt x="15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7633"/>
            <p:cNvSpPr/>
            <p:nvPr/>
          </p:nvSpPr>
          <p:spPr bwMode="auto">
            <a:xfrm>
              <a:off x="6213455" y="3338658"/>
              <a:ext cx="200641" cy="41800"/>
            </a:xfrm>
            <a:custGeom>
              <a:gdLst>
                <a:gd fmla="*/ 6 w 24" name="T0"/>
                <a:gd fmla="*/ 0 h 5" name="T1"/>
                <a:gd fmla="*/ 13 w 24" name="T2"/>
                <a:gd fmla="*/ 0 h 5" name="T3"/>
                <a:gd fmla="*/ 20 w 24" name="T4"/>
                <a:gd fmla="*/ 1 h 5" name="T5"/>
                <a:gd fmla="*/ 24 w 24" name="T6"/>
                <a:gd fmla="*/ 2 h 5" name="T7"/>
                <a:gd fmla="*/ 20 w 24" name="T8"/>
                <a:gd fmla="*/ 2 h 5" name="T9"/>
                <a:gd fmla="*/ 16 w 24" name="T10"/>
                <a:gd fmla="*/ 2 h 5" name="T11"/>
                <a:gd fmla="*/ 13 w 24" name="T12"/>
                <a:gd fmla="*/ 4 h 5" name="T13"/>
                <a:gd fmla="*/ 9 w 24" name="T14"/>
                <a:gd fmla="*/ 5 h 5" name="T15"/>
                <a:gd fmla="*/ 5 w 24" name="T16"/>
                <a:gd fmla="*/ 5 h 5" name="T17"/>
                <a:gd fmla="*/ 0 w 24" name="T18"/>
                <a:gd fmla="*/ 5 h 5" name="T19"/>
                <a:gd fmla="*/ 0 w 24" name="T20"/>
                <a:gd fmla="*/ 5 h 5" name="T21"/>
                <a:gd fmla="*/ 0 w 24" name="T22"/>
                <a:gd fmla="*/ 5 h 5" name="T23"/>
                <a:gd fmla="*/ 1 w 24" name="T24"/>
                <a:gd fmla="*/ 1 h 5" name="T25"/>
                <a:gd fmla="*/ 6 w 24" name="T26"/>
                <a:gd fmla="*/ 0 h 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" w="24">
                  <a:moveTo>
                    <a:pt x="6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7634"/>
            <p:cNvSpPr/>
            <p:nvPr/>
          </p:nvSpPr>
          <p:spPr bwMode="auto">
            <a:xfrm>
              <a:off x="6129855" y="3288498"/>
              <a:ext cx="158841" cy="66880"/>
            </a:xfrm>
            <a:custGeom>
              <a:gdLst>
                <a:gd fmla="*/ 10 w 19" name="T0"/>
                <a:gd fmla="*/ 0 h 8" name="T1"/>
                <a:gd fmla="*/ 12 w 19" name="T2"/>
                <a:gd fmla="*/ 0 h 8" name="T3"/>
                <a:gd fmla="*/ 16 w 19" name="T4"/>
                <a:gd fmla="*/ 2 h 8" name="T5"/>
                <a:gd fmla="*/ 19 w 19" name="T6"/>
                <a:gd fmla="*/ 3 h 8" name="T7"/>
                <a:gd fmla="*/ 18 w 19" name="T8"/>
                <a:gd fmla="*/ 4 h 8" name="T9"/>
                <a:gd fmla="*/ 15 w 19" name="T10"/>
                <a:gd fmla="*/ 4 h 8" name="T11"/>
                <a:gd fmla="*/ 11 w 19" name="T12"/>
                <a:gd fmla="*/ 6 h 8" name="T13"/>
                <a:gd fmla="*/ 10 w 19" name="T14"/>
                <a:gd fmla="*/ 7 h 8" name="T15"/>
                <a:gd fmla="*/ 7 w 19" name="T16"/>
                <a:gd fmla="*/ 8 h 8" name="T17"/>
                <a:gd fmla="*/ 4 w 19" name="T18"/>
                <a:gd fmla="*/ 8 h 8" name="T19"/>
                <a:gd fmla="*/ 2 w 19" name="T20"/>
                <a:gd fmla="*/ 8 h 8" name="T21"/>
                <a:gd fmla="*/ 2 w 19" name="T22"/>
                <a:gd fmla="*/ 8 h 8" name="T23"/>
                <a:gd fmla="*/ 0 w 19" name="T24"/>
                <a:gd fmla="*/ 8 h 8" name="T25"/>
                <a:gd fmla="*/ 0 w 19" name="T26"/>
                <a:gd fmla="*/ 7 h 8" name="T27"/>
                <a:gd fmla="*/ 0 w 19" name="T28"/>
                <a:gd fmla="*/ 6 h 8" name="T29"/>
                <a:gd fmla="*/ 2 w 19" name="T30"/>
                <a:gd fmla="*/ 4 h 8" name="T31"/>
                <a:gd fmla="*/ 3 w 19" name="T32"/>
                <a:gd fmla="*/ 3 h 8" name="T33"/>
                <a:gd fmla="*/ 4 w 19" name="T34"/>
                <a:gd fmla="*/ 2 h 8" name="T35"/>
                <a:gd fmla="*/ 6 w 19" name="T36"/>
                <a:gd fmla="*/ 2 h 8" name="T37"/>
                <a:gd fmla="*/ 10 w 19" name="T38"/>
                <a:gd fmla="*/ 0 h 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" w="19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7635"/>
            <p:cNvSpPr/>
            <p:nvPr/>
          </p:nvSpPr>
          <p:spPr bwMode="auto">
            <a:xfrm>
              <a:off x="6154935" y="3405538"/>
              <a:ext cx="292601" cy="83600"/>
            </a:xfrm>
            <a:custGeom>
              <a:gdLst>
                <a:gd fmla="*/ 1 w 35" name="T0"/>
                <a:gd fmla="*/ 0 h 10" name="T1"/>
                <a:gd fmla="*/ 12 w 35" name="T2"/>
                <a:gd fmla="*/ 0 h 10" name="T3"/>
                <a:gd fmla="*/ 24 w 35" name="T4"/>
                <a:gd fmla="*/ 4 h 10" name="T5"/>
                <a:gd fmla="*/ 35 w 35" name="T6"/>
                <a:gd fmla="*/ 8 h 10" name="T7"/>
                <a:gd fmla="*/ 21 w 35" name="T8"/>
                <a:gd fmla="*/ 10 h 10" name="T9"/>
                <a:gd fmla="*/ 11 w 35" name="T10"/>
                <a:gd fmla="*/ 8 h 10" name="T11"/>
                <a:gd fmla="*/ 0 w 35" name="T12"/>
                <a:gd fmla="*/ 0 h 10" name="T13"/>
                <a:gd fmla="*/ 1 w 35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35">
                  <a:moveTo>
                    <a:pt x="1" y="0"/>
                  </a:moveTo>
                  <a:lnTo>
                    <a:pt x="12" y="0"/>
                  </a:lnTo>
                  <a:lnTo>
                    <a:pt x="24" y="4"/>
                  </a:lnTo>
                  <a:lnTo>
                    <a:pt x="35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7636"/>
            <p:cNvSpPr/>
            <p:nvPr/>
          </p:nvSpPr>
          <p:spPr bwMode="auto">
            <a:xfrm>
              <a:off x="6297055" y="3372098"/>
              <a:ext cx="167201" cy="83600"/>
            </a:xfrm>
            <a:custGeom>
              <a:gdLst>
                <a:gd fmla="*/ 11 w 20" name="T0"/>
                <a:gd fmla="*/ 0 h 10" name="T1"/>
                <a:gd fmla="*/ 14 w 20" name="T2"/>
                <a:gd fmla="*/ 1 h 10" name="T3"/>
                <a:gd fmla="*/ 15 w 20" name="T4"/>
                <a:gd fmla="*/ 2 h 10" name="T5"/>
                <a:gd fmla="*/ 16 w 20" name="T6"/>
                <a:gd fmla="*/ 5 h 10" name="T7"/>
                <a:gd fmla="*/ 18 w 20" name="T8"/>
                <a:gd fmla="*/ 6 h 10" name="T9"/>
                <a:gd fmla="*/ 19 w 20" name="T10"/>
                <a:gd fmla="*/ 9 h 10" name="T11"/>
                <a:gd fmla="*/ 20 w 20" name="T12"/>
                <a:gd fmla="*/ 10 h 10" name="T13"/>
                <a:gd fmla="*/ 16 w 20" name="T14"/>
                <a:gd fmla="*/ 9 h 10" name="T15"/>
                <a:gd fmla="*/ 12 w 20" name="T16"/>
                <a:gd fmla="*/ 6 h 10" name="T17"/>
                <a:gd fmla="*/ 8 w 20" name="T18"/>
                <a:gd fmla="*/ 5 h 10" name="T19"/>
                <a:gd fmla="*/ 4 w 20" name="T20"/>
                <a:gd fmla="*/ 4 h 10" name="T21"/>
                <a:gd fmla="*/ 0 w 20" name="T22"/>
                <a:gd fmla="*/ 4 h 10" name="T23"/>
                <a:gd fmla="*/ 2 w 20" name="T24"/>
                <a:gd fmla="*/ 4 h 10" name="T25"/>
                <a:gd fmla="*/ 3 w 20" name="T26"/>
                <a:gd fmla="*/ 2 h 10" name="T27"/>
                <a:gd fmla="*/ 6 w 20" name="T28"/>
                <a:gd fmla="*/ 1 h 10" name="T29"/>
                <a:gd fmla="*/ 10 w 20" name="T30"/>
                <a:gd fmla="*/ 0 h 10" name="T31"/>
                <a:gd fmla="*/ 11 w 20" name="T32"/>
                <a:gd fmla="*/ 0 h 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" w="20">
                  <a:moveTo>
                    <a:pt x="11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7637"/>
            <p:cNvSpPr/>
            <p:nvPr/>
          </p:nvSpPr>
          <p:spPr bwMode="auto">
            <a:xfrm>
              <a:off x="6079695" y="3355378"/>
              <a:ext cx="133760" cy="117040"/>
            </a:xfrm>
            <a:custGeom>
              <a:gdLst>
                <a:gd fmla="*/ 2 w 16" name="T0"/>
                <a:gd fmla="*/ 0 h 14" name="T1"/>
                <a:gd fmla="*/ 5 w 16" name="T2"/>
                <a:gd fmla="*/ 3 h 14" name="T3"/>
                <a:gd fmla="*/ 9 w 16" name="T4"/>
                <a:gd fmla="*/ 6 h 14" name="T5"/>
                <a:gd fmla="*/ 10 w 16" name="T6"/>
                <a:gd fmla="*/ 8 h 14" name="T7"/>
                <a:gd fmla="*/ 13 w 16" name="T8"/>
                <a:gd fmla="*/ 11 h 14" name="T9"/>
                <a:gd fmla="*/ 16 w 16" name="T10"/>
                <a:gd fmla="*/ 14 h 14" name="T11"/>
                <a:gd fmla="*/ 12 w 16" name="T12"/>
                <a:gd fmla="*/ 12 h 14" name="T13"/>
                <a:gd fmla="*/ 8 w 16" name="T14"/>
                <a:gd fmla="*/ 11 h 14" name="T15"/>
                <a:gd fmla="*/ 5 w 16" name="T16"/>
                <a:gd fmla="*/ 7 h 14" name="T17"/>
                <a:gd fmla="*/ 1 w 16" name="T18"/>
                <a:gd fmla="*/ 4 h 14" name="T19"/>
                <a:gd fmla="*/ 0 w 16" name="T20"/>
                <a:gd fmla="*/ 2 h 14" name="T21"/>
                <a:gd fmla="*/ 0 w 16" name="T22"/>
                <a:gd fmla="*/ 0 h 14" name="T23"/>
                <a:gd fmla="*/ 2 w 16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6">
                  <a:moveTo>
                    <a:pt x="2" y="0"/>
                  </a:moveTo>
                  <a:lnTo>
                    <a:pt x="5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7638"/>
            <p:cNvSpPr/>
            <p:nvPr/>
          </p:nvSpPr>
          <p:spPr bwMode="auto">
            <a:xfrm>
              <a:off x="6071335" y="3288498"/>
              <a:ext cx="125400" cy="58520"/>
            </a:xfrm>
            <a:custGeom>
              <a:gdLst>
                <a:gd fmla="*/ 11 w 15" name="T0"/>
                <a:gd fmla="*/ 0 h 7" name="T1"/>
                <a:gd fmla="*/ 15 w 15" name="T2"/>
                <a:gd fmla="*/ 0 h 7" name="T3"/>
                <a:gd fmla="*/ 11 w 15" name="T4"/>
                <a:gd fmla="*/ 2 h 7" name="T5"/>
                <a:gd fmla="*/ 9 w 15" name="T6"/>
                <a:gd fmla="*/ 3 h 7" name="T7"/>
                <a:gd fmla="*/ 6 w 15" name="T8"/>
                <a:gd fmla="*/ 4 h 7" name="T9"/>
                <a:gd fmla="*/ 3 w 15" name="T10"/>
                <a:gd fmla="*/ 6 h 7" name="T11"/>
                <a:gd fmla="*/ 0 w 15" name="T12"/>
                <a:gd fmla="*/ 7 h 7" name="T13"/>
                <a:gd fmla="*/ 1 w 15" name="T14"/>
                <a:gd fmla="*/ 4 h 7" name="T15"/>
                <a:gd fmla="*/ 3 w 15" name="T16"/>
                <a:gd fmla="*/ 2 h 7" name="T17"/>
                <a:gd fmla="*/ 7 w 15" name="T18"/>
                <a:gd fmla="*/ 0 h 7" name="T19"/>
                <a:gd fmla="*/ 11 w 15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5">
                  <a:moveTo>
                    <a:pt x="11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7639"/>
            <p:cNvSpPr/>
            <p:nvPr/>
          </p:nvSpPr>
          <p:spPr bwMode="auto">
            <a:xfrm>
              <a:off x="5837254" y="2561175"/>
              <a:ext cx="342761" cy="752403"/>
            </a:xfrm>
            <a:custGeom>
              <a:gdLst>
                <a:gd fmla="*/ 17 w 41" name="T0"/>
                <a:gd fmla="*/ 0 h 90" name="T1"/>
                <a:gd fmla="*/ 20 w 41" name="T2"/>
                <a:gd fmla="*/ 0 h 90" name="T3"/>
                <a:gd fmla="*/ 22 w 41" name="T4"/>
                <a:gd fmla="*/ 2 h 90" name="T5"/>
                <a:gd fmla="*/ 25 w 41" name="T6"/>
                <a:gd fmla="*/ 5 h 90" name="T7"/>
                <a:gd fmla="*/ 26 w 41" name="T8"/>
                <a:gd fmla="*/ 9 h 90" name="T9"/>
                <a:gd fmla="*/ 29 w 41" name="T10"/>
                <a:gd fmla="*/ 12 h 90" name="T11"/>
                <a:gd fmla="*/ 31 w 41" name="T12"/>
                <a:gd fmla="*/ 14 h 90" name="T13"/>
                <a:gd fmla="*/ 34 w 41" name="T14"/>
                <a:gd fmla="*/ 18 h 90" name="T15"/>
                <a:gd fmla="*/ 37 w 41" name="T16"/>
                <a:gd fmla="*/ 22 h 90" name="T17"/>
                <a:gd fmla="*/ 37 w 41" name="T18"/>
                <a:gd fmla="*/ 26 h 90" name="T19"/>
                <a:gd fmla="*/ 37 w 41" name="T20"/>
                <a:gd fmla="*/ 33 h 90" name="T21"/>
                <a:gd fmla="*/ 39 w 41" name="T22"/>
                <a:gd fmla="*/ 32 h 90" name="T23"/>
                <a:gd fmla="*/ 41 w 41" name="T24"/>
                <a:gd fmla="*/ 37 h 90" name="T25"/>
                <a:gd fmla="*/ 39 w 41" name="T26"/>
                <a:gd fmla="*/ 43 h 90" name="T27"/>
                <a:gd fmla="*/ 38 w 41" name="T28"/>
                <a:gd fmla="*/ 50 h 90" name="T29"/>
                <a:gd fmla="*/ 35 w 41" name="T30"/>
                <a:gd fmla="*/ 57 h 90" name="T31"/>
                <a:gd fmla="*/ 34 w 41" name="T32"/>
                <a:gd fmla="*/ 61 h 90" name="T33"/>
                <a:gd fmla="*/ 26 w 41" name="T34"/>
                <a:gd fmla="*/ 75 h 90" name="T35"/>
                <a:gd fmla="*/ 16 w 41" name="T36"/>
                <a:gd fmla="*/ 90 h 90" name="T37"/>
                <a:gd fmla="*/ 14 w 41" name="T38"/>
                <a:gd fmla="*/ 86 h 90" name="T39"/>
                <a:gd fmla="*/ 12 w 41" name="T40"/>
                <a:gd fmla="*/ 83 h 90" name="T41"/>
                <a:gd fmla="*/ 9 w 41" name="T42"/>
                <a:gd fmla="*/ 81 h 90" name="T43"/>
                <a:gd fmla="*/ 9 w 41" name="T44"/>
                <a:gd fmla="*/ 81 h 90" name="T45"/>
                <a:gd fmla="*/ 5 w 41" name="T46"/>
                <a:gd fmla="*/ 75 h 90" name="T47"/>
                <a:gd fmla="*/ 1 w 41" name="T48"/>
                <a:gd fmla="*/ 66 h 90" name="T49"/>
                <a:gd fmla="*/ 0 w 41" name="T50"/>
                <a:gd fmla="*/ 57 h 90" name="T51"/>
                <a:gd fmla="*/ 0 w 41" name="T52"/>
                <a:gd fmla="*/ 47 h 90" name="T53"/>
                <a:gd fmla="*/ 2 w 41" name="T54"/>
                <a:gd fmla="*/ 41 h 90" name="T55"/>
                <a:gd fmla="*/ 5 w 41" name="T56"/>
                <a:gd fmla="*/ 39 h 90" name="T57"/>
                <a:gd fmla="*/ 6 w 41" name="T58"/>
                <a:gd fmla="*/ 38 h 90" name="T59"/>
                <a:gd fmla="*/ 8 w 41" name="T60"/>
                <a:gd fmla="*/ 38 h 90" name="T61"/>
                <a:gd fmla="*/ 8 w 41" name="T62"/>
                <a:gd fmla="*/ 37 h 90" name="T63"/>
                <a:gd fmla="*/ 9 w 41" name="T64"/>
                <a:gd fmla="*/ 35 h 90" name="T65"/>
                <a:gd fmla="*/ 9 w 41" name="T66"/>
                <a:gd fmla="*/ 33 h 90" name="T67"/>
                <a:gd fmla="*/ 10 w 41" name="T68"/>
                <a:gd fmla="*/ 29 h 90" name="T69"/>
                <a:gd fmla="*/ 12 w 41" name="T70"/>
                <a:gd fmla="*/ 25 h 90" name="T71"/>
                <a:gd fmla="*/ 13 w 41" name="T72"/>
                <a:gd fmla="*/ 21 h 90" name="T73"/>
                <a:gd fmla="*/ 16 w 41" name="T74"/>
                <a:gd fmla="*/ 16 h 90" name="T75"/>
                <a:gd fmla="*/ 20 w 41" name="T76"/>
                <a:gd fmla="*/ 10 h 90" name="T77"/>
                <a:gd fmla="*/ 20 w 41" name="T78"/>
                <a:gd fmla="*/ 4 h 90" name="T79"/>
                <a:gd fmla="*/ 17 w 41" name="T80"/>
                <a:gd fmla="*/ 0 h 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0" w="41">
                  <a:moveTo>
                    <a:pt x="17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39" y="43"/>
                  </a:lnTo>
                  <a:lnTo>
                    <a:pt x="38" y="50"/>
                  </a:lnTo>
                  <a:lnTo>
                    <a:pt x="35" y="57"/>
                  </a:lnTo>
                  <a:lnTo>
                    <a:pt x="34" y="61"/>
                  </a:lnTo>
                  <a:lnTo>
                    <a:pt x="26" y="75"/>
                  </a:lnTo>
                  <a:lnTo>
                    <a:pt x="16" y="90"/>
                  </a:lnTo>
                  <a:lnTo>
                    <a:pt x="14" y="86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7640"/>
            <p:cNvSpPr/>
            <p:nvPr/>
          </p:nvSpPr>
          <p:spPr bwMode="auto">
            <a:xfrm>
              <a:off x="5912494" y="2778536"/>
              <a:ext cx="75240" cy="292601"/>
            </a:xfrm>
            <a:custGeom>
              <a:gdLst>
                <a:gd fmla="*/ 5 w 9" name="T0"/>
                <a:gd fmla="*/ 0 h 35" name="T1"/>
                <a:gd fmla="*/ 8 w 9" name="T2"/>
                <a:gd fmla="*/ 11 h 35" name="T3"/>
                <a:gd fmla="*/ 9 w 9" name="T4"/>
                <a:gd fmla="*/ 21 h 35" name="T5"/>
                <a:gd fmla="*/ 9 w 9" name="T6"/>
                <a:gd fmla="*/ 28 h 35" name="T7"/>
                <a:gd fmla="*/ 8 w 9" name="T8"/>
                <a:gd fmla="*/ 33 h 35" name="T9"/>
                <a:gd fmla="*/ 7 w 9" name="T10"/>
                <a:gd fmla="*/ 35 h 35" name="T11"/>
                <a:gd fmla="*/ 3 w 9" name="T12"/>
                <a:gd fmla="*/ 27 h 35" name="T13"/>
                <a:gd fmla="*/ 0 w 9" name="T14"/>
                <a:gd fmla="*/ 17 h 35" name="T15"/>
                <a:gd fmla="*/ 1 w 9" name="T16"/>
                <a:gd fmla="*/ 7 h 35" name="T17"/>
                <a:gd fmla="*/ 5 w 9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9">
                  <a:moveTo>
                    <a:pt x="5" y="0"/>
                  </a:moveTo>
                  <a:lnTo>
                    <a:pt x="8" y="1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7641"/>
            <p:cNvSpPr/>
            <p:nvPr/>
          </p:nvSpPr>
          <p:spPr bwMode="auto">
            <a:xfrm>
              <a:off x="5979374" y="2636416"/>
              <a:ext cx="41800" cy="284241"/>
            </a:xfrm>
            <a:custGeom>
              <a:gdLst>
                <a:gd fmla="*/ 4 w 5" name="T0"/>
                <a:gd fmla="*/ 0 h 34" name="T1"/>
                <a:gd fmla="*/ 5 w 5" name="T2"/>
                <a:gd fmla="*/ 4 h 34" name="T3"/>
                <a:gd fmla="*/ 5 w 5" name="T4"/>
                <a:gd fmla="*/ 8 h 34" name="T5"/>
                <a:gd fmla="*/ 5 w 5" name="T6"/>
                <a:gd fmla="*/ 12 h 34" name="T7"/>
                <a:gd fmla="*/ 4 w 5" name="T8"/>
                <a:gd fmla="*/ 15 h 34" name="T9"/>
                <a:gd fmla="*/ 4 w 5" name="T10"/>
                <a:gd fmla="*/ 19 h 34" name="T11"/>
                <a:gd fmla="*/ 4 w 5" name="T12"/>
                <a:gd fmla="*/ 21 h 34" name="T13"/>
                <a:gd fmla="*/ 5 w 5" name="T14"/>
                <a:gd fmla="*/ 24 h 34" name="T15"/>
                <a:gd fmla="*/ 5 w 5" name="T16"/>
                <a:gd fmla="*/ 26 h 34" name="T17"/>
                <a:gd fmla="*/ 5 w 5" name="T18"/>
                <a:gd fmla="*/ 30 h 34" name="T19"/>
                <a:gd fmla="*/ 5 w 5" name="T20"/>
                <a:gd fmla="*/ 33 h 34" name="T21"/>
                <a:gd fmla="*/ 4 w 5" name="T22"/>
                <a:gd fmla="*/ 34 h 34" name="T23"/>
                <a:gd fmla="*/ 0 w 5" name="T24"/>
                <a:gd fmla="*/ 24 h 34" name="T25"/>
                <a:gd fmla="*/ 0 w 5" name="T26"/>
                <a:gd fmla="*/ 12 h 34" name="T27"/>
                <a:gd fmla="*/ 4 w 5" name="T28"/>
                <a:gd fmla="*/ 0 h 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4" w="5">
                  <a:moveTo>
                    <a:pt x="4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7642"/>
            <p:cNvSpPr/>
            <p:nvPr/>
          </p:nvSpPr>
          <p:spPr bwMode="auto">
            <a:xfrm>
              <a:off x="5987734" y="2837056"/>
              <a:ext cx="175561" cy="242441"/>
            </a:xfrm>
            <a:custGeom>
              <a:gdLst>
                <a:gd fmla="*/ 19 w 21" name="T0"/>
                <a:gd fmla="*/ 0 h 29" name="T1"/>
                <a:gd fmla="*/ 21 w 21" name="T2"/>
                <a:gd fmla="*/ 4 h 29" name="T3"/>
                <a:gd fmla="*/ 21 w 21" name="T4"/>
                <a:gd fmla="*/ 6 h 29" name="T5"/>
                <a:gd fmla="*/ 20 w 21" name="T6"/>
                <a:gd fmla="*/ 9 h 29" name="T7"/>
                <a:gd fmla="*/ 19 w 21" name="T8"/>
                <a:gd fmla="*/ 12 h 29" name="T9"/>
                <a:gd fmla="*/ 15 w 21" name="T10"/>
                <a:gd fmla="*/ 16 h 29" name="T11"/>
                <a:gd fmla="*/ 11 w 21" name="T12"/>
                <a:gd fmla="*/ 18 h 29" name="T13"/>
                <a:gd fmla="*/ 8 w 21" name="T14"/>
                <a:gd fmla="*/ 20 h 29" name="T15"/>
                <a:gd fmla="*/ 6 w 21" name="T16"/>
                <a:gd fmla="*/ 22 h 29" name="T17"/>
                <a:gd fmla="*/ 3 w 21" name="T18"/>
                <a:gd fmla="*/ 24 h 29" name="T19"/>
                <a:gd fmla="*/ 2 w 21" name="T20"/>
                <a:gd fmla="*/ 25 h 29" name="T21"/>
                <a:gd fmla="*/ 0 w 21" name="T22"/>
                <a:gd fmla="*/ 29 h 29" name="T23"/>
                <a:gd fmla="*/ 0 w 21" name="T24"/>
                <a:gd fmla="*/ 29 h 29" name="T25"/>
                <a:gd fmla="*/ 0 w 21" name="T26"/>
                <a:gd fmla="*/ 28 h 29" name="T27"/>
                <a:gd fmla="*/ 0 w 21" name="T28"/>
                <a:gd fmla="*/ 26 h 29" name="T29"/>
                <a:gd fmla="*/ 2 w 21" name="T30"/>
                <a:gd fmla="*/ 24 h 29" name="T31"/>
                <a:gd fmla="*/ 2 w 21" name="T32"/>
                <a:gd fmla="*/ 20 h 29" name="T33"/>
                <a:gd fmla="*/ 3 w 21" name="T34"/>
                <a:gd fmla="*/ 17 h 29" name="T35"/>
                <a:gd fmla="*/ 6 w 21" name="T36"/>
                <a:gd fmla="*/ 14 h 29" name="T37"/>
                <a:gd fmla="*/ 8 w 21" name="T38"/>
                <a:gd fmla="*/ 12 h 29" name="T39"/>
                <a:gd fmla="*/ 11 w 21" name="T40"/>
                <a:gd fmla="*/ 9 h 29" name="T41"/>
                <a:gd fmla="*/ 13 w 21" name="T42"/>
                <a:gd fmla="*/ 8 h 29" name="T43"/>
                <a:gd fmla="*/ 16 w 21" name="T44"/>
                <a:gd fmla="*/ 6 h 29" name="T45"/>
                <a:gd fmla="*/ 19 w 21" name="T46"/>
                <a:gd fmla="*/ 5 h 29" name="T47"/>
                <a:gd fmla="*/ 20 w 21" name="T48"/>
                <a:gd fmla="*/ 2 h 29" name="T49"/>
                <a:gd fmla="*/ 19 w 21" name="T50"/>
                <a:gd fmla="*/ 0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21">
                  <a:moveTo>
                    <a:pt x="19" y="0"/>
                  </a:moveTo>
                  <a:lnTo>
                    <a:pt x="21" y="4"/>
                  </a:lnTo>
                  <a:lnTo>
                    <a:pt x="21" y="6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7643"/>
            <p:cNvSpPr/>
            <p:nvPr/>
          </p:nvSpPr>
          <p:spPr bwMode="auto">
            <a:xfrm>
              <a:off x="6021174" y="2602976"/>
              <a:ext cx="108680" cy="334401"/>
            </a:xfrm>
            <a:custGeom>
              <a:gdLst>
                <a:gd fmla="*/ 0 w 13" name="T0"/>
                <a:gd fmla="*/ 0 h 40" name="T1"/>
                <a:gd fmla="*/ 3 w 13" name="T2"/>
                <a:gd fmla="*/ 4 h 40" name="T3"/>
                <a:gd fmla="*/ 7 w 13" name="T4"/>
                <a:gd fmla="*/ 9 h 40" name="T5"/>
                <a:gd fmla="*/ 11 w 13" name="T6"/>
                <a:gd fmla="*/ 15 h 40" name="T7"/>
                <a:gd fmla="*/ 13 w 13" name="T8"/>
                <a:gd fmla="*/ 17 h 40" name="T9"/>
                <a:gd fmla="*/ 13 w 13" name="T10"/>
                <a:gd fmla="*/ 21 h 40" name="T11"/>
                <a:gd fmla="*/ 13 w 13" name="T12"/>
                <a:gd fmla="*/ 24 h 40" name="T13"/>
                <a:gd fmla="*/ 13 w 13" name="T14"/>
                <a:gd fmla="*/ 27 h 40" name="T15"/>
                <a:gd fmla="*/ 11 w 13" name="T16"/>
                <a:gd fmla="*/ 30 h 40" name="T17"/>
                <a:gd fmla="*/ 7 w 13" name="T18"/>
                <a:gd fmla="*/ 33 h 40" name="T19"/>
                <a:gd fmla="*/ 4 w 13" name="T20"/>
                <a:gd fmla="*/ 37 h 40" name="T21"/>
                <a:gd fmla="*/ 0 w 13" name="T22"/>
                <a:gd fmla="*/ 40 h 40" name="T23"/>
                <a:gd fmla="*/ 2 w 13" name="T24"/>
                <a:gd fmla="*/ 37 h 40" name="T25"/>
                <a:gd fmla="*/ 3 w 13" name="T26"/>
                <a:gd fmla="*/ 32 h 40" name="T27"/>
                <a:gd fmla="*/ 4 w 13" name="T28"/>
                <a:gd fmla="*/ 27 h 40" name="T29"/>
                <a:gd fmla="*/ 6 w 13" name="T30"/>
                <a:gd fmla="*/ 23 h 40" name="T31"/>
                <a:gd fmla="*/ 4 w 13" name="T32"/>
                <a:gd fmla="*/ 15 h 40" name="T33"/>
                <a:gd fmla="*/ 3 w 13" name="T34"/>
                <a:gd fmla="*/ 7 h 40" name="T35"/>
                <a:gd fmla="*/ 0 w 13" name="T36"/>
                <a:gd fmla="*/ 0 h 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" w="13">
                  <a:moveTo>
                    <a:pt x="0" y="0"/>
                  </a:moveTo>
                  <a:lnTo>
                    <a:pt x="3" y="4"/>
                  </a:lnTo>
                  <a:lnTo>
                    <a:pt x="7" y="9"/>
                  </a:lnTo>
                  <a:lnTo>
                    <a:pt x="11" y="15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4" y="15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7644"/>
            <p:cNvSpPr/>
            <p:nvPr/>
          </p:nvSpPr>
          <p:spPr bwMode="auto">
            <a:xfrm>
              <a:off x="5845614" y="2887217"/>
              <a:ext cx="108680" cy="392921"/>
            </a:xfrm>
            <a:custGeom>
              <a:gdLst>
                <a:gd fmla="*/ 5 w 13" name="T0"/>
                <a:gd fmla="*/ 0 h 47" name="T1"/>
                <a:gd fmla="*/ 5 w 13" name="T2"/>
                <a:gd fmla="*/ 3 h 47" name="T3"/>
                <a:gd fmla="*/ 7 w 13" name="T4"/>
                <a:gd fmla="*/ 7 h 47" name="T5"/>
                <a:gd fmla="*/ 8 w 13" name="T6"/>
                <a:gd fmla="*/ 11 h 47" name="T7"/>
                <a:gd fmla="*/ 11 w 13" name="T8"/>
                <a:gd fmla="*/ 15 h 47" name="T9"/>
                <a:gd fmla="*/ 11 w 13" name="T10"/>
                <a:gd fmla="*/ 19 h 47" name="T11"/>
                <a:gd fmla="*/ 12 w 13" name="T12"/>
                <a:gd fmla="*/ 23 h 47" name="T13"/>
                <a:gd fmla="*/ 13 w 13" name="T14"/>
                <a:gd fmla="*/ 27 h 47" name="T15"/>
                <a:gd fmla="*/ 12 w 13" name="T16"/>
                <a:gd fmla="*/ 32 h 47" name="T17"/>
                <a:gd fmla="*/ 12 w 13" name="T18"/>
                <a:gd fmla="*/ 36 h 47" name="T19"/>
                <a:gd fmla="*/ 12 w 13" name="T20"/>
                <a:gd fmla="*/ 42 h 47" name="T21"/>
                <a:gd fmla="*/ 13 w 13" name="T22"/>
                <a:gd fmla="*/ 47 h 47" name="T23"/>
                <a:gd fmla="*/ 13 w 13" name="T24"/>
                <a:gd fmla="*/ 47 h 47" name="T25"/>
                <a:gd fmla="*/ 8 w 13" name="T26"/>
                <a:gd fmla="*/ 40 h 47" name="T27"/>
                <a:gd fmla="*/ 4 w 13" name="T28"/>
                <a:gd fmla="*/ 31 h 47" name="T29"/>
                <a:gd fmla="*/ 1 w 13" name="T30"/>
                <a:gd fmla="*/ 24 h 47" name="T31"/>
                <a:gd fmla="*/ 1 w 13" name="T32"/>
                <a:gd fmla="*/ 18 h 47" name="T33"/>
                <a:gd fmla="*/ 0 w 13" name="T34"/>
                <a:gd fmla="*/ 11 h 47" name="T35"/>
                <a:gd fmla="*/ 1 w 13" name="T36"/>
                <a:gd fmla="*/ 4 h 47" name="T37"/>
                <a:gd fmla="*/ 5 w 13" name="T38"/>
                <a:gd fmla="*/ 0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3">
                  <a:moveTo>
                    <a:pt x="5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0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7645"/>
            <p:cNvSpPr/>
            <p:nvPr/>
          </p:nvSpPr>
          <p:spPr bwMode="auto">
            <a:xfrm>
              <a:off x="5971014" y="2937377"/>
              <a:ext cx="183921" cy="342761"/>
            </a:xfrm>
            <a:custGeom>
              <a:gdLst>
                <a:gd fmla="*/ 22 w 22" name="T0"/>
                <a:gd fmla="*/ 0 h 41" name="T1"/>
                <a:gd fmla="*/ 19 w 22" name="T2"/>
                <a:gd fmla="*/ 12 h 41" name="T3"/>
                <a:gd fmla="*/ 13 w 22" name="T4"/>
                <a:gd fmla="*/ 22 h 41" name="T5"/>
                <a:gd fmla="*/ 6 w 22" name="T6"/>
                <a:gd fmla="*/ 32 h 41" name="T7"/>
                <a:gd fmla="*/ 1 w 22" name="T8"/>
                <a:gd fmla="*/ 41 h 41" name="T9"/>
                <a:gd fmla="*/ 1 w 22" name="T10"/>
                <a:gd fmla="*/ 41 h 41" name="T11"/>
                <a:gd fmla="*/ 0 w 22" name="T12"/>
                <a:gd fmla="*/ 36 h 41" name="T13"/>
                <a:gd fmla="*/ 0 w 22" name="T14"/>
                <a:gd fmla="*/ 32 h 41" name="T15"/>
                <a:gd fmla="*/ 0 w 22" name="T16"/>
                <a:gd fmla="*/ 26 h 41" name="T17"/>
                <a:gd fmla="*/ 1 w 22" name="T18"/>
                <a:gd fmla="*/ 22 h 41" name="T19"/>
                <a:gd fmla="*/ 5 w 22" name="T20"/>
                <a:gd fmla="*/ 16 h 41" name="T21"/>
                <a:gd fmla="*/ 12 w 22" name="T22"/>
                <a:gd fmla="*/ 10 h 41" name="T23"/>
                <a:gd fmla="*/ 17 w 22" name="T24"/>
                <a:gd fmla="*/ 6 h 41" name="T25"/>
                <a:gd fmla="*/ 22 w 22" name="T26"/>
                <a:gd fmla="*/ 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22">
                  <a:moveTo>
                    <a:pt x="22" y="0"/>
                  </a:moveTo>
                  <a:lnTo>
                    <a:pt x="19" y="12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7646"/>
            <p:cNvSpPr/>
            <p:nvPr/>
          </p:nvSpPr>
          <p:spPr bwMode="auto">
            <a:xfrm>
              <a:off x="5469413" y="3455699"/>
              <a:ext cx="409641" cy="409641"/>
            </a:xfrm>
            <a:custGeom>
              <a:gdLst>
                <a:gd fmla="*/ 29 w 49" name="T0"/>
                <a:gd fmla="*/ 0 h 49" name="T1"/>
                <a:gd fmla="*/ 33 w 49" name="T2"/>
                <a:gd fmla="*/ 2 h 49" name="T3"/>
                <a:gd fmla="*/ 37 w 49" name="T4"/>
                <a:gd fmla="*/ 2 h 49" name="T5"/>
                <a:gd fmla="*/ 41 w 49" name="T6"/>
                <a:gd fmla="*/ 3 h 49" name="T7"/>
                <a:gd fmla="*/ 45 w 49" name="T8"/>
                <a:gd fmla="*/ 3 h 49" name="T9"/>
                <a:gd fmla="*/ 49 w 49" name="T10"/>
                <a:gd fmla="*/ 2 h 49" name="T11"/>
                <a:gd fmla="*/ 48 w 49" name="T12"/>
                <a:gd fmla="*/ 3 h 49" name="T13"/>
                <a:gd fmla="*/ 46 w 49" name="T14"/>
                <a:gd fmla="*/ 6 h 49" name="T15"/>
                <a:gd fmla="*/ 45 w 49" name="T16"/>
                <a:gd fmla="*/ 7 h 49" name="T17"/>
                <a:gd fmla="*/ 42 w 49" name="T18"/>
                <a:gd fmla="*/ 8 h 49" name="T19"/>
                <a:gd fmla="*/ 41 w 49" name="T20"/>
                <a:gd fmla="*/ 13 h 49" name="T21"/>
                <a:gd fmla="*/ 40 w 49" name="T22"/>
                <a:gd fmla="*/ 19 h 49" name="T23"/>
                <a:gd fmla="*/ 40 w 49" name="T24"/>
                <a:gd fmla="*/ 21 h 49" name="T25"/>
                <a:gd fmla="*/ 38 w 49" name="T26"/>
                <a:gd fmla="*/ 25 h 49" name="T27"/>
                <a:gd fmla="*/ 37 w 49" name="T28"/>
                <a:gd fmla="*/ 29 h 49" name="T29"/>
                <a:gd fmla="*/ 34 w 49" name="T30"/>
                <a:gd fmla="*/ 33 h 49" name="T31"/>
                <a:gd fmla="*/ 32 w 49" name="T32"/>
                <a:gd fmla="*/ 35 h 49" name="T33"/>
                <a:gd fmla="*/ 29 w 49" name="T34"/>
                <a:gd fmla="*/ 36 h 49" name="T35"/>
                <a:gd fmla="*/ 26 w 49" name="T36"/>
                <a:gd fmla="*/ 36 h 49" name="T37"/>
                <a:gd fmla="*/ 22 w 49" name="T38"/>
                <a:gd fmla="*/ 36 h 49" name="T39"/>
                <a:gd fmla="*/ 20 w 49" name="T40"/>
                <a:gd fmla="*/ 37 h 49" name="T41"/>
                <a:gd fmla="*/ 18 w 49" name="T42"/>
                <a:gd fmla="*/ 37 h 49" name="T43"/>
                <a:gd fmla="*/ 17 w 49" name="T44"/>
                <a:gd fmla="*/ 39 h 49" name="T45"/>
                <a:gd fmla="*/ 14 w 49" name="T46"/>
                <a:gd fmla="*/ 41 h 49" name="T47"/>
                <a:gd fmla="*/ 10 w 49" name="T48"/>
                <a:gd fmla="*/ 44 h 49" name="T49"/>
                <a:gd fmla="*/ 5 w 49" name="T50"/>
                <a:gd fmla="*/ 47 h 49" name="T51"/>
                <a:gd fmla="*/ 0 w 49" name="T52"/>
                <a:gd fmla="*/ 49 h 49" name="T53"/>
                <a:gd fmla="*/ 0 w 49" name="T54"/>
                <a:gd fmla="*/ 49 h 49" name="T55"/>
                <a:gd fmla="*/ 1 w 49" name="T56"/>
                <a:gd fmla="*/ 48 h 49" name="T57"/>
                <a:gd fmla="*/ 2 w 49" name="T58"/>
                <a:gd fmla="*/ 45 h 49" name="T59"/>
                <a:gd fmla="*/ 4 w 49" name="T60"/>
                <a:gd fmla="*/ 43 h 49" name="T61"/>
                <a:gd fmla="*/ 4 w 49" name="T62"/>
                <a:gd fmla="*/ 40 h 49" name="T63"/>
                <a:gd fmla="*/ 4 w 49" name="T64"/>
                <a:gd fmla="*/ 39 h 49" name="T65"/>
                <a:gd fmla="*/ 2 w 49" name="T66"/>
                <a:gd fmla="*/ 36 h 49" name="T67"/>
                <a:gd fmla="*/ 2 w 49" name="T68"/>
                <a:gd fmla="*/ 33 h 49" name="T69"/>
                <a:gd fmla="*/ 2 w 49" name="T70"/>
                <a:gd fmla="*/ 29 h 49" name="T71"/>
                <a:gd fmla="*/ 5 w 49" name="T72"/>
                <a:gd fmla="*/ 27 h 49" name="T73"/>
                <a:gd fmla="*/ 6 w 49" name="T74"/>
                <a:gd fmla="*/ 24 h 49" name="T75"/>
                <a:gd fmla="*/ 9 w 49" name="T76"/>
                <a:gd fmla="*/ 21 h 49" name="T77"/>
                <a:gd fmla="*/ 9 w 49" name="T78"/>
                <a:gd fmla="*/ 19 h 49" name="T79"/>
                <a:gd fmla="*/ 10 w 49" name="T80"/>
                <a:gd fmla="*/ 16 h 49" name="T81"/>
                <a:gd fmla="*/ 10 w 49" name="T82"/>
                <a:gd fmla="*/ 13 h 49" name="T83"/>
                <a:gd fmla="*/ 12 w 49" name="T84"/>
                <a:gd fmla="*/ 9 h 49" name="T85"/>
                <a:gd fmla="*/ 16 w 49" name="T86"/>
                <a:gd fmla="*/ 6 h 49" name="T87"/>
                <a:gd fmla="*/ 20 w 49" name="T88"/>
                <a:gd fmla="*/ 3 h 49" name="T89"/>
                <a:gd fmla="*/ 24 w 49" name="T90"/>
                <a:gd fmla="*/ 0 h 49" name="T91"/>
                <a:gd fmla="*/ 29 w 49" name="T92"/>
                <a:gd fmla="*/ 0 h 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9" w="49">
                  <a:moveTo>
                    <a:pt x="29" y="0"/>
                  </a:moveTo>
                  <a:lnTo>
                    <a:pt x="33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13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8" y="25"/>
                  </a:lnTo>
                  <a:lnTo>
                    <a:pt x="37" y="29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4" y="41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7647"/>
            <p:cNvSpPr/>
            <p:nvPr/>
          </p:nvSpPr>
          <p:spPr bwMode="auto">
            <a:xfrm>
              <a:off x="5636613" y="3505859"/>
              <a:ext cx="200641" cy="250801"/>
            </a:xfrm>
            <a:custGeom>
              <a:gdLst>
                <a:gd fmla="*/ 24 w 24" name="T0"/>
                <a:gd fmla="*/ 0 h 30" name="T1"/>
                <a:gd fmla="*/ 21 w 24" name="T2"/>
                <a:gd fmla="*/ 2 h 30" name="T3"/>
                <a:gd fmla="*/ 20 w 24" name="T4"/>
                <a:gd fmla="*/ 5 h 30" name="T5"/>
                <a:gd fmla="*/ 18 w 24" name="T6"/>
                <a:gd fmla="*/ 7 h 30" name="T7"/>
                <a:gd fmla="*/ 18 w 24" name="T8"/>
                <a:gd fmla="*/ 11 h 30" name="T9"/>
                <a:gd fmla="*/ 17 w 24" name="T10"/>
                <a:gd fmla="*/ 14 h 30" name="T11"/>
                <a:gd fmla="*/ 17 w 24" name="T12"/>
                <a:gd fmla="*/ 17 h 30" name="T13"/>
                <a:gd fmla="*/ 16 w 24" name="T14"/>
                <a:gd fmla="*/ 21 h 30" name="T15"/>
                <a:gd fmla="*/ 14 w 24" name="T16"/>
                <a:gd fmla="*/ 23 h 30" name="T17"/>
                <a:gd fmla="*/ 12 w 24" name="T18"/>
                <a:gd fmla="*/ 26 h 30" name="T19"/>
                <a:gd fmla="*/ 9 w 24" name="T20"/>
                <a:gd fmla="*/ 27 h 30" name="T21"/>
                <a:gd fmla="*/ 6 w 24" name="T22"/>
                <a:gd fmla="*/ 29 h 30" name="T23"/>
                <a:gd fmla="*/ 4 w 24" name="T24"/>
                <a:gd fmla="*/ 29 h 30" name="T25"/>
                <a:gd fmla="*/ 1 w 24" name="T26"/>
                <a:gd fmla="*/ 29 h 30" name="T27"/>
                <a:gd fmla="*/ 0 w 24" name="T28"/>
                <a:gd fmla="*/ 30 h 30" name="T29"/>
                <a:gd fmla="*/ 1 w 24" name="T30"/>
                <a:gd fmla="*/ 27 h 30" name="T31"/>
                <a:gd fmla="*/ 2 w 24" name="T32"/>
                <a:gd fmla="*/ 23 h 30" name="T33"/>
                <a:gd fmla="*/ 4 w 24" name="T34"/>
                <a:gd fmla="*/ 21 h 30" name="T35"/>
                <a:gd fmla="*/ 5 w 24" name="T36"/>
                <a:gd fmla="*/ 17 h 30" name="T37"/>
                <a:gd fmla="*/ 6 w 24" name="T38"/>
                <a:gd fmla="*/ 14 h 30" name="T39"/>
                <a:gd fmla="*/ 8 w 24" name="T40"/>
                <a:gd fmla="*/ 10 h 30" name="T41"/>
                <a:gd fmla="*/ 12 w 24" name="T42"/>
                <a:gd fmla="*/ 6 h 30" name="T43"/>
                <a:gd fmla="*/ 16 w 24" name="T44"/>
                <a:gd fmla="*/ 3 h 30" name="T45"/>
                <a:gd fmla="*/ 20 w 24" name="T46"/>
                <a:gd fmla="*/ 1 h 30" name="T47"/>
                <a:gd fmla="*/ 24 w 24" name="T48"/>
                <a:gd fmla="*/ 0 h 3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" w="24">
                  <a:moveTo>
                    <a:pt x="24" y="0"/>
                  </a:moveTo>
                  <a:lnTo>
                    <a:pt x="21" y="2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Rectangle 7648"/>
            <p:cNvSpPr>
              <a:spLocks noChangeArrowheads="1"/>
            </p:cNvSpPr>
            <p:nvPr/>
          </p:nvSpPr>
          <p:spPr bwMode="auto">
            <a:xfrm>
              <a:off x="5837254" y="3505859"/>
              <a:ext cx="8360" cy="8360"/>
            </a:xfrm>
            <a:prstGeom prst="rect">
              <a:avLst/>
            </a:pr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7649"/>
            <p:cNvSpPr/>
            <p:nvPr/>
          </p:nvSpPr>
          <p:spPr bwMode="auto">
            <a:xfrm>
              <a:off x="5536293" y="3647979"/>
              <a:ext cx="133760" cy="175561"/>
            </a:xfrm>
            <a:custGeom>
              <a:gdLst>
                <a:gd fmla="*/ 16 w 16" name="T0"/>
                <a:gd fmla="*/ 0 h 21" name="T1"/>
                <a:gd fmla="*/ 14 w 16" name="T2"/>
                <a:gd fmla="*/ 4 h 21" name="T3"/>
                <a:gd fmla="*/ 13 w 16" name="T4"/>
                <a:gd fmla="*/ 9 h 21" name="T5"/>
                <a:gd fmla="*/ 10 w 16" name="T6"/>
                <a:gd fmla="*/ 13 h 21" name="T7"/>
                <a:gd fmla="*/ 8 w 16" name="T8"/>
                <a:gd fmla="*/ 16 h 21" name="T9"/>
                <a:gd fmla="*/ 5 w 16" name="T10"/>
                <a:gd fmla="*/ 18 h 21" name="T11"/>
                <a:gd fmla="*/ 0 w 16" name="T12"/>
                <a:gd fmla="*/ 21 h 21" name="T13"/>
                <a:gd fmla="*/ 2 w 16" name="T14"/>
                <a:gd fmla="*/ 17 h 21" name="T15"/>
                <a:gd fmla="*/ 5 w 16" name="T16"/>
                <a:gd fmla="*/ 13 h 21" name="T17"/>
                <a:gd fmla="*/ 8 w 16" name="T18"/>
                <a:gd fmla="*/ 9 h 21" name="T19"/>
                <a:gd fmla="*/ 12 w 16" name="T20"/>
                <a:gd fmla="*/ 4 h 21" name="T21"/>
                <a:gd fmla="*/ 16 w 16" name="T22"/>
                <a:gd fmla="*/ 0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6">
                  <a:moveTo>
                    <a:pt x="16" y="0"/>
                  </a:moveTo>
                  <a:lnTo>
                    <a:pt x="14" y="4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650"/>
            <p:cNvSpPr/>
            <p:nvPr/>
          </p:nvSpPr>
          <p:spPr bwMode="auto">
            <a:xfrm>
              <a:off x="5502853" y="3664699"/>
              <a:ext cx="117040" cy="158841"/>
            </a:xfrm>
            <a:custGeom>
              <a:gdLst>
                <a:gd fmla="*/ 14 w 14" name="T0"/>
                <a:gd fmla="*/ 0 h 19" name="T1"/>
                <a:gd fmla="*/ 14 w 14" name="T2"/>
                <a:gd fmla="*/ 0 h 19" name="T3"/>
                <a:gd fmla="*/ 10 w 14" name="T4"/>
                <a:gd fmla="*/ 4 h 19" name="T5"/>
                <a:gd fmla="*/ 8 w 14" name="T6"/>
                <a:gd fmla="*/ 8 h 19" name="T7"/>
                <a:gd fmla="*/ 5 w 14" name="T8"/>
                <a:gd fmla="*/ 12 h 19" name="T9"/>
                <a:gd fmla="*/ 2 w 14" name="T10"/>
                <a:gd fmla="*/ 16 h 19" name="T11"/>
                <a:gd fmla="*/ 0 w 14" name="T12"/>
                <a:gd fmla="*/ 19 h 19" name="T13"/>
                <a:gd fmla="*/ 1 w 14" name="T14"/>
                <a:gd fmla="*/ 15 h 19" name="T15"/>
                <a:gd fmla="*/ 4 w 14" name="T16"/>
                <a:gd fmla="*/ 10 h 19" name="T17"/>
                <a:gd fmla="*/ 8 w 14" name="T18"/>
                <a:gd fmla="*/ 6 h 19" name="T19"/>
                <a:gd fmla="*/ 10 w 14" name="T20"/>
                <a:gd fmla="*/ 2 h 19" name="T21"/>
                <a:gd fmla="*/ 14 w 14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4">
                  <a:moveTo>
                    <a:pt x="14" y="0"/>
                  </a:moveTo>
                  <a:lnTo>
                    <a:pt x="14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7651"/>
            <p:cNvSpPr/>
            <p:nvPr/>
          </p:nvSpPr>
          <p:spPr bwMode="auto">
            <a:xfrm>
              <a:off x="5502853" y="3597819"/>
              <a:ext cx="167201" cy="167201"/>
            </a:xfrm>
            <a:custGeom>
              <a:gdLst>
                <a:gd fmla="*/ 20 w 20" name="T0"/>
                <a:gd fmla="*/ 0 h 20" name="T1"/>
                <a:gd fmla="*/ 17 w 20" name="T2"/>
                <a:gd fmla="*/ 3 h 20" name="T3"/>
                <a:gd fmla="*/ 13 w 20" name="T4"/>
                <a:gd fmla="*/ 6 h 20" name="T5"/>
                <a:gd fmla="*/ 10 w 20" name="T6"/>
                <a:gd fmla="*/ 8 h 20" name="T7"/>
                <a:gd fmla="*/ 8 w 20" name="T8"/>
                <a:gd fmla="*/ 11 h 20" name="T9"/>
                <a:gd fmla="*/ 6 w 20" name="T10"/>
                <a:gd fmla="*/ 14 h 20" name="T11"/>
                <a:gd fmla="*/ 5 w 20" name="T12"/>
                <a:gd fmla="*/ 16 h 20" name="T13"/>
                <a:gd fmla="*/ 2 w 20" name="T14"/>
                <a:gd fmla="*/ 18 h 20" name="T15"/>
                <a:gd fmla="*/ 1 w 20" name="T16"/>
                <a:gd fmla="*/ 20 h 20" name="T17"/>
                <a:gd fmla="*/ 0 w 20" name="T18"/>
                <a:gd fmla="*/ 20 h 20" name="T19"/>
                <a:gd fmla="*/ 1 w 20" name="T20"/>
                <a:gd fmla="*/ 18 h 20" name="T21"/>
                <a:gd fmla="*/ 2 w 20" name="T22"/>
                <a:gd fmla="*/ 15 h 20" name="T23"/>
                <a:gd fmla="*/ 4 w 20" name="T24"/>
                <a:gd fmla="*/ 11 h 20" name="T25"/>
                <a:gd fmla="*/ 5 w 20" name="T26"/>
                <a:gd fmla="*/ 8 h 20" name="T27"/>
                <a:gd fmla="*/ 6 w 20" name="T28"/>
                <a:gd fmla="*/ 6 h 20" name="T29"/>
                <a:gd fmla="*/ 10 w 20" name="T30"/>
                <a:gd fmla="*/ 3 h 20" name="T31"/>
                <a:gd fmla="*/ 14 w 20" name="T32"/>
                <a:gd fmla="*/ 2 h 20" name="T33"/>
                <a:gd fmla="*/ 20 w 20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0">
                  <a:moveTo>
                    <a:pt x="20" y="0"/>
                  </a:moveTo>
                  <a:lnTo>
                    <a:pt x="17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7652"/>
            <p:cNvSpPr/>
            <p:nvPr/>
          </p:nvSpPr>
          <p:spPr bwMode="auto">
            <a:xfrm>
              <a:off x="5544653" y="3530939"/>
              <a:ext cx="192281" cy="117040"/>
            </a:xfrm>
            <a:custGeom>
              <a:gdLst>
                <a:gd fmla="*/ 23 w 23" name="T0"/>
                <a:gd fmla="*/ 0 h 14" name="T1"/>
                <a:gd fmla="*/ 16 w 23" name="T2"/>
                <a:gd fmla="*/ 6 h 14" name="T3"/>
                <a:gd fmla="*/ 11 w 23" name="T4"/>
                <a:gd fmla="*/ 8 h 14" name="T5"/>
                <a:gd fmla="*/ 4 w 23" name="T6"/>
                <a:gd fmla="*/ 11 h 14" name="T7"/>
                <a:gd fmla="*/ 0 w 23" name="T8"/>
                <a:gd fmla="*/ 14 h 14" name="T9"/>
                <a:gd fmla="*/ 0 w 23" name="T10"/>
                <a:gd fmla="*/ 14 h 14" name="T11"/>
                <a:gd fmla="*/ 1 w 23" name="T12"/>
                <a:gd fmla="*/ 11 h 14" name="T13"/>
                <a:gd fmla="*/ 3 w 23" name="T14"/>
                <a:gd fmla="*/ 8 h 14" name="T15"/>
                <a:gd fmla="*/ 4 w 23" name="T16"/>
                <a:gd fmla="*/ 7 h 14" name="T17"/>
                <a:gd fmla="*/ 7 w 23" name="T18"/>
                <a:gd fmla="*/ 6 h 14" name="T19"/>
                <a:gd fmla="*/ 8 w 23" name="T20"/>
                <a:gd fmla="*/ 4 h 14" name="T21"/>
                <a:gd fmla="*/ 12 w 23" name="T22"/>
                <a:gd fmla="*/ 3 h 14" name="T23"/>
                <a:gd fmla="*/ 16 w 23" name="T24"/>
                <a:gd fmla="*/ 3 h 14" name="T25"/>
                <a:gd fmla="*/ 20 w 23" name="T26"/>
                <a:gd fmla="*/ 2 h 14" name="T27"/>
                <a:gd fmla="*/ 23 w 23" name="T28"/>
                <a:gd fmla="*/ 0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23">
                  <a:moveTo>
                    <a:pt x="23" y="0"/>
                  </a:moveTo>
                  <a:lnTo>
                    <a:pt x="16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7653"/>
            <p:cNvSpPr/>
            <p:nvPr/>
          </p:nvSpPr>
          <p:spPr bwMode="auto">
            <a:xfrm>
              <a:off x="5569733" y="3472419"/>
              <a:ext cx="234081" cy="117040"/>
            </a:xfrm>
            <a:custGeom>
              <a:gdLst>
                <a:gd fmla="*/ 20 w 28" name="T0"/>
                <a:gd fmla="*/ 0 h 14" name="T1"/>
                <a:gd fmla="*/ 28 w 28" name="T2"/>
                <a:gd fmla="*/ 4 h 14" name="T3"/>
                <a:gd fmla="*/ 24 w 28" name="T4"/>
                <a:gd fmla="*/ 5 h 14" name="T5"/>
                <a:gd fmla="*/ 20 w 28" name="T6"/>
                <a:gd fmla="*/ 6 h 14" name="T7"/>
                <a:gd fmla="*/ 16 w 28" name="T8"/>
                <a:gd fmla="*/ 7 h 14" name="T9"/>
                <a:gd fmla="*/ 12 w 28" name="T10"/>
                <a:gd fmla="*/ 7 h 14" name="T11"/>
                <a:gd fmla="*/ 8 w 28" name="T12"/>
                <a:gd fmla="*/ 9 h 14" name="T13"/>
                <a:gd fmla="*/ 4 w 28" name="T14"/>
                <a:gd fmla="*/ 11 h 14" name="T15"/>
                <a:gd fmla="*/ 0 w 28" name="T16"/>
                <a:gd fmla="*/ 14 h 14" name="T17"/>
                <a:gd fmla="*/ 1 w 28" name="T18"/>
                <a:gd fmla="*/ 11 h 14" name="T19"/>
                <a:gd fmla="*/ 5 w 28" name="T20"/>
                <a:gd fmla="*/ 5 h 14" name="T21"/>
                <a:gd fmla="*/ 12 w 28" name="T22"/>
                <a:gd fmla="*/ 1 h 14" name="T23"/>
                <a:gd fmla="*/ 20 w 28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8">
                  <a:moveTo>
                    <a:pt x="20" y="0"/>
                  </a:moveTo>
                  <a:lnTo>
                    <a:pt x="28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8" y="9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7654"/>
            <p:cNvSpPr/>
            <p:nvPr/>
          </p:nvSpPr>
          <p:spPr bwMode="auto">
            <a:xfrm>
              <a:off x="5410892" y="3154738"/>
              <a:ext cx="459802" cy="284241"/>
            </a:xfrm>
            <a:custGeom>
              <a:gdLst>
                <a:gd fmla="*/ 3 w 55" name="T0"/>
                <a:gd fmla="*/ 0 h 34" name="T1"/>
                <a:gd fmla="*/ 5 w 55" name="T2"/>
                <a:gd fmla="*/ 0 h 34" name="T3"/>
                <a:gd fmla="*/ 8 w 55" name="T4"/>
                <a:gd fmla="*/ 2 h 34" name="T5"/>
                <a:gd fmla="*/ 11 w 55" name="T6"/>
                <a:gd fmla="*/ 3 h 34" name="T7"/>
                <a:gd fmla="*/ 13 w 55" name="T8"/>
                <a:gd fmla="*/ 4 h 34" name="T9"/>
                <a:gd fmla="*/ 20 w 55" name="T10"/>
                <a:gd fmla="*/ 4 h 34" name="T11"/>
                <a:gd fmla="*/ 25 w 55" name="T12"/>
                <a:gd fmla="*/ 4 h 34" name="T13"/>
                <a:gd fmla="*/ 31 w 55" name="T14"/>
                <a:gd fmla="*/ 6 h 34" name="T15"/>
                <a:gd fmla="*/ 40 w 55" name="T16"/>
                <a:gd fmla="*/ 10 h 34" name="T17"/>
                <a:gd fmla="*/ 45 w 55" name="T18"/>
                <a:gd fmla="*/ 16 h 34" name="T19"/>
                <a:gd fmla="*/ 49 w 55" name="T20"/>
                <a:gd fmla="*/ 24 h 34" name="T21"/>
                <a:gd fmla="*/ 55 w 55" name="T22"/>
                <a:gd fmla="*/ 31 h 34" name="T23"/>
                <a:gd fmla="*/ 55 w 55" name="T24"/>
                <a:gd fmla="*/ 31 h 34" name="T25"/>
                <a:gd fmla="*/ 55 w 55" name="T26"/>
                <a:gd fmla="*/ 31 h 34" name="T27"/>
                <a:gd fmla="*/ 53 w 55" name="T28"/>
                <a:gd fmla="*/ 31 h 34" name="T29"/>
                <a:gd fmla="*/ 47 w 55" name="T30"/>
                <a:gd fmla="*/ 34 h 34" name="T31"/>
                <a:gd fmla="*/ 39 w 55" name="T32"/>
                <a:gd fmla="*/ 32 h 34" name="T33"/>
                <a:gd fmla="*/ 29 w 55" name="T34"/>
                <a:gd fmla="*/ 30 h 34" name="T35"/>
                <a:gd fmla="*/ 24 w 55" name="T36"/>
                <a:gd fmla="*/ 26 h 34" name="T37"/>
                <a:gd fmla="*/ 20 w 55" name="T38"/>
                <a:gd fmla="*/ 23 h 34" name="T39"/>
                <a:gd fmla="*/ 17 w 55" name="T40"/>
                <a:gd fmla="*/ 19 h 34" name="T41"/>
                <a:gd fmla="*/ 16 w 55" name="T42"/>
                <a:gd fmla="*/ 15 h 34" name="T43"/>
                <a:gd fmla="*/ 13 w 55" name="T44"/>
                <a:gd fmla="*/ 11 h 34" name="T45"/>
                <a:gd fmla="*/ 11 w 55" name="T46"/>
                <a:gd fmla="*/ 7 h 34" name="T47"/>
                <a:gd fmla="*/ 7 w 55" name="T48"/>
                <a:gd fmla="*/ 4 h 34" name="T49"/>
                <a:gd fmla="*/ 4 w 55" name="T50"/>
                <a:gd fmla="*/ 2 h 34" name="T51"/>
                <a:gd fmla="*/ 0 w 55" name="T52"/>
                <a:gd fmla="*/ 0 h 34" name="T53"/>
                <a:gd fmla="*/ 3 w 55" name="T54"/>
                <a:gd fmla="*/ 0 h 3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4" w="55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40" y="10"/>
                  </a:lnTo>
                  <a:lnTo>
                    <a:pt x="45" y="16"/>
                  </a:lnTo>
                  <a:lnTo>
                    <a:pt x="49" y="24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47" y="34"/>
                  </a:lnTo>
                  <a:lnTo>
                    <a:pt x="39" y="32"/>
                  </a:lnTo>
                  <a:lnTo>
                    <a:pt x="29" y="30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7" y="19"/>
                  </a:lnTo>
                  <a:lnTo>
                    <a:pt x="16" y="15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7655"/>
            <p:cNvSpPr/>
            <p:nvPr/>
          </p:nvSpPr>
          <p:spPr bwMode="auto">
            <a:xfrm>
              <a:off x="5653333" y="3213258"/>
              <a:ext cx="183921" cy="167201"/>
            </a:xfrm>
            <a:custGeom>
              <a:gdLst>
                <a:gd fmla="*/ 0 w 22" name="T0"/>
                <a:gd fmla="*/ 0 h 20" name="T1"/>
                <a:gd fmla="*/ 4 w 22" name="T2"/>
                <a:gd fmla="*/ 0 h 20" name="T3"/>
                <a:gd fmla="*/ 8 w 22" name="T4"/>
                <a:gd fmla="*/ 1 h 20" name="T5"/>
                <a:gd fmla="*/ 11 w 22" name="T6"/>
                <a:gd fmla="*/ 4 h 20" name="T7"/>
                <a:gd fmla="*/ 12 w 22" name="T8"/>
                <a:gd fmla="*/ 7 h 20" name="T9"/>
                <a:gd fmla="*/ 15 w 22" name="T10"/>
                <a:gd fmla="*/ 9 h 20" name="T11"/>
                <a:gd fmla="*/ 16 w 22" name="T12"/>
                <a:gd fmla="*/ 12 h 20" name="T13"/>
                <a:gd fmla="*/ 18 w 22" name="T14"/>
                <a:gd fmla="*/ 16 h 20" name="T15"/>
                <a:gd fmla="*/ 19 w 22" name="T16"/>
                <a:gd fmla="*/ 19 h 20" name="T17"/>
                <a:gd fmla="*/ 22 w 22" name="T18"/>
                <a:gd fmla="*/ 20 h 20" name="T19"/>
                <a:gd fmla="*/ 18 w 22" name="T20"/>
                <a:gd fmla="*/ 19 h 20" name="T21"/>
                <a:gd fmla="*/ 14 w 22" name="T22"/>
                <a:gd fmla="*/ 16 h 20" name="T23"/>
                <a:gd fmla="*/ 11 w 22" name="T24"/>
                <a:gd fmla="*/ 13 h 20" name="T25"/>
                <a:gd fmla="*/ 8 w 22" name="T26"/>
                <a:gd fmla="*/ 11 h 20" name="T27"/>
                <a:gd fmla="*/ 7 w 22" name="T28"/>
                <a:gd fmla="*/ 7 h 20" name="T29"/>
                <a:gd fmla="*/ 6 w 22" name="T30"/>
                <a:gd fmla="*/ 4 h 20" name="T31"/>
                <a:gd fmla="*/ 3 w 22" name="T32"/>
                <a:gd fmla="*/ 1 h 20" name="T33"/>
                <a:gd fmla="*/ 0 w 22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2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1"/>
                  </a:lnTo>
                  <a:lnTo>
                    <a:pt x="7" y="7"/>
                  </a:lnTo>
                  <a:lnTo>
                    <a:pt x="6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7656"/>
            <p:cNvSpPr/>
            <p:nvPr/>
          </p:nvSpPr>
          <p:spPr bwMode="auto">
            <a:xfrm>
              <a:off x="5644973" y="3372098"/>
              <a:ext cx="175561" cy="50160"/>
            </a:xfrm>
            <a:custGeom>
              <a:gdLst>
                <a:gd fmla="*/ 15 w 21" name="T0"/>
                <a:gd fmla="*/ 0 h 6" name="T1"/>
                <a:gd fmla="*/ 19 w 21" name="T2"/>
                <a:gd fmla="*/ 1 h 6" name="T3"/>
                <a:gd fmla="*/ 20 w 21" name="T4"/>
                <a:gd fmla="*/ 1 h 6" name="T5"/>
                <a:gd fmla="*/ 20 w 21" name="T6"/>
                <a:gd fmla="*/ 1 h 6" name="T7"/>
                <a:gd fmla="*/ 21 w 21" name="T8"/>
                <a:gd fmla="*/ 2 h 6" name="T9"/>
                <a:gd fmla="*/ 19 w 21" name="T10"/>
                <a:gd fmla="*/ 4 h 6" name="T11"/>
                <a:gd fmla="*/ 17 w 21" name="T12"/>
                <a:gd fmla="*/ 6 h 6" name="T13"/>
                <a:gd fmla="*/ 15 w 21" name="T14"/>
                <a:gd fmla="*/ 6 h 6" name="T15"/>
                <a:gd fmla="*/ 11 w 21" name="T16"/>
                <a:gd fmla="*/ 6 h 6" name="T17"/>
                <a:gd fmla="*/ 8 w 21" name="T18"/>
                <a:gd fmla="*/ 5 h 6" name="T19"/>
                <a:gd fmla="*/ 5 w 21" name="T20"/>
                <a:gd fmla="*/ 4 h 6" name="T21"/>
                <a:gd fmla="*/ 3 w 21" name="T22"/>
                <a:gd fmla="*/ 2 h 6" name="T23"/>
                <a:gd fmla="*/ 0 w 21" name="T24"/>
                <a:gd fmla="*/ 1 h 6" name="T25"/>
                <a:gd fmla="*/ 4 w 21" name="T26"/>
                <a:gd fmla="*/ 1 h 6" name="T27"/>
                <a:gd fmla="*/ 8 w 21" name="T28"/>
                <a:gd fmla="*/ 1 h 6" name="T29"/>
                <a:gd fmla="*/ 12 w 21" name="T30"/>
                <a:gd fmla="*/ 0 h 6" name="T31"/>
                <a:gd fmla="*/ 15 w 21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21">
                  <a:moveTo>
                    <a:pt x="15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7657"/>
            <p:cNvSpPr/>
            <p:nvPr/>
          </p:nvSpPr>
          <p:spPr bwMode="auto">
            <a:xfrm>
              <a:off x="5578093" y="3313578"/>
              <a:ext cx="175561" cy="41800"/>
            </a:xfrm>
            <a:custGeom>
              <a:gdLst>
                <a:gd fmla="*/ 5 w 21" name="T0"/>
                <a:gd fmla="*/ 0 h 5" name="T1"/>
                <a:gd fmla="*/ 11 w 21" name="T2"/>
                <a:gd fmla="*/ 1 h 5" name="T3"/>
                <a:gd fmla="*/ 17 w 21" name="T4"/>
                <a:gd fmla="*/ 3 h 5" name="T5"/>
                <a:gd fmla="*/ 21 w 21" name="T6"/>
                <a:gd fmla="*/ 5 h 5" name="T7"/>
                <a:gd fmla="*/ 20 w 21" name="T8"/>
                <a:gd fmla="*/ 5 h 5" name="T9"/>
                <a:gd fmla="*/ 16 w 21" name="T10"/>
                <a:gd fmla="*/ 5 h 5" name="T11"/>
                <a:gd fmla="*/ 12 w 21" name="T12"/>
                <a:gd fmla="*/ 5 h 5" name="T13"/>
                <a:gd fmla="*/ 8 w 21" name="T14"/>
                <a:gd fmla="*/ 5 h 5" name="T15"/>
                <a:gd fmla="*/ 4 w 21" name="T16"/>
                <a:gd fmla="*/ 4 h 5" name="T17"/>
                <a:gd fmla="*/ 0 w 21" name="T18"/>
                <a:gd fmla="*/ 1 h 5" name="T19"/>
                <a:gd fmla="*/ 5 w 21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21">
                  <a:moveTo>
                    <a:pt x="5" y="0"/>
                  </a:moveTo>
                  <a:lnTo>
                    <a:pt x="11" y="1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7658"/>
            <p:cNvSpPr/>
            <p:nvPr/>
          </p:nvSpPr>
          <p:spPr bwMode="auto">
            <a:xfrm>
              <a:off x="5569733" y="3213258"/>
              <a:ext cx="150481" cy="100320"/>
            </a:xfrm>
            <a:custGeom>
              <a:gdLst>
                <a:gd fmla="*/ 4 w 18" name="T0"/>
                <a:gd fmla="*/ 0 h 12" name="T1"/>
                <a:gd fmla="*/ 6 w 18" name="T2"/>
                <a:gd fmla="*/ 0 h 12" name="T3"/>
                <a:gd fmla="*/ 9 w 18" name="T4"/>
                <a:gd fmla="*/ 1 h 12" name="T5"/>
                <a:gd fmla="*/ 12 w 18" name="T6"/>
                <a:gd fmla="*/ 3 h 12" name="T7"/>
                <a:gd fmla="*/ 13 w 18" name="T8"/>
                <a:gd fmla="*/ 5 h 12" name="T9"/>
                <a:gd fmla="*/ 16 w 18" name="T10"/>
                <a:gd fmla="*/ 8 h 12" name="T11"/>
                <a:gd fmla="*/ 17 w 18" name="T12"/>
                <a:gd fmla="*/ 11 h 12" name="T13"/>
                <a:gd fmla="*/ 18 w 18" name="T14"/>
                <a:gd fmla="*/ 12 h 12" name="T15"/>
                <a:gd fmla="*/ 14 w 18" name="T16"/>
                <a:gd fmla="*/ 9 h 12" name="T17"/>
                <a:gd fmla="*/ 9 w 18" name="T18"/>
                <a:gd fmla="*/ 7 h 12" name="T19"/>
                <a:gd fmla="*/ 4 w 18" name="T20"/>
                <a:gd fmla="*/ 4 h 12" name="T21"/>
                <a:gd fmla="*/ 0 w 18" name="T22"/>
                <a:gd fmla="*/ 1 h 12" name="T23"/>
                <a:gd fmla="*/ 4 w 18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8">
                  <a:moveTo>
                    <a:pt x="4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9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Rectangle 7659"/>
            <p:cNvSpPr>
              <a:spLocks noChangeArrowheads="1"/>
            </p:cNvSpPr>
            <p:nvPr/>
          </p:nvSpPr>
          <p:spPr bwMode="auto">
            <a:xfrm>
              <a:off x="5711853" y="3313578"/>
              <a:ext cx="8360" cy="8360"/>
            </a:xfrm>
            <a:prstGeom prst="rect">
              <a:avLst/>
            </a:pr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7660"/>
            <p:cNvSpPr/>
            <p:nvPr/>
          </p:nvSpPr>
          <p:spPr bwMode="auto">
            <a:xfrm>
              <a:off x="5502853" y="3213258"/>
              <a:ext cx="167201" cy="91960"/>
            </a:xfrm>
            <a:custGeom>
              <a:gdLst>
                <a:gd fmla="*/ 0 w 20" name="T0"/>
                <a:gd fmla="*/ 0 h 11" name="T1"/>
                <a:gd fmla="*/ 5 w 20" name="T2"/>
                <a:gd fmla="*/ 1 h 11" name="T3"/>
                <a:gd fmla="*/ 10 w 20" name="T4"/>
                <a:gd fmla="*/ 5 h 11" name="T5"/>
                <a:gd fmla="*/ 14 w 20" name="T6"/>
                <a:gd fmla="*/ 8 h 11" name="T7"/>
                <a:gd fmla="*/ 18 w 20" name="T8"/>
                <a:gd fmla="*/ 11 h 11" name="T9"/>
                <a:gd fmla="*/ 20 w 20" name="T10"/>
                <a:gd fmla="*/ 11 h 11" name="T11"/>
                <a:gd fmla="*/ 17 w 20" name="T12"/>
                <a:gd fmla="*/ 11 h 11" name="T13"/>
                <a:gd fmla="*/ 13 w 20" name="T14"/>
                <a:gd fmla="*/ 11 h 11" name="T15"/>
                <a:gd fmla="*/ 10 w 20" name="T16"/>
                <a:gd fmla="*/ 11 h 11" name="T17"/>
                <a:gd fmla="*/ 9 w 20" name="T18"/>
                <a:gd fmla="*/ 8 h 11" name="T19"/>
                <a:gd fmla="*/ 6 w 20" name="T20"/>
                <a:gd fmla="*/ 7 h 11" name="T21"/>
                <a:gd fmla="*/ 5 w 20" name="T22"/>
                <a:gd fmla="*/ 4 h 11" name="T23"/>
                <a:gd fmla="*/ 2 w 20" name="T24"/>
                <a:gd fmla="*/ 1 h 11" name="T25"/>
                <a:gd fmla="*/ 0 w 20" name="T26"/>
                <a:gd fmla="*/ 0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20">
                  <a:moveTo>
                    <a:pt x="0" y="0"/>
                  </a:moveTo>
                  <a:lnTo>
                    <a:pt x="5" y="1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661"/>
            <p:cNvSpPr/>
            <p:nvPr/>
          </p:nvSpPr>
          <p:spPr bwMode="auto">
            <a:xfrm>
              <a:off x="5736933" y="3472419"/>
              <a:ext cx="217361" cy="459802"/>
            </a:xfrm>
            <a:custGeom>
              <a:gdLst>
                <a:gd fmla="*/ 18 w 26" name="T0"/>
                <a:gd fmla="*/ 0 h 55" name="T1"/>
                <a:gd fmla="*/ 24 w 26" name="T2"/>
                <a:gd fmla="*/ 9 h 55" name="T3"/>
                <a:gd fmla="*/ 26 w 26" name="T4"/>
                <a:gd fmla="*/ 18 h 55" name="T5"/>
                <a:gd fmla="*/ 24 w 26" name="T6"/>
                <a:gd fmla="*/ 30 h 55" name="T7"/>
                <a:gd fmla="*/ 22 w 26" name="T8"/>
                <a:gd fmla="*/ 35 h 55" name="T9"/>
                <a:gd fmla="*/ 20 w 26" name="T10"/>
                <a:gd fmla="*/ 39 h 55" name="T11"/>
                <a:gd fmla="*/ 17 w 26" name="T12"/>
                <a:gd fmla="*/ 43 h 55" name="T13"/>
                <a:gd fmla="*/ 13 w 26" name="T14"/>
                <a:gd fmla="*/ 46 h 55" name="T15"/>
                <a:gd fmla="*/ 9 w 26" name="T16"/>
                <a:gd fmla="*/ 49 h 55" name="T17"/>
                <a:gd fmla="*/ 6 w 26" name="T18"/>
                <a:gd fmla="*/ 50 h 55" name="T19"/>
                <a:gd fmla="*/ 4 w 26" name="T20"/>
                <a:gd fmla="*/ 51 h 55" name="T21"/>
                <a:gd fmla="*/ 1 w 26" name="T22"/>
                <a:gd fmla="*/ 53 h 55" name="T23"/>
                <a:gd fmla="*/ 0 w 26" name="T24"/>
                <a:gd fmla="*/ 55 h 55" name="T25"/>
                <a:gd fmla="*/ 0 w 26" name="T26"/>
                <a:gd fmla="*/ 45 h 55" name="T27"/>
                <a:gd fmla="*/ 0 w 26" name="T28"/>
                <a:gd fmla="*/ 34 h 55" name="T29"/>
                <a:gd fmla="*/ 2 w 26" name="T30"/>
                <a:gd fmla="*/ 22 h 55" name="T31"/>
                <a:gd fmla="*/ 6 w 26" name="T32"/>
                <a:gd fmla="*/ 17 h 55" name="T33"/>
                <a:gd fmla="*/ 12 w 26" name="T34"/>
                <a:gd fmla="*/ 11 h 55" name="T35"/>
                <a:gd fmla="*/ 16 w 26" name="T36"/>
                <a:gd fmla="*/ 6 h 55" name="T37"/>
                <a:gd fmla="*/ 18 w 26" name="T38"/>
                <a:gd fmla="*/ 0 h 5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5" w="26">
                  <a:moveTo>
                    <a:pt x="18" y="0"/>
                  </a:moveTo>
                  <a:lnTo>
                    <a:pt x="24" y="9"/>
                  </a:lnTo>
                  <a:lnTo>
                    <a:pt x="26" y="18"/>
                  </a:lnTo>
                  <a:lnTo>
                    <a:pt x="24" y="30"/>
                  </a:lnTo>
                  <a:lnTo>
                    <a:pt x="22" y="35"/>
                  </a:lnTo>
                  <a:lnTo>
                    <a:pt x="20" y="39"/>
                  </a:lnTo>
                  <a:lnTo>
                    <a:pt x="17" y="43"/>
                  </a:lnTo>
                  <a:lnTo>
                    <a:pt x="13" y="46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662"/>
            <p:cNvSpPr/>
            <p:nvPr/>
          </p:nvSpPr>
          <p:spPr bwMode="auto">
            <a:xfrm>
              <a:off x="5845614" y="3664699"/>
              <a:ext cx="41800" cy="183921"/>
            </a:xfrm>
            <a:custGeom>
              <a:gdLst>
                <a:gd fmla="*/ 1 w 5" name="T0"/>
                <a:gd fmla="*/ 0 h 22" name="T1"/>
                <a:gd fmla="*/ 5 w 5" name="T2"/>
                <a:gd fmla="*/ 3 h 22" name="T3"/>
                <a:gd fmla="*/ 5 w 5" name="T4"/>
                <a:gd fmla="*/ 7 h 22" name="T5"/>
                <a:gd fmla="*/ 5 w 5" name="T6"/>
                <a:gd fmla="*/ 14 h 22" name="T7"/>
                <a:gd fmla="*/ 3 w 5" name="T8"/>
                <a:gd fmla="*/ 19 h 22" name="T9"/>
                <a:gd fmla="*/ 1 w 5" name="T10"/>
                <a:gd fmla="*/ 22 h 22" name="T11"/>
                <a:gd fmla="*/ 3 w 5" name="T12"/>
                <a:gd fmla="*/ 19 h 22" name="T13"/>
                <a:gd fmla="*/ 3 w 5" name="T14"/>
                <a:gd fmla="*/ 16 h 22" name="T15"/>
                <a:gd fmla="*/ 1 w 5" name="T16"/>
                <a:gd fmla="*/ 12 h 22" name="T17"/>
                <a:gd fmla="*/ 0 w 5" name="T18"/>
                <a:gd fmla="*/ 10 h 22" name="T19"/>
                <a:gd fmla="*/ 1 w 5" name="T20"/>
                <a:gd fmla="*/ 6 h 22" name="T21"/>
                <a:gd fmla="*/ 1 w 5" name="T22"/>
                <a:gd fmla="*/ 0 h 22" name="T23"/>
                <a:gd fmla="*/ 1 w 5" name="T24"/>
                <a:gd fmla="*/ 2 h 22" name="T25"/>
                <a:gd fmla="*/ 1 w 5" name="T26"/>
                <a:gd fmla="*/ 0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5">
                  <a:moveTo>
                    <a:pt x="1" y="0"/>
                  </a:moveTo>
                  <a:lnTo>
                    <a:pt x="5" y="3"/>
                  </a:lnTo>
                  <a:lnTo>
                    <a:pt x="5" y="7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663"/>
            <p:cNvSpPr/>
            <p:nvPr/>
          </p:nvSpPr>
          <p:spPr bwMode="auto">
            <a:xfrm>
              <a:off x="5879054" y="3597819"/>
              <a:ext cx="58520" cy="158841"/>
            </a:xfrm>
            <a:custGeom>
              <a:gdLst>
                <a:gd fmla="*/ 3 w 7" name="T0"/>
                <a:gd fmla="*/ 0 h 19" name="T1"/>
                <a:gd fmla="*/ 4 w 7" name="T2"/>
                <a:gd fmla="*/ 0 h 19" name="T3"/>
                <a:gd fmla="*/ 4 w 7" name="T4"/>
                <a:gd fmla="*/ 2 h 19" name="T5"/>
                <a:gd fmla="*/ 5 w 7" name="T6"/>
                <a:gd fmla="*/ 3 h 19" name="T7"/>
                <a:gd fmla="*/ 7 w 7" name="T8"/>
                <a:gd fmla="*/ 4 h 19" name="T9"/>
                <a:gd fmla="*/ 7 w 7" name="T10"/>
                <a:gd fmla="*/ 6 h 19" name="T11"/>
                <a:gd fmla="*/ 7 w 7" name="T12"/>
                <a:gd fmla="*/ 10 h 19" name="T13"/>
                <a:gd fmla="*/ 7 w 7" name="T14"/>
                <a:gd fmla="*/ 12 h 19" name="T15"/>
                <a:gd fmla="*/ 5 w 7" name="T16"/>
                <a:gd fmla="*/ 16 h 19" name="T17"/>
                <a:gd fmla="*/ 4 w 7" name="T18"/>
                <a:gd fmla="*/ 19 h 19" name="T19"/>
                <a:gd fmla="*/ 3 w 7" name="T20"/>
                <a:gd fmla="*/ 16 h 19" name="T21"/>
                <a:gd fmla="*/ 3 w 7" name="T22"/>
                <a:gd fmla="*/ 14 h 19" name="T23"/>
                <a:gd fmla="*/ 3 w 7" name="T24"/>
                <a:gd fmla="*/ 11 h 19" name="T25"/>
                <a:gd fmla="*/ 1 w 7" name="T26"/>
                <a:gd fmla="*/ 8 h 19" name="T27"/>
                <a:gd fmla="*/ 1 w 7" name="T28"/>
                <a:gd fmla="*/ 7 h 19" name="T29"/>
                <a:gd fmla="*/ 0 w 7" name="T30"/>
                <a:gd fmla="*/ 4 h 19" name="T31"/>
                <a:gd fmla="*/ 1 w 7" name="T32"/>
                <a:gd fmla="*/ 2 h 19" name="T33"/>
                <a:gd fmla="*/ 1 w 7" name="T34"/>
                <a:gd fmla="*/ 2 h 19" name="T35"/>
                <a:gd fmla="*/ 1 w 7" name="T36"/>
                <a:gd fmla="*/ 0 h 19" name="T37"/>
                <a:gd fmla="*/ 3 w 7" name="T38"/>
                <a:gd fmla="*/ 0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664"/>
            <p:cNvSpPr/>
            <p:nvPr/>
          </p:nvSpPr>
          <p:spPr bwMode="auto">
            <a:xfrm>
              <a:off x="5745294" y="3622899"/>
              <a:ext cx="100320" cy="242441"/>
            </a:xfrm>
            <a:custGeom>
              <a:gdLst>
                <a:gd fmla="*/ 12 w 12" name="T0"/>
                <a:gd fmla="*/ 0 h 29" name="T1"/>
                <a:gd fmla="*/ 12 w 12" name="T2"/>
                <a:gd fmla="*/ 0 h 29" name="T3"/>
                <a:gd fmla="*/ 11 w 12" name="T4"/>
                <a:gd fmla="*/ 11 h 29" name="T5"/>
                <a:gd fmla="*/ 5 w 12" name="T6"/>
                <a:gd fmla="*/ 20 h 29" name="T7"/>
                <a:gd fmla="*/ 0 w 12" name="T8"/>
                <a:gd fmla="*/ 29 h 29" name="T9"/>
                <a:gd fmla="*/ 0 w 12" name="T10"/>
                <a:gd fmla="*/ 17 h 29" name="T11"/>
                <a:gd fmla="*/ 3 w 12" name="T12"/>
                <a:gd fmla="*/ 8 h 29" name="T13"/>
                <a:gd fmla="*/ 12 w 12" name="T14"/>
                <a:gd fmla="*/ 0 h 2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2">
                  <a:moveTo>
                    <a:pt x="12" y="0"/>
                  </a:moveTo>
                  <a:lnTo>
                    <a:pt x="12" y="0"/>
                  </a:lnTo>
                  <a:lnTo>
                    <a:pt x="11" y="11"/>
                  </a:lnTo>
                  <a:lnTo>
                    <a:pt x="5" y="20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665"/>
            <p:cNvSpPr/>
            <p:nvPr/>
          </p:nvSpPr>
          <p:spPr bwMode="auto">
            <a:xfrm>
              <a:off x="5753654" y="3748300"/>
              <a:ext cx="91960" cy="150481"/>
            </a:xfrm>
            <a:custGeom>
              <a:gdLst>
                <a:gd fmla="*/ 10 w 11" name="T0"/>
                <a:gd fmla="*/ 0 h 18" name="T1"/>
                <a:gd fmla="*/ 10 w 11" name="T2"/>
                <a:gd fmla="*/ 1 h 18" name="T3"/>
                <a:gd fmla="*/ 10 w 11" name="T4"/>
                <a:gd fmla="*/ 2 h 18" name="T5"/>
                <a:gd fmla="*/ 11 w 11" name="T6"/>
                <a:gd fmla="*/ 5 h 18" name="T7"/>
                <a:gd fmla="*/ 11 w 11" name="T8"/>
                <a:gd fmla="*/ 8 h 18" name="T9"/>
                <a:gd fmla="*/ 11 w 11" name="T10"/>
                <a:gd fmla="*/ 10 h 18" name="T11"/>
                <a:gd fmla="*/ 10 w 11" name="T12"/>
                <a:gd fmla="*/ 13 h 18" name="T13"/>
                <a:gd fmla="*/ 8 w 11" name="T14"/>
                <a:gd fmla="*/ 13 h 18" name="T15"/>
                <a:gd fmla="*/ 6 w 11" name="T16"/>
                <a:gd fmla="*/ 14 h 18" name="T17"/>
                <a:gd fmla="*/ 4 w 11" name="T18"/>
                <a:gd fmla="*/ 16 h 18" name="T19"/>
                <a:gd fmla="*/ 2 w 11" name="T20"/>
                <a:gd fmla="*/ 17 h 18" name="T21"/>
                <a:gd fmla="*/ 0 w 11" name="T22"/>
                <a:gd fmla="*/ 18 h 18" name="T23"/>
                <a:gd fmla="*/ 2 w 11" name="T24"/>
                <a:gd fmla="*/ 14 h 18" name="T25"/>
                <a:gd fmla="*/ 4 w 11" name="T26"/>
                <a:gd fmla="*/ 10 h 18" name="T27"/>
                <a:gd fmla="*/ 7 w 11" name="T28"/>
                <a:gd fmla="*/ 8 h 18" name="T29"/>
                <a:gd fmla="*/ 8 w 11" name="T30"/>
                <a:gd fmla="*/ 4 h 18" name="T31"/>
                <a:gd fmla="*/ 10 w 11" name="T32"/>
                <a:gd fmla="*/ 0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1">
                  <a:moveTo>
                    <a:pt x="10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666"/>
            <p:cNvSpPr/>
            <p:nvPr/>
          </p:nvSpPr>
          <p:spPr bwMode="auto">
            <a:xfrm>
              <a:off x="5778734" y="3547659"/>
              <a:ext cx="108680" cy="108680"/>
            </a:xfrm>
            <a:custGeom>
              <a:gdLst>
                <a:gd fmla="*/ 13 w 13" name="T0"/>
                <a:gd fmla="*/ 0 h 13" name="T1"/>
                <a:gd fmla="*/ 13 w 13" name="T2"/>
                <a:gd fmla="*/ 2 h 13" name="T3"/>
                <a:gd fmla="*/ 12 w 13" name="T4"/>
                <a:gd fmla="*/ 5 h 13" name="T5"/>
                <a:gd fmla="*/ 9 w 13" name="T6"/>
                <a:gd fmla="*/ 8 h 13" name="T7"/>
                <a:gd fmla="*/ 5 w 13" name="T8"/>
                <a:gd fmla="*/ 9 h 13" name="T9"/>
                <a:gd fmla="*/ 3 w 13" name="T10"/>
                <a:gd fmla="*/ 12 h 13" name="T11"/>
                <a:gd fmla="*/ 0 w 13" name="T12"/>
                <a:gd fmla="*/ 13 h 13" name="T13"/>
                <a:gd fmla="*/ 1 w 13" name="T14"/>
                <a:gd fmla="*/ 9 h 13" name="T15"/>
                <a:gd fmla="*/ 4 w 13" name="T16"/>
                <a:gd fmla="*/ 6 h 13" name="T17"/>
                <a:gd fmla="*/ 7 w 13" name="T18"/>
                <a:gd fmla="*/ 4 h 13" name="T19"/>
                <a:gd fmla="*/ 11 w 13" name="T20"/>
                <a:gd fmla="*/ 1 h 13" name="T21"/>
                <a:gd fmla="*/ 13 w 13" name="T22"/>
                <a:gd fmla="*/ 0 h 13" name="T23"/>
                <a:gd fmla="*/ 13 w 13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3">
                  <a:moveTo>
                    <a:pt x="13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9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67"/>
            <p:cNvSpPr/>
            <p:nvPr/>
          </p:nvSpPr>
          <p:spPr bwMode="auto">
            <a:xfrm>
              <a:off x="5904134" y="3547659"/>
              <a:ext cx="41800" cy="117040"/>
            </a:xfrm>
            <a:custGeom>
              <a:gdLst>
                <a:gd fmla="*/ 0 w 5" name="T0"/>
                <a:gd fmla="*/ 0 h 14" name="T1"/>
                <a:gd fmla="*/ 2 w 5" name="T2"/>
                <a:gd fmla="*/ 1 h 14" name="T3"/>
                <a:gd fmla="*/ 4 w 5" name="T4"/>
                <a:gd fmla="*/ 4 h 14" name="T5"/>
                <a:gd fmla="*/ 5 w 5" name="T6"/>
                <a:gd fmla="*/ 6 h 14" name="T7"/>
                <a:gd fmla="*/ 5 w 5" name="T8"/>
                <a:gd fmla="*/ 10 h 14" name="T9"/>
                <a:gd fmla="*/ 5 w 5" name="T10"/>
                <a:gd fmla="*/ 14 h 14" name="T11"/>
                <a:gd fmla="*/ 4 w 5" name="T12"/>
                <a:gd fmla="*/ 10 h 14" name="T13"/>
                <a:gd fmla="*/ 4 w 5" name="T14"/>
                <a:gd fmla="*/ 8 h 14" name="T15"/>
                <a:gd fmla="*/ 1 w 5" name="T16"/>
                <a:gd fmla="*/ 5 h 14" name="T17"/>
                <a:gd fmla="*/ 1 w 5" name="T18"/>
                <a:gd fmla="*/ 2 h 14" name="T19"/>
                <a:gd fmla="*/ 0 w 5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668"/>
            <p:cNvSpPr/>
            <p:nvPr/>
          </p:nvSpPr>
          <p:spPr bwMode="auto">
            <a:xfrm>
              <a:off x="5611533" y="3112937"/>
              <a:ext cx="300961" cy="242441"/>
            </a:xfrm>
            <a:custGeom>
              <a:gdLst>
                <a:gd fmla="*/ 0 w 36" name="T0"/>
                <a:gd fmla="*/ 0 h 29" name="T1"/>
                <a:gd fmla="*/ 3 w 36" name="T2"/>
                <a:gd fmla="*/ 3 h 29" name="T3"/>
                <a:gd fmla="*/ 5 w 36" name="T4"/>
                <a:gd fmla="*/ 3 h 29" name="T5"/>
                <a:gd fmla="*/ 9 w 36" name="T6"/>
                <a:gd fmla="*/ 1 h 29" name="T7"/>
                <a:gd fmla="*/ 12 w 36" name="T8"/>
                <a:gd fmla="*/ 1 h 29" name="T9"/>
                <a:gd fmla="*/ 16 w 36" name="T10"/>
                <a:gd fmla="*/ 1 h 29" name="T11"/>
                <a:gd fmla="*/ 20 w 36" name="T12"/>
                <a:gd fmla="*/ 3 h 29" name="T13"/>
                <a:gd fmla="*/ 23 w 36" name="T14"/>
                <a:gd fmla="*/ 5 h 29" name="T15"/>
                <a:gd fmla="*/ 27 w 36" name="T16"/>
                <a:gd fmla="*/ 8 h 29" name="T17"/>
                <a:gd fmla="*/ 32 w 36" name="T18"/>
                <a:gd fmla="*/ 15 h 29" name="T19"/>
                <a:gd fmla="*/ 35 w 36" name="T20"/>
                <a:gd fmla="*/ 21 h 29" name="T21"/>
                <a:gd fmla="*/ 36 w 36" name="T22"/>
                <a:gd fmla="*/ 29 h 29" name="T23"/>
                <a:gd fmla="*/ 32 w 36" name="T24"/>
                <a:gd fmla="*/ 27 h 29" name="T25"/>
                <a:gd fmla="*/ 29 w 36" name="T26"/>
                <a:gd fmla="*/ 25 h 29" name="T27"/>
                <a:gd fmla="*/ 25 w 36" name="T28"/>
                <a:gd fmla="*/ 24 h 29" name="T29"/>
                <a:gd fmla="*/ 23 w 36" name="T30"/>
                <a:gd fmla="*/ 24 h 29" name="T31"/>
                <a:gd fmla="*/ 19 w 36" name="T32"/>
                <a:gd fmla="*/ 23 h 29" name="T33"/>
                <a:gd fmla="*/ 16 w 36" name="T34"/>
                <a:gd fmla="*/ 21 h 29" name="T35"/>
                <a:gd fmla="*/ 12 w 36" name="T36"/>
                <a:gd fmla="*/ 17 h 29" name="T37"/>
                <a:gd fmla="*/ 8 w 36" name="T38"/>
                <a:gd fmla="*/ 13 h 29" name="T39"/>
                <a:gd fmla="*/ 7 w 36" name="T40"/>
                <a:gd fmla="*/ 9 h 29" name="T41"/>
                <a:gd fmla="*/ 4 w 36" name="T42"/>
                <a:gd fmla="*/ 5 h 29" name="T43"/>
                <a:gd fmla="*/ 0 w 36" name="T44"/>
                <a:gd fmla="*/ 0 h 2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36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32" y="15"/>
                  </a:lnTo>
                  <a:lnTo>
                    <a:pt x="35" y="21"/>
                  </a:lnTo>
                  <a:lnTo>
                    <a:pt x="36" y="29"/>
                  </a:lnTo>
                  <a:lnTo>
                    <a:pt x="32" y="27"/>
                  </a:lnTo>
                  <a:lnTo>
                    <a:pt x="29" y="25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3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669"/>
            <p:cNvSpPr/>
            <p:nvPr/>
          </p:nvSpPr>
          <p:spPr bwMode="auto">
            <a:xfrm>
              <a:off x="5720213" y="3121297"/>
              <a:ext cx="91960" cy="125400"/>
            </a:xfrm>
            <a:custGeom>
              <a:gdLst>
                <a:gd fmla="*/ 0 w 11" name="T0"/>
                <a:gd fmla="*/ 0 h 15" name="T1"/>
                <a:gd fmla="*/ 3 w 11" name="T2"/>
                <a:gd fmla="*/ 2 h 15" name="T3"/>
                <a:gd fmla="*/ 6 w 11" name="T4"/>
                <a:gd fmla="*/ 3 h 15" name="T5"/>
                <a:gd fmla="*/ 7 w 11" name="T6"/>
                <a:gd fmla="*/ 6 h 15" name="T7"/>
                <a:gd fmla="*/ 10 w 11" name="T8"/>
                <a:gd fmla="*/ 8 h 15" name="T9"/>
                <a:gd fmla="*/ 11 w 11" name="T10"/>
                <a:gd fmla="*/ 10 h 15" name="T11"/>
                <a:gd fmla="*/ 11 w 11" name="T12"/>
                <a:gd fmla="*/ 12 h 15" name="T13"/>
                <a:gd fmla="*/ 11 w 11" name="T14"/>
                <a:gd fmla="*/ 15 h 15" name="T15"/>
                <a:gd fmla="*/ 10 w 11" name="T16"/>
                <a:gd fmla="*/ 14 h 15" name="T17"/>
                <a:gd fmla="*/ 10 w 11" name="T18"/>
                <a:gd fmla="*/ 14 h 15" name="T19"/>
                <a:gd fmla="*/ 8 w 11" name="T20"/>
                <a:gd fmla="*/ 12 h 15" name="T21"/>
                <a:gd fmla="*/ 6 w 11" name="T22"/>
                <a:gd fmla="*/ 10 h 15" name="T23"/>
                <a:gd fmla="*/ 4 w 11" name="T24"/>
                <a:gd fmla="*/ 7 h 15" name="T25"/>
                <a:gd fmla="*/ 4 w 11" name="T26"/>
                <a:gd fmla="*/ 4 h 15" name="T27"/>
                <a:gd fmla="*/ 3 w 11" name="T28"/>
                <a:gd fmla="*/ 2 h 15" name="T29"/>
                <a:gd fmla="*/ 0 w 11" name="T30"/>
                <a:gd fmla="*/ 0 h 1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" w="11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670"/>
            <p:cNvSpPr/>
            <p:nvPr/>
          </p:nvSpPr>
          <p:spPr bwMode="auto">
            <a:xfrm>
              <a:off x="5803814" y="3171458"/>
              <a:ext cx="66880" cy="100320"/>
            </a:xfrm>
            <a:custGeom>
              <a:gdLst>
                <a:gd fmla="*/ 0 w 8" name="T0"/>
                <a:gd fmla="*/ 0 h 12" name="T1"/>
                <a:gd fmla="*/ 4 w 8" name="T2"/>
                <a:gd fmla="*/ 1 h 12" name="T3"/>
                <a:gd fmla="*/ 5 w 8" name="T4"/>
                <a:gd fmla="*/ 4 h 12" name="T5"/>
                <a:gd fmla="*/ 8 w 8" name="T6"/>
                <a:gd fmla="*/ 6 h 12" name="T7"/>
                <a:gd fmla="*/ 8 w 8" name="T8"/>
                <a:gd fmla="*/ 8 h 12" name="T9"/>
                <a:gd fmla="*/ 8 w 8" name="T10"/>
                <a:gd fmla="*/ 9 h 12" name="T11"/>
                <a:gd fmla="*/ 8 w 8" name="T12"/>
                <a:gd fmla="*/ 10 h 12" name="T13"/>
                <a:gd fmla="*/ 6 w 8" name="T14"/>
                <a:gd fmla="*/ 12 h 12" name="T15"/>
                <a:gd fmla="*/ 6 w 8" name="T16"/>
                <a:gd fmla="*/ 12 h 12" name="T17"/>
                <a:gd fmla="*/ 5 w 8" name="T18"/>
                <a:gd fmla="*/ 12 h 12" name="T19"/>
                <a:gd fmla="*/ 5 w 8" name="T20"/>
                <a:gd fmla="*/ 12 h 12" name="T21"/>
                <a:gd fmla="*/ 4 w 8" name="T22"/>
                <a:gd fmla="*/ 10 h 12" name="T23"/>
                <a:gd fmla="*/ 4 w 8" name="T24"/>
                <a:gd fmla="*/ 9 h 12" name="T25"/>
                <a:gd fmla="*/ 2 w 8" name="T26"/>
                <a:gd fmla="*/ 8 h 12" name="T27"/>
                <a:gd fmla="*/ 2 w 8" name="T28"/>
                <a:gd fmla="*/ 5 h 12" name="T29"/>
                <a:gd fmla="*/ 1 w 8" name="T30"/>
                <a:gd fmla="*/ 2 h 12" name="T31"/>
                <a:gd fmla="*/ 1 w 8" name="T32"/>
                <a:gd fmla="*/ 1 h 12" name="T33"/>
                <a:gd fmla="*/ 0 w 8" name="T34"/>
                <a:gd fmla="*/ 0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8">
                  <a:moveTo>
                    <a:pt x="0" y="0"/>
                  </a:moveTo>
                  <a:lnTo>
                    <a:pt x="4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671"/>
            <p:cNvSpPr/>
            <p:nvPr/>
          </p:nvSpPr>
          <p:spPr bwMode="auto">
            <a:xfrm>
              <a:off x="5653333" y="3154738"/>
              <a:ext cx="167201" cy="125400"/>
            </a:xfrm>
            <a:custGeom>
              <a:gdLst>
                <a:gd fmla="*/ 0 w 20" name="T0"/>
                <a:gd fmla="*/ 0 h 15" name="T1"/>
                <a:gd fmla="*/ 3 w 20" name="T2"/>
                <a:gd fmla="*/ 2 h 15" name="T3"/>
                <a:gd fmla="*/ 7 w 20" name="T4"/>
                <a:gd fmla="*/ 4 h 15" name="T5"/>
                <a:gd fmla="*/ 11 w 20" name="T6"/>
                <a:gd fmla="*/ 6 h 15" name="T7"/>
                <a:gd fmla="*/ 14 w 20" name="T8"/>
                <a:gd fmla="*/ 8 h 15" name="T9"/>
                <a:gd fmla="*/ 18 w 20" name="T10"/>
                <a:gd fmla="*/ 11 h 15" name="T11"/>
                <a:gd fmla="*/ 19 w 20" name="T12"/>
                <a:gd fmla="*/ 15 h 15" name="T13"/>
                <a:gd fmla="*/ 20 w 20" name="T14"/>
                <a:gd fmla="*/ 15 h 15" name="T15"/>
                <a:gd fmla="*/ 15 w 20" name="T16"/>
                <a:gd fmla="*/ 15 h 15" name="T17"/>
                <a:gd fmla="*/ 11 w 20" name="T18"/>
                <a:gd fmla="*/ 14 h 15" name="T19"/>
                <a:gd fmla="*/ 7 w 20" name="T20"/>
                <a:gd fmla="*/ 11 h 15" name="T21"/>
                <a:gd fmla="*/ 4 w 20" name="T22"/>
                <a:gd fmla="*/ 8 h 15" name="T23"/>
                <a:gd fmla="*/ 2 w 20" name="T24"/>
                <a:gd fmla="*/ 4 h 15" name="T25"/>
                <a:gd fmla="*/ 0 w 20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20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1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7672"/>
            <p:cNvSpPr/>
            <p:nvPr/>
          </p:nvSpPr>
          <p:spPr bwMode="auto">
            <a:xfrm>
              <a:off x="5644973" y="3138017"/>
              <a:ext cx="108680" cy="66880"/>
            </a:xfrm>
            <a:custGeom>
              <a:gdLst>
                <a:gd fmla="*/ 8 w 13" name="T0"/>
                <a:gd fmla="*/ 0 h 8" name="T1"/>
                <a:gd fmla="*/ 11 w 13" name="T2"/>
                <a:gd fmla="*/ 0 h 8" name="T3"/>
                <a:gd fmla="*/ 11 w 13" name="T4"/>
                <a:gd fmla="*/ 2 h 8" name="T5"/>
                <a:gd fmla="*/ 12 w 13" name="T6"/>
                <a:gd fmla="*/ 5 h 8" name="T7"/>
                <a:gd fmla="*/ 13 w 13" name="T8"/>
                <a:gd fmla="*/ 8 h 8" name="T9"/>
                <a:gd fmla="*/ 13 w 13" name="T10"/>
                <a:gd fmla="*/ 8 h 8" name="T11"/>
                <a:gd fmla="*/ 11 w 13" name="T12"/>
                <a:gd fmla="*/ 5 h 8" name="T13"/>
                <a:gd fmla="*/ 8 w 13" name="T14"/>
                <a:gd fmla="*/ 4 h 8" name="T15"/>
                <a:gd fmla="*/ 5 w 13" name="T16"/>
                <a:gd fmla="*/ 2 h 8" name="T17"/>
                <a:gd fmla="*/ 3 w 13" name="T18"/>
                <a:gd fmla="*/ 1 h 8" name="T19"/>
                <a:gd fmla="*/ 0 w 13" name="T20"/>
                <a:gd fmla="*/ 0 h 8" name="T21"/>
                <a:gd fmla="*/ 1 w 13" name="T22"/>
                <a:gd fmla="*/ 0 h 8" name="T23"/>
                <a:gd fmla="*/ 4 w 13" name="T24"/>
                <a:gd fmla="*/ 0 h 8" name="T25"/>
                <a:gd fmla="*/ 7 w 13" name="T26"/>
                <a:gd fmla="*/ 0 h 8" name="T27"/>
                <a:gd fmla="*/ 8 w 13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7673"/>
            <p:cNvSpPr/>
            <p:nvPr/>
          </p:nvSpPr>
          <p:spPr bwMode="auto">
            <a:xfrm>
              <a:off x="5753654" y="3280138"/>
              <a:ext cx="125400" cy="33440"/>
            </a:xfrm>
            <a:custGeom>
              <a:gdLst>
                <a:gd fmla="*/ 8 w 15" name="T0"/>
                <a:gd fmla="*/ 0 h 4" name="T1"/>
                <a:gd fmla="*/ 11 w 15" name="T2"/>
                <a:gd fmla="*/ 1 h 4" name="T3"/>
                <a:gd fmla="*/ 14 w 15" name="T4"/>
                <a:gd fmla="*/ 1 h 4" name="T5"/>
                <a:gd fmla="*/ 15 w 15" name="T6"/>
                <a:gd fmla="*/ 4 h 4" name="T7"/>
                <a:gd fmla="*/ 15 w 15" name="T8"/>
                <a:gd fmla="*/ 4 h 4" name="T9"/>
                <a:gd fmla="*/ 12 w 15" name="T10"/>
                <a:gd fmla="*/ 4 h 4" name="T11"/>
                <a:gd fmla="*/ 8 w 15" name="T12"/>
                <a:gd fmla="*/ 4 h 4" name="T13"/>
                <a:gd fmla="*/ 6 w 15" name="T14"/>
                <a:gd fmla="*/ 3 h 4" name="T15"/>
                <a:gd fmla="*/ 3 w 15" name="T16"/>
                <a:gd fmla="*/ 3 h 4" name="T17"/>
                <a:gd fmla="*/ 0 w 15" name="T18"/>
                <a:gd fmla="*/ 1 h 4" name="T19"/>
                <a:gd fmla="*/ 3 w 15" name="T20"/>
                <a:gd fmla="*/ 0 h 4" name="T21"/>
                <a:gd fmla="*/ 6 w 15" name="T22"/>
                <a:gd fmla="*/ 0 h 4" name="T23"/>
                <a:gd fmla="*/ 8 w 15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15">
                  <a:moveTo>
                    <a:pt x="8" y="0"/>
                  </a:moveTo>
                  <a:lnTo>
                    <a:pt x="11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7674"/>
            <p:cNvSpPr/>
            <p:nvPr/>
          </p:nvSpPr>
          <p:spPr bwMode="auto">
            <a:xfrm>
              <a:off x="5870694" y="3213258"/>
              <a:ext cx="16720" cy="91960"/>
            </a:xfrm>
            <a:custGeom>
              <a:gdLst>
                <a:gd fmla="*/ 0 w 2" name="T0"/>
                <a:gd fmla="*/ 0 h 11" name="T1"/>
                <a:gd fmla="*/ 1 w 2" name="T2"/>
                <a:gd fmla="*/ 1 h 11" name="T3"/>
                <a:gd fmla="*/ 2 w 2" name="T4"/>
                <a:gd fmla="*/ 4 h 11" name="T5"/>
                <a:gd fmla="*/ 2 w 2" name="T6"/>
                <a:gd fmla="*/ 7 h 11" name="T7"/>
                <a:gd fmla="*/ 2 w 2" name="T8"/>
                <a:gd fmla="*/ 9 h 11" name="T9"/>
                <a:gd fmla="*/ 2 w 2" name="T10"/>
                <a:gd fmla="*/ 11 h 11" name="T11"/>
                <a:gd fmla="*/ 1 w 2" name="T12"/>
                <a:gd fmla="*/ 8 h 11" name="T13"/>
                <a:gd fmla="*/ 1 w 2" name="T14"/>
                <a:gd fmla="*/ 5 h 11" name="T15"/>
                <a:gd fmla="*/ 0 w 2" name="T16"/>
                <a:gd fmla="*/ 3 h 11" name="T17"/>
                <a:gd fmla="*/ 0 w 2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2">
                  <a:moveTo>
                    <a:pt x="0" y="0"/>
                  </a:moveTo>
                  <a:lnTo>
                    <a:pt x="1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7675"/>
            <p:cNvSpPr/>
            <p:nvPr/>
          </p:nvSpPr>
          <p:spPr bwMode="auto">
            <a:xfrm>
              <a:off x="5971014" y="3422258"/>
              <a:ext cx="752403" cy="376201"/>
            </a:xfrm>
            <a:custGeom>
              <a:gdLst>
                <a:gd fmla="*/ 22 w 90" name="T0"/>
                <a:gd fmla="*/ 0 h 45" name="T1"/>
                <a:gd fmla="*/ 29 w 90" name="T2"/>
                <a:gd fmla="*/ 0 h 45" name="T3"/>
                <a:gd fmla="*/ 35 w 90" name="T4"/>
                <a:gd fmla="*/ 2 h 45" name="T5"/>
                <a:gd fmla="*/ 42 w 90" name="T6"/>
                <a:gd fmla="*/ 3 h 45" name="T7"/>
                <a:gd fmla="*/ 50 w 90" name="T8"/>
                <a:gd fmla="*/ 6 h 45" name="T9"/>
                <a:gd fmla="*/ 59 w 90" name="T10"/>
                <a:gd fmla="*/ 8 h 45" name="T11"/>
                <a:gd fmla="*/ 69 w 90" name="T12"/>
                <a:gd fmla="*/ 12 h 45" name="T13"/>
                <a:gd fmla="*/ 75 w 90" name="T14"/>
                <a:gd fmla="*/ 17 h 45" name="T15"/>
                <a:gd fmla="*/ 79 w 90" name="T16"/>
                <a:gd fmla="*/ 25 h 45" name="T17"/>
                <a:gd fmla="*/ 78 w 90" name="T18"/>
                <a:gd fmla="*/ 25 h 45" name="T19"/>
                <a:gd fmla="*/ 77 w 90" name="T20"/>
                <a:gd fmla="*/ 27 h 45" name="T21"/>
                <a:gd fmla="*/ 78 w 90" name="T22"/>
                <a:gd fmla="*/ 28 h 45" name="T23"/>
                <a:gd fmla="*/ 78 w 90" name="T24"/>
                <a:gd fmla="*/ 31 h 45" name="T25"/>
                <a:gd fmla="*/ 79 w 90" name="T26"/>
                <a:gd fmla="*/ 32 h 45" name="T27"/>
                <a:gd fmla="*/ 81 w 90" name="T28"/>
                <a:gd fmla="*/ 33 h 45" name="T29"/>
                <a:gd fmla="*/ 82 w 90" name="T30"/>
                <a:gd fmla="*/ 35 h 45" name="T31"/>
                <a:gd fmla="*/ 86 w 90" name="T32"/>
                <a:gd fmla="*/ 40 h 45" name="T33"/>
                <a:gd fmla="*/ 90 w 90" name="T34"/>
                <a:gd fmla="*/ 45 h 45" name="T35"/>
                <a:gd fmla="*/ 86 w 90" name="T36"/>
                <a:gd fmla="*/ 43 h 45" name="T37"/>
                <a:gd fmla="*/ 82 w 90" name="T38"/>
                <a:gd fmla="*/ 43 h 45" name="T39"/>
                <a:gd fmla="*/ 78 w 90" name="T40"/>
                <a:gd fmla="*/ 41 h 45" name="T41"/>
                <a:gd fmla="*/ 74 w 90" name="T42"/>
                <a:gd fmla="*/ 41 h 45" name="T43"/>
                <a:gd fmla="*/ 69 w 90" name="T44"/>
                <a:gd fmla="*/ 43 h 45" name="T45"/>
                <a:gd fmla="*/ 62 w 90" name="T46"/>
                <a:gd fmla="*/ 45 h 45" name="T47"/>
                <a:gd fmla="*/ 57 w 90" name="T48"/>
                <a:gd fmla="*/ 45 h 45" name="T49"/>
                <a:gd fmla="*/ 43 w 90" name="T50"/>
                <a:gd fmla="*/ 43 h 45" name="T51"/>
                <a:gd fmla="*/ 33 w 90" name="T52"/>
                <a:gd fmla="*/ 35 h 45" name="T53"/>
                <a:gd fmla="*/ 23 w 90" name="T54"/>
                <a:gd fmla="*/ 25 h 45" name="T55"/>
                <a:gd fmla="*/ 17 w 90" name="T56"/>
                <a:gd fmla="*/ 17 h 45" name="T57"/>
                <a:gd fmla="*/ 10 w 90" name="T58"/>
                <a:gd fmla="*/ 10 h 45" name="T59"/>
                <a:gd fmla="*/ 8 w 90" name="T60"/>
                <a:gd fmla="*/ 7 h 45" name="T61"/>
                <a:gd fmla="*/ 4 w 90" name="T62"/>
                <a:gd fmla="*/ 4 h 45" name="T63"/>
                <a:gd fmla="*/ 0 w 90" name="T64"/>
                <a:gd fmla="*/ 2 h 45" name="T65"/>
                <a:gd fmla="*/ 0 w 90" name="T66"/>
                <a:gd fmla="*/ 2 h 45" name="T67"/>
                <a:gd fmla="*/ 0 w 90" name="T68"/>
                <a:gd fmla="*/ 2 h 45" name="T69"/>
                <a:gd fmla="*/ 1 w 90" name="T70"/>
                <a:gd fmla="*/ 2 h 45" name="T71"/>
                <a:gd fmla="*/ 8 w 90" name="T72"/>
                <a:gd fmla="*/ 2 h 45" name="T73"/>
                <a:gd fmla="*/ 15 w 90" name="T74"/>
                <a:gd fmla="*/ 0 h 45" name="T75"/>
                <a:gd fmla="*/ 22 w 90" name="T76"/>
                <a:gd fmla="*/ 0 h 4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5" w="90">
                  <a:moveTo>
                    <a:pt x="22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42" y="3"/>
                  </a:lnTo>
                  <a:lnTo>
                    <a:pt x="50" y="6"/>
                  </a:lnTo>
                  <a:lnTo>
                    <a:pt x="59" y="8"/>
                  </a:lnTo>
                  <a:lnTo>
                    <a:pt x="69" y="12"/>
                  </a:lnTo>
                  <a:lnTo>
                    <a:pt x="75" y="17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69" y="43"/>
                  </a:lnTo>
                  <a:lnTo>
                    <a:pt x="62" y="45"/>
                  </a:lnTo>
                  <a:lnTo>
                    <a:pt x="57" y="45"/>
                  </a:lnTo>
                  <a:lnTo>
                    <a:pt x="43" y="43"/>
                  </a:lnTo>
                  <a:lnTo>
                    <a:pt x="33" y="35"/>
                  </a:lnTo>
                  <a:lnTo>
                    <a:pt x="23" y="25"/>
                  </a:lnTo>
                  <a:lnTo>
                    <a:pt x="17" y="17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7676"/>
            <p:cNvSpPr/>
            <p:nvPr/>
          </p:nvSpPr>
          <p:spPr bwMode="auto">
            <a:xfrm>
              <a:off x="6380656" y="3556019"/>
              <a:ext cx="242441" cy="125400"/>
            </a:xfrm>
            <a:custGeom>
              <a:gdLst>
                <a:gd fmla="*/ 13 w 29" name="T0"/>
                <a:gd fmla="*/ 0 h 15" name="T1"/>
                <a:gd fmla="*/ 18 w 29" name="T2"/>
                <a:gd fmla="*/ 0 h 15" name="T3"/>
                <a:gd fmla="*/ 20 w 29" name="T4"/>
                <a:gd fmla="*/ 0 h 15" name="T5"/>
                <a:gd fmla="*/ 22 w 29" name="T6"/>
                <a:gd fmla="*/ 1 h 15" name="T7"/>
                <a:gd fmla="*/ 25 w 29" name="T8"/>
                <a:gd fmla="*/ 3 h 15" name="T9"/>
                <a:gd fmla="*/ 26 w 29" name="T10"/>
                <a:gd fmla="*/ 5 h 15" name="T11"/>
                <a:gd fmla="*/ 26 w 29" name="T12"/>
                <a:gd fmla="*/ 7 h 15" name="T13"/>
                <a:gd fmla="*/ 26 w 29" name="T14"/>
                <a:gd fmla="*/ 8 h 15" name="T15"/>
                <a:gd fmla="*/ 26 w 29" name="T16"/>
                <a:gd fmla="*/ 11 h 15" name="T17"/>
                <a:gd fmla="*/ 28 w 29" name="T18"/>
                <a:gd fmla="*/ 12 h 15" name="T19"/>
                <a:gd fmla="*/ 29 w 29" name="T20"/>
                <a:gd fmla="*/ 15 h 15" name="T21"/>
                <a:gd fmla="*/ 26 w 29" name="T22"/>
                <a:gd fmla="*/ 12 h 15" name="T23"/>
                <a:gd fmla="*/ 24 w 29" name="T24"/>
                <a:gd fmla="*/ 11 h 15" name="T25"/>
                <a:gd fmla="*/ 21 w 29" name="T26"/>
                <a:gd fmla="*/ 11 h 15" name="T27"/>
                <a:gd fmla="*/ 18 w 29" name="T28"/>
                <a:gd fmla="*/ 11 h 15" name="T29"/>
                <a:gd fmla="*/ 14 w 29" name="T30"/>
                <a:gd fmla="*/ 11 h 15" name="T31"/>
                <a:gd fmla="*/ 12 w 29" name="T32"/>
                <a:gd fmla="*/ 11 h 15" name="T33"/>
                <a:gd fmla="*/ 8 w 29" name="T34"/>
                <a:gd fmla="*/ 9 h 15" name="T35"/>
                <a:gd fmla="*/ 4 w 29" name="T36"/>
                <a:gd fmla="*/ 8 h 15" name="T37"/>
                <a:gd fmla="*/ 0 w 29" name="T38"/>
                <a:gd fmla="*/ 5 h 15" name="T39"/>
                <a:gd fmla="*/ 0 w 29" name="T40"/>
                <a:gd fmla="*/ 5 h 15" name="T41"/>
                <a:gd fmla="*/ 4 w 29" name="T42"/>
                <a:gd fmla="*/ 3 h 15" name="T43"/>
                <a:gd fmla="*/ 9 w 29" name="T44"/>
                <a:gd fmla="*/ 1 h 15" name="T45"/>
                <a:gd fmla="*/ 13 w 29" name="T46"/>
                <a:gd fmla="*/ 0 h 1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" w="28">
                  <a:moveTo>
                    <a:pt x="13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7677"/>
            <p:cNvSpPr/>
            <p:nvPr/>
          </p:nvSpPr>
          <p:spPr bwMode="auto">
            <a:xfrm>
              <a:off x="6263615" y="3489139"/>
              <a:ext cx="300961" cy="91960"/>
            </a:xfrm>
            <a:custGeom>
              <a:gdLst>
                <a:gd fmla="*/ 14 w 36" name="T0"/>
                <a:gd fmla="*/ 0 h 11" name="T1"/>
                <a:gd fmla="*/ 23 w 36" name="T2"/>
                <a:gd fmla="*/ 0 h 11" name="T3"/>
                <a:gd fmla="*/ 31 w 36" name="T4"/>
                <a:gd fmla="*/ 3 h 11" name="T5"/>
                <a:gd fmla="*/ 36 w 36" name="T6"/>
                <a:gd fmla="*/ 7 h 11" name="T7"/>
                <a:gd fmla="*/ 34 w 36" name="T8"/>
                <a:gd fmla="*/ 8 h 11" name="T9"/>
                <a:gd fmla="*/ 31 w 36" name="T10"/>
                <a:gd fmla="*/ 7 h 11" name="T11"/>
                <a:gd fmla="*/ 27 w 36" name="T12"/>
                <a:gd fmla="*/ 7 h 11" name="T13"/>
                <a:gd fmla="*/ 24 w 36" name="T14"/>
                <a:gd fmla="*/ 7 h 11" name="T15"/>
                <a:gd fmla="*/ 22 w 36" name="T16"/>
                <a:gd fmla="*/ 8 h 11" name="T17"/>
                <a:gd fmla="*/ 18 w 36" name="T18"/>
                <a:gd fmla="*/ 9 h 11" name="T19"/>
                <a:gd fmla="*/ 15 w 36" name="T20"/>
                <a:gd fmla="*/ 11 h 11" name="T21"/>
                <a:gd fmla="*/ 12 w 36" name="T22"/>
                <a:gd fmla="*/ 11 h 11" name="T23"/>
                <a:gd fmla="*/ 11 w 36" name="T24"/>
                <a:gd fmla="*/ 11 h 11" name="T25"/>
                <a:gd fmla="*/ 8 w 36" name="T26"/>
                <a:gd fmla="*/ 9 h 11" name="T27"/>
                <a:gd fmla="*/ 6 w 36" name="T28"/>
                <a:gd fmla="*/ 8 h 11" name="T29"/>
                <a:gd fmla="*/ 3 w 36" name="T30"/>
                <a:gd fmla="*/ 7 h 11" name="T31"/>
                <a:gd fmla="*/ 2 w 36" name="T32"/>
                <a:gd fmla="*/ 7 h 11" name="T33"/>
                <a:gd fmla="*/ 0 w 36" name="T34"/>
                <a:gd fmla="*/ 5 h 11" name="T35"/>
                <a:gd fmla="*/ 0 w 36" name="T36"/>
                <a:gd fmla="*/ 5 h 11" name="T37"/>
                <a:gd fmla="*/ 6 w 36" name="T38"/>
                <a:gd fmla="*/ 2 h 11" name="T39"/>
                <a:gd fmla="*/ 14 w 36" name="T40"/>
                <a:gd fmla="*/ 0 h 1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" w="36">
                  <a:moveTo>
                    <a:pt x="14" y="0"/>
                  </a:moveTo>
                  <a:lnTo>
                    <a:pt x="23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7678"/>
            <p:cNvSpPr/>
            <p:nvPr/>
          </p:nvSpPr>
          <p:spPr bwMode="auto">
            <a:xfrm>
              <a:off x="6188375" y="3547659"/>
              <a:ext cx="367841" cy="242441"/>
            </a:xfrm>
            <a:custGeom>
              <a:gdLst>
                <a:gd fmla="*/ 4 w 44" name="T0"/>
                <a:gd fmla="*/ 0 h 29" name="T1"/>
                <a:gd fmla="*/ 8 w 44" name="T2"/>
                <a:gd fmla="*/ 0 h 29" name="T3"/>
                <a:gd fmla="*/ 11 w 44" name="T4"/>
                <a:gd fmla="*/ 2 h 29" name="T5"/>
                <a:gd fmla="*/ 15 w 44" name="T6"/>
                <a:gd fmla="*/ 5 h 29" name="T7"/>
                <a:gd fmla="*/ 19 w 44" name="T8"/>
                <a:gd fmla="*/ 8 h 29" name="T9"/>
                <a:gd fmla="*/ 21 w 44" name="T10"/>
                <a:gd fmla="*/ 10 h 29" name="T11"/>
                <a:gd fmla="*/ 27 w 44" name="T12"/>
                <a:gd fmla="*/ 14 h 29" name="T13"/>
                <a:gd fmla="*/ 32 w 44" name="T14"/>
                <a:gd fmla="*/ 20 h 29" name="T15"/>
                <a:gd fmla="*/ 36 w 44" name="T16"/>
                <a:gd fmla="*/ 22 h 29" name="T17"/>
                <a:gd fmla="*/ 40 w 44" name="T18"/>
                <a:gd fmla="*/ 25 h 29" name="T19"/>
                <a:gd fmla="*/ 44 w 44" name="T20"/>
                <a:gd fmla="*/ 26 h 29" name="T21"/>
                <a:gd fmla="*/ 36 w 44" name="T22"/>
                <a:gd fmla="*/ 29 h 29" name="T23"/>
                <a:gd fmla="*/ 27 w 44" name="T24"/>
                <a:gd fmla="*/ 29 h 29" name="T25"/>
                <a:gd fmla="*/ 17 w 44" name="T26"/>
                <a:gd fmla="*/ 25 h 29" name="T27"/>
                <a:gd fmla="*/ 13 w 44" name="T28"/>
                <a:gd fmla="*/ 20 h 29" name="T29"/>
                <a:gd fmla="*/ 9 w 44" name="T30"/>
                <a:gd fmla="*/ 13 h 29" name="T31"/>
                <a:gd fmla="*/ 5 w 44" name="T32"/>
                <a:gd fmla="*/ 5 h 29" name="T33"/>
                <a:gd fmla="*/ 0 w 44" name="T34"/>
                <a:gd fmla="*/ 0 h 29" name="T35"/>
                <a:gd fmla="*/ 0 w 44" name="T36"/>
                <a:gd fmla="*/ 0 h 29" name="T37"/>
                <a:gd fmla="*/ 4 w 44" name="T38"/>
                <a:gd fmla="*/ 0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44">
                  <a:moveTo>
                    <a:pt x="4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36" y="29"/>
                  </a:lnTo>
                  <a:lnTo>
                    <a:pt x="27" y="29"/>
                  </a:lnTo>
                  <a:lnTo>
                    <a:pt x="17" y="25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7679"/>
            <p:cNvSpPr/>
            <p:nvPr/>
          </p:nvSpPr>
          <p:spPr bwMode="auto">
            <a:xfrm>
              <a:off x="6071335" y="3505859"/>
              <a:ext cx="225721" cy="242441"/>
            </a:xfrm>
            <a:custGeom>
              <a:gdLst>
                <a:gd fmla="*/ 0 w 27" name="T0"/>
                <a:gd fmla="*/ 0 h 29" name="T1"/>
                <a:gd fmla="*/ 9 w 27" name="T2"/>
                <a:gd fmla="*/ 2 h 29" name="T3"/>
                <a:gd fmla="*/ 17 w 27" name="T4"/>
                <a:gd fmla="*/ 10 h 29" name="T5"/>
                <a:gd fmla="*/ 22 w 27" name="T6"/>
                <a:gd fmla="*/ 19 h 29" name="T7"/>
                <a:gd fmla="*/ 27 w 27" name="T8"/>
                <a:gd fmla="*/ 29 h 29" name="T9"/>
                <a:gd fmla="*/ 23 w 27" name="T10"/>
                <a:gd fmla="*/ 26 h 29" name="T11"/>
                <a:gd fmla="*/ 19 w 27" name="T12"/>
                <a:gd fmla="*/ 23 h 29" name="T13"/>
                <a:gd fmla="*/ 17 w 27" name="T14"/>
                <a:gd fmla="*/ 19 h 29" name="T15"/>
                <a:gd fmla="*/ 14 w 27" name="T16"/>
                <a:gd fmla="*/ 17 h 29" name="T17"/>
                <a:gd fmla="*/ 10 w 27" name="T18"/>
                <a:gd fmla="*/ 13 h 29" name="T19"/>
                <a:gd fmla="*/ 6 w 27" name="T20"/>
                <a:gd fmla="*/ 9 h 29" name="T21"/>
                <a:gd fmla="*/ 3 w 27" name="T22"/>
                <a:gd fmla="*/ 5 h 29" name="T23"/>
                <a:gd fmla="*/ 0 w 27" name="T24"/>
                <a:gd fmla="*/ 1 h 29" name="T25"/>
                <a:gd fmla="*/ 0 w 27" name="T26"/>
                <a:gd fmla="*/ 0 h 29" name="T27"/>
                <a:gd fmla="*/ 0 w 27" name="T28"/>
                <a:gd fmla="*/ 0 h 29" name="T29"/>
                <a:gd fmla="*/ 0 w 27" name="T30"/>
                <a:gd fmla="*/ 0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lnTo>
                    <a:pt x="9" y="2"/>
                  </a:lnTo>
                  <a:lnTo>
                    <a:pt x="17" y="10"/>
                  </a:lnTo>
                  <a:lnTo>
                    <a:pt x="22" y="19"/>
                  </a:lnTo>
                  <a:lnTo>
                    <a:pt x="27" y="29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7680"/>
            <p:cNvSpPr/>
            <p:nvPr/>
          </p:nvSpPr>
          <p:spPr bwMode="auto">
            <a:xfrm>
              <a:off x="6079695" y="3438979"/>
              <a:ext cx="309321" cy="83600"/>
            </a:xfrm>
            <a:custGeom>
              <a:gdLst>
                <a:gd fmla="*/ 9 w 37" name="T0"/>
                <a:gd fmla="*/ 0 h 10" name="T1"/>
                <a:gd fmla="*/ 14 w 37" name="T2"/>
                <a:gd fmla="*/ 0 h 10" name="T3"/>
                <a:gd fmla="*/ 18 w 37" name="T4"/>
                <a:gd fmla="*/ 1 h 10" name="T5"/>
                <a:gd fmla="*/ 22 w 37" name="T6"/>
                <a:gd fmla="*/ 1 h 10" name="T7"/>
                <a:gd fmla="*/ 26 w 37" name="T8"/>
                <a:gd fmla="*/ 2 h 10" name="T9"/>
                <a:gd fmla="*/ 30 w 37" name="T10"/>
                <a:gd fmla="*/ 2 h 10" name="T11"/>
                <a:gd fmla="*/ 34 w 37" name="T12"/>
                <a:gd fmla="*/ 4 h 10" name="T13"/>
                <a:gd fmla="*/ 37 w 37" name="T14"/>
                <a:gd fmla="*/ 5 h 10" name="T15"/>
                <a:gd fmla="*/ 33 w 37" name="T16"/>
                <a:gd fmla="*/ 5 h 10" name="T17"/>
                <a:gd fmla="*/ 29 w 37" name="T18"/>
                <a:gd fmla="*/ 5 h 10" name="T19"/>
                <a:gd fmla="*/ 25 w 37" name="T20"/>
                <a:gd fmla="*/ 8 h 10" name="T21"/>
                <a:gd fmla="*/ 21 w 37" name="T22"/>
                <a:gd fmla="*/ 9 h 10" name="T23"/>
                <a:gd fmla="*/ 17 w 37" name="T24"/>
                <a:gd fmla="*/ 10 h 10" name="T25"/>
                <a:gd fmla="*/ 12 w 37" name="T26"/>
                <a:gd fmla="*/ 9 h 10" name="T27"/>
                <a:gd fmla="*/ 9 w 37" name="T28"/>
                <a:gd fmla="*/ 8 h 10" name="T29"/>
                <a:gd fmla="*/ 5 w 37" name="T30"/>
                <a:gd fmla="*/ 6 h 10" name="T31"/>
                <a:gd fmla="*/ 2 w 37" name="T32"/>
                <a:gd fmla="*/ 4 h 10" name="T33"/>
                <a:gd fmla="*/ 0 w 37" name="T34"/>
                <a:gd fmla="*/ 1 h 10" name="T35"/>
                <a:gd fmla="*/ 0 w 37" name="T36"/>
                <a:gd fmla="*/ 1 h 10" name="T37"/>
                <a:gd fmla="*/ 4 w 37" name="T38"/>
                <a:gd fmla="*/ 0 h 10" name="T39"/>
                <a:gd fmla="*/ 9 w 37" name="T40"/>
                <a:gd fmla="*/ 0 h 1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" w="37">
                  <a:moveTo>
                    <a:pt x="9" y="0"/>
                  </a:move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7681"/>
            <p:cNvSpPr/>
            <p:nvPr/>
          </p:nvSpPr>
          <p:spPr bwMode="auto">
            <a:xfrm>
              <a:off x="5979374" y="3489139"/>
              <a:ext cx="300961" cy="443082"/>
            </a:xfrm>
            <a:custGeom>
              <a:gdLst>
                <a:gd fmla="*/ 0 w 36" name="T0"/>
                <a:gd fmla="*/ 0 h 53" name="T1"/>
                <a:gd fmla="*/ 11 w 36" name="T2"/>
                <a:gd fmla="*/ 2 h 53" name="T3"/>
                <a:gd fmla="*/ 21 w 36" name="T4"/>
                <a:gd fmla="*/ 7 h 53" name="T5"/>
                <a:gd fmla="*/ 29 w 36" name="T6"/>
                <a:gd fmla="*/ 15 h 53" name="T7"/>
                <a:gd fmla="*/ 32 w 36" name="T8"/>
                <a:gd fmla="*/ 20 h 53" name="T9"/>
                <a:gd fmla="*/ 34 w 36" name="T10"/>
                <a:gd fmla="*/ 25 h 53" name="T11"/>
                <a:gd fmla="*/ 36 w 36" name="T12"/>
                <a:gd fmla="*/ 31 h 53" name="T13"/>
                <a:gd fmla="*/ 36 w 36" name="T14"/>
                <a:gd fmla="*/ 36 h 53" name="T15"/>
                <a:gd fmla="*/ 34 w 36" name="T16"/>
                <a:gd fmla="*/ 40 h 53" name="T17"/>
                <a:gd fmla="*/ 34 w 36" name="T18"/>
                <a:gd fmla="*/ 44 h 53" name="T19"/>
                <a:gd fmla="*/ 33 w 36" name="T20"/>
                <a:gd fmla="*/ 47 h 53" name="T21"/>
                <a:gd fmla="*/ 33 w 36" name="T22"/>
                <a:gd fmla="*/ 49 h 53" name="T23"/>
                <a:gd fmla="*/ 34 w 36" name="T24"/>
                <a:gd fmla="*/ 53 h 53" name="T25"/>
                <a:gd fmla="*/ 25 w 36" name="T26"/>
                <a:gd fmla="*/ 44 h 53" name="T27"/>
                <a:gd fmla="*/ 16 w 36" name="T28"/>
                <a:gd fmla="*/ 37 h 53" name="T29"/>
                <a:gd fmla="*/ 8 w 36" name="T30"/>
                <a:gd fmla="*/ 28 h 53" name="T31"/>
                <a:gd fmla="*/ 5 w 36" name="T32"/>
                <a:gd fmla="*/ 19 h 53" name="T33"/>
                <a:gd fmla="*/ 5 w 36" name="T34"/>
                <a:gd fmla="*/ 9 h 53" name="T35"/>
                <a:gd fmla="*/ 0 w 36" name="T36"/>
                <a:gd fmla="*/ 0 h 5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2" w="36">
                  <a:moveTo>
                    <a:pt x="0" y="0"/>
                  </a:moveTo>
                  <a:lnTo>
                    <a:pt x="11" y="2"/>
                  </a:lnTo>
                  <a:lnTo>
                    <a:pt x="21" y="7"/>
                  </a:lnTo>
                  <a:lnTo>
                    <a:pt x="29" y="15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4" y="53"/>
                  </a:lnTo>
                  <a:lnTo>
                    <a:pt x="25" y="44"/>
                  </a:lnTo>
                  <a:lnTo>
                    <a:pt x="16" y="37"/>
                  </a:lnTo>
                  <a:lnTo>
                    <a:pt x="8" y="28"/>
                  </a:lnTo>
                  <a:lnTo>
                    <a:pt x="5" y="19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7682"/>
            <p:cNvSpPr/>
            <p:nvPr/>
          </p:nvSpPr>
          <p:spPr bwMode="auto">
            <a:xfrm>
              <a:off x="6121495" y="3631259"/>
              <a:ext cx="158841" cy="133760"/>
            </a:xfrm>
            <a:custGeom>
              <a:gdLst>
                <a:gd fmla="*/ 3 w 19" name="T0"/>
                <a:gd fmla="*/ 0 h 16" name="T1"/>
                <a:gd fmla="*/ 5 w 19" name="T2"/>
                <a:gd fmla="*/ 0 h 16" name="T3"/>
                <a:gd fmla="*/ 8 w 19" name="T4"/>
                <a:gd fmla="*/ 3 h 16" name="T5"/>
                <a:gd fmla="*/ 11 w 19" name="T6"/>
                <a:gd fmla="*/ 6 h 16" name="T7"/>
                <a:gd fmla="*/ 13 w 19" name="T8"/>
                <a:gd fmla="*/ 8 h 16" name="T9"/>
                <a:gd fmla="*/ 16 w 19" name="T10"/>
                <a:gd fmla="*/ 11 h 16" name="T11"/>
                <a:gd fmla="*/ 17 w 19" name="T12"/>
                <a:gd fmla="*/ 15 h 16" name="T13"/>
                <a:gd fmla="*/ 19 w 19" name="T14"/>
                <a:gd fmla="*/ 16 h 16" name="T15"/>
                <a:gd fmla="*/ 17 w 19" name="T16"/>
                <a:gd fmla="*/ 14 h 16" name="T17"/>
                <a:gd fmla="*/ 15 w 19" name="T18"/>
                <a:gd fmla="*/ 12 h 16" name="T19"/>
                <a:gd fmla="*/ 12 w 19" name="T20"/>
                <a:gd fmla="*/ 11 h 16" name="T21"/>
                <a:gd fmla="*/ 9 w 19" name="T22"/>
                <a:gd fmla="*/ 10 h 16" name="T23"/>
                <a:gd fmla="*/ 7 w 19" name="T24"/>
                <a:gd fmla="*/ 8 h 16" name="T25"/>
                <a:gd fmla="*/ 4 w 19" name="T26"/>
                <a:gd fmla="*/ 6 h 16" name="T27"/>
                <a:gd fmla="*/ 0 w 19" name="T28"/>
                <a:gd fmla="*/ 2 h 16" name="T29"/>
                <a:gd fmla="*/ 0 w 19" name="T30"/>
                <a:gd fmla="*/ 2 h 16" name="T31"/>
                <a:gd fmla="*/ 0 w 19" name="T32"/>
                <a:gd fmla="*/ 2 h 16" name="T33"/>
                <a:gd fmla="*/ 3 w 19" name="T34"/>
                <a:gd fmla="*/ 0 h 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" w="19">
                  <a:moveTo>
                    <a:pt x="3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7683"/>
            <p:cNvSpPr/>
            <p:nvPr/>
          </p:nvSpPr>
          <p:spPr bwMode="auto">
            <a:xfrm>
              <a:off x="6088055" y="3556019"/>
              <a:ext cx="142121" cy="100320"/>
            </a:xfrm>
            <a:custGeom>
              <a:gdLst>
                <a:gd fmla="*/ 3 w 17" name="T0"/>
                <a:gd fmla="*/ 0 h 12" name="T1"/>
                <a:gd fmla="*/ 5 w 17" name="T2"/>
                <a:gd fmla="*/ 1 h 12" name="T3"/>
                <a:gd fmla="*/ 7 w 17" name="T4"/>
                <a:gd fmla="*/ 1 h 12" name="T5"/>
                <a:gd fmla="*/ 8 w 17" name="T6"/>
                <a:gd fmla="*/ 1 h 12" name="T7"/>
                <a:gd fmla="*/ 12 w 17" name="T8"/>
                <a:gd fmla="*/ 4 h 12" name="T9"/>
                <a:gd fmla="*/ 15 w 17" name="T10"/>
                <a:gd fmla="*/ 8 h 12" name="T11"/>
                <a:gd fmla="*/ 17 w 17" name="T12"/>
                <a:gd fmla="*/ 12 h 12" name="T13"/>
                <a:gd fmla="*/ 15 w 17" name="T14"/>
                <a:gd fmla="*/ 12 h 12" name="T15"/>
                <a:gd fmla="*/ 12 w 17" name="T16"/>
                <a:gd fmla="*/ 11 h 12" name="T17"/>
                <a:gd fmla="*/ 9 w 17" name="T18"/>
                <a:gd fmla="*/ 8 h 12" name="T19"/>
                <a:gd fmla="*/ 7 w 17" name="T20"/>
                <a:gd fmla="*/ 8 h 12" name="T21"/>
                <a:gd fmla="*/ 4 w 17" name="T22"/>
                <a:gd fmla="*/ 7 h 12" name="T23"/>
                <a:gd fmla="*/ 3 w 17" name="T24"/>
                <a:gd fmla="*/ 5 h 12" name="T25"/>
                <a:gd fmla="*/ 1 w 17" name="T26"/>
                <a:gd fmla="*/ 4 h 12" name="T27"/>
                <a:gd fmla="*/ 1 w 17" name="T28"/>
                <a:gd fmla="*/ 4 h 12" name="T29"/>
                <a:gd fmla="*/ 0 w 17" name="T30"/>
                <a:gd fmla="*/ 3 h 12" name="T31"/>
                <a:gd fmla="*/ 0 w 17" name="T32"/>
                <a:gd fmla="*/ 1 h 12" name="T33"/>
                <a:gd fmla="*/ 1 w 17" name="T34"/>
                <a:gd fmla="*/ 0 h 12" name="T35"/>
                <a:gd fmla="*/ 3 w 17" name="T36"/>
                <a:gd fmla="*/ 0 h 1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" w="17">
                  <a:moveTo>
                    <a:pt x="3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7684"/>
            <p:cNvSpPr/>
            <p:nvPr/>
          </p:nvSpPr>
          <p:spPr bwMode="auto">
            <a:xfrm>
              <a:off x="6079695" y="3622899"/>
              <a:ext cx="142121" cy="259161"/>
            </a:xfrm>
            <a:custGeom>
              <a:gdLst>
                <a:gd fmla="*/ 0 w 17" name="T0"/>
                <a:gd fmla="*/ 0 h 31" name="T1"/>
                <a:gd fmla="*/ 0 w 17" name="T2"/>
                <a:gd fmla="*/ 0 h 31" name="T3"/>
                <a:gd fmla="*/ 6 w 17" name="T4"/>
                <a:gd fmla="*/ 7 h 31" name="T5"/>
                <a:gd fmla="*/ 10 w 17" name="T6"/>
                <a:gd fmla="*/ 13 h 31" name="T7"/>
                <a:gd fmla="*/ 13 w 17" name="T8"/>
                <a:gd fmla="*/ 23 h 31" name="T9"/>
                <a:gd fmla="*/ 17 w 17" name="T10"/>
                <a:gd fmla="*/ 31 h 31" name="T11"/>
                <a:gd fmla="*/ 9 w 17" name="T12"/>
                <a:gd fmla="*/ 25 h 31" name="T13"/>
                <a:gd fmla="*/ 2 w 17" name="T14"/>
                <a:gd fmla="*/ 19 h 31" name="T15"/>
                <a:gd fmla="*/ 0 w 17" name="T16"/>
                <a:gd fmla="*/ 11 h 31" name="T17"/>
                <a:gd fmla="*/ 0 w 17" name="T18"/>
                <a:gd fmla="*/ 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17">
                  <a:moveTo>
                    <a:pt x="0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0" y="13"/>
                  </a:lnTo>
                  <a:lnTo>
                    <a:pt x="13" y="23"/>
                  </a:ln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7685"/>
            <p:cNvSpPr/>
            <p:nvPr/>
          </p:nvSpPr>
          <p:spPr bwMode="auto">
            <a:xfrm>
              <a:off x="6180015" y="3723219"/>
              <a:ext cx="83600" cy="167201"/>
            </a:xfrm>
            <a:custGeom>
              <a:gdLst>
                <a:gd fmla="*/ 0 w 10" name="T0"/>
                <a:gd fmla="*/ 0 h 20" name="T1"/>
                <a:gd fmla="*/ 0 w 10" name="T2"/>
                <a:gd fmla="*/ 0 h 20" name="T3"/>
                <a:gd fmla="*/ 2 w 10" name="T4"/>
                <a:gd fmla="*/ 1 h 20" name="T5"/>
                <a:gd fmla="*/ 6 w 10" name="T6"/>
                <a:gd fmla="*/ 4 h 20" name="T7"/>
                <a:gd fmla="*/ 9 w 10" name="T8"/>
                <a:gd fmla="*/ 5 h 20" name="T9"/>
                <a:gd fmla="*/ 10 w 10" name="T10"/>
                <a:gd fmla="*/ 8 h 20" name="T11"/>
                <a:gd fmla="*/ 10 w 10" name="T12"/>
                <a:gd fmla="*/ 11 h 20" name="T13"/>
                <a:gd fmla="*/ 9 w 10" name="T14"/>
                <a:gd fmla="*/ 13 h 20" name="T15"/>
                <a:gd fmla="*/ 9 w 10" name="T16"/>
                <a:gd fmla="*/ 16 h 20" name="T17"/>
                <a:gd fmla="*/ 9 w 10" name="T18"/>
                <a:gd fmla="*/ 20 h 20" name="T19"/>
                <a:gd fmla="*/ 6 w 10" name="T20"/>
                <a:gd fmla="*/ 16 h 20" name="T21"/>
                <a:gd fmla="*/ 5 w 10" name="T22"/>
                <a:gd fmla="*/ 13 h 20" name="T23"/>
                <a:gd fmla="*/ 4 w 10" name="T24"/>
                <a:gd fmla="*/ 9 h 20" name="T25"/>
                <a:gd fmla="*/ 2 w 10" name="T26"/>
                <a:gd fmla="*/ 5 h 20" name="T27"/>
                <a:gd fmla="*/ 1 w 10" name="T28"/>
                <a:gd fmla="*/ 3 h 20" name="T29"/>
                <a:gd fmla="*/ 0 w 1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1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7686"/>
            <p:cNvSpPr/>
            <p:nvPr/>
          </p:nvSpPr>
          <p:spPr bwMode="auto">
            <a:xfrm>
              <a:off x="6037895" y="3530939"/>
              <a:ext cx="33440" cy="183921"/>
            </a:xfrm>
            <a:custGeom>
              <a:gdLst>
                <a:gd fmla="*/ 1 w 4" name="T0"/>
                <a:gd fmla="*/ 0 h 22" name="T1"/>
                <a:gd fmla="*/ 2 w 4" name="T2"/>
                <a:gd fmla="*/ 3 h 22" name="T3"/>
                <a:gd fmla="*/ 4 w 4" name="T4"/>
                <a:gd fmla="*/ 6 h 22" name="T5"/>
                <a:gd fmla="*/ 4 w 4" name="T6"/>
                <a:gd fmla="*/ 8 h 22" name="T7"/>
                <a:gd fmla="*/ 4 w 4" name="T8"/>
                <a:gd fmla="*/ 12 h 22" name="T9"/>
                <a:gd fmla="*/ 4 w 4" name="T10"/>
                <a:gd fmla="*/ 15 h 22" name="T11"/>
                <a:gd fmla="*/ 2 w 4" name="T12"/>
                <a:gd fmla="*/ 19 h 22" name="T13"/>
                <a:gd fmla="*/ 2 w 4" name="T14"/>
                <a:gd fmla="*/ 22 h 22" name="T15"/>
                <a:gd fmla="*/ 1 w 4" name="T16"/>
                <a:gd fmla="*/ 19 h 22" name="T17"/>
                <a:gd fmla="*/ 0 w 4" name="T18"/>
                <a:gd fmla="*/ 15 h 22" name="T19"/>
                <a:gd fmla="*/ 0 w 4" name="T20"/>
                <a:gd fmla="*/ 11 h 22" name="T21"/>
                <a:gd fmla="*/ 0 w 4" name="T22"/>
                <a:gd fmla="*/ 7 h 22" name="T23"/>
                <a:gd fmla="*/ 0 w 4" name="T24"/>
                <a:gd fmla="*/ 4 h 22" name="T25"/>
                <a:gd fmla="*/ 1 w 4" name="T26"/>
                <a:gd fmla="*/ 0 h 22" name="T27"/>
                <a:gd fmla="*/ 1 w 4" name="T28"/>
                <a:gd fmla="*/ 0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4">
                  <a:moveTo>
                    <a:pt x="1" y="0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7687"/>
            <p:cNvSpPr/>
            <p:nvPr/>
          </p:nvSpPr>
          <p:spPr bwMode="auto">
            <a:xfrm>
              <a:off x="6046255" y="3514219"/>
              <a:ext cx="133760" cy="50160"/>
            </a:xfrm>
            <a:custGeom>
              <a:gdLst>
                <a:gd fmla="*/ 3 w 16" name="T0"/>
                <a:gd fmla="*/ 0 h 6" name="T1"/>
                <a:gd fmla="*/ 5 w 16" name="T2"/>
                <a:gd fmla="*/ 0 h 6" name="T3"/>
                <a:gd fmla="*/ 8 w 16" name="T4"/>
                <a:gd fmla="*/ 1 h 6" name="T5"/>
                <a:gd fmla="*/ 10 w 16" name="T6"/>
                <a:gd fmla="*/ 2 h 6" name="T7"/>
                <a:gd fmla="*/ 13 w 16" name="T8"/>
                <a:gd fmla="*/ 5 h 6" name="T9"/>
                <a:gd fmla="*/ 16 w 16" name="T10"/>
                <a:gd fmla="*/ 6 h 6" name="T11"/>
                <a:gd fmla="*/ 12 w 16" name="T12"/>
                <a:gd fmla="*/ 5 h 6" name="T13"/>
                <a:gd fmla="*/ 9 w 16" name="T14"/>
                <a:gd fmla="*/ 4 h 6" name="T15"/>
                <a:gd fmla="*/ 6 w 16" name="T16"/>
                <a:gd fmla="*/ 4 h 6" name="T17"/>
                <a:gd fmla="*/ 4 w 16" name="T18"/>
                <a:gd fmla="*/ 2 h 6" name="T19"/>
                <a:gd fmla="*/ 0 w 16" name="T20"/>
                <a:gd fmla="*/ 1 h 6" name="T21"/>
                <a:gd fmla="*/ 3 w 1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6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7688"/>
            <p:cNvSpPr/>
            <p:nvPr/>
          </p:nvSpPr>
          <p:spPr bwMode="auto">
            <a:xfrm>
              <a:off x="6054615" y="3012617"/>
              <a:ext cx="777483" cy="376201"/>
            </a:xfrm>
            <a:custGeom>
              <a:gdLst>
                <a:gd fmla="*/ 45 w 93" name="T0"/>
                <a:gd fmla="*/ 0 h 45" name="T1"/>
                <a:gd fmla="*/ 49 w 93" name="T2"/>
                <a:gd fmla="*/ 0 h 45" name="T3"/>
                <a:gd fmla="*/ 52 w 93" name="T4"/>
                <a:gd fmla="*/ 3 h 45" name="T5"/>
                <a:gd fmla="*/ 53 w 93" name="T6"/>
                <a:gd fmla="*/ 4 h 45" name="T7"/>
                <a:gd fmla="*/ 56 w 93" name="T8"/>
                <a:gd fmla="*/ 5 h 45" name="T9"/>
                <a:gd fmla="*/ 60 w 93" name="T10"/>
                <a:gd fmla="*/ 5 h 45" name="T11"/>
                <a:gd fmla="*/ 64 w 93" name="T12"/>
                <a:gd fmla="*/ 5 h 45" name="T13"/>
                <a:gd fmla="*/ 68 w 93" name="T14"/>
                <a:gd fmla="*/ 7 h 45" name="T15"/>
                <a:gd fmla="*/ 73 w 93" name="T16"/>
                <a:gd fmla="*/ 8 h 45" name="T17"/>
                <a:gd fmla="*/ 79 w 93" name="T18"/>
                <a:gd fmla="*/ 9 h 45" name="T19"/>
                <a:gd fmla="*/ 84 w 93" name="T20"/>
                <a:gd fmla="*/ 12 h 45" name="T21"/>
                <a:gd fmla="*/ 89 w 93" name="T22"/>
                <a:gd fmla="*/ 15 h 45" name="T23"/>
                <a:gd fmla="*/ 93 w 93" name="T24"/>
                <a:gd fmla="*/ 19 h 45" name="T25"/>
                <a:gd fmla="*/ 89 w 93" name="T26"/>
                <a:gd fmla="*/ 17 h 45" name="T27"/>
                <a:gd fmla="*/ 87 w 93" name="T28"/>
                <a:gd fmla="*/ 17 h 45" name="T29"/>
                <a:gd fmla="*/ 83 w 93" name="T30"/>
                <a:gd fmla="*/ 17 h 45" name="T31"/>
                <a:gd fmla="*/ 80 w 93" name="T32"/>
                <a:gd fmla="*/ 19 h 45" name="T33"/>
                <a:gd fmla="*/ 79 w 93" name="T34"/>
                <a:gd fmla="*/ 21 h 45" name="T35"/>
                <a:gd fmla="*/ 76 w 93" name="T36"/>
                <a:gd fmla="*/ 24 h 45" name="T37"/>
                <a:gd fmla="*/ 75 w 93" name="T38"/>
                <a:gd fmla="*/ 27 h 45" name="T39"/>
                <a:gd fmla="*/ 68 w 93" name="T40"/>
                <a:gd fmla="*/ 33 h 45" name="T41"/>
                <a:gd fmla="*/ 61 w 93" name="T42"/>
                <a:gd fmla="*/ 39 h 45" name="T43"/>
                <a:gd fmla="*/ 51 w 93" name="T44"/>
                <a:gd fmla="*/ 41 h 45" name="T45"/>
                <a:gd fmla="*/ 44 w 93" name="T46"/>
                <a:gd fmla="*/ 43 h 45" name="T47"/>
                <a:gd fmla="*/ 35 w 93" name="T48"/>
                <a:gd fmla="*/ 44 h 45" name="T49"/>
                <a:gd fmla="*/ 24 w 93" name="T50"/>
                <a:gd fmla="*/ 45 h 45" name="T51"/>
                <a:gd fmla="*/ 13 w 93" name="T52"/>
                <a:gd fmla="*/ 45 h 45" name="T53"/>
                <a:gd fmla="*/ 5 w 93" name="T54"/>
                <a:gd fmla="*/ 44 h 45" name="T55"/>
                <a:gd fmla="*/ 0 w 93" name="T56"/>
                <a:gd fmla="*/ 40 h 45" name="T57"/>
                <a:gd fmla="*/ 0 w 93" name="T58"/>
                <a:gd fmla="*/ 40 h 45" name="T59"/>
                <a:gd fmla="*/ 7 w 93" name="T60"/>
                <a:gd fmla="*/ 27 h 45" name="T61"/>
                <a:gd fmla="*/ 19 w 93" name="T62"/>
                <a:gd fmla="*/ 15 h 45" name="T63"/>
                <a:gd fmla="*/ 31 w 93" name="T64"/>
                <a:gd fmla="*/ 5 h 45" name="T65"/>
                <a:gd fmla="*/ 35 w 93" name="T66"/>
                <a:gd fmla="*/ 4 h 45" name="T67"/>
                <a:gd fmla="*/ 37 w 93" name="T68"/>
                <a:gd fmla="*/ 1 h 45" name="T69"/>
                <a:gd fmla="*/ 41 w 93" name="T70"/>
                <a:gd fmla="*/ 0 h 45" name="T71"/>
                <a:gd fmla="*/ 45 w 93" name="T72"/>
                <a:gd fmla="*/ 0 h 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5" w="93">
                  <a:moveTo>
                    <a:pt x="45" y="0"/>
                  </a:moveTo>
                  <a:lnTo>
                    <a:pt x="49" y="0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8"/>
                  </a:lnTo>
                  <a:lnTo>
                    <a:pt x="79" y="9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19"/>
                  </a:lnTo>
                  <a:lnTo>
                    <a:pt x="89" y="17"/>
                  </a:lnTo>
                  <a:lnTo>
                    <a:pt x="87" y="17"/>
                  </a:lnTo>
                  <a:lnTo>
                    <a:pt x="83" y="17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6" y="24"/>
                  </a:lnTo>
                  <a:lnTo>
                    <a:pt x="75" y="27"/>
                  </a:lnTo>
                  <a:lnTo>
                    <a:pt x="68" y="33"/>
                  </a:lnTo>
                  <a:lnTo>
                    <a:pt x="61" y="39"/>
                  </a:lnTo>
                  <a:lnTo>
                    <a:pt x="51" y="41"/>
                  </a:lnTo>
                  <a:lnTo>
                    <a:pt x="44" y="43"/>
                  </a:lnTo>
                  <a:lnTo>
                    <a:pt x="35" y="44"/>
                  </a:lnTo>
                  <a:lnTo>
                    <a:pt x="24" y="45"/>
                  </a:lnTo>
                  <a:lnTo>
                    <a:pt x="13" y="45"/>
                  </a:lnTo>
                  <a:lnTo>
                    <a:pt x="5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27"/>
                  </a:lnTo>
                  <a:lnTo>
                    <a:pt x="19" y="15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7689"/>
            <p:cNvSpPr/>
            <p:nvPr/>
          </p:nvSpPr>
          <p:spPr bwMode="auto">
            <a:xfrm>
              <a:off x="6230175" y="3221618"/>
              <a:ext cx="351121" cy="125400"/>
            </a:xfrm>
            <a:custGeom>
              <a:gdLst>
                <a:gd fmla="*/ 12 w 42" name="T0"/>
                <a:gd fmla="*/ 0 h 15" name="T1"/>
                <a:gd fmla="*/ 16 w 42" name="T2"/>
                <a:gd fmla="*/ 0 h 15" name="T3"/>
                <a:gd fmla="*/ 19 w 42" name="T4"/>
                <a:gd fmla="*/ 0 h 15" name="T5"/>
                <a:gd fmla="*/ 26 w 42" name="T6"/>
                <a:gd fmla="*/ 6 h 15" name="T7"/>
                <a:gd fmla="*/ 34 w 42" name="T8"/>
                <a:gd fmla="*/ 10 h 15" name="T9"/>
                <a:gd fmla="*/ 42 w 42" name="T10"/>
                <a:gd fmla="*/ 10 h 15" name="T11"/>
                <a:gd fmla="*/ 34 w 42" name="T12"/>
                <a:gd fmla="*/ 15 h 15" name="T13"/>
                <a:gd fmla="*/ 24 w 42" name="T14"/>
                <a:gd fmla="*/ 15 h 15" name="T15"/>
                <a:gd fmla="*/ 16 w 42" name="T16"/>
                <a:gd fmla="*/ 12 h 15" name="T17"/>
                <a:gd fmla="*/ 12 w 42" name="T18"/>
                <a:gd fmla="*/ 10 h 15" name="T19"/>
                <a:gd fmla="*/ 8 w 42" name="T20"/>
                <a:gd fmla="*/ 7 h 15" name="T21"/>
                <a:gd fmla="*/ 4 w 42" name="T22"/>
                <a:gd fmla="*/ 6 h 15" name="T23"/>
                <a:gd fmla="*/ 3 w 42" name="T24"/>
                <a:gd fmla="*/ 4 h 15" name="T25"/>
                <a:gd fmla="*/ 2 w 42" name="T26"/>
                <a:gd fmla="*/ 4 h 15" name="T27"/>
                <a:gd fmla="*/ 0 w 42" name="T28"/>
                <a:gd fmla="*/ 4 h 15" name="T29"/>
                <a:gd fmla="*/ 0 w 42" name="T30"/>
                <a:gd fmla="*/ 4 h 15" name="T31"/>
                <a:gd fmla="*/ 2 w 42" name="T32"/>
                <a:gd fmla="*/ 3 h 15" name="T33"/>
                <a:gd fmla="*/ 6 w 42" name="T34"/>
                <a:gd fmla="*/ 2 h 15" name="T35"/>
                <a:gd fmla="*/ 8 w 42" name="T36"/>
                <a:gd fmla="*/ 0 h 15" name="T37"/>
                <a:gd fmla="*/ 12 w 42" name="T38"/>
                <a:gd fmla="*/ 0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42">
                  <a:moveTo>
                    <a:pt x="12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7690"/>
            <p:cNvSpPr/>
            <p:nvPr/>
          </p:nvSpPr>
          <p:spPr bwMode="auto">
            <a:xfrm>
              <a:off x="6363936" y="3179818"/>
              <a:ext cx="300961" cy="108680"/>
            </a:xfrm>
            <a:custGeom>
              <a:gdLst>
                <a:gd fmla="*/ 14 w 36" name="T0"/>
                <a:gd fmla="*/ 0 h 13" name="T1"/>
                <a:gd fmla="*/ 19 w 36" name="T2"/>
                <a:gd fmla="*/ 1 h 13" name="T3"/>
                <a:gd fmla="*/ 22 w 36" name="T4"/>
                <a:gd fmla="*/ 3 h 13" name="T5"/>
                <a:gd fmla="*/ 24 w 36" name="T6"/>
                <a:gd fmla="*/ 4 h 13" name="T7"/>
                <a:gd fmla="*/ 27 w 36" name="T8"/>
                <a:gd fmla="*/ 5 h 13" name="T9"/>
                <a:gd fmla="*/ 30 w 36" name="T10"/>
                <a:gd fmla="*/ 7 h 13" name="T11"/>
                <a:gd fmla="*/ 32 w 36" name="T12"/>
                <a:gd fmla="*/ 7 h 13" name="T13"/>
                <a:gd fmla="*/ 36 w 36" name="T14"/>
                <a:gd fmla="*/ 5 h 13" name="T15"/>
                <a:gd fmla="*/ 34 w 36" name="T16"/>
                <a:gd fmla="*/ 9 h 13" name="T17"/>
                <a:gd fmla="*/ 30 w 36" name="T18"/>
                <a:gd fmla="*/ 12 h 13" name="T19"/>
                <a:gd fmla="*/ 26 w 36" name="T20"/>
                <a:gd fmla="*/ 13 h 13" name="T21"/>
                <a:gd fmla="*/ 22 w 36" name="T22"/>
                <a:gd fmla="*/ 13 h 13" name="T23"/>
                <a:gd fmla="*/ 16 w 36" name="T24"/>
                <a:gd fmla="*/ 12 h 13" name="T25"/>
                <a:gd fmla="*/ 10 w 36" name="T26"/>
                <a:gd fmla="*/ 8 h 13" name="T27"/>
                <a:gd fmla="*/ 3 w 36" name="T28"/>
                <a:gd fmla="*/ 3 h 13" name="T29"/>
                <a:gd fmla="*/ 0 w 36" name="T30"/>
                <a:gd fmla="*/ 3 h 13" name="T31"/>
                <a:gd fmla="*/ 4 w 36" name="T32"/>
                <a:gd fmla="*/ 1 h 13" name="T33"/>
                <a:gd fmla="*/ 10 w 36" name="T34"/>
                <a:gd fmla="*/ 0 h 13" name="T35"/>
                <a:gd fmla="*/ 14 w 36" name="T36"/>
                <a:gd fmla="*/ 0 h 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" w="36">
                  <a:moveTo>
                    <a:pt x="14" y="0"/>
                  </a:moveTo>
                  <a:lnTo>
                    <a:pt x="19" y="1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3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7691"/>
            <p:cNvSpPr/>
            <p:nvPr/>
          </p:nvSpPr>
          <p:spPr bwMode="auto">
            <a:xfrm>
              <a:off x="6088055" y="3271778"/>
              <a:ext cx="326041" cy="100320"/>
            </a:xfrm>
            <a:custGeom>
              <a:gdLst>
                <a:gd fmla="*/ 16 w 39" name="T0"/>
                <a:gd fmla="*/ 0 h 12" name="T1"/>
                <a:gd fmla="*/ 20 w 39" name="T2"/>
                <a:gd fmla="*/ 1 h 12" name="T3"/>
                <a:gd fmla="*/ 24 w 39" name="T4"/>
                <a:gd fmla="*/ 4 h 12" name="T5"/>
                <a:gd fmla="*/ 29 w 39" name="T6"/>
                <a:gd fmla="*/ 6 h 12" name="T7"/>
                <a:gd fmla="*/ 33 w 39" name="T8"/>
                <a:gd fmla="*/ 9 h 12" name="T9"/>
                <a:gd fmla="*/ 39 w 39" name="T10"/>
                <a:gd fmla="*/ 10 h 12" name="T11"/>
                <a:gd fmla="*/ 35 w 39" name="T12"/>
                <a:gd fmla="*/ 12 h 12" name="T13"/>
                <a:gd fmla="*/ 29 w 39" name="T14"/>
                <a:gd fmla="*/ 12 h 12" name="T15"/>
                <a:gd fmla="*/ 25 w 39" name="T16"/>
                <a:gd fmla="*/ 12 h 12" name="T17"/>
                <a:gd fmla="*/ 21 w 39" name="T18"/>
                <a:gd fmla="*/ 12 h 12" name="T19"/>
                <a:gd fmla="*/ 17 w 39" name="T20"/>
                <a:gd fmla="*/ 10 h 12" name="T21"/>
                <a:gd fmla="*/ 13 w 39" name="T22"/>
                <a:gd fmla="*/ 9 h 12" name="T23"/>
                <a:gd fmla="*/ 9 w 39" name="T24"/>
                <a:gd fmla="*/ 9 h 12" name="T25"/>
                <a:gd fmla="*/ 5 w 39" name="T26"/>
                <a:gd fmla="*/ 9 h 12" name="T27"/>
                <a:gd fmla="*/ 3 w 39" name="T28"/>
                <a:gd fmla="*/ 8 h 12" name="T29"/>
                <a:gd fmla="*/ 0 w 39" name="T30"/>
                <a:gd fmla="*/ 6 h 12" name="T31"/>
                <a:gd fmla="*/ 3 w 39" name="T32"/>
                <a:gd fmla="*/ 4 h 12" name="T33"/>
                <a:gd fmla="*/ 7 w 39" name="T34"/>
                <a:gd fmla="*/ 1 h 12" name="T35"/>
                <a:gd fmla="*/ 12 w 39" name="T36"/>
                <a:gd fmla="*/ 0 h 12" name="T37"/>
                <a:gd fmla="*/ 16 w 39" name="T38"/>
                <a:gd fmla="*/ 0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39">
                  <a:moveTo>
                    <a:pt x="16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9" y="10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7" y="10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7692"/>
            <p:cNvSpPr/>
            <p:nvPr/>
          </p:nvSpPr>
          <p:spPr bwMode="auto">
            <a:xfrm>
              <a:off x="6347216" y="3037697"/>
              <a:ext cx="150481" cy="142120"/>
            </a:xfrm>
            <a:custGeom>
              <a:gdLst>
                <a:gd fmla="*/ 16 w 18" name="T0"/>
                <a:gd fmla="*/ 0 h 17" name="T1"/>
                <a:gd fmla="*/ 18 w 18" name="T2"/>
                <a:gd fmla="*/ 2 h 17" name="T3"/>
                <a:gd fmla="*/ 16 w 18" name="T4"/>
                <a:gd fmla="*/ 5 h 17" name="T5"/>
                <a:gd fmla="*/ 13 w 18" name="T6"/>
                <a:gd fmla="*/ 9 h 17" name="T7"/>
                <a:gd fmla="*/ 10 w 18" name="T8"/>
                <a:gd fmla="*/ 12 h 17" name="T9"/>
                <a:gd fmla="*/ 8 w 18" name="T10"/>
                <a:gd fmla="*/ 14 h 17" name="T11"/>
                <a:gd fmla="*/ 4 w 18" name="T12"/>
                <a:gd fmla="*/ 16 h 17" name="T13"/>
                <a:gd fmla="*/ 0 w 18" name="T14"/>
                <a:gd fmla="*/ 17 h 17" name="T15"/>
                <a:gd fmla="*/ 0 w 18" name="T16"/>
                <a:gd fmla="*/ 17 h 17" name="T17"/>
                <a:gd fmla="*/ 1 w 18" name="T18"/>
                <a:gd fmla="*/ 16 h 17" name="T19"/>
                <a:gd fmla="*/ 2 w 18" name="T20"/>
                <a:gd fmla="*/ 12 h 17" name="T21"/>
                <a:gd fmla="*/ 4 w 18" name="T22"/>
                <a:gd fmla="*/ 8 h 17" name="T23"/>
                <a:gd fmla="*/ 6 w 18" name="T24"/>
                <a:gd fmla="*/ 5 h 17" name="T25"/>
                <a:gd fmla="*/ 9 w 18" name="T26"/>
                <a:gd fmla="*/ 2 h 17" name="T27"/>
                <a:gd fmla="*/ 13 w 18" name="T28"/>
                <a:gd fmla="*/ 1 h 17" name="T29"/>
                <a:gd fmla="*/ 16 w 18" name="T30"/>
                <a:gd fmla="*/ 0 h 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" w="18">
                  <a:moveTo>
                    <a:pt x="16" y="0"/>
                  </a:moveTo>
                  <a:lnTo>
                    <a:pt x="18" y="2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7693"/>
            <p:cNvSpPr/>
            <p:nvPr/>
          </p:nvSpPr>
          <p:spPr bwMode="auto">
            <a:xfrm>
              <a:off x="6121495" y="3020977"/>
              <a:ext cx="326041" cy="250801"/>
            </a:xfrm>
            <a:custGeom>
              <a:gdLst>
                <a:gd fmla="*/ 33 w 39" name="T0"/>
                <a:gd fmla="*/ 0 h 30" name="T1"/>
                <a:gd fmla="*/ 39 w 39" name="T2"/>
                <a:gd fmla="*/ 0 h 30" name="T3"/>
                <a:gd fmla="*/ 35 w 39" name="T4"/>
                <a:gd fmla="*/ 4 h 30" name="T5"/>
                <a:gd fmla="*/ 32 w 39" name="T6"/>
                <a:gd fmla="*/ 8 h 30" name="T7"/>
                <a:gd fmla="*/ 29 w 39" name="T8"/>
                <a:gd fmla="*/ 11 h 30" name="T9"/>
                <a:gd fmla="*/ 28 w 39" name="T10"/>
                <a:gd fmla="*/ 15 h 30" name="T11"/>
                <a:gd fmla="*/ 25 w 39" name="T12"/>
                <a:gd fmla="*/ 19 h 30" name="T13"/>
                <a:gd fmla="*/ 23 w 39" name="T14"/>
                <a:gd fmla="*/ 20 h 30" name="T15"/>
                <a:gd fmla="*/ 20 w 39" name="T16"/>
                <a:gd fmla="*/ 22 h 30" name="T17"/>
                <a:gd fmla="*/ 17 w 39" name="T18"/>
                <a:gd fmla="*/ 23 h 30" name="T19"/>
                <a:gd fmla="*/ 15 w 39" name="T20"/>
                <a:gd fmla="*/ 24 h 30" name="T21"/>
                <a:gd fmla="*/ 15 w 39" name="T22"/>
                <a:gd fmla="*/ 24 h 30" name="T23"/>
                <a:gd fmla="*/ 12 w 39" name="T24"/>
                <a:gd fmla="*/ 26 h 30" name="T25"/>
                <a:gd fmla="*/ 9 w 39" name="T26"/>
                <a:gd fmla="*/ 27 h 30" name="T27"/>
                <a:gd fmla="*/ 5 w 39" name="T28"/>
                <a:gd fmla="*/ 28 h 30" name="T29"/>
                <a:gd fmla="*/ 3 w 39" name="T30"/>
                <a:gd fmla="*/ 28 h 30" name="T31"/>
                <a:gd fmla="*/ 0 w 39" name="T32"/>
                <a:gd fmla="*/ 30 h 30" name="T33"/>
                <a:gd fmla="*/ 0 w 39" name="T34"/>
                <a:gd fmla="*/ 26 h 30" name="T35"/>
                <a:gd fmla="*/ 1 w 39" name="T36"/>
                <a:gd fmla="*/ 23 h 30" name="T37"/>
                <a:gd fmla="*/ 4 w 39" name="T38"/>
                <a:gd fmla="*/ 20 h 30" name="T39"/>
                <a:gd fmla="*/ 8 w 39" name="T40"/>
                <a:gd fmla="*/ 18 h 30" name="T41"/>
                <a:gd fmla="*/ 11 w 39" name="T42"/>
                <a:gd fmla="*/ 15 h 30" name="T43"/>
                <a:gd fmla="*/ 13 w 39" name="T44"/>
                <a:gd fmla="*/ 14 h 30" name="T45"/>
                <a:gd fmla="*/ 19 w 39" name="T46"/>
                <a:gd fmla="*/ 10 h 30" name="T47"/>
                <a:gd fmla="*/ 25 w 39" name="T48"/>
                <a:gd fmla="*/ 4 h 30" name="T49"/>
                <a:gd fmla="*/ 33 w 39" name="T50"/>
                <a:gd fmla="*/ 0 h 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0" w="39">
                  <a:moveTo>
                    <a:pt x="33" y="0"/>
                  </a:moveTo>
                  <a:lnTo>
                    <a:pt x="39" y="0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5" y="19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7694"/>
            <p:cNvSpPr/>
            <p:nvPr/>
          </p:nvSpPr>
          <p:spPr bwMode="auto">
            <a:xfrm>
              <a:off x="5979374" y="2878857"/>
              <a:ext cx="443082" cy="426361"/>
            </a:xfrm>
            <a:custGeom>
              <a:gdLst>
                <a:gd fmla="*/ 50 w 53" name="T0"/>
                <a:gd fmla="*/ 0 h 51" name="T1"/>
                <a:gd fmla="*/ 50 w 53" name="T2"/>
                <a:gd fmla="*/ 0 h 51" name="T3"/>
                <a:gd fmla="*/ 50 w 53" name="T4"/>
                <a:gd fmla="*/ 1 h 51" name="T5"/>
                <a:gd fmla="*/ 52 w 53" name="T6"/>
                <a:gd fmla="*/ 3 h 51" name="T7"/>
                <a:gd fmla="*/ 52 w 53" name="T8"/>
                <a:gd fmla="*/ 4 h 51" name="T9"/>
                <a:gd fmla="*/ 53 w 53" name="T10"/>
                <a:gd fmla="*/ 7 h 51" name="T11"/>
                <a:gd fmla="*/ 52 w 53" name="T12"/>
                <a:gd fmla="*/ 11 h 51" name="T13"/>
                <a:gd fmla="*/ 50 w 53" name="T14"/>
                <a:gd fmla="*/ 15 h 51" name="T15"/>
                <a:gd fmla="*/ 48 w 53" name="T16"/>
                <a:gd fmla="*/ 19 h 51" name="T17"/>
                <a:gd fmla="*/ 45 w 53" name="T18"/>
                <a:gd fmla="*/ 21 h 51" name="T19"/>
                <a:gd fmla="*/ 42 w 53" name="T20"/>
                <a:gd fmla="*/ 24 h 51" name="T21"/>
                <a:gd fmla="*/ 41 w 53" name="T22"/>
                <a:gd fmla="*/ 25 h 51" name="T23"/>
                <a:gd fmla="*/ 40 w 53" name="T24"/>
                <a:gd fmla="*/ 28 h 51" name="T25"/>
                <a:gd fmla="*/ 40 w 53" name="T26"/>
                <a:gd fmla="*/ 31 h 51" name="T27"/>
                <a:gd fmla="*/ 38 w 53" name="T28"/>
                <a:gd fmla="*/ 33 h 51" name="T29"/>
                <a:gd fmla="*/ 37 w 53" name="T30"/>
                <a:gd fmla="*/ 35 h 51" name="T31"/>
                <a:gd fmla="*/ 34 w 53" name="T32"/>
                <a:gd fmla="*/ 36 h 51" name="T33"/>
                <a:gd fmla="*/ 32 w 53" name="T34"/>
                <a:gd fmla="*/ 37 h 51" name="T35"/>
                <a:gd fmla="*/ 30 w 53" name="T36"/>
                <a:gd fmla="*/ 37 h 51" name="T37"/>
                <a:gd fmla="*/ 29 w 53" name="T38"/>
                <a:gd fmla="*/ 39 h 51" name="T39"/>
                <a:gd fmla="*/ 26 w 53" name="T40"/>
                <a:gd fmla="*/ 41 h 51" name="T41"/>
                <a:gd fmla="*/ 26 w 53" name="T42"/>
                <a:gd fmla="*/ 43 h 51" name="T43"/>
                <a:gd fmla="*/ 24 w 53" name="T44"/>
                <a:gd fmla="*/ 44 h 51" name="T45"/>
                <a:gd fmla="*/ 21 w 53" name="T46"/>
                <a:gd fmla="*/ 45 h 51" name="T47"/>
                <a:gd fmla="*/ 17 w 53" name="T48"/>
                <a:gd fmla="*/ 47 h 51" name="T49"/>
                <a:gd fmla="*/ 12 w 53" name="T50"/>
                <a:gd fmla="*/ 47 h 51" name="T51"/>
                <a:gd fmla="*/ 7 w 53" name="T52"/>
                <a:gd fmla="*/ 49 h 51" name="T53"/>
                <a:gd fmla="*/ 3 w 53" name="T54"/>
                <a:gd fmla="*/ 51 h 51" name="T55"/>
                <a:gd fmla="*/ 1 w 53" name="T56"/>
                <a:gd fmla="*/ 51 h 51" name="T57"/>
                <a:gd fmla="*/ 1 w 53" name="T58"/>
                <a:gd fmla="*/ 51 h 51" name="T59"/>
                <a:gd fmla="*/ 0 w 53" name="T60"/>
                <a:gd fmla="*/ 51 h 51" name="T61"/>
                <a:gd fmla="*/ 1 w 53" name="T62"/>
                <a:gd fmla="*/ 51 h 51" name="T63"/>
                <a:gd fmla="*/ 5 w 53" name="T64"/>
                <a:gd fmla="*/ 45 h 51" name="T65"/>
                <a:gd fmla="*/ 7 w 53" name="T66"/>
                <a:gd fmla="*/ 37 h 51" name="T67"/>
                <a:gd fmla="*/ 8 w 53" name="T68"/>
                <a:gd fmla="*/ 29 h 51" name="T69"/>
                <a:gd fmla="*/ 9 w 53" name="T70"/>
                <a:gd fmla="*/ 21 h 51" name="T71"/>
                <a:gd fmla="*/ 14 w 53" name="T72"/>
                <a:gd fmla="*/ 16 h 51" name="T73"/>
                <a:gd fmla="*/ 24 w 53" name="T74"/>
                <a:gd fmla="*/ 11 h 51" name="T75"/>
                <a:gd fmla="*/ 36 w 53" name="T76"/>
                <a:gd fmla="*/ 8 h 51" name="T77"/>
                <a:gd fmla="*/ 38 w 53" name="T78"/>
                <a:gd fmla="*/ 8 h 51" name="T79"/>
                <a:gd fmla="*/ 41 w 53" name="T80"/>
                <a:gd fmla="*/ 8 h 51" name="T81"/>
                <a:gd fmla="*/ 45 w 53" name="T82"/>
                <a:gd fmla="*/ 8 h 51" name="T83"/>
                <a:gd fmla="*/ 48 w 53" name="T84"/>
                <a:gd fmla="*/ 7 h 51" name="T85"/>
                <a:gd fmla="*/ 49 w 53" name="T86"/>
                <a:gd fmla="*/ 5 h 51" name="T87"/>
                <a:gd fmla="*/ 49 w 53" name="T88"/>
                <a:gd fmla="*/ 4 h 51" name="T89"/>
                <a:gd fmla="*/ 49 w 53" name="T90"/>
                <a:gd fmla="*/ 3 h 51" name="T91"/>
                <a:gd fmla="*/ 49 w 53" name="T92"/>
                <a:gd fmla="*/ 1 h 51" name="T93"/>
                <a:gd fmla="*/ 50 w 53" name="T94"/>
                <a:gd fmla="*/ 0 h 5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1" w="52">
                  <a:moveTo>
                    <a:pt x="5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7"/>
                  </a:lnTo>
                  <a:lnTo>
                    <a:pt x="52" y="11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7" y="35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7"/>
                  </a:lnTo>
                  <a:lnTo>
                    <a:pt x="12" y="47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5" y="45"/>
                  </a:lnTo>
                  <a:lnTo>
                    <a:pt x="7" y="37"/>
                  </a:lnTo>
                  <a:lnTo>
                    <a:pt x="8" y="29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4" y="11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7695"/>
            <p:cNvSpPr/>
            <p:nvPr/>
          </p:nvSpPr>
          <p:spPr bwMode="auto">
            <a:xfrm>
              <a:off x="6046255" y="3012617"/>
              <a:ext cx="75240" cy="209001"/>
            </a:xfrm>
            <a:custGeom>
              <a:gdLst>
                <a:gd fmla="*/ 9 w 9" name="T0"/>
                <a:gd fmla="*/ 0 h 25" name="T1"/>
                <a:gd fmla="*/ 8 w 9" name="T2"/>
                <a:gd fmla="*/ 4 h 25" name="T3"/>
                <a:gd fmla="*/ 8 w 9" name="T4"/>
                <a:gd fmla="*/ 7 h 25" name="T5"/>
                <a:gd fmla="*/ 8 w 9" name="T6"/>
                <a:gd fmla="*/ 11 h 25" name="T7"/>
                <a:gd fmla="*/ 8 w 9" name="T8"/>
                <a:gd fmla="*/ 15 h 25" name="T9"/>
                <a:gd fmla="*/ 6 w 9" name="T10"/>
                <a:gd fmla="*/ 17 h 25" name="T11"/>
                <a:gd fmla="*/ 5 w 9" name="T12"/>
                <a:gd fmla="*/ 19 h 25" name="T13"/>
                <a:gd fmla="*/ 4 w 9" name="T14"/>
                <a:gd fmla="*/ 21 h 25" name="T15"/>
                <a:gd fmla="*/ 1 w 9" name="T16"/>
                <a:gd fmla="*/ 23 h 25" name="T17"/>
                <a:gd fmla="*/ 0 w 9" name="T18"/>
                <a:gd fmla="*/ 25 h 25" name="T19"/>
                <a:gd fmla="*/ 0 w 9" name="T20"/>
                <a:gd fmla="*/ 25 h 25" name="T21"/>
                <a:gd fmla="*/ 0 w 9" name="T22"/>
                <a:gd fmla="*/ 19 h 25" name="T23"/>
                <a:gd fmla="*/ 1 w 9" name="T24"/>
                <a:gd fmla="*/ 11 h 25" name="T25"/>
                <a:gd fmla="*/ 4 w 9" name="T26"/>
                <a:gd fmla="*/ 4 h 25" name="T27"/>
                <a:gd fmla="*/ 9 w 9" name="T28"/>
                <a:gd fmla="*/ 0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9">
                  <a:moveTo>
                    <a:pt x="9" y="0"/>
                  </a:move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7696"/>
            <p:cNvSpPr/>
            <p:nvPr/>
          </p:nvSpPr>
          <p:spPr bwMode="auto">
            <a:xfrm>
              <a:off x="6121495" y="2979177"/>
              <a:ext cx="75240" cy="142120"/>
            </a:xfrm>
            <a:custGeom>
              <a:gdLst>
                <a:gd fmla="*/ 7 w 9" name="T0"/>
                <a:gd fmla="*/ 0 h 17" name="T1"/>
                <a:gd fmla="*/ 9 w 9" name="T2"/>
                <a:gd fmla="*/ 0 h 17" name="T3"/>
                <a:gd fmla="*/ 9 w 9" name="T4"/>
                <a:gd fmla="*/ 3 h 17" name="T5"/>
                <a:gd fmla="*/ 8 w 9" name="T6"/>
                <a:gd fmla="*/ 5 h 17" name="T7"/>
                <a:gd fmla="*/ 8 w 9" name="T8"/>
                <a:gd fmla="*/ 9 h 17" name="T9"/>
                <a:gd fmla="*/ 7 w 9" name="T10"/>
                <a:gd fmla="*/ 12 h 17" name="T11"/>
                <a:gd fmla="*/ 5 w 9" name="T12"/>
                <a:gd fmla="*/ 15 h 17" name="T13"/>
                <a:gd fmla="*/ 3 w 9" name="T14"/>
                <a:gd fmla="*/ 16 h 17" name="T15"/>
                <a:gd fmla="*/ 0 w 9" name="T16"/>
                <a:gd fmla="*/ 17 h 17" name="T17"/>
                <a:gd fmla="*/ 0 w 9" name="T18"/>
                <a:gd fmla="*/ 17 h 17" name="T19"/>
                <a:gd fmla="*/ 0 w 9" name="T20"/>
                <a:gd fmla="*/ 15 h 17" name="T21"/>
                <a:gd fmla="*/ 0 w 9" name="T22"/>
                <a:gd fmla="*/ 12 h 17" name="T23"/>
                <a:gd fmla="*/ 0 w 9" name="T24"/>
                <a:gd fmla="*/ 8 h 17" name="T25"/>
                <a:gd fmla="*/ 1 w 9" name="T26"/>
                <a:gd fmla="*/ 5 h 17" name="T27"/>
                <a:gd fmla="*/ 3 w 9" name="T28"/>
                <a:gd fmla="*/ 3 h 17" name="T29"/>
                <a:gd fmla="*/ 4 w 9" name="T30"/>
                <a:gd fmla="*/ 0 h 17" name="T31"/>
                <a:gd fmla="*/ 7 w 9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9">
                  <a:moveTo>
                    <a:pt x="7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7697"/>
            <p:cNvSpPr/>
            <p:nvPr/>
          </p:nvSpPr>
          <p:spPr bwMode="auto">
            <a:xfrm>
              <a:off x="6196735" y="2945737"/>
              <a:ext cx="167201" cy="133760"/>
            </a:xfrm>
            <a:custGeom>
              <a:gdLst>
                <a:gd fmla="*/ 20 w 20" name="T0"/>
                <a:gd fmla="*/ 0 h 16" name="T1"/>
                <a:gd fmla="*/ 19 w 20" name="T2"/>
                <a:gd fmla="*/ 3 h 16" name="T3"/>
                <a:gd fmla="*/ 16 w 20" name="T4"/>
                <a:gd fmla="*/ 5 h 16" name="T5"/>
                <a:gd fmla="*/ 14 w 20" name="T6"/>
                <a:gd fmla="*/ 7 h 16" name="T7"/>
                <a:gd fmla="*/ 10 w 20" name="T8"/>
                <a:gd fmla="*/ 8 h 16" name="T9"/>
                <a:gd fmla="*/ 7 w 20" name="T10"/>
                <a:gd fmla="*/ 11 h 16" name="T11"/>
                <a:gd fmla="*/ 4 w 20" name="T12"/>
                <a:gd fmla="*/ 12 h 16" name="T13"/>
                <a:gd fmla="*/ 2 w 20" name="T14"/>
                <a:gd fmla="*/ 13 h 16" name="T15"/>
                <a:gd fmla="*/ 0 w 20" name="T16"/>
                <a:gd fmla="*/ 16 h 16" name="T17"/>
                <a:gd fmla="*/ 0 w 20" name="T18"/>
                <a:gd fmla="*/ 15 h 16" name="T19"/>
                <a:gd fmla="*/ 0 w 20" name="T20"/>
                <a:gd fmla="*/ 12 h 16" name="T21"/>
                <a:gd fmla="*/ 2 w 20" name="T22"/>
                <a:gd fmla="*/ 9 h 16" name="T23"/>
                <a:gd fmla="*/ 2 w 20" name="T24"/>
                <a:gd fmla="*/ 7 h 16" name="T25"/>
                <a:gd fmla="*/ 3 w 20" name="T26"/>
                <a:gd fmla="*/ 5 h 16" name="T27"/>
                <a:gd fmla="*/ 6 w 20" name="T28"/>
                <a:gd fmla="*/ 4 h 16" name="T29"/>
                <a:gd fmla="*/ 8 w 20" name="T30"/>
                <a:gd fmla="*/ 3 h 16" name="T31"/>
                <a:gd fmla="*/ 11 w 20" name="T32"/>
                <a:gd fmla="*/ 3 h 16" name="T33"/>
                <a:gd fmla="*/ 15 w 20" name="T34"/>
                <a:gd fmla="*/ 1 h 16" name="T35"/>
                <a:gd fmla="*/ 18 w 20" name="T36"/>
                <a:gd fmla="*/ 1 h 16" name="T37"/>
                <a:gd fmla="*/ 20 w 20" name="T38"/>
                <a:gd fmla="*/ 0 h 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" w="20">
                  <a:moveTo>
                    <a:pt x="20" y="0"/>
                  </a:moveTo>
                  <a:lnTo>
                    <a:pt x="19" y="3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7698"/>
            <p:cNvSpPr>
              <a:spLocks noEditPoints="1"/>
            </p:cNvSpPr>
            <p:nvPr/>
          </p:nvSpPr>
          <p:spPr bwMode="auto">
            <a:xfrm>
              <a:off x="6046255" y="3154738"/>
              <a:ext cx="183921" cy="117040"/>
            </a:xfrm>
            <a:custGeom>
              <a:gdLst>
                <a:gd fmla="*/ 0 w 22" name="T0"/>
                <a:gd fmla="*/ 14 h 14" name="T1"/>
                <a:gd fmla="*/ 0 w 22" name="T2"/>
                <a:gd fmla="*/ 14 h 14" name="T3"/>
                <a:gd fmla="*/ 0 w 22" name="T4"/>
                <a:gd fmla="*/ 14 h 14" name="T5"/>
                <a:gd fmla="*/ 0 w 22" name="T6"/>
                <a:gd fmla="*/ 14 h 14" name="T7"/>
                <a:gd fmla="*/ 22 w 22" name="T8"/>
                <a:gd fmla="*/ 0 h 14" name="T9"/>
                <a:gd fmla="*/ 18 w 22" name="T10"/>
                <a:gd fmla="*/ 7 h 14" name="T11"/>
                <a:gd fmla="*/ 12 w 22" name="T12"/>
                <a:gd fmla="*/ 11 h 14" name="T13"/>
                <a:gd fmla="*/ 5 w 22" name="T14"/>
                <a:gd fmla="*/ 11 h 14" name="T15"/>
                <a:gd fmla="*/ 0 w 22" name="T16"/>
                <a:gd fmla="*/ 14 h 14" name="T17"/>
                <a:gd fmla="*/ 3 w 22" name="T18"/>
                <a:gd fmla="*/ 8 h 14" name="T19"/>
                <a:gd fmla="*/ 9 w 22" name="T20"/>
                <a:gd fmla="*/ 4 h 14" name="T21"/>
                <a:gd fmla="*/ 17 w 22" name="T22"/>
                <a:gd fmla="*/ 0 h 14" name="T23"/>
                <a:gd fmla="*/ 22 w 22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2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2" y="0"/>
                  </a:moveTo>
                  <a:lnTo>
                    <a:pt x="18" y="7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3" y="8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7699"/>
            <p:cNvSpPr/>
            <p:nvPr/>
          </p:nvSpPr>
          <p:spPr bwMode="auto">
            <a:xfrm>
              <a:off x="6129855" y="3079497"/>
              <a:ext cx="183921" cy="75240"/>
            </a:xfrm>
            <a:custGeom>
              <a:gdLst>
                <a:gd fmla="*/ 22 w 22" name="T0"/>
                <a:gd fmla="*/ 0 h 9" name="T1"/>
                <a:gd fmla="*/ 20 w 22" name="T2"/>
                <a:gd fmla="*/ 3 h 9" name="T3"/>
                <a:gd fmla="*/ 19 w 22" name="T4"/>
                <a:gd fmla="*/ 5 h 9" name="T5"/>
                <a:gd fmla="*/ 16 w 22" name="T6"/>
                <a:gd fmla="*/ 7 h 9" name="T7"/>
                <a:gd fmla="*/ 12 w 22" name="T8"/>
                <a:gd fmla="*/ 8 h 9" name="T9"/>
                <a:gd fmla="*/ 10 w 22" name="T10"/>
                <a:gd fmla="*/ 8 h 9" name="T11"/>
                <a:gd fmla="*/ 6 w 22" name="T12"/>
                <a:gd fmla="*/ 8 h 9" name="T13"/>
                <a:gd fmla="*/ 3 w 22" name="T14"/>
                <a:gd fmla="*/ 8 h 9" name="T15"/>
                <a:gd fmla="*/ 0 w 22" name="T16"/>
                <a:gd fmla="*/ 9 h 9" name="T17"/>
                <a:gd fmla="*/ 3 w 22" name="T18"/>
                <a:gd fmla="*/ 7 h 9" name="T19"/>
                <a:gd fmla="*/ 6 w 22" name="T20"/>
                <a:gd fmla="*/ 4 h 9" name="T21"/>
                <a:gd fmla="*/ 10 w 22" name="T22"/>
                <a:gd fmla="*/ 3 h 9" name="T23"/>
                <a:gd fmla="*/ 14 w 22" name="T24"/>
                <a:gd fmla="*/ 1 h 9" name="T25"/>
                <a:gd fmla="*/ 18 w 22" name="T26"/>
                <a:gd fmla="*/ 0 h 9" name="T27"/>
                <a:gd fmla="*/ 22 w 22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22">
                  <a:moveTo>
                    <a:pt x="22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7700"/>
            <p:cNvSpPr/>
            <p:nvPr/>
          </p:nvSpPr>
          <p:spPr bwMode="auto">
            <a:xfrm>
              <a:off x="6230175" y="2945737"/>
              <a:ext cx="183921" cy="142120"/>
            </a:xfrm>
            <a:custGeom>
              <a:gdLst>
                <a:gd fmla="*/ 22 w 22" name="T0"/>
                <a:gd fmla="*/ 0 h 17" name="T1"/>
                <a:gd fmla="*/ 20 w 22" name="T2"/>
                <a:gd fmla="*/ 5 h 17" name="T3"/>
                <a:gd fmla="*/ 18 w 22" name="T4"/>
                <a:gd fmla="*/ 8 h 17" name="T5"/>
                <a:gd fmla="*/ 15 w 22" name="T6"/>
                <a:gd fmla="*/ 11 h 17" name="T7"/>
                <a:gd fmla="*/ 12 w 22" name="T8"/>
                <a:gd fmla="*/ 12 h 17" name="T9"/>
                <a:gd fmla="*/ 10 w 22" name="T10"/>
                <a:gd fmla="*/ 13 h 17" name="T11"/>
                <a:gd fmla="*/ 7 w 22" name="T12"/>
                <a:gd fmla="*/ 13 h 17" name="T13"/>
                <a:gd fmla="*/ 4 w 22" name="T14"/>
                <a:gd fmla="*/ 15 h 17" name="T15"/>
                <a:gd fmla="*/ 2 w 22" name="T16"/>
                <a:gd fmla="*/ 16 h 17" name="T17"/>
                <a:gd fmla="*/ 0 w 22" name="T18"/>
                <a:gd fmla="*/ 17 h 17" name="T19"/>
                <a:gd fmla="*/ 3 w 22" name="T20"/>
                <a:gd fmla="*/ 13 h 17" name="T21"/>
                <a:gd fmla="*/ 7 w 22" name="T22"/>
                <a:gd fmla="*/ 12 h 17" name="T23"/>
                <a:gd fmla="*/ 11 w 22" name="T24"/>
                <a:gd fmla="*/ 9 h 17" name="T25"/>
                <a:gd fmla="*/ 14 w 22" name="T26"/>
                <a:gd fmla="*/ 7 h 17" name="T27"/>
                <a:gd fmla="*/ 16 w 22" name="T28"/>
                <a:gd fmla="*/ 4 h 17" name="T29"/>
                <a:gd fmla="*/ 19 w 22" name="T30"/>
                <a:gd fmla="*/ 3 h 17" name="T31"/>
                <a:gd fmla="*/ 22 w 22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22">
                  <a:moveTo>
                    <a:pt x="22" y="0"/>
                  </a:moveTo>
                  <a:lnTo>
                    <a:pt x="20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7701"/>
            <p:cNvSpPr/>
            <p:nvPr/>
          </p:nvSpPr>
          <p:spPr bwMode="auto">
            <a:xfrm>
              <a:off x="585397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5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7702"/>
            <p:cNvSpPr/>
            <p:nvPr/>
          </p:nvSpPr>
          <p:spPr bwMode="auto">
            <a:xfrm>
              <a:off x="5853974" y="3422258"/>
              <a:ext cx="50160" cy="50160"/>
            </a:xfrm>
            <a:custGeom>
              <a:gdLst>
                <a:gd fmla="*/ 3 w 6" name="T0"/>
                <a:gd fmla="*/ 0 h 6" name="T1"/>
                <a:gd fmla="*/ 4 w 6" name="T2"/>
                <a:gd fmla="*/ 0 h 6" name="T3"/>
                <a:gd fmla="*/ 6 w 6" name="T4"/>
                <a:gd fmla="*/ 2 h 6" name="T5"/>
                <a:gd fmla="*/ 6 w 6" name="T6"/>
                <a:gd fmla="*/ 4 h 6" name="T7"/>
                <a:gd fmla="*/ 4 w 6" name="T8"/>
                <a:gd fmla="*/ 6 h 6" name="T9"/>
                <a:gd fmla="*/ 3 w 6" name="T10"/>
                <a:gd fmla="*/ 6 h 6" name="T11"/>
                <a:gd fmla="*/ 2 w 6" name="T12"/>
                <a:gd fmla="*/ 6 h 6" name="T13"/>
                <a:gd fmla="*/ 0 w 6" name="T14"/>
                <a:gd fmla="*/ 4 h 6" name="T15"/>
                <a:gd fmla="*/ 0 w 6" name="T16"/>
                <a:gd fmla="*/ 2 h 6" name="T17"/>
                <a:gd fmla="*/ 2 w 6" name="T18"/>
                <a:gd fmla="*/ 0 h 6" name="T19"/>
                <a:gd fmla="*/ 3 w 6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3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7703"/>
            <p:cNvSpPr/>
            <p:nvPr/>
          </p:nvSpPr>
          <p:spPr bwMode="auto">
            <a:xfrm>
              <a:off x="588741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4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7704"/>
            <p:cNvSpPr/>
            <p:nvPr/>
          </p:nvSpPr>
          <p:spPr bwMode="auto">
            <a:xfrm>
              <a:off x="5887414" y="3405538"/>
              <a:ext cx="66880" cy="50160"/>
            </a:xfrm>
            <a:custGeom>
              <a:gdLst>
                <a:gd fmla="*/ 4 w 8" name="T0"/>
                <a:gd fmla="*/ 0 h 6" name="T1"/>
                <a:gd fmla="*/ 6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7 w 8" name="T8"/>
                <a:gd fmla="*/ 5 h 6" name="T9"/>
                <a:gd fmla="*/ 7 w 8" name="T10"/>
                <a:gd fmla="*/ 5 h 6" name="T11"/>
                <a:gd fmla="*/ 4 w 8" name="T12"/>
                <a:gd fmla="*/ 6 h 6" name="T13"/>
                <a:gd fmla="*/ 3 w 8" name="T14"/>
                <a:gd fmla="*/ 6 h 6" name="T15"/>
                <a:gd fmla="*/ 2 w 8" name="T16"/>
                <a:gd fmla="*/ 5 h 6" name="T17"/>
                <a:gd fmla="*/ 0 w 8" name="T18"/>
                <a:gd fmla="*/ 4 h 6" name="T19"/>
                <a:gd fmla="*/ 2 w 8" name="T20"/>
                <a:gd fmla="*/ 2 h 6" name="T21"/>
                <a:gd fmla="*/ 3 w 8" name="T22"/>
                <a:gd fmla="*/ 1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7705"/>
            <p:cNvSpPr/>
            <p:nvPr/>
          </p:nvSpPr>
          <p:spPr bwMode="auto">
            <a:xfrm>
              <a:off x="5879054" y="333865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0 h 5" name="T3"/>
                <a:gd fmla="*/ 5 w 5" name="T4"/>
                <a:gd fmla="*/ 1 h 5" name="T5"/>
                <a:gd fmla="*/ 5 w 5" name="T6"/>
                <a:gd fmla="*/ 4 h 5" name="T7"/>
                <a:gd fmla="*/ 5 w 5" name="T8"/>
                <a:gd fmla="*/ 5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4 h 5" name="T15"/>
                <a:gd fmla="*/ 0 w 5" name="T16"/>
                <a:gd fmla="*/ 1 h 5" name="T17"/>
                <a:gd fmla="*/ 1 w 5" name="T18"/>
                <a:gd fmla="*/ 0 h 5" name="T19"/>
                <a:gd fmla="*/ 3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7706"/>
            <p:cNvSpPr/>
            <p:nvPr/>
          </p:nvSpPr>
          <p:spPr bwMode="auto">
            <a:xfrm>
              <a:off x="5920854" y="3288498"/>
              <a:ext cx="50160" cy="50160"/>
            </a:xfrm>
            <a:custGeom>
              <a:gdLst>
                <a:gd fmla="*/ 4 w 6" name="T0"/>
                <a:gd fmla="*/ 0 h 6" name="T1"/>
                <a:gd fmla="*/ 6 w 6" name="T2"/>
                <a:gd fmla="*/ 2 h 6" name="T3"/>
                <a:gd fmla="*/ 6 w 6" name="T4"/>
                <a:gd fmla="*/ 3 h 6" name="T5"/>
                <a:gd fmla="*/ 6 w 6" name="T6"/>
                <a:gd fmla="*/ 4 h 6" name="T7"/>
                <a:gd fmla="*/ 6 w 6" name="T8"/>
                <a:gd fmla="*/ 6 h 6" name="T9"/>
                <a:gd fmla="*/ 4 w 6" name="T10"/>
                <a:gd fmla="*/ 6 h 6" name="T11"/>
                <a:gd fmla="*/ 3 w 6" name="T12"/>
                <a:gd fmla="*/ 6 h 6" name="T13"/>
                <a:gd fmla="*/ 2 w 6" name="T14"/>
                <a:gd fmla="*/ 6 h 6" name="T15"/>
                <a:gd fmla="*/ 0 w 6" name="T16"/>
                <a:gd fmla="*/ 3 h 6" name="T17"/>
                <a:gd fmla="*/ 2 w 6" name="T18"/>
                <a:gd fmla="*/ 2 h 6" name="T19"/>
                <a:gd fmla="*/ 3 w 6" name="T20"/>
                <a:gd fmla="*/ 0 h 6" name="T21"/>
                <a:gd fmla="*/ 4 w 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6">
                  <a:moveTo>
                    <a:pt x="4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7707"/>
            <p:cNvSpPr/>
            <p:nvPr/>
          </p:nvSpPr>
          <p:spPr bwMode="auto">
            <a:xfrm>
              <a:off x="5937574" y="3455699"/>
              <a:ext cx="41800" cy="50160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5 w 5" name="T4"/>
                <a:gd fmla="*/ 3 h 6" name="T5"/>
                <a:gd fmla="*/ 5 w 5" name="T6"/>
                <a:gd fmla="*/ 6 h 6" name="T7"/>
                <a:gd fmla="*/ 2 w 5" name="T8"/>
                <a:gd fmla="*/ 6 h 6" name="T9"/>
                <a:gd fmla="*/ 1 w 5" name="T10"/>
                <a:gd fmla="*/ 6 h 6" name="T11"/>
                <a:gd fmla="*/ 0 w 5" name="T12"/>
                <a:gd fmla="*/ 3 h 6" name="T13"/>
                <a:gd fmla="*/ 1 w 5" name="T14"/>
                <a:gd fmla="*/ 2 h 6" name="T15"/>
                <a:gd fmla="*/ 2 w 5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7708"/>
            <p:cNvSpPr/>
            <p:nvPr/>
          </p:nvSpPr>
          <p:spPr bwMode="auto">
            <a:xfrm>
              <a:off x="5879054" y="3472419"/>
              <a:ext cx="58520" cy="41800"/>
            </a:xfrm>
            <a:custGeom>
              <a:gdLst>
                <a:gd fmla="*/ 3 w 7" name="T0"/>
                <a:gd fmla="*/ 0 h 5" name="T1"/>
                <a:gd fmla="*/ 5 w 7" name="T2"/>
                <a:gd fmla="*/ 1 h 5" name="T3"/>
                <a:gd fmla="*/ 7 w 7" name="T4"/>
                <a:gd fmla="*/ 2 h 5" name="T5"/>
                <a:gd fmla="*/ 5 w 7" name="T6"/>
                <a:gd fmla="*/ 4 h 5" name="T7"/>
                <a:gd fmla="*/ 4 w 7" name="T8"/>
                <a:gd fmla="*/ 5 h 5" name="T9"/>
                <a:gd fmla="*/ 1 w 7" name="T10"/>
                <a:gd fmla="*/ 5 h 5" name="T11"/>
                <a:gd fmla="*/ 0 w 7" name="T12"/>
                <a:gd fmla="*/ 2 h 5" name="T13"/>
                <a:gd fmla="*/ 1 w 7" name="T14"/>
                <a:gd fmla="*/ 1 h 5" name="T15"/>
                <a:gd fmla="*/ 3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3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7709"/>
            <p:cNvSpPr/>
            <p:nvPr/>
          </p:nvSpPr>
          <p:spPr bwMode="auto">
            <a:xfrm>
              <a:off x="5912494" y="3372098"/>
              <a:ext cx="66880" cy="50160"/>
            </a:xfrm>
            <a:custGeom>
              <a:gdLst>
                <a:gd fmla="*/ 4 w 8" name="T0"/>
                <a:gd fmla="*/ 0 h 6" name="T1"/>
                <a:gd fmla="*/ 5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8 w 8" name="T8"/>
                <a:gd fmla="*/ 4 h 6" name="T9"/>
                <a:gd fmla="*/ 7 w 8" name="T10"/>
                <a:gd fmla="*/ 5 h 6" name="T11"/>
                <a:gd fmla="*/ 5 w 8" name="T12"/>
                <a:gd fmla="*/ 6 h 6" name="T13"/>
                <a:gd fmla="*/ 3 w 8" name="T14"/>
                <a:gd fmla="*/ 5 h 6" name="T15"/>
                <a:gd fmla="*/ 1 w 8" name="T16"/>
                <a:gd fmla="*/ 5 h 6" name="T17"/>
                <a:gd fmla="*/ 0 w 8" name="T18"/>
                <a:gd fmla="*/ 2 h 6" name="T19"/>
                <a:gd fmla="*/ 1 w 8" name="T20"/>
                <a:gd fmla="*/ 1 h 6" name="T21"/>
                <a:gd fmla="*/ 1 w 8" name="T22"/>
                <a:gd fmla="*/ 0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7710"/>
            <p:cNvSpPr/>
            <p:nvPr/>
          </p:nvSpPr>
          <p:spPr bwMode="auto">
            <a:xfrm>
              <a:off x="5954294" y="3305218"/>
              <a:ext cx="58520" cy="50160"/>
            </a:xfrm>
            <a:custGeom>
              <a:gdLst>
                <a:gd fmla="*/ 4 w 7" name="T0"/>
                <a:gd fmla="*/ 0 h 6" name="T1"/>
                <a:gd fmla="*/ 6 w 7" name="T2"/>
                <a:gd fmla="*/ 0 h 6" name="T3"/>
                <a:gd fmla="*/ 7 w 7" name="T4"/>
                <a:gd fmla="*/ 1 h 6" name="T5"/>
                <a:gd fmla="*/ 7 w 7" name="T6"/>
                <a:gd fmla="*/ 2 h 6" name="T7"/>
                <a:gd fmla="*/ 7 w 7" name="T8"/>
                <a:gd fmla="*/ 4 h 6" name="T9"/>
                <a:gd fmla="*/ 6 w 7" name="T10"/>
                <a:gd fmla="*/ 6 h 6" name="T11"/>
                <a:gd fmla="*/ 4 w 7" name="T12"/>
                <a:gd fmla="*/ 6 h 6" name="T13"/>
                <a:gd fmla="*/ 3 w 7" name="T14"/>
                <a:gd fmla="*/ 6 h 6" name="T15"/>
                <a:gd fmla="*/ 2 w 7" name="T16"/>
                <a:gd fmla="*/ 5 h 6" name="T17"/>
                <a:gd fmla="*/ 0 w 7" name="T18"/>
                <a:gd fmla="*/ 4 h 6" name="T19"/>
                <a:gd fmla="*/ 0 w 7" name="T20"/>
                <a:gd fmla="*/ 1 h 6" name="T21"/>
                <a:gd fmla="*/ 2 w 7" name="T22"/>
                <a:gd fmla="*/ 0 h 6" name="T23"/>
                <a:gd fmla="*/ 4 w 7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7711"/>
            <p:cNvSpPr/>
            <p:nvPr/>
          </p:nvSpPr>
          <p:spPr bwMode="auto">
            <a:xfrm>
              <a:off x="5954294" y="3422258"/>
              <a:ext cx="58520" cy="50160"/>
            </a:xfrm>
            <a:custGeom>
              <a:gdLst>
                <a:gd fmla="*/ 3 w 7" name="T0"/>
                <a:gd fmla="*/ 0 h 6" name="T1"/>
                <a:gd fmla="*/ 6 w 7" name="T2"/>
                <a:gd fmla="*/ 0 h 6" name="T3"/>
                <a:gd fmla="*/ 7 w 7" name="T4"/>
                <a:gd fmla="*/ 3 h 6" name="T5"/>
                <a:gd fmla="*/ 6 w 7" name="T6"/>
                <a:gd fmla="*/ 4 h 6" name="T7"/>
                <a:gd fmla="*/ 3 w 7" name="T8"/>
                <a:gd fmla="*/ 6 h 6" name="T9"/>
                <a:gd fmla="*/ 2 w 7" name="T10"/>
                <a:gd fmla="*/ 4 h 6" name="T11"/>
                <a:gd fmla="*/ 0 w 7" name="T12"/>
                <a:gd fmla="*/ 3 h 6" name="T13"/>
                <a:gd fmla="*/ 2 w 7" name="T14"/>
                <a:gd fmla="*/ 0 h 6" name="T15"/>
                <a:gd fmla="*/ 3 w 7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7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7712"/>
            <p:cNvSpPr/>
            <p:nvPr/>
          </p:nvSpPr>
          <p:spPr bwMode="auto">
            <a:xfrm>
              <a:off x="5979374" y="334701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1 h 5" name="T3"/>
                <a:gd fmla="*/ 5 w 5" name="T4"/>
                <a:gd fmla="*/ 1 h 5" name="T5"/>
                <a:gd fmla="*/ 5 w 5" name="T6"/>
                <a:gd fmla="*/ 3 h 5" name="T7"/>
                <a:gd fmla="*/ 5 w 5" name="T8"/>
                <a:gd fmla="*/ 4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5 h 5" name="T15"/>
                <a:gd fmla="*/ 0 w 5" name="T16"/>
                <a:gd fmla="*/ 4 h 5" name="T17"/>
                <a:gd fmla="*/ 0 w 5" name="T18"/>
                <a:gd fmla="*/ 1 h 5" name="T19"/>
                <a:gd fmla="*/ 1 w 5" name="T20"/>
                <a:gd fmla="*/ 1 h 5" name="T21"/>
                <a:gd fmla="*/ 3 w 5" name="T22"/>
                <a:gd fmla="*/ 0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7713"/>
            <p:cNvSpPr/>
            <p:nvPr/>
          </p:nvSpPr>
          <p:spPr bwMode="auto">
            <a:xfrm>
              <a:off x="5920854" y="3321938"/>
              <a:ext cx="50160" cy="58520"/>
            </a:xfrm>
            <a:custGeom>
              <a:gdLst>
                <a:gd fmla="*/ 3 w 6" name="T0"/>
                <a:gd fmla="*/ 0 h 7" name="T1"/>
                <a:gd fmla="*/ 4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6 w 6" name="T8"/>
                <a:gd fmla="*/ 6 h 7" name="T9"/>
                <a:gd fmla="*/ 4 w 6" name="T10"/>
                <a:gd fmla="*/ 7 h 7" name="T11"/>
                <a:gd fmla="*/ 3 w 6" name="T12"/>
                <a:gd fmla="*/ 7 h 7" name="T13"/>
                <a:gd fmla="*/ 2 w 6" name="T14"/>
                <a:gd fmla="*/ 6 h 7" name="T15"/>
                <a:gd fmla="*/ 0 w 6" name="T16"/>
                <a:gd fmla="*/ 4 h 7" name="T17"/>
                <a:gd fmla="*/ 0 w 6" name="T18"/>
                <a:gd fmla="*/ 3 h 7" name="T19"/>
                <a:gd fmla="*/ 0 w 6" name="T20"/>
                <a:gd fmla="*/ 2 h 7" name="T21"/>
                <a:gd fmla="*/ 2 w 6" name="T22"/>
                <a:gd fmla="*/ 2 h 7" name="T23"/>
                <a:gd fmla="*/ 3 w 6" name="T24"/>
                <a:gd fmla="*/ 0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6" name="PA_库_矩形 215"/>
          <p:cNvSpPr/>
          <p:nvPr>
            <p:custDataLst>
              <p:tags r:id="rId3"/>
            </p:custDataLst>
          </p:nvPr>
        </p:nvSpPr>
        <p:spPr>
          <a:xfrm>
            <a:off x="4361062" y="2821819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第四部分</a:t>
            </a:r>
          </a:p>
        </p:txBody>
      </p:sp>
      <p:sp>
        <p:nvSpPr>
          <p:cNvPr id="214" name="PA_库_文本框 213"/>
          <p:cNvSpPr txBox="1"/>
          <p:nvPr>
            <p:custDataLst>
              <p:tags r:id="rId4"/>
            </p:custDataLst>
          </p:nvPr>
        </p:nvSpPr>
        <p:spPr>
          <a:xfrm>
            <a:off x="4140312" y="4395970"/>
            <a:ext cx="385826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活动预算</a:t>
            </a:r>
          </a:p>
        </p:txBody>
      </p:sp>
      <p:cxnSp>
        <p:nvCxnSpPr>
          <p:cNvPr id="12" name="PA_库_直接连接符 11"/>
          <p:cNvCxnSpPr/>
          <p:nvPr>
            <p:custDataLst>
              <p:tags r:id="rId5"/>
            </p:custDataLst>
          </p:nvPr>
        </p:nvCxnSpPr>
        <p:spPr>
          <a:xfrm>
            <a:off x="4475747" y="4106733"/>
            <a:ext cx="3224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269699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6"/>
      <p:bldP grpId="0" spid="2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活动预算</a:t>
            </a:r>
          </a:p>
        </p:txBody>
      </p:sp>
      <p:sp>
        <p:nvSpPr>
          <p:cNvPr id="3" name="Freeform 28"/>
          <p:cNvSpPr>
            <a:spLocks noEditPoints="1"/>
          </p:cNvSpPr>
          <p:nvPr/>
        </p:nvSpPr>
        <p:spPr bwMode="auto">
          <a:xfrm>
            <a:off x="4842785" y="569082"/>
            <a:ext cx="343257" cy="763908"/>
          </a:xfrm>
          <a:custGeom>
            <a:gdLst>
              <a:gd fmla="*/ 22 w 347" name="T0"/>
              <a:gd fmla="*/ 173 h 772" name="T1"/>
              <a:gd fmla="*/ 80 w 347" name="T2"/>
              <a:gd fmla="*/ 269 h 772" name="T3"/>
              <a:gd fmla="*/ 237 w 347" name="T4"/>
              <a:gd fmla="*/ 191 h 772" name="T5"/>
              <a:gd fmla="*/ 160 w 347" name="T6"/>
              <a:gd fmla="*/ 765 h 772" name="T7"/>
              <a:gd fmla="*/ 231 w 347" name="T8"/>
              <a:gd fmla="*/ 647 h 772" name="T9"/>
              <a:gd fmla="*/ 270 w 347" name="T10"/>
              <a:gd fmla="*/ 499 h 772" name="T11"/>
              <a:gd fmla="*/ 296 w 347" name="T12"/>
              <a:gd fmla="*/ 401 h 772" name="T13"/>
              <a:gd fmla="*/ 79 w 347" name="T14"/>
              <a:gd fmla="*/ 259 h 772" name="T15"/>
              <a:gd fmla="*/ 52 w 347" name="T16"/>
              <a:gd fmla="*/ 275 h 772" name="T17"/>
              <a:gd fmla="*/ 60 w 347" name="T18"/>
              <a:gd fmla="*/ 258 h 772" name="T19"/>
              <a:gd fmla="*/ 49 w 347" name="T20"/>
              <a:gd fmla="*/ 255 h 772" name="T21"/>
              <a:gd fmla="*/ 38 w 347" name="T22"/>
              <a:gd fmla="*/ 250 h 772" name="T23"/>
              <a:gd fmla="*/ 16 w 347" name="T24"/>
              <a:gd fmla="*/ 256 h 772" name="T25"/>
              <a:gd fmla="*/ 13 w 347" name="T26"/>
              <a:gd fmla="*/ 237 h 772" name="T27"/>
              <a:gd fmla="*/ 14 w 347" name="T28"/>
              <a:gd fmla="*/ 226 h 772" name="T29"/>
              <a:gd fmla="*/ 19 w 347" name="T30"/>
              <a:gd fmla="*/ 210 h 772" name="T31"/>
              <a:gd fmla="*/ 39 w 347" name="T32"/>
              <a:gd fmla="*/ 180 h 772" name="T33"/>
              <a:gd fmla="*/ 114 w 347" name="T34"/>
              <a:gd fmla="*/ 174 h 772" name="T35"/>
              <a:gd fmla="*/ 98 w 347" name="T36"/>
              <a:gd fmla="*/ 68 h 772" name="T37"/>
              <a:gd fmla="*/ 165 w 347" name="T38"/>
              <a:gd fmla="*/ 97 h 772" name="T39"/>
              <a:gd fmla="*/ 170 w 347" name="T40"/>
              <a:gd fmla="*/ 102 h 772" name="T41"/>
              <a:gd fmla="*/ 251 w 347" name="T42"/>
              <a:gd fmla="*/ 137 h 772" name="T43"/>
              <a:gd fmla="*/ 229 w 347" name="T44"/>
              <a:gd fmla="*/ 138 h 772" name="T45"/>
              <a:gd fmla="*/ 218 w 347" name="T46"/>
              <a:gd fmla="*/ 126 h 772" name="T47"/>
              <a:gd fmla="*/ 225 w 347" name="T48"/>
              <a:gd fmla="*/ 108 h 772" name="T49"/>
              <a:gd fmla="*/ 219 w 347" name="T50"/>
              <a:gd fmla="*/ 100 h 772" name="T51"/>
              <a:gd fmla="*/ 186 w 347" name="T52"/>
              <a:gd fmla="*/ 114 h 772" name="T53"/>
              <a:gd fmla="*/ 180 w 347" name="T54"/>
              <a:gd fmla="*/ 107 h 772" name="T55"/>
              <a:gd fmla="*/ 171 w 347" name="T56"/>
              <a:gd fmla="*/ 91 h 772" name="T57"/>
              <a:gd fmla="*/ 181 w 347" name="T58"/>
              <a:gd fmla="*/ 70 h 772" name="T59"/>
              <a:gd fmla="*/ 170 w 347" name="T60"/>
              <a:gd fmla="*/ 63 h 772" name="T61"/>
              <a:gd fmla="*/ 151 w 347" name="T62"/>
              <a:gd fmla="*/ 67 h 772" name="T63"/>
              <a:gd fmla="*/ 135 w 347" name="T64"/>
              <a:gd fmla="*/ 57 h 772" name="T65"/>
              <a:gd fmla="*/ 136 w 347" name="T66"/>
              <a:gd fmla="*/ 46 h 772" name="T67"/>
              <a:gd fmla="*/ 297 w 347" name="T68"/>
              <a:gd fmla="*/ 54 h 772" name="T69"/>
              <a:gd fmla="*/ 247 w 347" name="T70"/>
              <a:gd fmla="*/ 149 h 772" name="T71"/>
              <a:gd fmla="*/ 122 w 347" name="T72"/>
              <a:gd fmla="*/ 739 h 772" name="T73"/>
              <a:gd fmla="*/ 207 w 347" name="T74"/>
              <a:gd fmla="*/ 689 h 772" name="T75"/>
              <a:gd fmla="*/ 206 w 347" name="T76"/>
              <a:gd fmla="*/ 651 h 772" name="T77"/>
              <a:gd fmla="*/ 192 w 347" name="T78"/>
              <a:gd fmla="*/ 650 h 772" name="T79"/>
              <a:gd fmla="*/ 175 w 347" name="T80"/>
              <a:gd fmla="*/ 653 h 772" name="T81"/>
              <a:gd fmla="*/ 157 w 347" name="T82"/>
              <a:gd fmla="*/ 655 h 772" name="T83"/>
              <a:gd fmla="*/ 119 w 347" name="T84"/>
              <a:gd fmla="*/ 675 h 772" name="T85"/>
              <a:gd fmla="*/ 122 w 347" name="T86"/>
              <a:gd fmla="*/ 661 h 772" name="T87"/>
              <a:gd fmla="*/ 134 w 347" name="T88"/>
              <a:gd fmla="*/ 626 h 772" name="T89"/>
              <a:gd fmla="*/ 161 w 347" name="T90"/>
              <a:gd fmla="*/ 589 h 772" name="T91"/>
              <a:gd fmla="*/ 164 w 347" name="T92"/>
              <a:gd fmla="*/ 576 h 772" name="T93"/>
              <a:gd fmla="*/ 150 w 347" name="T94"/>
              <a:gd fmla="*/ 575 h 772" name="T95"/>
              <a:gd fmla="*/ 261 w 347" name="T96"/>
              <a:gd fmla="*/ 497 h 772" name="T97"/>
              <a:gd fmla="*/ 286 w 347" name="T98"/>
              <a:gd fmla="*/ 402 h 772" name="T99"/>
              <a:gd fmla="*/ 237 w 347" name="T100"/>
              <a:gd fmla="*/ 400 h 772" name="T101"/>
              <a:gd fmla="*/ 211 w 347" name="T102"/>
              <a:gd fmla="*/ 407 h 772" name="T103"/>
              <a:gd fmla="*/ 201 w 347" name="T104"/>
              <a:gd fmla="*/ 402 h 772" name="T105"/>
              <a:gd fmla="*/ 209 w 347" name="T106"/>
              <a:gd fmla="*/ 375 h 772" name="T107"/>
              <a:gd fmla="*/ 248 w 347" name="T108"/>
              <a:gd fmla="*/ 330 h 772" name="T109"/>
              <a:gd fmla="*/ 242 w 347" name="T110"/>
              <a:gd fmla="*/ 321 h 772" name="T111"/>
              <a:gd fmla="*/ 225 w 347" name="T112"/>
              <a:gd fmla="*/ 320 h 772" name="T113"/>
              <a:gd fmla="*/ 229 w 347" name="T114"/>
              <a:gd fmla="*/ 306 h 772" name="T115"/>
              <a:gd fmla="*/ 237 w 347" name="T116"/>
              <a:gd fmla="*/ 276 h 772" name="T117"/>
              <a:gd fmla="*/ 288 w 347" name="T118"/>
              <a:gd fmla="*/ 127 h 77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72" w="347">
                <a:moveTo>
                  <a:pt x="267" y="23"/>
                </a:moveTo>
                <a:cubicBezTo>
                  <a:pt x="217" y="0"/>
                  <a:pt x="155" y="14"/>
                  <a:pt x="112" y="45"/>
                </a:cubicBezTo>
                <a:cubicBezTo>
                  <a:pt x="71" y="75"/>
                  <a:pt x="43" y="119"/>
                  <a:pt x="25" y="166"/>
                </a:cubicBezTo>
                <a:cubicBezTo>
                  <a:pt x="25" y="167"/>
                  <a:pt x="24" y="167"/>
                  <a:pt x="24" y="167"/>
                </a:cubicBezTo>
                <a:cubicBezTo>
                  <a:pt x="21" y="168"/>
                  <a:pt x="21" y="172"/>
                  <a:pt x="22" y="173"/>
                </a:cubicBezTo>
                <a:cubicBezTo>
                  <a:pt x="16" y="191"/>
                  <a:pt x="11" y="209"/>
                  <a:pt x="7" y="226"/>
                </a:cubicBezTo>
                <a:cubicBezTo>
                  <a:pt x="6" y="228"/>
                  <a:pt x="7" y="229"/>
                  <a:pt x="7" y="229"/>
                </a:cubicBezTo>
                <a:cubicBezTo>
                  <a:pt x="0" y="248"/>
                  <a:pt x="11" y="272"/>
                  <a:pt x="29" y="280"/>
                </a:cubicBezTo>
                <a:cubicBezTo>
                  <a:pt x="45" y="288"/>
                  <a:pt x="69" y="283"/>
                  <a:pt x="79" y="269"/>
                </a:cubicBezTo>
                <a:cubicBezTo>
                  <a:pt x="79" y="269"/>
                  <a:pt x="80" y="269"/>
                  <a:pt x="80" y="269"/>
                </a:cubicBezTo>
                <a:cubicBezTo>
                  <a:pt x="80" y="267"/>
                  <a:pt x="81" y="266"/>
                  <a:pt x="83" y="266"/>
                </a:cubicBezTo>
                <a:cubicBezTo>
                  <a:pt x="83" y="265"/>
                  <a:pt x="84" y="264"/>
                  <a:pt x="85" y="264"/>
                </a:cubicBezTo>
                <a:cubicBezTo>
                  <a:pt x="98" y="235"/>
                  <a:pt x="109" y="205"/>
                  <a:pt x="123" y="177"/>
                </a:cubicBezTo>
                <a:cubicBezTo>
                  <a:pt x="136" y="149"/>
                  <a:pt x="164" y="113"/>
                  <a:pt x="200" y="126"/>
                </a:cubicBezTo>
                <a:cubicBezTo>
                  <a:pt x="226" y="135"/>
                  <a:pt x="235" y="167"/>
                  <a:pt x="237" y="191"/>
                </a:cubicBezTo>
                <a:cubicBezTo>
                  <a:pt x="239" y="224"/>
                  <a:pt x="231" y="257"/>
                  <a:pt x="223" y="288"/>
                </a:cubicBezTo>
                <a:cubicBezTo>
                  <a:pt x="207" y="353"/>
                  <a:pt x="187" y="418"/>
                  <a:pt x="168" y="482"/>
                </a:cubicBezTo>
                <a:cubicBezTo>
                  <a:pt x="148" y="549"/>
                  <a:pt x="125" y="616"/>
                  <a:pt x="106" y="683"/>
                </a:cubicBezTo>
                <a:cubicBezTo>
                  <a:pt x="106" y="685"/>
                  <a:pt x="106" y="686"/>
                  <a:pt x="107" y="687"/>
                </a:cubicBezTo>
                <a:cubicBezTo>
                  <a:pt x="95" y="722"/>
                  <a:pt x="118" y="772"/>
                  <a:pt x="160" y="765"/>
                </a:cubicBezTo>
                <a:cubicBezTo>
                  <a:pt x="180" y="761"/>
                  <a:pt x="195" y="745"/>
                  <a:pt x="203" y="727"/>
                </a:cubicBezTo>
                <a:cubicBezTo>
                  <a:pt x="214" y="704"/>
                  <a:pt x="221" y="677"/>
                  <a:pt x="228" y="651"/>
                </a:cubicBezTo>
                <a:cubicBezTo>
                  <a:pt x="229" y="651"/>
                  <a:pt x="230" y="650"/>
                  <a:pt x="231" y="649"/>
                </a:cubicBezTo>
                <a:cubicBezTo>
                  <a:pt x="231" y="649"/>
                  <a:pt x="231" y="649"/>
                  <a:pt x="231" y="649"/>
                </a:cubicBezTo>
                <a:cubicBezTo>
                  <a:pt x="231" y="648"/>
                  <a:pt x="231" y="648"/>
                  <a:pt x="231" y="647"/>
                </a:cubicBezTo>
                <a:cubicBezTo>
                  <a:pt x="231" y="647"/>
                  <a:pt x="231" y="646"/>
                  <a:pt x="231" y="645"/>
                </a:cubicBezTo>
                <a:cubicBezTo>
                  <a:pt x="231" y="645"/>
                  <a:pt x="231" y="644"/>
                  <a:pt x="230" y="644"/>
                </a:cubicBezTo>
                <a:cubicBezTo>
                  <a:pt x="231" y="643"/>
                  <a:pt x="232" y="643"/>
                  <a:pt x="232" y="642"/>
                </a:cubicBezTo>
                <a:cubicBezTo>
                  <a:pt x="233" y="638"/>
                  <a:pt x="234" y="634"/>
                  <a:pt x="236" y="629"/>
                </a:cubicBezTo>
                <a:cubicBezTo>
                  <a:pt x="247" y="586"/>
                  <a:pt x="259" y="542"/>
                  <a:pt x="270" y="499"/>
                </a:cubicBezTo>
                <a:cubicBezTo>
                  <a:pt x="270" y="499"/>
                  <a:pt x="270" y="499"/>
                  <a:pt x="270" y="499"/>
                </a:cubicBezTo>
                <a:cubicBezTo>
                  <a:pt x="270" y="498"/>
                  <a:pt x="270" y="498"/>
                  <a:pt x="270" y="497"/>
                </a:cubicBezTo>
                <a:cubicBezTo>
                  <a:pt x="271" y="495"/>
                  <a:pt x="272" y="493"/>
                  <a:pt x="273" y="490"/>
                </a:cubicBezTo>
                <a:cubicBezTo>
                  <a:pt x="273" y="490"/>
                  <a:pt x="272" y="490"/>
                  <a:pt x="272" y="490"/>
                </a:cubicBezTo>
                <a:cubicBezTo>
                  <a:pt x="280" y="460"/>
                  <a:pt x="288" y="430"/>
                  <a:pt x="296" y="401"/>
                </a:cubicBezTo>
                <a:cubicBezTo>
                  <a:pt x="306" y="361"/>
                  <a:pt x="316" y="322"/>
                  <a:pt x="327" y="282"/>
                </a:cubicBezTo>
                <a:cubicBezTo>
                  <a:pt x="336" y="245"/>
                  <a:pt x="345" y="208"/>
                  <a:pt x="346" y="169"/>
                </a:cubicBezTo>
                <a:cubicBezTo>
                  <a:pt x="347" y="111"/>
                  <a:pt x="323" y="48"/>
                  <a:pt x="267" y="23"/>
                </a:cubicBezTo>
                <a:close/>
                <a:moveTo>
                  <a:pt x="81" y="258"/>
                </a:moveTo>
                <a:cubicBezTo>
                  <a:pt x="80" y="258"/>
                  <a:pt x="79" y="258"/>
                  <a:pt x="79" y="259"/>
                </a:cubicBezTo>
                <a:cubicBezTo>
                  <a:pt x="77" y="260"/>
                  <a:pt x="76" y="261"/>
                  <a:pt x="74" y="263"/>
                </a:cubicBezTo>
                <a:cubicBezTo>
                  <a:pt x="77" y="260"/>
                  <a:pt x="79" y="258"/>
                  <a:pt x="82" y="255"/>
                </a:cubicBezTo>
                <a:cubicBezTo>
                  <a:pt x="82" y="255"/>
                  <a:pt x="81" y="254"/>
                  <a:pt x="81" y="254"/>
                </a:cubicBezTo>
                <a:cubicBezTo>
                  <a:pt x="75" y="259"/>
                  <a:pt x="71" y="264"/>
                  <a:pt x="66" y="269"/>
                </a:cubicBezTo>
                <a:cubicBezTo>
                  <a:pt x="61" y="272"/>
                  <a:pt x="57" y="274"/>
                  <a:pt x="52" y="275"/>
                </a:cubicBezTo>
                <a:cubicBezTo>
                  <a:pt x="57" y="270"/>
                  <a:pt x="62" y="266"/>
                  <a:pt x="66" y="261"/>
                </a:cubicBezTo>
                <a:cubicBezTo>
                  <a:pt x="67" y="261"/>
                  <a:pt x="66" y="260"/>
                  <a:pt x="65" y="260"/>
                </a:cubicBezTo>
                <a:cubicBezTo>
                  <a:pt x="60" y="265"/>
                  <a:pt x="55" y="270"/>
                  <a:pt x="50" y="275"/>
                </a:cubicBezTo>
                <a:cubicBezTo>
                  <a:pt x="47" y="276"/>
                  <a:pt x="44" y="276"/>
                  <a:pt x="40" y="275"/>
                </a:cubicBezTo>
                <a:cubicBezTo>
                  <a:pt x="47" y="269"/>
                  <a:pt x="53" y="263"/>
                  <a:pt x="60" y="258"/>
                </a:cubicBezTo>
                <a:cubicBezTo>
                  <a:pt x="61" y="257"/>
                  <a:pt x="60" y="256"/>
                  <a:pt x="60" y="257"/>
                </a:cubicBezTo>
                <a:cubicBezTo>
                  <a:pt x="52" y="262"/>
                  <a:pt x="45" y="268"/>
                  <a:pt x="39" y="275"/>
                </a:cubicBezTo>
                <a:cubicBezTo>
                  <a:pt x="36" y="274"/>
                  <a:pt x="34" y="274"/>
                  <a:pt x="32" y="272"/>
                </a:cubicBezTo>
                <a:cubicBezTo>
                  <a:pt x="32" y="272"/>
                  <a:pt x="31" y="272"/>
                  <a:pt x="31" y="272"/>
                </a:cubicBezTo>
                <a:cubicBezTo>
                  <a:pt x="37" y="266"/>
                  <a:pt x="43" y="261"/>
                  <a:pt x="49" y="255"/>
                </a:cubicBezTo>
                <a:cubicBezTo>
                  <a:pt x="50" y="254"/>
                  <a:pt x="49" y="254"/>
                  <a:pt x="49" y="254"/>
                </a:cubicBezTo>
                <a:cubicBezTo>
                  <a:pt x="42" y="260"/>
                  <a:pt x="36" y="266"/>
                  <a:pt x="30" y="271"/>
                </a:cubicBezTo>
                <a:cubicBezTo>
                  <a:pt x="27" y="270"/>
                  <a:pt x="25" y="268"/>
                  <a:pt x="22" y="266"/>
                </a:cubicBezTo>
                <a:cubicBezTo>
                  <a:pt x="28" y="261"/>
                  <a:pt x="34" y="256"/>
                  <a:pt x="39" y="251"/>
                </a:cubicBezTo>
                <a:cubicBezTo>
                  <a:pt x="40" y="250"/>
                  <a:pt x="39" y="249"/>
                  <a:pt x="38" y="250"/>
                </a:cubicBezTo>
                <a:cubicBezTo>
                  <a:pt x="33" y="255"/>
                  <a:pt x="27" y="260"/>
                  <a:pt x="22" y="265"/>
                </a:cubicBezTo>
                <a:cubicBezTo>
                  <a:pt x="20" y="263"/>
                  <a:pt x="18" y="260"/>
                  <a:pt x="17" y="258"/>
                </a:cubicBezTo>
                <a:cubicBezTo>
                  <a:pt x="24" y="249"/>
                  <a:pt x="32" y="242"/>
                  <a:pt x="40" y="235"/>
                </a:cubicBezTo>
                <a:cubicBezTo>
                  <a:pt x="41" y="235"/>
                  <a:pt x="40" y="234"/>
                  <a:pt x="39" y="234"/>
                </a:cubicBezTo>
                <a:cubicBezTo>
                  <a:pt x="31" y="241"/>
                  <a:pt x="23" y="248"/>
                  <a:pt x="16" y="256"/>
                </a:cubicBezTo>
                <a:cubicBezTo>
                  <a:pt x="15" y="254"/>
                  <a:pt x="14" y="251"/>
                  <a:pt x="14" y="248"/>
                </a:cubicBezTo>
                <a:cubicBezTo>
                  <a:pt x="21" y="241"/>
                  <a:pt x="28" y="234"/>
                  <a:pt x="36" y="227"/>
                </a:cubicBezTo>
                <a:cubicBezTo>
                  <a:pt x="36" y="227"/>
                  <a:pt x="35" y="226"/>
                  <a:pt x="35" y="226"/>
                </a:cubicBezTo>
                <a:cubicBezTo>
                  <a:pt x="27" y="233"/>
                  <a:pt x="20" y="240"/>
                  <a:pt x="13" y="247"/>
                </a:cubicBezTo>
                <a:cubicBezTo>
                  <a:pt x="13" y="244"/>
                  <a:pt x="13" y="241"/>
                  <a:pt x="13" y="237"/>
                </a:cubicBezTo>
                <a:cubicBezTo>
                  <a:pt x="20" y="228"/>
                  <a:pt x="29" y="220"/>
                  <a:pt x="38" y="213"/>
                </a:cubicBezTo>
                <a:cubicBezTo>
                  <a:pt x="38" y="213"/>
                  <a:pt x="38" y="212"/>
                  <a:pt x="37" y="212"/>
                </a:cubicBezTo>
                <a:cubicBezTo>
                  <a:pt x="28" y="219"/>
                  <a:pt x="20" y="227"/>
                  <a:pt x="13" y="236"/>
                </a:cubicBezTo>
                <a:cubicBezTo>
                  <a:pt x="13" y="233"/>
                  <a:pt x="13" y="230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5"/>
                  <a:pt x="14" y="224"/>
                  <a:pt x="14" y="223"/>
                </a:cubicBezTo>
                <a:cubicBezTo>
                  <a:pt x="22" y="215"/>
                  <a:pt x="31" y="207"/>
                  <a:pt x="40" y="200"/>
                </a:cubicBezTo>
                <a:cubicBezTo>
                  <a:pt x="41" y="200"/>
                  <a:pt x="40" y="199"/>
                  <a:pt x="40" y="199"/>
                </a:cubicBezTo>
                <a:cubicBezTo>
                  <a:pt x="31" y="205"/>
                  <a:pt x="23" y="213"/>
                  <a:pt x="15" y="221"/>
                </a:cubicBezTo>
                <a:cubicBezTo>
                  <a:pt x="16" y="217"/>
                  <a:pt x="18" y="214"/>
                  <a:pt x="19" y="210"/>
                </a:cubicBezTo>
                <a:cubicBezTo>
                  <a:pt x="24" y="204"/>
                  <a:pt x="29" y="199"/>
                  <a:pt x="36" y="194"/>
                </a:cubicBezTo>
                <a:cubicBezTo>
                  <a:pt x="36" y="194"/>
                  <a:pt x="35" y="193"/>
                  <a:pt x="35" y="193"/>
                </a:cubicBezTo>
                <a:cubicBezTo>
                  <a:pt x="29" y="197"/>
                  <a:pt x="24" y="202"/>
                  <a:pt x="20" y="207"/>
                </a:cubicBezTo>
                <a:cubicBezTo>
                  <a:pt x="21" y="204"/>
                  <a:pt x="22" y="201"/>
                  <a:pt x="23" y="198"/>
                </a:cubicBezTo>
                <a:cubicBezTo>
                  <a:pt x="28" y="191"/>
                  <a:pt x="33" y="185"/>
                  <a:pt x="39" y="180"/>
                </a:cubicBezTo>
                <a:cubicBezTo>
                  <a:pt x="40" y="180"/>
                  <a:pt x="39" y="179"/>
                  <a:pt x="38" y="179"/>
                </a:cubicBezTo>
                <a:cubicBezTo>
                  <a:pt x="33" y="184"/>
                  <a:pt x="28" y="189"/>
                  <a:pt x="24" y="194"/>
                </a:cubicBezTo>
                <a:cubicBezTo>
                  <a:pt x="27" y="187"/>
                  <a:pt x="29" y="180"/>
                  <a:pt x="32" y="174"/>
                </a:cubicBezTo>
                <a:cubicBezTo>
                  <a:pt x="43" y="172"/>
                  <a:pt x="55" y="170"/>
                  <a:pt x="67" y="170"/>
                </a:cubicBezTo>
                <a:cubicBezTo>
                  <a:pt x="83" y="169"/>
                  <a:pt x="98" y="171"/>
                  <a:pt x="114" y="174"/>
                </a:cubicBezTo>
                <a:cubicBezTo>
                  <a:pt x="101" y="201"/>
                  <a:pt x="91" y="230"/>
                  <a:pt x="81" y="258"/>
                </a:cubicBezTo>
                <a:close/>
                <a:moveTo>
                  <a:pt x="164" y="118"/>
                </a:moveTo>
                <a:cubicBezTo>
                  <a:pt x="141" y="128"/>
                  <a:pt x="126" y="150"/>
                  <a:pt x="115" y="172"/>
                </a:cubicBezTo>
                <a:cubicBezTo>
                  <a:pt x="92" y="163"/>
                  <a:pt x="62" y="157"/>
                  <a:pt x="36" y="163"/>
                </a:cubicBezTo>
                <a:cubicBezTo>
                  <a:pt x="51" y="128"/>
                  <a:pt x="70" y="95"/>
                  <a:pt x="98" y="68"/>
                </a:cubicBezTo>
                <a:cubicBezTo>
                  <a:pt x="101" y="64"/>
                  <a:pt x="105" y="61"/>
                  <a:pt x="109" y="58"/>
                </a:cubicBezTo>
                <a:cubicBezTo>
                  <a:pt x="124" y="64"/>
                  <a:pt x="138" y="68"/>
                  <a:pt x="151" y="79"/>
                </a:cubicBezTo>
                <a:cubicBezTo>
                  <a:pt x="157" y="84"/>
                  <a:pt x="161" y="89"/>
                  <a:pt x="165" y="95"/>
                </a:cubicBezTo>
                <a:cubicBezTo>
                  <a:pt x="165" y="95"/>
                  <a:pt x="164" y="95"/>
                  <a:pt x="164" y="96"/>
                </a:cubicBezTo>
                <a:cubicBezTo>
                  <a:pt x="163" y="96"/>
                  <a:pt x="164" y="97"/>
                  <a:pt x="165" y="97"/>
                </a:cubicBezTo>
                <a:cubicBezTo>
                  <a:pt x="165" y="96"/>
                  <a:pt x="165" y="96"/>
                  <a:pt x="166" y="96"/>
                </a:cubicBezTo>
                <a:cubicBezTo>
                  <a:pt x="167" y="98"/>
                  <a:pt x="168" y="99"/>
                  <a:pt x="169" y="101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2"/>
                  <a:pt x="169" y="103"/>
                  <a:pt x="169" y="103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2" y="106"/>
                  <a:pt x="174" y="111"/>
                  <a:pt x="176" y="115"/>
                </a:cubicBezTo>
                <a:cubicBezTo>
                  <a:pt x="172" y="116"/>
                  <a:pt x="168" y="117"/>
                  <a:pt x="164" y="118"/>
                </a:cubicBezTo>
                <a:close/>
                <a:moveTo>
                  <a:pt x="235" y="147"/>
                </a:moveTo>
                <a:cubicBezTo>
                  <a:pt x="241" y="144"/>
                  <a:pt x="246" y="141"/>
                  <a:pt x="251" y="138"/>
                </a:cubicBezTo>
                <a:cubicBezTo>
                  <a:pt x="252" y="137"/>
                  <a:pt x="252" y="136"/>
                  <a:pt x="251" y="137"/>
                </a:cubicBezTo>
                <a:cubicBezTo>
                  <a:pt x="245" y="140"/>
                  <a:pt x="240" y="143"/>
                  <a:pt x="234" y="146"/>
                </a:cubicBezTo>
                <a:cubicBezTo>
                  <a:pt x="233" y="144"/>
                  <a:pt x="232" y="141"/>
                  <a:pt x="230" y="139"/>
                </a:cubicBezTo>
                <a:cubicBezTo>
                  <a:pt x="235" y="136"/>
                  <a:pt x="239" y="132"/>
                  <a:pt x="244" y="129"/>
                </a:cubicBezTo>
                <a:cubicBezTo>
                  <a:pt x="244" y="128"/>
                  <a:pt x="243" y="127"/>
                  <a:pt x="243" y="127"/>
                </a:cubicBezTo>
                <a:cubicBezTo>
                  <a:pt x="238" y="131"/>
                  <a:pt x="234" y="134"/>
                  <a:pt x="229" y="138"/>
                </a:cubicBezTo>
                <a:cubicBezTo>
                  <a:pt x="228" y="136"/>
                  <a:pt x="226" y="134"/>
                  <a:pt x="224" y="132"/>
                </a:cubicBezTo>
                <a:cubicBezTo>
                  <a:pt x="228" y="129"/>
                  <a:pt x="232" y="127"/>
                  <a:pt x="235" y="124"/>
                </a:cubicBezTo>
                <a:cubicBezTo>
                  <a:pt x="236" y="123"/>
                  <a:pt x="235" y="122"/>
                  <a:pt x="234" y="123"/>
                </a:cubicBezTo>
                <a:cubicBezTo>
                  <a:pt x="231" y="125"/>
                  <a:pt x="227" y="128"/>
                  <a:pt x="223" y="131"/>
                </a:cubicBezTo>
                <a:cubicBezTo>
                  <a:pt x="222" y="129"/>
                  <a:pt x="220" y="128"/>
                  <a:pt x="218" y="126"/>
                </a:cubicBezTo>
                <a:cubicBezTo>
                  <a:pt x="222" y="123"/>
                  <a:pt x="226" y="120"/>
                  <a:pt x="229" y="117"/>
                </a:cubicBezTo>
                <a:cubicBezTo>
                  <a:pt x="230" y="116"/>
                  <a:pt x="229" y="115"/>
                  <a:pt x="229" y="116"/>
                </a:cubicBezTo>
                <a:cubicBezTo>
                  <a:pt x="225" y="119"/>
                  <a:pt x="221" y="122"/>
                  <a:pt x="218" y="126"/>
                </a:cubicBezTo>
                <a:cubicBezTo>
                  <a:pt x="215" y="124"/>
                  <a:pt x="212" y="122"/>
                  <a:pt x="209" y="120"/>
                </a:cubicBezTo>
                <a:cubicBezTo>
                  <a:pt x="215" y="117"/>
                  <a:pt x="220" y="113"/>
                  <a:pt x="225" y="108"/>
                </a:cubicBezTo>
                <a:cubicBezTo>
                  <a:pt x="225" y="108"/>
                  <a:pt x="224" y="107"/>
                  <a:pt x="224" y="107"/>
                </a:cubicBezTo>
                <a:cubicBezTo>
                  <a:pt x="219" y="112"/>
                  <a:pt x="214" y="116"/>
                  <a:pt x="208" y="119"/>
                </a:cubicBezTo>
                <a:cubicBezTo>
                  <a:pt x="205" y="118"/>
                  <a:pt x="202" y="117"/>
                  <a:pt x="199" y="116"/>
                </a:cubicBezTo>
                <a:cubicBezTo>
                  <a:pt x="206" y="111"/>
                  <a:pt x="213" y="106"/>
                  <a:pt x="220" y="101"/>
                </a:cubicBezTo>
                <a:cubicBezTo>
                  <a:pt x="220" y="101"/>
                  <a:pt x="220" y="100"/>
                  <a:pt x="219" y="100"/>
                </a:cubicBezTo>
                <a:cubicBezTo>
                  <a:pt x="212" y="105"/>
                  <a:pt x="205" y="110"/>
                  <a:pt x="198" y="116"/>
                </a:cubicBezTo>
                <a:cubicBezTo>
                  <a:pt x="195" y="115"/>
                  <a:pt x="191" y="114"/>
                  <a:pt x="188" y="114"/>
                </a:cubicBezTo>
                <a:cubicBezTo>
                  <a:pt x="196" y="108"/>
                  <a:pt x="203" y="103"/>
                  <a:pt x="210" y="96"/>
                </a:cubicBezTo>
                <a:cubicBezTo>
                  <a:pt x="211" y="96"/>
                  <a:pt x="210" y="95"/>
                  <a:pt x="209" y="95"/>
                </a:cubicBezTo>
                <a:cubicBezTo>
                  <a:pt x="202" y="102"/>
                  <a:pt x="194" y="108"/>
                  <a:pt x="186" y="114"/>
                </a:cubicBezTo>
                <a:cubicBezTo>
                  <a:pt x="185" y="114"/>
                  <a:pt x="183" y="114"/>
                  <a:pt x="182" y="114"/>
                </a:cubicBezTo>
                <a:cubicBezTo>
                  <a:pt x="182" y="112"/>
                  <a:pt x="181" y="110"/>
                  <a:pt x="180" y="109"/>
                </a:cubicBezTo>
                <a:cubicBezTo>
                  <a:pt x="188" y="102"/>
                  <a:pt x="195" y="96"/>
                  <a:pt x="203" y="90"/>
                </a:cubicBezTo>
                <a:cubicBezTo>
                  <a:pt x="204" y="89"/>
                  <a:pt x="204" y="88"/>
                  <a:pt x="203" y="89"/>
                </a:cubicBezTo>
                <a:cubicBezTo>
                  <a:pt x="194" y="94"/>
                  <a:pt x="187" y="100"/>
                  <a:pt x="180" y="107"/>
                </a:cubicBezTo>
                <a:cubicBezTo>
                  <a:pt x="178" y="104"/>
                  <a:pt x="177" y="101"/>
                  <a:pt x="175" y="98"/>
                </a:cubicBezTo>
                <a:cubicBezTo>
                  <a:pt x="181" y="93"/>
                  <a:pt x="187" y="88"/>
                  <a:pt x="193" y="83"/>
                </a:cubicBezTo>
                <a:cubicBezTo>
                  <a:pt x="193" y="82"/>
                  <a:pt x="193" y="82"/>
                  <a:pt x="192" y="82"/>
                </a:cubicBezTo>
                <a:cubicBezTo>
                  <a:pt x="186" y="87"/>
                  <a:pt x="181" y="92"/>
                  <a:pt x="175" y="96"/>
                </a:cubicBezTo>
                <a:cubicBezTo>
                  <a:pt x="174" y="95"/>
                  <a:pt x="173" y="93"/>
                  <a:pt x="171" y="91"/>
                </a:cubicBezTo>
                <a:cubicBezTo>
                  <a:pt x="177" y="86"/>
                  <a:pt x="182" y="82"/>
                  <a:pt x="187" y="78"/>
                </a:cubicBezTo>
                <a:cubicBezTo>
                  <a:pt x="188" y="78"/>
                  <a:pt x="187" y="77"/>
                  <a:pt x="186" y="77"/>
                </a:cubicBezTo>
                <a:cubicBezTo>
                  <a:pt x="181" y="81"/>
                  <a:pt x="176" y="85"/>
                  <a:pt x="171" y="90"/>
                </a:cubicBezTo>
                <a:cubicBezTo>
                  <a:pt x="169" y="87"/>
                  <a:pt x="167" y="85"/>
                  <a:pt x="165" y="82"/>
                </a:cubicBezTo>
                <a:cubicBezTo>
                  <a:pt x="170" y="77"/>
                  <a:pt x="175" y="73"/>
                  <a:pt x="181" y="70"/>
                </a:cubicBezTo>
                <a:cubicBezTo>
                  <a:pt x="182" y="70"/>
                  <a:pt x="181" y="69"/>
                  <a:pt x="181" y="69"/>
                </a:cubicBezTo>
                <a:cubicBezTo>
                  <a:pt x="174" y="71"/>
                  <a:pt x="169" y="76"/>
                  <a:pt x="165" y="81"/>
                </a:cubicBezTo>
                <a:cubicBezTo>
                  <a:pt x="163" y="79"/>
                  <a:pt x="161" y="76"/>
                  <a:pt x="158" y="74"/>
                </a:cubicBezTo>
                <a:cubicBezTo>
                  <a:pt x="163" y="71"/>
                  <a:pt x="167" y="67"/>
                  <a:pt x="171" y="64"/>
                </a:cubicBezTo>
                <a:cubicBezTo>
                  <a:pt x="171" y="63"/>
                  <a:pt x="171" y="63"/>
                  <a:pt x="170" y="63"/>
                </a:cubicBezTo>
                <a:cubicBezTo>
                  <a:pt x="166" y="66"/>
                  <a:pt x="162" y="70"/>
                  <a:pt x="158" y="73"/>
                </a:cubicBezTo>
                <a:cubicBezTo>
                  <a:pt x="156" y="71"/>
                  <a:pt x="154" y="70"/>
                  <a:pt x="152" y="68"/>
                </a:cubicBezTo>
                <a:cubicBezTo>
                  <a:pt x="157" y="63"/>
                  <a:pt x="163" y="58"/>
                  <a:pt x="168" y="53"/>
                </a:cubicBezTo>
                <a:cubicBezTo>
                  <a:pt x="169" y="53"/>
                  <a:pt x="168" y="52"/>
                  <a:pt x="168" y="52"/>
                </a:cubicBezTo>
                <a:cubicBezTo>
                  <a:pt x="162" y="57"/>
                  <a:pt x="156" y="62"/>
                  <a:pt x="151" y="67"/>
                </a:cubicBezTo>
                <a:cubicBezTo>
                  <a:pt x="149" y="66"/>
                  <a:pt x="147" y="64"/>
                  <a:pt x="145" y="63"/>
                </a:cubicBezTo>
                <a:cubicBezTo>
                  <a:pt x="150" y="59"/>
                  <a:pt x="154" y="55"/>
                  <a:pt x="159" y="51"/>
                </a:cubicBezTo>
                <a:cubicBezTo>
                  <a:pt x="159" y="50"/>
                  <a:pt x="159" y="49"/>
                  <a:pt x="158" y="50"/>
                </a:cubicBezTo>
                <a:cubicBezTo>
                  <a:pt x="153" y="54"/>
                  <a:pt x="149" y="58"/>
                  <a:pt x="144" y="62"/>
                </a:cubicBezTo>
                <a:cubicBezTo>
                  <a:pt x="141" y="60"/>
                  <a:pt x="138" y="58"/>
                  <a:pt x="135" y="57"/>
                </a:cubicBezTo>
                <a:cubicBezTo>
                  <a:pt x="138" y="55"/>
                  <a:pt x="140" y="52"/>
                  <a:pt x="142" y="50"/>
                </a:cubicBezTo>
                <a:cubicBezTo>
                  <a:pt x="143" y="49"/>
                  <a:pt x="142" y="48"/>
                  <a:pt x="142" y="49"/>
                </a:cubicBezTo>
                <a:cubicBezTo>
                  <a:pt x="139" y="51"/>
                  <a:pt x="137" y="54"/>
                  <a:pt x="134" y="56"/>
                </a:cubicBezTo>
                <a:cubicBezTo>
                  <a:pt x="132" y="55"/>
                  <a:pt x="129" y="54"/>
                  <a:pt x="127" y="54"/>
                </a:cubicBezTo>
                <a:cubicBezTo>
                  <a:pt x="130" y="51"/>
                  <a:pt x="133" y="48"/>
                  <a:pt x="136" y="46"/>
                </a:cubicBezTo>
                <a:cubicBezTo>
                  <a:pt x="137" y="46"/>
                  <a:pt x="137" y="45"/>
                  <a:pt x="136" y="45"/>
                </a:cubicBezTo>
                <a:cubicBezTo>
                  <a:pt x="132" y="47"/>
                  <a:pt x="129" y="50"/>
                  <a:pt x="126" y="53"/>
                </a:cubicBezTo>
                <a:cubicBezTo>
                  <a:pt x="123" y="53"/>
                  <a:pt x="121" y="52"/>
                  <a:pt x="118" y="51"/>
                </a:cubicBezTo>
                <a:cubicBezTo>
                  <a:pt x="158" y="23"/>
                  <a:pt x="212" y="11"/>
                  <a:pt x="259" y="29"/>
                </a:cubicBezTo>
                <a:cubicBezTo>
                  <a:pt x="274" y="35"/>
                  <a:pt x="286" y="44"/>
                  <a:pt x="297" y="54"/>
                </a:cubicBezTo>
                <a:cubicBezTo>
                  <a:pt x="297" y="76"/>
                  <a:pt x="296" y="95"/>
                  <a:pt x="286" y="115"/>
                </a:cubicBezTo>
                <a:cubicBezTo>
                  <a:pt x="277" y="134"/>
                  <a:pt x="263" y="159"/>
                  <a:pt x="241" y="162"/>
                </a:cubicBezTo>
                <a:cubicBezTo>
                  <a:pt x="241" y="160"/>
                  <a:pt x="240" y="158"/>
                  <a:pt x="239" y="156"/>
                </a:cubicBezTo>
                <a:cubicBezTo>
                  <a:pt x="242" y="154"/>
                  <a:pt x="245" y="152"/>
                  <a:pt x="248" y="149"/>
                </a:cubicBezTo>
                <a:cubicBezTo>
                  <a:pt x="248" y="149"/>
                  <a:pt x="248" y="148"/>
                  <a:pt x="247" y="149"/>
                </a:cubicBezTo>
                <a:cubicBezTo>
                  <a:pt x="245" y="151"/>
                  <a:pt x="242" y="153"/>
                  <a:pt x="239" y="155"/>
                </a:cubicBezTo>
                <a:cubicBezTo>
                  <a:pt x="238" y="152"/>
                  <a:pt x="236" y="150"/>
                  <a:pt x="235" y="147"/>
                </a:cubicBezTo>
                <a:close/>
                <a:moveTo>
                  <a:pt x="207" y="689"/>
                </a:moveTo>
                <a:cubicBezTo>
                  <a:pt x="201" y="708"/>
                  <a:pt x="196" y="729"/>
                  <a:pt x="182" y="743"/>
                </a:cubicBezTo>
                <a:cubicBezTo>
                  <a:pt x="163" y="761"/>
                  <a:pt x="138" y="760"/>
                  <a:pt x="122" y="739"/>
                </a:cubicBezTo>
                <a:cubicBezTo>
                  <a:pt x="110" y="722"/>
                  <a:pt x="109" y="702"/>
                  <a:pt x="115" y="684"/>
                </a:cubicBezTo>
                <a:cubicBezTo>
                  <a:pt x="115" y="683"/>
                  <a:pt x="115" y="683"/>
                  <a:pt x="115" y="682"/>
                </a:cubicBezTo>
                <a:cubicBezTo>
                  <a:pt x="115" y="681"/>
                  <a:pt x="115" y="681"/>
                  <a:pt x="116" y="680"/>
                </a:cubicBezTo>
                <a:cubicBezTo>
                  <a:pt x="151" y="688"/>
                  <a:pt x="187" y="681"/>
                  <a:pt x="216" y="661"/>
                </a:cubicBezTo>
                <a:cubicBezTo>
                  <a:pt x="213" y="670"/>
                  <a:pt x="210" y="680"/>
                  <a:pt x="207" y="689"/>
                </a:cubicBezTo>
                <a:close/>
                <a:moveTo>
                  <a:pt x="225" y="636"/>
                </a:moveTo>
                <a:cubicBezTo>
                  <a:pt x="225" y="636"/>
                  <a:pt x="224" y="637"/>
                  <a:pt x="224" y="637"/>
                </a:cubicBezTo>
                <a:cubicBezTo>
                  <a:pt x="223" y="641"/>
                  <a:pt x="221" y="645"/>
                  <a:pt x="220" y="649"/>
                </a:cubicBezTo>
                <a:cubicBezTo>
                  <a:pt x="208" y="658"/>
                  <a:pt x="196" y="665"/>
                  <a:pt x="182" y="670"/>
                </a:cubicBezTo>
                <a:cubicBezTo>
                  <a:pt x="190" y="663"/>
                  <a:pt x="197" y="657"/>
                  <a:pt x="206" y="651"/>
                </a:cubicBezTo>
                <a:cubicBezTo>
                  <a:pt x="206" y="650"/>
                  <a:pt x="206" y="649"/>
                  <a:pt x="205" y="650"/>
                </a:cubicBezTo>
                <a:cubicBezTo>
                  <a:pt x="196" y="656"/>
                  <a:pt x="187" y="663"/>
                  <a:pt x="179" y="671"/>
                </a:cubicBezTo>
                <a:cubicBezTo>
                  <a:pt x="174" y="672"/>
                  <a:pt x="169" y="674"/>
                  <a:pt x="164" y="675"/>
                </a:cubicBezTo>
                <a:cubicBezTo>
                  <a:pt x="164" y="675"/>
                  <a:pt x="164" y="675"/>
                  <a:pt x="164" y="675"/>
                </a:cubicBezTo>
                <a:cubicBezTo>
                  <a:pt x="173" y="666"/>
                  <a:pt x="183" y="658"/>
                  <a:pt x="192" y="650"/>
                </a:cubicBezTo>
                <a:cubicBezTo>
                  <a:pt x="192" y="649"/>
                  <a:pt x="192" y="649"/>
                  <a:pt x="191" y="649"/>
                </a:cubicBezTo>
                <a:cubicBezTo>
                  <a:pt x="181" y="657"/>
                  <a:pt x="172" y="666"/>
                  <a:pt x="163" y="674"/>
                </a:cubicBezTo>
                <a:cubicBezTo>
                  <a:pt x="163" y="674"/>
                  <a:pt x="163" y="675"/>
                  <a:pt x="163" y="675"/>
                </a:cubicBezTo>
                <a:cubicBezTo>
                  <a:pt x="158" y="676"/>
                  <a:pt x="153" y="676"/>
                  <a:pt x="148" y="677"/>
                </a:cubicBezTo>
                <a:cubicBezTo>
                  <a:pt x="157" y="669"/>
                  <a:pt x="167" y="662"/>
                  <a:pt x="175" y="653"/>
                </a:cubicBezTo>
                <a:cubicBezTo>
                  <a:pt x="176" y="653"/>
                  <a:pt x="175" y="652"/>
                  <a:pt x="174" y="652"/>
                </a:cubicBezTo>
                <a:cubicBezTo>
                  <a:pt x="165" y="661"/>
                  <a:pt x="156" y="669"/>
                  <a:pt x="145" y="677"/>
                </a:cubicBezTo>
                <a:cubicBezTo>
                  <a:pt x="141" y="677"/>
                  <a:pt x="137" y="677"/>
                  <a:pt x="133" y="676"/>
                </a:cubicBezTo>
                <a:cubicBezTo>
                  <a:pt x="141" y="669"/>
                  <a:pt x="149" y="663"/>
                  <a:pt x="158" y="656"/>
                </a:cubicBezTo>
                <a:cubicBezTo>
                  <a:pt x="158" y="655"/>
                  <a:pt x="158" y="654"/>
                  <a:pt x="157" y="655"/>
                </a:cubicBezTo>
                <a:cubicBezTo>
                  <a:pt x="148" y="662"/>
                  <a:pt x="140" y="669"/>
                  <a:pt x="131" y="676"/>
                </a:cubicBezTo>
                <a:cubicBezTo>
                  <a:pt x="127" y="676"/>
                  <a:pt x="124" y="676"/>
                  <a:pt x="120" y="675"/>
                </a:cubicBezTo>
                <a:cubicBezTo>
                  <a:pt x="130" y="666"/>
                  <a:pt x="141" y="657"/>
                  <a:pt x="152" y="649"/>
                </a:cubicBezTo>
                <a:cubicBezTo>
                  <a:pt x="152" y="648"/>
                  <a:pt x="152" y="647"/>
                  <a:pt x="151" y="648"/>
                </a:cubicBezTo>
                <a:cubicBezTo>
                  <a:pt x="140" y="656"/>
                  <a:pt x="129" y="665"/>
                  <a:pt x="119" y="675"/>
                </a:cubicBezTo>
                <a:cubicBezTo>
                  <a:pt x="118" y="675"/>
                  <a:pt x="118" y="675"/>
                  <a:pt x="118" y="675"/>
                </a:cubicBezTo>
                <a:cubicBezTo>
                  <a:pt x="119" y="671"/>
                  <a:pt x="120" y="667"/>
                  <a:pt x="121" y="664"/>
                </a:cubicBezTo>
                <a:cubicBezTo>
                  <a:pt x="133" y="650"/>
                  <a:pt x="146" y="639"/>
                  <a:pt x="161" y="630"/>
                </a:cubicBezTo>
                <a:cubicBezTo>
                  <a:pt x="162" y="630"/>
                  <a:pt x="161" y="629"/>
                  <a:pt x="161" y="629"/>
                </a:cubicBezTo>
                <a:cubicBezTo>
                  <a:pt x="146" y="637"/>
                  <a:pt x="133" y="648"/>
                  <a:pt x="122" y="661"/>
                </a:cubicBezTo>
                <a:cubicBezTo>
                  <a:pt x="124" y="656"/>
                  <a:pt x="126" y="651"/>
                  <a:pt x="127" y="647"/>
                </a:cubicBezTo>
                <a:cubicBezTo>
                  <a:pt x="137" y="638"/>
                  <a:pt x="147" y="629"/>
                  <a:pt x="157" y="621"/>
                </a:cubicBezTo>
                <a:cubicBezTo>
                  <a:pt x="157" y="620"/>
                  <a:pt x="156" y="619"/>
                  <a:pt x="156" y="620"/>
                </a:cubicBezTo>
                <a:cubicBezTo>
                  <a:pt x="146" y="627"/>
                  <a:pt x="137" y="635"/>
                  <a:pt x="128" y="644"/>
                </a:cubicBezTo>
                <a:cubicBezTo>
                  <a:pt x="130" y="638"/>
                  <a:pt x="132" y="632"/>
                  <a:pt x="134" y="626"/>
                </a:cubicBezTo>
                <a:cubicBezTo>
                  <a:pt x="142" y="618"/>
                  <a:pt x="151" y="610"/>
                  <a:pt x="160" y="602"/>
                </a:cubicBezTo>
                <a:cubicBezTo>
                  <a:pt x="161" y="601"/>
                  <a:pt x="160" y="601"/>
                  <a:pt x="159" y="601"/>
                </a:cubicBezTo>
                <a:cubicBezTo>
                  <a:pt x="150" y="608"/>
                  <a:pt x="142" y="615"/>
                  <a:pt x="135" y="624"/>
                </a:cubicBezTo>
                <a:cubicBezTo>
                  <a:pt x="137" y="618"/>
                  <a:pt x="138" y="613"/>
                  <a:pt x="140" y="607"/>
                </a:cubicBezTo>
                <a:cubicBezTo>
                  <a:pt x="146" y="600"/>
                  <a:pt x="153" y="594"/>
                  <a:pt x="161" y="589"/>
                </a:cubicBezTo>
                <a:cubicBezTo>
                  <a:pt x="162" y="589"/>
                  <a:pt x="161" y="588"/>
                  <a:pt x="161" y="588"/>
                </a:cubicBezTo>
                <a:cubicBezTo>
                  <a:pt x="153" y="593"/>
                  <a:pt x="147" y="598"/>
                  <a:pt x="141" y="605"/>
                </a:cubicBezTo>
                <a:cubicBezTo>
                  <a:pt x="142" y="601"/>
                  <a:pt x="143" y="597"/>
                  <a:pt x="144" y="594"/>
                </a:cubicBezTo>
                <a:cubicBezTo>
                  <a:pt x="151" y="588"/>
                  <a:pt x="158" y="583"/>
                  <a:pt x="165" y="577"/>
                </a:cubicBezTo>
                <a:cubicBezTo>
                  <a:pt x="165" y="577"/>
                  <a:pt x="165" y="576"/>
                  <a:pt x="164" y="576"/>
                </a:cubicBezTo>
                <a:cubicBezTo>
                  <a:pt x="157" y="581"/>
                  <a:pt x="151" y="586"/>
                  <a:pt x="145" y="592"/>
                </a:cubicBezTo>
                <a:cubicBezTo>
                  <a:pt x="146" y="587"/>
                  <a:pt x="148" y="582"/>
                  <a:pt x="149" y="577"/>
                </a:cubicBezTo>
                <a:cubicBezTo>
                  <a:pt x="154" y="572"/>
                  <a:pt x="159" y="568"/>
                  <a:pt x="163" y="563"/>
                </a:cubicBezTo>
                <a:cubicBezTo>
                  <a:pt x="164" y="562"/>
                  <a:pt x="163" y="562"/>
                  <a:pt x="163" y="562"/>
                </a:cubicBezTo>
                <a:cubicBezTo>
                  <a:pt x="158" y="566"/>
                  <a:pt x="154" y="571"/>
                  <a:pt x="150" y="575"/>
                </a:cubicBezTo>
                <a:cubicBezTo>
                  <a:pt x="152" y="568"/>
                  <a:pt x="154" y="562"/>
                  <a:pt x="156" y="555"/>
                </a:cubicBezTo>
                <a:cubicBezTo>
                  <a:pt x="195" y="557"/>
                  <a:pt x="228" y="534"/>
                  <a:pt x="258" y="510"/>
                </a:cubicBezTo>
                <a:cubicBezTo>
                  <a:pt x="247" y="552"/>
                  <a:pt x="236" y="594"/>
                  <a:pt x="225" y="636"/>
                </a:cubicBezTo>
                <a:close/>
                <a:moveTo>
                  <a:pt x="286" y="402"/>
                </a:moveTo>
                <a:cubicBezTo>
                  <a:pt x="278" y="433"/>
                  <a:pt x="269" y="465"/>
                  <a:pt x="261" y="497"/>
                </a:cubicBezTo>
                <a:cubicBezTo>
                  <a:pt x="231" y="523"/>
                  <a:pt x="199" y="548"/>
                  <a:pt x="158" y="549"/>
                </a:cubicBezTo>
                <a:cubicBezTo>
                  <a:pt x="162" y="533"/>
                  <a:pt x="167" y="517"/>
                  <a:pt x="172" y="501"/>
                </a:cubicBezTo>
                <a:cubicBezTo>
                  <a:pt x="181" y="471"/>
                  <a:pt x="190" y="442"/>
                  <a:pt x="199" y="412"/>
                </a:cubicBezTo>
                <a:cubicBezTo>
                  <a:pt x="237" y="419"/>
                  <a:pt x="270" y="393"/>
                  <a:pt x="296" y="366"/>
                </a:cubicBezTo>
                <a:cubicBezTo>
                  <a:pt x="292" y="378"/>
                  <a:pt x="289" y="390"/>
                  <a:pt x="286" y="402"/>
                </a:cubicBezTo>
                <a:close/>
                <a:moveTo>
                  <a:pt x="300" y="350"/>
                </a:moveTo>
                <a:cubicBezTo>
                  <a:pt x="283" y="368"/>
                  <a:pt x="265" y="387"/>
                  <a:pt x="243" y="398"/>
                </a:cubicBezTo>
                <a:cubicBezTo>
                  <a:pt x="246" y="396"/>
                  <a:pt x="248" y="394"/>
                  <a:pt x="250" y="392"/>
                </a:cubicBezTo>
                <a:cubicBezTo>
                  <a:pt x="251" y="392"/>
                  <a:pt x="250" y="391"/>
                  <a:pt x="249" y="391"/>
                </a:cubicBezTo>
                <a:cubicBezTo>
                  <a:pt x="245" y="394"/>
                  <a:pt x="241" y="397"/>
                  <a:pt x="237" y="400"/>
                </a:cubicBezTo>
                <a:cubicBezTo>
                  <a:pt x="230" y="404"/>
                  <a:pt x="222" y="406"/>
                  <a:pt x="214" y="407"/>
                </a:cubicBezTo>
                <a:cubicBezTo>
                  <a:pt x="223" y="400"/>
                  <a:pt x="233" y="393"/>
                  <a:pt x="241" y="385"/>
                </a:cubicBezTo>
                <a:cubicBezTo>
                  <a:pt x="242" y="385"/>
                  <a:pt x="241" y="384"/>
                  <a:pt x="240" y="384"/>
                </a:cubicBezTo>
                <a:cubicBezTo>
                  <a:pt x="231" y="393"/>
                  <a:pt x="222" y="400"/>
                  <a:pt x="211" y="406"/>
                </a:cubicBezTo>
                <a:cubicBezTo>
                  <a:pt x="211" y="406"/>
                  <a:pt x="211" y="407"/>
                  <a:pt x="211" y="407"/>
                </a:cubicBezTo>
                <a:cubicBezTo>
                  <a:pt x="208" y="407"/>
                  <a:pt x="204" y="407"/>
                  <a:pt x="200" y="407"/>
                </a:cubicBezTo>
                <a:cubicBezTo>
                  <a:pt x="200" y="406"/>
                  <a:pt x="201" y="405"/>
                  <a:pt x="201" y="404"/>
                </a:cubicBezTo>
                <a:cubicBezTo>
                  <a:pt x="214" y="394"/>
                  <a:pt x="228" y="385"/>
                  <a:pt x="241" y="375"/>
                </a:cubicBezTo>
                <a:cubicBezTo>
                  <a:pt x="242" y="375"/>
                  <a:pt x="241" y="373"/>
                  <a:pt x="240" y="374"/>
                </a:cubicBezTo>
                <a:cubicBezTo>
                  <a:pt x="227" y="383"/>
                  <a:pt x="214" y="392"/>
                  <a:pt x="201" y="402"/>
                </a:cubicBezTo>
                <a:cubicBezTo>
                  <a:pt x="203" y="397"/>
                  <a:pt x="204" y="393"/>
                  <a:pt x="205" y="389"/>
                </a:cubicBezTo>
                <a:cubicBezTo>
                  <a:pt x="219" y="379"/>
                  <a:pt x="232" y="368"/>
                  <a:pt x="246" y="357"/>
                </a:cubicBezTo>
                <a:cubicBezTo>
                  <a:pt x="246" y="357"/>
                  <a:pt x="245" y="356"/>
                  <a:pt x="245" y="356"/>
                </a:cubicBezTo>
                <a:cubicBezTo>
                  <a:pt x="232" y="366"/>
                  <a:pt x="219" y="376"/>
                  <a:pt x="206" y="387"/>
                </a:cubicBezTo>
                <a:cubicBezTo>
                  <a:pt x="207" y="383"/>
                  <a:pt x="208" y="379"/>
                  <a:pt x="209" y="375"/>
                </a:cubicBezTo>
                <a:cubicBezTo>
                  <a:pt x="222" y="365"/>
                  <a:pt x="234" y="355"/>
                  <a:pt x="246" y="344"/>
                </a:cubicBezTo>
                <a:cubicBezTo>
                  <a:pt x="246" y="344"/>
                  <a:pt x="245" y="343"/>
                  <a:pt x="245" y="343"/>
                </a:cubicBezTo>
                <a:cubicBezTo>
                  <a:pt x="233" y="353"/>
                  <a:pt x="221" y="363"/>
                  <a:pt x="210" y="373"/>
                </a:cubicBezTo>
                <a:cubicBezTo>
                  <a:pt x="211" y="368"/>
                  <a:pt x="213" y="364"/>
                  <a:pt x="214" y="359"/>
                </a:cubicBezTo>
                <a:cubicBezTo>
                  <a:pt x="224" y="348"/>
                  <a:pt x="236" y="338"/>
                  <a:pt x="248" y="330"/>
                </a:cubicBezTo>
                <a:cubicBezTo>
                  <a:pt x="249" y="329"/>
                  <a:pt x="248" y="328"/>
                  <a:pt x="248" y="328"/>
                </a:cubicBezTo>
                <a:cubicBezTo>
                  <a:pt x="235" y="336"/>
                  <a:pt x="224" y="346"/>
                  <a:pt x="214" y="357"/>
                </a:cubicBezTo>
                <a:cubicBezTo>
                  <a:pt x="216" y="351"/>
                  <a:pt x="218" y="345"/>
                  <a:pt x="220" y="339"/>
                </a:cubicBezTo>
                <a:cubicBezTo>
                  <a:pt x="227" y="334"/>
                  <a:pt x="235" y="328"/>
                  <a:pt x="242" y="322"/>
                </a:cubicBezTo>
                <a:cubicBezTo>
                  <a:pt x="243" y="322"/>
                  <a:pt x="242" y="321"/>
                  <a:pt x="242" y="321"/>
                </a:cubicBezTo>
                <a:cubicBezTo>
                  <a:pt x="234" y="327"/>
                  <a:pt x="227" y="332"/>
                  <a:pt x="220" y="337"/>
                </a:cubicBezTo>
                <a:cubicBezTo>
                  <a:pt x="222" y="332"/>
                  <a:pt x="223" y="327"/>
                  <a:pt x="224" y="322"/>
                </a:cubicBezTo>
                <a:cubicBezTo>
                  <a:pt x="230" y="317"/>
                  <a:pt x="236" y="312"/>
                  <a:pt x="242" y="308"/>
                </a:cubicBezTo>
                <a:cubicBezTo>
                  <a:pt x="243" y="308"/>
                  <a:pt x="242" y="307"/>
                  <a:pt x="242" y="307"/>
                </a:cubicBezTo>
                <a:cubicBezTo>
                  <a:pt x="236" y="311"/>
                  <a:pt x="230" y="315"/>
                  <a:pt x="225" y="320"/>
                </a:cubicBezTo>
                <a:cubicBezTo>
                  <a:pt x="225" y="319"/>
                  <a:pt x="226" y="318"/>
                  <a:pt x="226" y="317"/>
                </a:cubicBezTo>
                <a:cubicBezTo>
                  <a:pt x="227" y="314"/>
                  <a:pt x="228" y="311"/>
                  <a:pt x="229" y="307"/>
                </a:cubicBezTo>
                <a:cubicBezTo>
                  <a:pt x="234" y="302"/>
                  <a:pt x="239" y="298"/>
                  <a:pt x="246" y="294"/>
                </a:cubicBezTo>
                <a:cubicBezTo>
                  <a:pt x="246" y="293"/>
                  <a:pt x="246" y="293"/>
                  <a:pt x="245" y="293"/>
                </a:cubicBezTo>
                <a:cubicBezTo>
                  <a:pt x="239" y="297"/>
                  <a:pt x="234" y="301"/>
                  <a:pt x="229" y="306"/>
                </a:cubicBezTo>
                <a:cubicBezTo>
                  <a:pt x="230" y="302"/>
                  <a:pt x="231" y="299"/>
                  <a:pt x="232" y="296"/>
                </a:cubicBezTo>
                <a:cubicBezTo>
                  <a:pt x="237" y="290"/>
                  <a:pt x="242" y="285"/>
                  <a:pt x="248" y="281"/>
                </a:cubicBezTo>
                <a:cubicBezTo>
                  <a:pt x="249" y="281"/>
                  <a:pt x="248" y="280"/>
                  <a:pt x="247" y="280"/>
                </a:cubicBezTo>
                <a:cubicBezTo>
                  <a:pt x="242" y="284"/>
                  <a:pt x="237" y="288"/>
                  <a:pt x="232" y="293"/>
                </a:cubicBezTo>
                <a:cubicBezTo>
                  <a:pt x="234" y="287"/>
                  <a:pt x="235" y="282"/>
                  <a:pt x="237" y="276"/>
                </a:cubicBezTo>
                <a:cubicBezTo>
                  <a:pt x="281" y="275"/>
                  <a:pt x="313" y="244"/>
                  <a:pt x="333" y="207"/>
                </a:cubicBezTo>
                <a:cubicBezTo>
                  <a:pt x="327" y="255"/>
                  <a:pt x="314" y="303"/>
                  <a:pt x="300" y="350"/>
                </a:cubicBezTo>
                <a:close/>
                <a:moveTo>
                  <a:pt x="238" y="270"/>
                </a:moveTo>
                <a:cubicBezTo>
                  <a:pt x="246" y="236"/>
                  <a:pt x="251" y="201"/>
                  <a:pt x="243" y="168"/>
                </a:cubicBezTo>
                <a:cubicBezTo>
                  <a:pt x="264" y="166"/>
                  <a:pt x="279" y="144"/>
                  <a:pt x="288" y="127"/>
                </a:cubicBezTo>
                <a:cubicBezTo>
                  <a:pt x="299" y="108"/>
                  <a:pt x="307" y="85"/>
                  <a:pt x="304" y="63"/>
                </a:cubicBezTo>
                <a:cubicBezTo>
                  <a:pt x="331" y="97"/>
                  <a:pt x="339" y="145"/>
                  <a:pt x="336" y="188"/>
                </a:cubicBezTo>
                <a:cubicBezTo>
                  <a:pt x="316" y="228"/>
                  <a:pt x="286" y="265"/>
                  <a:pt x="238" y="270"/>
                </a:cubicBezTo>
                <a:close/>
              </a:path>
            </a:pathLst>
          </a:custGeom>
          <a:solidFill>
            <a:srgbClr val="DA172F"/>
          </a:solidFill>
          <a:ln cap="flat" w="16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4" name="Freeform 7506"/>
          <p:cNvSpPr>
            <a:spLocks noEditPoints="1"/>
          </p:cNvSpPr>
          <p:nvPr/>
        </p:nvSpPr>
        <p:spPr bwMode="auto">
          <a:xfrm>
            <a:off x="4072313" y="1661660"/>
            <a:ext cx="4047374" cy="4152944"/>
          </a:xfrm>
          <a:custGeom>
            <a:gdLst>
              <a:gd fmla="*/ 61 w 115" name="T0"/>
              <a:gd fmla="*/ 99 h 118" name="T1"/>
              <a:gd fmla="*/ 56 w 115" name="T2"/>
              <a:gd fmla="*/ 106 h 118" name="T3"/>
              <a:gd fmla="*/ 52 w 115" name="T4"/>
              <a:gd fmla="*/ 97 h 118" name="T5"/>
              <a:gd fmla="*/ 40 w 115" name="T6"/>
              <a:gd fmla="*/ 90 h 118" name="T7"/>
              <a:gd fmla="*/ 71 w 115" name="T8"/>
              <a:gd fmla="*/ 86 h 118" name="T9"/>
              <a:gd fmla="*/ 41 w 115" name="T10"/>
              <a:gd fmla="*/ 85 h 118" name="T11"/>
              <a:gd fmla="*/ 40 w 115" name="T12"/>
              <a:gd fmla="*/ 84 h 118" name="T13"/>
              <a:gd fmla="*/ 92 w 115" name="T14"/>
              <a:gd fmla="*/ 61 h 118" name="T15"/>
              <a:gd fmla="*/ 92 w 115" name="T16"/>
              <a:gd fmla="*/ 73 h 118" name="T17"/>
              <a:gd fmla="*/ 99 w 115" name="T18"/>
              <a:gd fmla="*/ 81 h 118" name="T19"/>
              <a:gd fmla="*/ 91 w 115" name="T20"/>
              <a:gd fmla="*/ 82 h 118" name="T21"/>
              <a:gd fmla="*/ 77 w 115" name="T22"/>
              <a:gd fmla="*/ 72 h 118" name="T23"/>
              <a:gd fmla="*/ 20 w 115" name="T24"/>
              <a:gd fmla="*/ 60 h 118" name="T25"/>
              <a:gd fmla="*/ 30 w 115" name="T26"/>
              <a:gd fmla="*/ 76 h 118" name="T27"/>
              <a:gd fmla="*/ 23 w 115" name="T28"/>
              <a:gd fmla="*/ 84 h 118" name="T29"/>
              <a:gd fmla="*/ 15 w 115" name="T30"/>
              <a:gd fmla="*/ 82 h 118" name="T31"/>
              <a:gd fmla="*/ 20 w 115" name="T32"/>
              <a:gd fmla="*/ 73 h 118" name="T33"/>
              <a:gd fmla="*/ 22 w 115" name="T34"/>
              <a:gd fmla="*/ 60 h 118" name="T35"/>
              <a:gd fmla="*/ 57 w 115" name="T36"/>
              <a:gd fmla="*/ 70 h 118" name="T37"/>
              <a:gd fmla="*/ 61 w 115" name="T38"/>
              <a:gd fmla="*/ 66 h 118" name="T39"/>
              <a:gd fmla="*/ 68 w 115" name="T40"/>
              <a:gd fmla="*/ 64 h 118" name="T41"/>
              <a:gd fmla="*/ 55 w 115" name="T42"/>
              <a:gd fmla="*/ 60 h 118" name="T43"/>
              <a:gd fmla="*/ 53 w 115" name="T44"/>
              <a:gd fmla="*/ 64 h 118" name="T45"/>
              <a:gd fmla="*/ 68 w 115" name="T46"/>
              <a:gd fmla="*/ 61 h 118" name="T47"/>
              <a:gd fmla="*/ 44 w 115" name="T48"/>
              <a:gd fmla="*/ 60 h 118" name="T49"/>
              <a:gd fmla="*/ 48 w 115" name="T50"/>
              <a:gd fmla="*/ 58 h 118" name="T51"/>
              <a:gd fmla="*/ 53 w 115" name="T52"/>
              <a:gd fmla="*/ 54 h 118" name="T53"/>
              <a:gd fmla="*/ 61 w 115" name="T54"/>
              <a:gd fmla="*/ 56 h 118" name="T55"/>
              <a:gd fmla="*/ 55 w 115" name="T56"/>
              <a:gd fmla="*/ 52 h 118" name="T57"/>
              <a:gd fmla="*/ 56 w 115" name="T58"/>
              <a:gd fmla="*/ 48 h 118" name="T59"/>
              <a:gd fmla="*/ 75 w 115" name="T60"/>
              <a:gd fmla="*/ 50 h 118" name="T61"/>
              <a:gd fmla="*/ 47 w 115" name="T62"/>
              <a:gd fmla="*/ 52 h 118" name="T63"/>
              <a:gd fmla="*/ 59 w 115" name="T64"/>
              <a:gd fmla="*/ 46 h 118" name="T65"/>
              <a:gd fmla="*/ 79 w 115" name="T66"/>
              <a:gd fmla="*/ 30 h 118" name="T67"/>
              <a:gd fmla="*/ 87 w 115" name="T68"/>
              <a:gd fmla="*/ 37 h 118" name="T69"/>
              <a:gd fmla="*/ 93 w 115" name="T70"/>
              <a:gd fmla="*/ 40 h 118" name="T71"/>
              <a:gd fmla="*/ 96 w 115" name="T72"/>
              <a:gd fmla="*/ 45 h 118" name="T73"/>
              <a:gd fmla="*/ 79 w 115" name="T74"/>
              <a:gd fmla="*/ 50 h 118" name="T75"/>
              <a:gd fmla="*/ 38 w 115" name="T76"/>
              <a:gd fmla="*/ 26 h 118" name="T77"/>
              <a:gd fmla="*/ 23 w 115" name="T78"/>
              <a:gd fmla="*/ 46 h 118" name="T79"/>
              <a:gd fmla="*/ 18 w 115" name="T80"/>
              <a:gd fmla="*/ 41 h 118" name="T81"/>
              <a:gd fmla="*/ 22 w 115" name="T82"/>
              <a:gd fmla="*/ 34 h 118" name="T83"/>
              <a:gd fmla="*/ 30 w 115" name="T84"/>
              <a:gd fmla="*/ 36 h 118" name="T85"/>
              <a:gd fmla="*/ 57 w 115" name="T86"/>
              <a:gd fmla="*/ 4 h 118" name="T87"/>
              <a:gd fmla="*/ 51 w 115" name="T88"/>
              <a:gd fmla="*/ 22 h 118" name="T89"/>
              <a:gd fmla="*/ 57 w 115" name="T90"/>
              <a:gd fmla="*/ 18 h 118" name="T91"/>
              <a:gd fmla="*/ 63 w 115" name="T92"/>
              <a:gd fmla="*/ 17 h 118" name="T93"/>
              <a:gd fmla="*/ 59 w 115" name="T94"/>
              <a:gd fmla="*/ 28 h 118" name="T95"/>
              <a:gd fmla="*/ 57 w 115" name="T96"/>
              <a:gd fmla="*/ 0 h 118" name="T97"/>
              <a:gd fmla="*/ 85 w 115" name="T98"/>
              <a:gd fmla="*/ 11 h 118" name="T99"/>
              <a:gd fmla="*/ 108 w 115" name="T100"/>
              <a:gd fmla="*/ 30 h 118" name="T101"/>
              <a:gd fmla="*/ 109 w 115" name="T102"/>
              <a:gd fmla="*/ 54 h 118" name="T103"/>
              <a:gd fmla="*/ 99 w 115" name="T104"/>
              <a:gd fmla="*/ 60 h 118" name="T105"/>
              <a:gd fmla="*/ 84 w 115" name="T106"/>
              <a:gd fmla="*/ 97 h 118" name="T107"/>
              <a:gd fmla="*/ 80 w 115" name="T108"/>
              <a:gd fmla="*/ 101 h 118" name="T109"/>
              <a:gd fmla="*/ 36 w 115" name="T110"/>
              <a:gd fmla="*/ 93 h 118" name="T111"/>
              <a:gd fmla="*/ 24 w 115" name="T112"/>
              <a:gd fmla="*/ 99 h 118" name="T113"/>
              <a:gd fmla="*/ 4 w 115" name="T114"/>
              <a:gd fmla="*/ 85 h 118" name="T115"/>
              <a:gd fmla="*/ 0 w 115" name="T116"/>
              <a:gd fmla="*/ 60 h 118" name="T117"/>
              <a:gd fmla="*/ 6 w 115" name="T118"/>
              <a:gd fmla="*/ 29 h 118" name="T119"/>
              <a:gd fmla="*/ 27 w 115" name="T120"/>
              <a:gd fmla="*/ 16 h 118" name="T121"/>
              <a:gd fmla="*/ 55 w 115" name="T122"/>
              <a:gd fmla="*/ 3 h 11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8" w="115">
                <a:moveTo>
                  <a:pt x="59" y="82"/>
                </a:moveTo>
                <a:lnTo>
                  <a:pt x="59" y="90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3" y="97"/>
                </a:lnTo>
                <a:lnTo>
                  <a:pt x="63" y="96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1" y="101"/>
                </a:lnTo>
                <a:lnTo>
                  <a:pt x="60" y="101"/>
                </a:lnTo>
                <a:lnTo>
                  <a:pt x="59" y="99"/>
                </a:lnTo>
                <a:lnTo>
                  <a:pt x="59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6" y="106"/>
                </a:lnTo>
                <a:lnTo>
                  <a:pt x="56" y="106"/>
                </a:lnTo>
                <a:lnTo>
                  <a:pt x="56" y="99"/>
                </a:lnTo>
                <a:lnTo>
                  <a:pt x="53" y="101"/>
                </a:lnTo>
                <a:lnTo>
                  <a:pt x="53" y="101"/>
                </a:lnTo>
                <a:lnTo>
                  <a:pt x="52" y="101"/>
                </a:lnTo>
                <a:lnTo>
                  <a:pt x="52" y="99"/>
                </a:lnTo>
                <a:lnTo>
                  <a:pt x="52" y="99"/>
                </a:lnTo>
                <a:lnTo>
                  <a:pt x="56" y="97"/>
                </a:lnTo>
                <a:lnTo>
                  <a:pt x="56" y="93"/>
                </a:lnTo>
                <a:lnTo>
                  <a:pt x="52" y="97"/>
                </a:lnTo>
                <a:lnTo>
                  <a:pt x="51" y="97"/>
                </a:lnTo>
                <a:lnTo>
                  <a:pt x="49" y="96"/>
                </a:lnTo>
                <a:lnTo>
                  <a:pt x="49" y="96"/>
                </a:lnTo>
                <a:lnTo>
                  <a:pt x="51" y="94"/>
                </a:lnTo>
                <a:lnTo>
                  <a:pt x="56" y="90"/>
                </a:lnTo>
                <a:lnTo>
                  <a:pt x="56" y="82"/>
                </a:lnTo>
                <a:lnTo>
                  <a:pt x="43" y="88"/>
                </a:lnTo>
                <a:lnTo>
                  <a:pt x="41" y="89"/>
                </a:lnTo>
                <a:lnTo>
                  <a:pt x="41" y="89"/>
                </a:lnTo>
                <a:lnTo>
                  <a:pt x="40" y="90"/>
                </a:lnTo>
                <a:lnTo>
                  <a:pt x="39" y="90"/>
                </a:lnTo>
                <a:lnTo>
                  <a:pt x="38" y="92"/>
                </a:lnTo>
                <a:lnTo>
                  <a:pt x="56" y="114"/>
                </a:lnTo>
                <a:lnTo>
                  <a:pt x="57" y="114"/>
                </a:lnTo>
                <a:lnTo>
                  <a:pt x="57" y="114"/>
                </a:lnTo>
                <a:lnTo>
                  <a:pt x="77" y="92"/>
                </a:lnTo>
                <a:lnTo>
                  <a:pt x="76" y="89"/>
                </a:lnTo>
                <a:lnTo>
                  <a:pt x="73" y="89"/>
                </a:lnTo>
                <a:lnTo>
                  <a:pt x="72" y="88"/>
                </a:lnTo>
                <a:lnTo>
                  <a:pt x="71" y="86"/>
                </a:lnTo>
                <a:lnTo>
                  <a:pt x="59" y="82"/>
                </a:lnTo>
                <a:close/>
                <a:moveTo>
                  <a:pt x="64" y="69"/>
                </a:moveTo>
                <a:lnTo>
                  <a:pt x="61" y="70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51" y="70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57" y="80"/>
                </a:lnTo>
                <a:lnTo>
                  <a:pt x="72" y="84"/>
                </a:lnTo>
                <a:lnTo>
                  <a:pt x="72" y="84"/>
                </a:lnTo>
                <a:lnTo>
                  <a:pt x="64" y="69"/>
                </a:lnTo>
                <a:lnTo>
                  <a:pt x="64" y="69"/>
                </a:lnTo>
                <a:close/>
                <a:moveTo>
                  <a:pt x="28" y="60"/>
                </a:moveTo>
                <a:lnTo>
                  <a:pt x="28" y="61"/>
                </a:lnTo>
                <a:lnTo>
                  <a:pt x="39" y="69"/>
                </a:lnTo>
                <a:lnTo>
                  <a:pt x="39" y="84"/>
                </a:lnTo>
                <a:lnTo>
                  <a:pt x="40" y="84"/>
                </a:lnTo>
                <a:lnTo>
                  <a:pt x="48" y="69"/>
                </a:lnTo>
                <a:lnTo>
                  <a:pt x="48" y="69"/>
                </a:lnTo>
                <a:lnTo>
                  <a:pt x="47" y="66"/>
                </a:lnTo>
                <a:lnTo>
                  <a:pt x="44" y="64"/>
                </a:lnTo>
                <a:lnTo>
                  <a:pt x="44" y="61"/>
                </a:lnTo>
                <a:lnTo>
                  <a:pt x="44" y="61"/>
                </a:lnTo>
                <a:lnTo>
                  <a:pt x="44" y="61"/>
                </a:lnTo>
                <a:lnTo>
                  <a:pt x="28" y="60"/>
                </a:lnTo>
                <a:close/>
                <a:moveTo>
                  <a:pt x="92" y="60"/>
                </a:moveTo>
                <a:lnTo>
                  <a:pt x="92" y="61"/>
                </a:lnTo>
                <a:lnTo>
                  <a:pt x="91" y="62"/>
                </a:lnTo>
                <a:lnTo>
                  <a:pt x="89" y="62"/>
                </a:lnTo>
                <a:lnTo>
                  <a:pt x="87" y="62"/>
                </a:lnTo>
                <a:lnTo>
                  <a:pt x="77" y="69"/>
                </a:lnTo>
                <a:lnTo>
                  <a:pt x="85" y="73"/>
                </a:lnTo>
                <a:lnTo>
                  <a:pt x="91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2" y="73"/>
                </a:lnTo>
                <a:lnTo>
                  <a:pt x="87" y="74"/>
                </a:lnTo>
                <a:lnTo>
                  <a:pt x="91" y="77"/>
                </a:lnTo>
                <a:lnTo>
                  <a:pt x="95" y="74"/>
                </a:lnTo>
                <a:lnTo>
                  <a:pt x="95" y="74"/>
                </a:lnTo>
                <a:lnTo>
                  <a:pt x="96" y="76"/>
                </a:lnTo>
                <a:lnTo>
                  <a:pt x="96" y="76"/>
                </a:lnTo>
                <a:lnTo>
                  <a:pt x="95" y="77"/>
                </a:lnTo>
                <a:lnTo>
                  <a:pt x="93" y="78"/>
                </a:lnTo>
                <a:lnTo>
                  <a:pt x="99" y="81"/>
                </a:lnTo>
                <a:lnTo>
                  <a:pt x="99" y="81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2" y="80"/>
                </a:lnTo>
                <a:lnTo>
                  <a:pt x="92" y="82"/>
                </a:lnTo>
                <a:lnTo>
                  <a:pt x="92" y="84"/>
                </a:lnTo>
                <a:lnTo>
                  <a:pt x="91" y="84"/>
                </a:lnTo>
                <a:lnTo>
                  <a:pt x="91" y="84"/>
                </a:lnTo>
                <a:lnTo>
                  <a:pt x="91" y="84"/>
                </a:lnTo>
                <a:lnTo>
                  <a:pt x="91" y="82"/>
                </a:lnTo>
                <a:lnTo>
                  <a:pt x="89" y="78"/>
                </a:lnTo>
                <a:lnTo>
                  <a:pt x="87" y="77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5" y="84"/>
                </a:lnTo>
                <a:lnTo>
                  <a:pt x="85" y="84"/>
                </a:lnTo>
                <a:lnTo>
                  <a:pt x="84" y="82"/>
                </a:lnTo>
                <a:lnTo>
                  <a:pt x="84" y="76"/>
                </a:lnTo>
                <a:lnTo>
                  <a:pt x="77" y="72"/>
                </a:lnTo>
                <a:lnTo>
                  <a:pt x="76" y="82"/>
                </a:lnTo>
                <a:lnTo>
                  <a:pt x="77" y="84"/>
                </a:lnTo>
                <a:lnTo>
                  <a:pt x="79" y="85"/>
                </a:lnTo>
                <a:lnTo>
                  <a:pt x="77" y="88"/>
                </a:lnTo>
                <a:lnTo>
                  <a:pt x="79" y="90"/>
                </a:lnTo>
                <a:lnTo>
                  <a:pt x="108" y="85"/>
                </a:lnTo>
                <a:lnTo>
                  <a:pt x="108" y="84"/>
                </a:lnTo>
                <a:lnTo>
                  <a:pt x="96" y="60"/>
                </a:lnTo>
                <a:lnTo>
                  <a:pt x="92" y="60"/>
                </a:lnTo>
                <a:close/>
                <a:moveTo>
                  <a:pt x="20" y="60"/>
                </a:moveTo>
                <a:lnTo>
                  <a:pt x="8" y="85"/>
                </a:lnTo>
                <a:lnTo>
                  <a:pt x="8" y="85"/>
                </a:lnTo>
                <a:lnTo>
                  <a:pt x="36" y="90"/>
                </a:lnTo>
                <a:lnTo>
                  <a:pt x="36" y="89"/>
                </a:lnTo>
                <a:lnTo>
                  <a:pt x="36" y="89"/>
                </a:lnTo>
                <a:lnTo>
                  <a:pt x="36" y="86"/>
                </a:lnTo>
                <a:lnTo>
                  <a:pt x="36" y="85"/>
                </a:lnTo>
                <a:lnTo>
                  <a:pt x="38" y="84"/>
                </a:lnTo>
                <a:lnTo>
                  <a:pt x="36" y="72"/>
                </a:lnTo>
                <a:lnTo>
                  <a:pt x="30" y="76"/>
                </a:lnTo>
                <a:lnTo>
                  <a:pt x="30" y="82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2"/>
                </a:lnTo>
                <a:lnTo>
                  <a:pt x="27" y="82"/>
                </a:lnTo>
                <a:lnTo>
                  <a:pt x="27" y="77"/>
                </a:lnTo>
                <a:lnTo>
                  <a:pt x="24" y="80"/>
                </a:lnTo>
                <a:lnTo>
                  <a:pt x="24" y="84"/>
                </a:lnTo>
                <a:lnTo>
                  <a:pt x="23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2" y="84"/>
                </a:lnTo>
                <a:lnTo>
                  <a:pt x="22" y="81"/>
                </a:lnTo>
                <a:lnTo>
                  <a:pt x="16" y="84"/>
                </a:lnTo>
                <a:lnTo>
                  <a:pt x="16" y="85"/>
                </a:lnTo>
                <a:lnTo>
                  <a:pt x="15" y="84"/>
                </a:lnTo>
                <a:lnTo>
                  <a:pt x="15" y="84"/>
                </a:lnTo>
                <a:lnTo>
                  <a:pt x="15" y="82"/>
                </a:lnTo>
                <a:lnTo>
                  <a:pt x="20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9" y="76"/>
                </a:lnTo>
                <a:lnTo>
                  <a:pt x="23" y="77"/>
                </a:lnTo>
                <a:lnTo>
                  <a:pt x="26" y="76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2" y="70"/>
                </a:lnTo>
                <a:lnTo>
                  <a:pt x="28" y="73"/>
                </a:lnTo>
                <a:lnTo>
                  <a:pt x="35" y="69"/>
                </a:lnTo>
                <a:lnTo>
                  <a:pt x="27" y="62"/>
                </a:lnTo>
                <a:lnTo>
                  <a:pt x="26" y="62"/>
                </a:lnTo>
                <a:lnTo>
                  <a:pt x="24" y="62"/>
                </a:lnTo>
                <a:lnTo>
                  <a:pt x="23" y="61"/>
                </a:lnTo>
                <a:lnTo>
                  <a:pt x="22" y="60"/>
                </a:lnTo>
                <a:lnTo>
                  <a:pt x="20" y="60"/>
                </a:lnTo>
                <a:close/>
                <a:moveTo>
                  <a:pt x="56" y="60"/>
                </a:moveTo>
                <a:lnTo>
                  <a:pt x="56" y="61"/>
                </a:lnTo>
                <a:lnTo>
                  <a:pt x="56" y="62"/>
                </a:lnTo>
                <a:lnTo>
                  <a:pt x="55" y="64"/>
                </a:lnTo>
                <a:lnTo>
                  <a:pt x="55" y="66"/>
                </a:lnTo>
                <a:lnTo>
                  <a:pt x="55" y="69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0"/>
                </a:lnTo>
                <a:lnTo>
                  <a:pt x="57" y="69"/>
                </a:lnTo>
                <a:lnTo>
                  <a:pt x="57" y="68"/>
                </a:lnTo>
                <a:lnTo>
                  <a:pt x="57" y="64"/>
                </a:lnTo>
                <a:lnTo>
                  <a:pt x="56" y="60"/>
                </a:lnTo>
                <a:close/>
                <a:moveTo>
                  <a:pt x="57" y="60"/>
                </a:moveTo>
                <a:lnTo>
                  <a:pt x="57" y="61"/>
                </a:lnTo>
                <a:lnTo>
                  <a:pt x="59" y="62"/>
                </a:lnTo>
                <a:lnTo>
                  <a:pt x="60" y="65"/>
                </a:lnTo>
                <a:lnTo>
                  <a:pt x="61" y="66"/>
                </a:lnTo>
                <a:lnTo>
                  <a:pt x="63" y="68"/>
                </a:lnTo>
                <a:lnTo>
                  <a:pt x="65" y="68"/>
                </a:lnTo>
                <a:lnTo>
                  <a:pt x="65" y="68"/>
                </a:lnTo>
                <a:lnTo>
                  <a:pt x="65" y="66"/>
                </a:lnTo>
                <a:lnTo>
                  <a:pt x="64" y="65"/>
                </a:lnTo>
                <a:lnTo>
                  <a:pt x="63" y="64"/>
                </a:lnTo>
                <a:lnTo>
                  <a:pt x="61" y="62"/>
                </a:lnTo>
                <a:lnTo>
                  <a:pt x="57" y="60"/>
                </a:lnTo>
                <a:close/>
                <a:moveTo>
                  <a:pt x="69" y="60"/>
                </a:moveTo>
                <a:lnTo>
                  <a:pt x="68" y="64"/>
                </a:lnTo>
                <a:lnTo>
                  <a:pt x="65" y="68"/>
                </a:lnTo>
                <a:lnTo>
                  <a:pt x="67" y="68"/>
                </a:lnTo>
                <a:lnTo>
                  <a:pt x="75" y="82"/>
                </a:lnTo>
                <a:lnTo>
                  <a:pt x="75" y="69"/>
                </a:lnTo>
                <a:lnTo>
                  <a:pt x="85" y="61"/>
                </a:lnTo>
                <a:lnTo>
                  <a:pt x="85" y="60"/>
                </a:lnTo>
                <a:lnTo>
                  <a:pt x="71" y="60"/>
                </a:lnTo>
                <a:lnTo>
                  <a:pt x="69" y="60"/>
                </a:lnTo>
                <a:close/>
                <a:moveTo>
                  <a:pt x="56" y="60"/>
                </a:moveTo>
                <a:lnTo>
                  <a:pt x="55" y="60"/>
                </a:lnTo>
                <a:lnTo>
                  <a:pt x="53" y="61"/>
                </a:lnTo>
                <a:lnTo>
                  <a:pt x="51" y="62"/>
                </a:lnTo>
                <a:lnTo>
                  <a:pt x="49" y="64"/>
                </a:lnTo>
                <a:lnTo>
                  <a:pt x="48" y="65"/>
                </a:lnTo>
                <a:lnTo>
                  <a:pt x="48" y="68"/>
                </a:lnTo>
                <a:lnTo>
                  <a:pt x="48" y="68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3" y="64"/>
                </a:lnTo>
                <a:lnTo>
                  <a:pt x="56" y="60"/>
                </a:lnTo>
                <a:close/>
                <a:moveTo>
                  <a:pt x="65" y="58"/>
                </a:moveTo>
                <a:lnTo>
                  <a:pt x="61" y="58"/>
                </a:lnTo>
                <a:lnTo>
                  <a:pt x="57" y="60"/>
                </a:lnTo>
                <a:lnTo>
                  <a:pt x="59" y="60"/>
                </a:lnTo>
                <a:lnTo>
                  <a:pt x="60" y="60"/>
                </a:lnTo>
                <a:lnTo>
                  <a:pt x="61" y="61"/>
                </a:lnTo>
                <a:lnTo>
                  <a:pt x="64" y="61"/>
                </a:lnTo>
                <a:lnTo>
                  <a:pt x="65" y="61"/>
                </a:lnTo>
                <a:lnTo>
                  <a:pt x="68" y="61"/>
                </a:lnTo>
                <a:lnTo>
                  <a:pt x="68" y="60"/>
                </a:lnTo>
                <a:lnTo>
                  <a:pt x="68" y="58"/>
                </a:lnTo>
                <a:lnTo>
                  <a:pt x="68" y="58"/>
                </a:lnTo>
                <a:lnTo>
                  <a:pt x="67" y="58"/>
                </a:lnTo>
                <a:lnTo>
                  <a:pt x="65" y="58"/>
                </a:lnTo>
                <a:close/>
                <a:moveTo>
                  <a:pt x="48" y="58"/>
                </a:moveTo>
                <a:lnTo>
                  <a:pt x="47" y="58"/>
                </a:lnTo>
                <a:lnTo>
                  <a:pt x="45" y="58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5" y="61"/>
                </a:lnTo>
                <a:lnTo>
                  <a:pt x="47" y="61"/>
                </a:lnTo>
                <a:lnTo>
                  <a:pt x="49" y="61"/>
                </a:lnTo>
                <a:lnTo>
                  <a:pt x="52" y="61"/>
                </a:lnTo>
                <a:lnTo>
                  <a:pt x="53" y="60"/>
                </a:lnTo>
                <a:lnTo>
                  <a:pt x="55" y="60"/>
                </a:lnTo>
                <a:lnTo>
                  <a:pt x="55" y="60"/>
                </a:lnTo>
                <a:lnTo>
                  <a:pt x="51" y="58"/>
                </a:lnTo>
                <a:lnTo>
                  <a:pt x="48" y="58"/>
                </a:lnTo>
                <a:close/>
                <a:moveTo>
                  <a:pt x="48" y="50"/>
                </a:moveTo>
                <a:lnTo>
                  <a:pt x="48" y="50"/>
                </a:lnTo>
                <a:lnTo>
                  <a:pt x="48" y="52"/>
                </a:lnTo>
                <a:lnTo>
                  <a:pt x="48" y="53"/>
                </a:lnTo>
                <a:lnTo>
                  <a:pt x="48" y="54"/>
                </a:lnTo>
                <a:lnTo>
                  <a:pt x="51" y="56"/>
                </a:lnTo>
                <a:lnTo>
                  <a:pt x="53" y="57"/>
                </a:lnTo>
                <a:lnTo>
                  <a:pt x="55" y="58"/>
                </a:lnTo>
                <a:lnTo>
                  <a:pt x="56" y="58"/>
                </a:lnTo>
                <a:lnTo>
                  <a:pt x="53" y="54"/>
                </a:lnTo>
                <a:lnTo>
                  <a:pt x="51" y="53"/>
                </a:lnTo>
                <a:lnTo>
                  <a:pt x="49" y="52"/>
                </a:lnTo>
                <a:lnTo>
                  <a:pt x="48" y="50"/>
                </a:lnTo>
                <a:close/>
                <a:moveTo>
                  <a:pt x="64" y="50"/>
                </a:moveTo>
                <a:lnTo>
                  <a:pt x="61" y="52"/>
                </a:lnTo>
                <a:lnTo>
                  <a:pt x="60" y="53"/>
                </a:lnTo>
                <a:lnTo>
                  <a:pt x="59" y="56"/>
                </a:lnTo>
                <a:lnTo>
                  <a:pt x="57" y="57"/>
                </a:lnTo>
                <a:lnTo>
                  <a:pt x="57" y="58"/>
                </a:lnTo>
                <a:lnTo>
                  <a:pt x="61" y="56"/>
                </a:lnTo>
                <a:lnTo>
                  <a:pt x="64" y="54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4" y="50"/>
                </a:lnTo>
                <a:close/>
                <a:moveTo>
                  <a:pt x="56" y="48"/>
                </a:moveTo>
                <a:lnTo>
                  <a:pt x="55" y="48"/>
                </a:lnTo>
                <a:lnTo>
                  <a:pt x="55" y="49"/>
                </a:lnTo>
                <a:lnTo>
                  <a:pt x="55" y="52"/>
                </a:lnTo>
                <a:lnTo>
                  <a:pt x="55" y="54"/>
                </a:lnTo>
                <a:lnTo>
                  <a:pt x="56" y="56"/>
                </a:lnTo>
                <a:lnTo>
                  <a:pt x="56" y="57"/>
                </a:lnTo>
                <a:lnTo>
                  <a:pt x="56" y="58"/>
                </a:lnTo>
                <a:lnTo>
                  <a:pt x="57" y="53"/>
                </a:lnTo>
                <a:lnTo>
                  <a:pt x="57" y="50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6" y="48"/>
                </a:lnTo>
                <a:close/>
                <a:moveTo>
                  <a:pt x="75" y="37"/>
                </a:moveTo>
                <a:lnTo>
                  <a:pt x="67" y="50"/>
                </a:lnTo>
                <a:lnTo>
                  <a:pt x="67" y="50"/>
                </a:lnTo>
                <a:lnTo>
                  <a:pt x="68" y="53"/>
                </a:lnTo>
                <a:lnTo>
                  <a:pt x="69" y="57"/>
                </a:lnTo>
                <a:lnTo>
                  <a:pt x="69" y="58"/>
                </a:lnTo>
                <a:lnTo>
                  <a:pt x="71" y="58"/>
                </a:lnTo>
                <a:lnTo>
                  <a:pt x="71" y="58"/>
                </a:lnTo>
                <a:lnTo>
                  <a:pt x="85" y="58"/>
                </a:lnTo>
                <a:lnTo>
                  <a:pt x="75" y="50"/>
                </a:lnTo>
                <a:lnTo>
                  <a:pt x="75" y="37"/>
                </a:lnTo>
                <a:close/>
                <a:moveTo>
                  <a:pt x="41" y="36"/>
                </a:moveTo>
                <a:lnTo>
                  <a:pt x="41" y="36"/>
                </a:lnTo>
                <a:lnTo>
                  <a:pt x="39" y="49"/>
                </a:lnTo>
                <a:lnTo>
                  <a:pt x="28" y="58"/>
                </a:lnTo>
                <a:lnTo>
                  <a:pt x="28" y="58"/>
                </a:lnTo>
                <a:lnTo>
                  <a:pt x="44" y="58"/>
                </a:lnTo>
                <a:lnTo>
                  <a:pt x="44" y="58"/>
                </a:lnTo>
                <a:lnTo>
                  <a:pt x="44" y="54"/>
                </a:lnTo>
                <a:lnTo>
                  <a:pt x="47" y="52"/>
                </a:lnTo>
                <a:lnTo>
                  <a:pt x="48" y="49"/>
                </a:lnTo>
                <a:lnTo>
                  <a:pt x="48" y="48"/>
                </a:lnTo>
                <a:lnTo>
                  <a:pt x="41" y="36"/>
                </a:lnTo>
                <a:close/>
                <a:moveTo>
                  <a:pt x="44" y="33"/>
                </a:moveTo>
                <a:lnTo>
                  <a:pt x="44" y="34"/>
                </a:lnTo>
                <a:lnTo>
                  <a:pt x="51" y="48"/>
                </a:lnTo>
                <a:lnTo>
                  <a:pt x="51" y="48"/>
                </a:lnTo>
                <a:lnTo>
                  <a:pt x="53" y="46"/>
                </a:lnTo>
                <a:lnTo>
                  <a:pt x="55" y="46"/>
                </a:lnTo>
                <a:lnTo>
                  <a:pt x="59" y="46"/>
                </a:lnTo>
                <a:lnTo>
                  <a:pt x="61" y="48"/>
                </a:lnTo>
                <a:lnTo>
                  <a:pt x="65" y="49"/>
                </a:lnTo>
                <a:lnTo>
                  <a:pt x="65" y="49"/>
                </a:lnTo>
                <a:lnTo>
                  <a:pt x="73" y="36"/>
                </a:lnTo>
                <a:lnTo>
                  <a:pt x="73" y="36"/>
                </a:lnTo>
                <a:lnTo>
                  <a:pt x="73" y="34"/>
                </a:lnTo>
                <a:lnTo>
                  <a:pt x="57" y="38"/>
                </a:lnTo>
                <a:lnTo>
                  <a:pt x="44" y="33"/>
                </a:lnTo>
                <a:close/>
                <a:moveTo>
                  <a:pt x="80" y="28"/>
                </a:moveTo>
                <a:lnTo>
                  <a:pt x="79" y="30"/>
                </a:lnTo>
                <a:lnTo>
                  <a:pt x="79" y="32"/>
                </a:lnTo>
                <a:lnTo>
                  <a:pt x="79" y="33"/>
                </a:lnTo>
                <a:lnTo>
                  <a:pt x="79" y="34"/>
                </a:lnTo>
                <a:lnTo>
                  <a:pt x="77" y="36"/>
                </a:lnTo>
                <a:lnTo>
                  <a:pt x="77" y="36"/>
                </a:lnTo>
                <a:lnTo>
                  <a:pt x="77" y="49"/>
                </a:lnTo>
                <a:lnTo>
                  <a:pt x="84" y="45"/>
                </a:lnTo>
                <a:lnTo>
                  <a:pt x="85" y="38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8"/>
                </a:lnTo>
                <a:lnTo>
                  <a:pt x="87" y="44"/>
                </a:lnTo>
                <a:lnTo>
                  <a:pt x="91" y="41"/>
                </a:lnTo>
                <a:lnTo>
                  <a:pt x="91" y="37"/>
                </a:lnTo>
                <a:lnTo>
                  <a:pt x="92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3" y="40"/>
                </a:lnTo>
                <a:lnTo>
                  <a:pt x="99" y="37"/>
                </a:lnTo>
                <a:lnTo>
                  <a:pt x="99" y="37"/>
                </a:lnTo>
                <a:lnTo>
                  <a:pt x="100" y="38"/>
                </a:lnTo>
                <a:lnTo>
                  <a:pt x="100" y="38"/>
                </a:lnTo>
                <a:lnTo>
                  <a:pt x="100" y="40"/>
                </a:lnTo>
                <a:lnTo>
                  <a:pt x="95" y="42"/>
                </a:lnTo>
                <a:lnTo>
                  <a:pt x="96" y="44"/>
                </a:lnTo>
                <a:lnTo>
                  <a:pt x="97" y="44"/>
                </a:lnTo>
                <a:lnTo>
                  <a:pt x="97" y="45"/>
                </a:lnTo>
                <a:lnTo>
                  <a:pt x="96" y="45"/>
                </a:lnTo>
                <a:lnTo>
                  <a:pt x="96" y="45"/>
                </a:lnTo>
                <a:lnTo>
                  <a:pt x="92" y="44"/>
                </a:lnTo>
                <a:lnTo>
                  <a:pt x="88" y="45"/>
                </a:lnTo>
                <a:lnTo>
                  <a:pt x="93" y="48"/>
                </a:lnTo>
                <a:lnTo>
                  <a:pt x="93" y="49"/>
                </a:lnTo>
                <a:lnTo>
                  <a:pt x="93" y="49"/>
                </a:lnTo>
                <a:lnTo>
                  <a:pt x="93" y="50"/>
                </a:lnTo>
                <a:lnTo>
                  <a:pt x="92" y="50"/>
                </a:lnTo>
                <a:lnTo>
                  <a:pt x="85" y="46"/>
                </a:lnTo>
                <a:lnTo>
                  <a:pt x="79" y="50"/>
                </a:lnTo>
                <a:lnTo>
                  <a:pt x="87" y="57"/>
                </a:lnTo>
                <a:lnTo>
                  <a:pt x="89" y="56"/>
                </a:lnTo>
                <a:lnTo>
                  <a:pt x="91" y="56"/>
                </a:lnTo>
                <a:lnTo>
                  <a:pt x="92" y="57"/>
                </a:lnTo>
                <a:lnTo>
                  <a:pt x="92" y="58"/>
                </a:lnTo>
                <a:lnTo>
                  <a:pt x="96" y="58"/>
                </a:lnTo>
                <a:lnTo>
                  <a:pt x="107" y="34"/>
                </a:lnTo>
                <a:lnTo>
                  <a:pt x="107" y="34"/>
                </a:lnTo>
                <a:lnTo>
                  <a:pt x="80" y="28"/>
                </a:lnTo>
                <a:close/>
                <a:moveTo>
                  <a:pt x="38" y="26"/>
                </a:moveTo>
                <a:lnTo>
                  <a:pt x="10" y="30"/>
                </a:lnTo>
                <a:lnTo>
                  <a:pt x="10" y="30"/>
                </a:lnTo>
                <a:lnTo>
                  <a:pt x="20" y="58"/>
                </a:lnTo>
                <a:lnTo>
                  <a:pt x="23" y="58"/>
                </a:lnTo>
                <a:lnTo>
                  <a:pt x="23" y="57"/>
                </a:lnTo>
                <a:lnTo>
                  <a:pt x="26" y="56"/>
                </a:lnTo>
                <a:lnTo>
                  <a:pt x="27" y="56"/>
                </a:lnTo>
                <a:lnTo>
                  <a:pt x="36" y="49"/>
                </a:lnTo>
                <a:lnTo>
                  <a:pt x="30" y="45"/>
                </a:lnTo>
                <a:lnTo>
                  <a:pt x="23" y="46"/>
                </a:lnTo>
                <a:lnTo>
                  <a:pt x="22" y="46"/>
                </a:lnTo>
                <a:lnTo>
                  <a:pt x="22" y="46"/>
                </a:lnTo>
                <a:lnTo>
                  <a:pt x="22" y="45"/>
                </a:lnTo>
                <a:lnTo>
                  <a:pt x="22" y="45"/>
                </a:lnTo>
                <a:lnTo>
                  <a:pt x="27" y="42"/>
                </a:lnTo>
                <a:lnTo>
                  <a:pt x="23" y="41"/>
                </a:lnTo>
                <a:lnTo>
                  <a:pt x="19" y="42"/>
                </a:lnTo>
                <a:lnTo>
                  <a:pt x="19" y="42"/>
                </a:lnTo>
                <a:lnTo>
                  <a:pt x="18" y="42"/>
                </a:lnTo>
                <a:lnTo>
                  <a:pt x="18" y="41"/>
                </a:lnTo>
                <a:lnTo>
                  <a:pt x="19" y="40"/>
                </a:lnTo>
                <a:lnTo>
                  <a:pt x="20" y="40"/>
                </a:lnTo>
                <a:lnTo>
                  <a:pt x="16" y="37"/>
                </a:lnTo>
                <a:lnTo>
                  <a:pt x="15" y="36"/>
                </a:lnTo>
                <a:lnTo>
                  <a:pt x="15" y="34"/>
                </a:lnTo>
                <a:lnTo>
                  <a:pt x="16" y="34"/>
                </a:lnTo>
                <a:lnTo>
                  <a:pt x="16" y="34"/>
                </a:lnTo>
                <a:lnTo>
                  <a:pt x="22" y="37"/>
                </a:lnTo>
                <a:lnTo>
                  <a:pt x="22" y="34"/>
                </a:lnTo>
                <a:lnTo>
                  <a:pt x="22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8" y="41"/>
                </a:lnTo>
                <a:lnTo>
                  <a:pt x="27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6"/>
                </a:lnTo>
                <a:lnTo>
                  <a:pt x="30" y="42"/>
                </a:lnTo>
                <a:lnTo>
                  <a:pt x="38" y="46"/>
                </a:lnTo>
                <a:lnTo>
                  <a:pt x="39" y="34"/>
                </a:lnTo>
                <a:lnTo>
                  <a:pt x="39" y="33"/>
                </a:lnTo>
                <a:lnTo>
                  <a:pt x="38" y="32"/>
                </a:lnTo>
                <a:lnTo>
                  <a:pt x="39" y="29"/>
                </a:lnTo>
                <a:lnTo>
                  <a:pt x="38" y="26"/>
                </a:lnTo>
                <a:close/>
                <a:moveTo>
                  <a:pt x="59" y="4"/>
                </a:moveTo>
                <a:lnTo>
                  <a:pt x="57" y="4"/>
                </a:lnTo>
                <a:lnTo>
                  <a:pt x="57" y="4"/>
                </a:lnTo>
                <a:lnTo>
                  <a:pt x="40" y="26"/>
                </a:lnTo>
                <a:lnTo>
                  <a:pt x="40" y="28"/>
                </a:lnTo>
                <a:lnTo>
                  <a:pt x="43" y="29"/>
                </a:lnTo>
                <a:lnTo>
                  <a:pt x="44" y="29"/>
                </a:lnTo>
                <a:lnTo>
                  <a:pt x="44" y="30"/>
                </a:lnTo>
                <a:lnTo>
                  <a:pt x="56" y="36"/>
                </a:lnTo>
                <a:lnTo>
                  <a:pt x="56" y="28"/>
                </a:lnTo>
                <a:lnTo>
                  <a:pt x="51" y="24"/>
                </a:lnTo>
                <a:lnTo>
                  <a:pt x="51" y="22"/>
                </a:lnTo>
                <a:lnTo>
                  <a:pt x="51" y="22"/>
                </a:lnTo>
                <a:lnTo>
                  <a:pt x="52" y="21"/>
                </a:lnTo>
                <a:lnTo>
                  <a:pt x="53" y="22"/>
                </a:lnTo>
                <a:lnTo>
                  <a:pt x="56" y="25"/>
                </a:lnTo>
                <a:lnTo>
                  <a:pt x="57" y="21"/>
                </a:lnTo>
                <a:lnTo>
                  <a:pt x="53" y="18"/>
                </a:lnTo>
                <a:lnTo>
                  <a:pt x="53" y="18"/>
                </a:lnTo>
                <a:lnTo>
                  <a:pt x="53" y="17"/>
                </a:lnTo>
                <a:lnTo>
                  <a:pt x="55" y="17"/>
                </a:lnTo>
                <a:lnTo>
                  <a:pt x="55" y="17"/>
                </a:lnTo>
                <a:lnTo>
                  <a:pt x="57" y="18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9" y="12"/>
                </a:lnTo>
                <a:lnTo>
                  <a:pt x="59" y="12"/>
                </a:lnTo>
                <a:lnTo>
                  <a:pt x="59" y="18"/>
                </a:lnTo>
                <a:lnTo>
                  <a:pt x="61" y="17"/>
                </a:lnTo>
                <a:lnTo>
                  <a:pt x="63" y="17"/>
                </a:lnTo>
                <a:lnTo>
                  <a:pt x="63" y="17"/>
                </a:lnTo>
                <a:lnTo>
                  <a:pt x="63" y="18"/>
                </a:lnTo>
                <a:lnTo>
                  <a:pt x="63" y="18"/>
                </a:lnTo>
                <a:lnTo>
                  <a:pt x="59" y="21"/>
                </a:lnTo>
                <a:lnTo>
                  <a:pt x="59" y="25"/>
                </a:lnTo>
                <a:lnTo>
                  <a:pt x="64" y="21"/>
                </a:lnTo>
                <a:lnTo>
                  <a:pt x="64" y="21"/>
                </a:lnTo>
                <a:lnTo>
                  <a:pt x="65" y="22"/>
                </a:lnTo>
                <a:lnTo>
                  <a:pt x="65" y="22"/>
                </a:lnTo>
                <a:lnTo>
                  <a:pt x="65" y="24"/>
                </a:lnTo>
                <a:lnTo>
                  <a:pt x="59" y="28"/>
                </a:lnTo>
                <a:lnTo>
                  <a:pt x="59" y="36"/>
                </a:lnTo>
                <a:lnTo>
                  <a:pt x="72" y="33"/>
                </a:lnTo>
                <a:lnTo>
                  <a:pt x="73" y="32"/>
                </a:lnTo>
                <a:lnTo>
                  <a:pt x="73" y="30"/>
                </a:lnTo>
                <a:lnTo>
                  <a:pt x="75" y="30"/>
                </a:lnTo>
                <a:lnTo>
                  <a:pt x="76" y="30"/>
                </a:lnTo>
                <a:lnTo>
                  <a:pt x="79" y="26"/>
                </a:lnTo>
                <a:lnTo>
                  <a:pt x="59" y="4"/>
                </a:lnTo>
                <a:close/>
                <a:moveTo>
                  <a:pt x="57" y="0"/>
                </a:moveTo>
                <a:lnTo>
                  <a:pt x="57" y="0"/>
                </a:lnTo>
                <a:lnTo>
                  <a:pt x="59" y="0"/>
                </a:lnTo>
                <a:lnTo>
                  <a:pt x="60" y="1"/>
                </a:lnTo>
                <a:lnTo>
                  <a:pt x="60" y="1"/>
                </a:lnTo>
                <a:lnTo>
                  <a:pt x="80" y="25"/>
                </a:lnTo>
                <a:lnTo>
                  <a:pt x="83" y="20"/>
                </a:lnTo>
                <a:lnTo>
                  <a:pt x="81" y="18"/>
                </a:lnTo>
                <a:lnTo>
                  <a:pt x="80" y="17"/>
                </a:lnTo>
                <a:lnTo>
                  <a:pt x="81" y="13"/>
                </a:lnTo>
                <a:lnTo>
                  <a:pt x="83" y="12"/>
                </a:lnTo>
                <a:lnTo>
                  <a:pt x="85" y="11"/>
                </a:lnTo>
                <a:lnTo>
                  <a:pt x="88" y="12"/>
                </a:lnTo>
                <a:lnTo>
                  <a:pt x="91" y="13"/>
                </a:lnTo>
                <a:lnTo>
                  <a:pt x="92" y="16"/>
                </a:lnTo>
                <a:lnTo>
                  <a:pt x="91" y="18"/>
                </a:lnTo>
                <a:lnTo>
                  <a:pt x="89" y="21"/>
                </a:lnTo>
                <a:lnTo>
                  <a:pt x="87" y="21"/>
                </a:lnTo>
                <a:lnTo>
                  <a:pt x="84" y="21"/>
                </a:lnTo>
                <a:lnTo>
                  <a:pt x="81" y="26"/>
                </a:lnTo>
                <a:lnTo>
                  <a:pt x="107" y="32"/>
                </a:lnTo>
                <a:lnTo>
                  <a:pt x="108" y="30"/>
                </a:lnTo>
                <a:lnTo>
                  <a:pt x="109" y="32"/>
                </a:lnTo>
                <a:lnTo>
                  <a:pt x="111" y="33"/>
                </a:lnTo>
                <a:lnTo>
                  <a:pt x="111" y="34"/>
                </a:lnTo>
                <a:lnTo>
                  <a:pt x="108" y="36"/>
                </a:lnTo>
                <a:lnTo>
                  <a:pt x="108" y="36"/>
                </a:lnTo>
                <a:lnTo>
                  <a:pt x="99" y="58"/>
                </a:lnTo>
                <a:lnTo>
                  <a:pt x="104" y="58"/>
                </a:lnTo>
                <a:lnTo>
                  <a:pt x="105" y="56"/>
                </a:lnTo>
                <a:lnTo>
                  <a:pt x="107" y="54"/>
                </a:lnTo>
                <a:lnTo>
                  <a:pt x="109" y="54"/>
                </a:lnTo>
                <a:lnTo>
                  <a:pt x="112" y="54"/>
                </a:lnTo>
                <a:lnTo>
                  <a:pt x="113" y="56"/>
                </a:lnTo>
                <a:lnTo>
                  <a:pt x="115" y="58"/>
                </a:lnTo>
                <a:lnTo>
                  <a:pt x="115" y="61"/>
                </a:lnTo>
                <a:lnTo>
                  <a:pt x="113" y="64"/>
                </a:lnTo>
                <a:lnTo>
                  <a:pt x="111" y="65"/>
                </a:lnTo>
                <a:lnTo>
                  <a:pt x="108" y="64"/>
                </a:lnTo>
                <a:lnTo>
                  <a:pt x="105" y="62"/>
                </a:lnTo>
                <a:lnTo>
                  <a:pt x="104" y="60"/>
                </a:lnTo>
                <a:lnTo>
                  <a:pt x="99" y="60"/>
                </a:lnTo>
                <a:lnTo>
                  <a:pt x="109" y="84"/>
                </a:lnTo>
                <a:lnTo>
                  <a:pt x="112" y="84"/>
                </a:lnTo>
                <a:lnTo>
                  <a:pt x="112" y="85"/>
                </a:lnTo>
                <a:lnTo>
                  <a:pt x="112" y="86"/>
                </a:lnTo>
                <a:lnTo>
                  <a:pt x="111" y="88"/>
                </a:lnTo>
                <a:lnTo>
                  <a:pt x="109" y="88"/>
                </a:lnTo>
                <a:lnTo>
                  <a:pt x="108" y="86"/>
                </a:lnTo>
                <a:lnTo>
                  <a:pt x="80" y="93"/>
                </a:lnTo>
                <a:lnTo>
                  <a:pt x="83" y="98"/>
                </a:lnTo>
                <a:lnTo>
                  <a:pt x="84" y="97"/>
                </a:lnTo>
                <a:lnTo>
                  <a:pt x="87" y="98"/>
                </a:lnTo>
                <a:lnTo>
                  <a:pt x="89" y="99"/>
                </a:lnTo>
                <a:lnTo>
                  <a:pt x="91" y="102"/>
                </a:lnTo>
                <a:lnTo>
                  <a:pt x="89" y="105"/>
                </a:lnTo>
                <a:lnTo>
                  <a:pt x="88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6"/>
                </a:lnTo>
                <a:lnTo>
                  <a:pt x="80" y="103"/>
                </a:lnTo>
                <a:lnTo>
                  <a:pt x="80" y="101"/>
                </a:lnTo>
                <a:lnTo>
                  <a:pt x="81" y="98"/>
                </a:lnTo>
                <a:lnTo>
                  <a:pt x="79" y="93"/>
                </a:lnTo>
                <a:lnTo>
                  <a:pt x="60" y="115"/>
                </a:lnTo>
                <a:lnTo>
                  <a:pt x="60" y="115"/>
                </a:lnTo>
                <a:lnTo>
                  <a:pt x="59" y="117"/>
                </a:lnTo>
                <a:lnTo>
                  <a:pt x="57" y="118"/>
                </a:lnTo>
                <a:lnTo>
                  <a:pt x="56" y="118"/>
                </a:lnTo>
                <a:lnTo>
                  <a:pt x="55" y="115"/>
                </a:lnTo>
                <a:lnTo>
                  <a:pt x="55" y="115"/>
                </a:lnTo>
                <a:lnTo>
                  <a:pt x="36" y="93"/>
                </a:lnTo>
                <a:lnTo>
                  <a:pt x="34" y="98"/>
                </a:lnTo>
                <a:lnTo>
                  <a:pt x="34" y="99"/>
                </a:lnTo>
                <a:lnTo>
                  <a:pt x="35" y="102"/>
                </a:lnTo>
                <a:lnTo>
                  <a:pt x="34" y="105"/>
                </a:lnTo>
                <a:lnTo>
                  <a:pt x="32" y="106"/>
                </a:lnTo>
                <a:lnTo>
                  <a:pt x="30" y="107"/>
                </a:lnTo>
                <a:lnTo>
                  <a:pt x="27" y="107"/>
                </a:lnTo>
                <a:lnTo>
                  <a:pt x="24" y="105"/>
                </a:lnTo>
                <a:lnTo>
                  <a:pt x="24" y="102"/>
                </a:lnTo>
                <a:lnTo>
                  <a:pt x="24" y="99"/>
                </a:lnTo>
                <a:lnTo>
                  <a:pt x="26" y="98"/>
                </a:lnTo>
                <a:lnTo>
                  <a:pt x="28" y="97"/>
                </a:lnTo>
                <a:lnTo>
                  <a:pt x="31" y="97"/>
                </a:lnTo>
                <a:lnTo>
                  <a:pt x="35" y="92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6" y="89"/>
                </a:lnTo>
                <a:lnTo>
                  <a:pt x="4" y="88"/>
                </a:lnTo>
                <a:lnTo>
                  <a:pt x="4" y="85"/>
                </a:lnTo>
                <a:lnTo>
                  <a:pt x="6" y="85"/>
                </a:lnTo>
                <a:lnTo>
                  <a:pt x="7" y="85"/>
                </a:lnTo>
                <a:lnTo>
                  <a:pt x="18" y="60"/>
                </a:lnTo>
                <a:lnTo>
                  <a:pt x="11" y="60"/>
                </a:lnTo>
                <a:lnTo>
                  <a:pt x="11" y="62"/>
                </a:lnTo>
                <a:lnTo>
                  <a:pt x="10" y="64"/>
                </a:lnTo>
                <a:lnTo>
                  <a:pt x="7" y="64"/>
                </a:lnTo>
                <a:lnTo>
                  <a:pt x="4" y="64"/>
                </a:lnTo>
                <a:lnTo>
                  <a:pt x="2" y="62"/>
                </a:lnTo>
                <a:lnTo>
                  <a:pt x="0" y="60"/>
                </a:lnTo>
                <a:lnTo>
                  <a:pt x="2" y="57"/>
                </a:lnTo>
                <a:lnTo>
                  <a:pt x="3" y="54"/>
                </a:lnTo>
                <a:lnTo>
                  <a:pt x="6" y="53"/>
                </a:lnTo>
                <a:lnTo>
                  <a:pt x="8" y="54"/>
                </a:lnTo>
                <a:lnTo>
                  <a:pt x="11" y="56"/>
                </a:lnTo>
                <a:lnTo>
                  <a:pt x="11" y="58"/>
                </a:lnTo>
                <a:lnTo>
                  <a:pt x="18" y="58"/>
                </a:lnTo>
                <a:lnTo>
                  <a:pt x="7" y="32"/>
                </a:lnTo>
                <a:lnTo>
                  <a:pt x="7" y="30"/>
                </a:lnTo>
                <a:lnTo>
                  <a:pt x="6" y="29"/>
                </a:lnTo>
                <a:lnTo>
                  <a:pt x="7" y="28"/>
                </a:lnTo>
                <a:lnTo>
                  <a:pt x="8" y="26"/>
                </a:lnTo>
                <a:lnTo>
                  <a:pt x="10" y="28"/>
                </a:lnTo>
                <a:lnTo>
                  <a:pt x="10" y="28"/>
                </a:lnTo>
                <a:lnTo>
                  <a:pt x="36" y="25"/>
                </a:lnTo>
                <a:lnTo>
                  <a:pt x="34" y="20"/>
                </a:lnTo>
                <a:lnTo>
                  <a:pt x="34" y="20"/>
                </a:lnTo>
                <a:lnTo>
                  <a:pt x="31" y="20"/>
                </a:lnTo>
                <a:lnTo>
                  <a:pt x="28" y="18"/>
                </a:lnTo>
                <a:lnTo>
                  <a:pt x="27" y="16"/>
                </a:lnTo>
                <a:lnTo>
                  <a:pt x="28" y="12"/>
                </a:lnTo>
                <a:lnTo>
                  <a:pt x="30" y="11"/>
                </a:lnTo>
                <a:lnTo>
                  <a:pt x="32" y="9"/>
                </a:lnTo>
                <a:lnTo>
                  <a:pt x="35" y="9"/>
                </a:lnTo>
                <a:lnTo>
                  <a:pt x="38" y="12"/>
                </a:lnTo>
                <a:lnTo>
                  <a:pt x="39" y="14"/>
                </a:lnTo>
                <a:lnTo>
                  <a:pt x="38" y="17"/>
                </a:lnTo>
                <a:lnTo>
                  <a:pt x="36" y="18"/>
                </a:lnTo>
                <a:lnTo>
                  <a:pt x="39" y="24"/>
                </a:lnTo>
                <a:lnTo>
                  <a:pt x="55" y="3"/>
                </a:lnTo>
                <a:lnTo>
                  <a:pt x="55" y="3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TextBox 48"/>
          <p:cNvSpPr txBox="1"/>
          <p:nvPr/>
        </p:nvSpPr>
        <p:spPr>
          <a:xfrm>
            <a:off x="1800256" y="1661660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" name="TextBox 48"/>
          <p:cNvSpPr txBox="1"/>
          <p:nvPr/>
        </p:nvSpPr>
        <p:spPr>
          <a:xfrm>
            <a:off x="1029784" y="3281912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7" name="TextBox 48"/>
          <p:cNvSpPr txBox="1"/>
          <p:nvPr/>
        </p:nvSpPr>
        <p:spPr>
          <a:xfrm>
            <a:off x="1712024" y="5147402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8" name="TextBox 48"/>
          <p:cNvSpPr txBox="1"/>
          <p:nvPr/>
        </p:nvSpPr>
        <p:spPr>
          <a:xfrm>
            <a:off x="7319962" y="1661660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9" name="TextBox 48"/>
          <p:cNvSpPr txBox="1"/>
          <p:nvPr/>
        </p:nvSpPr>
        <p:spPr>
          <a:xfrm>
            <a:off x="8209078" y="3368801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0" name="TextBox 48"/>
          <p:cNvSpPr txBox="1"/>
          <p:nvPr/>
        </p:nvSpPr>
        <p:spPr>
          <a:xfrm>
            <a:off x="7380560" y="5124028"/>
            <a:ext cx="304252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</p:spTree>
    <p:extLst>
      <p:ext uri="{BB962C8B-B14F-4D97-AF65-F5344CB8AC3E}">
        <p14:creationId val="15764662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5"/>
      <p:bldP build="p" grpId="0" spid="6"/>
      <p:bldP build="p" grpId="0" spid="7"/>
      <p:bldP build="p" grpId="0" spid="8"/>
      <p:bldP build="p" grpId="0" spid="9"/>
      <p:bldP build="p"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活动预算</a:t>
            </a:r>
          </a:p>
        </p:txBody>
      </p:sp>
      <p:sp>
        <p:nvSpPr>
          <p:cNvPr id="3" name="Freeform 28"/>
          <p:cNvSpPr>
            <a:spLocks noEditPoints="1"/>
          </p:cNvSpPr>
          <p:nvPr/>
        </p:nvSpPr>
        <p:spPr bwMode="auto">
          <a:xfrm>
            <a:off x="4842785" y="569082"/>
            <a:ext cx="343257" cy="763908"/>
          </a:xfrm>
          <a:custGeom>
            <a:gdLst>
              <a:gd fmla="*/ 22 w 347" name="T0"/>
              <a:gd fmla="*/ 173 h 772" name="T1"/>
              <a:gd fmla="*/ 80 w 347" name="T2"/>
              <a:gd fmla="*/ 269 h 772" name="T3"/>
              <a:gd fmla="*/ 237 w 347" name="T4"/>
              <a:gd fmla="*/ 191 h 772" name="T5"/>
              <a:gd fmla="*/ 160 w 347" name="T6"/>
              <a:gd fmla="*/ 765 h 772" name="T7"/>
              <a:gd fmla="*/ 231 w 347" name="T8"/>
              <a:gd fmla="*/ 647 h 772" name="T9"/>
              <a:gd fmla="*/ 270 w 347" name="T10"/>
              <a:gd fmla="*/ 499 h 772" name="T11"/>
              <a:gd fmla="*/ 296 w 347" name="T12"/>
              <a:gd fmla="*/ 401 h 772" name="T13"/>
              <a:gd fmla="*/ 79 w 347" name="T14"/>
              <a:gd fmla="*/ 259 h 772" name="T15"/>
              <a:gd fmla="*/ 52 w 347" name="T16"/>
              <a:gd fmla="*/ 275 h 772" name="T17"/>
              <a:gd fmla="*/ 60 w 347" name="T18"/>
              <a:gd fmla="*/ 258 h 772" name="T19"/>
              <a:gd fmla="*/ 49 w 347" name="T20"/>
              <a:gd fmla="*/ 255 h 772" name="T21"/>
              <a:gd fmla="*/ 38 w 347" name="T22"/>
              <a:gd fmla="*/ 250 h 772" name="T23"/>
              <a:gd fmla="*/ 16 w 347" name="T24"/>
              <a:gd fmla="*/ 256 h 772" name="T25"/>
              <a:gd fmla="*/ 13 w 347" name="T26"/>
              <a:gd fmla="*/ 237 h 772" name="T27"/>
              <a:gd fmla="*/ 14 w 347" name="T28"/>
              <a:gd fmla="*/ 226 h 772" name="T29"/>
              <a:gd fmla="*/ 19 w 347" name="T30"/>
              <a:gd fmla="*/ 210 h 772" name="T31"/>
              <a:gd fmla="*/ 39 w 347" name="T32"/>
              <a:gd fmla="*/ 180 h 772" name="T33"/>
              <a:gd fmla="*/ 114 w 347" name="T34"/>
              <a:gd fmla="*/ 174 h 772" name="T35"/>
              <a:gd fmla="*/ 98 w 347" name="T36"/>
              <a:gd fmla="*/ 68 h 772" name="T37"/>
              <a:gd fmla="*/ 165 w 347" name="T38"/>
              <a:gd fmla="*/ 97 h 772" name="T39"/>
              <a:gd fmla="*/ 170 w 347" name="T40"/>
              <a:gd fmla="*/ 102 h 772" name="T41"/>
              <a:gd fmla="*/ 251 w 347" name="T42"/>
              <a:gd fmla="*/ 137 h 772" name="T43"/>
              <a:gd fmla="*/ 229 w 347" name="T44"/>
              <a:gd fmla="*/ 138 h 772" name="T45"/>
              <a:gd fmla="*/ 218 w 347" name="T46"/>
              <a:gd fmla="*/ 126 h 772" name="T47"/>
              <a:gd fmla="*/ 225 w 347" name="T48"/>
              <a:gd fmla="*/ 108 h 772" name="T49"/>
              <a:gd fmla="*/ 219 w 347" name="T50"/>
              <a:gd fmla="*/ 100 h 772" name="T51"/>
              <a:gd fmla="*/ 186 w 347" name="T52"/>
              <a:gd fmla="*/ 114 h 772" name="T53"/>
              <a:gd fmla="*/ 180 w 347" name="T54"/>
              <a:gd fmla="*/ 107 h 772" name="T55"/>
              <a:gd fmla="*/ 171 w 347" name="T56"/>
              <a:gd fmla="*/ 91 h 772" name="T57"/>
              <a:gd fmla="*/ 181 w 347" name="T58"/>
              <a:gd fmla="*/ 70 h 772" name="T59"/>
              <a:gd fmla="*/ 170 w 347" name="T60"/>
              <a:gd fmla="*/ 63 h 772" name="T61"/>
              <a:gd fmla="*/ 151 w 347" name="T62"/>
              <a:gd fmla="*/ 67 h 772" name="T63"/>
              <a:gd fmla="*/ 135 w 347" name="T64"/>
              <a:gd fmla="*/ 57 h 772" name="T65"/>
              <a:gd fmla="*/ 136 w 347" name="T66"/>
              <a:gd fmla="*/ 46 h 772" name="T67"/>
              <a:gd fmla="*/ 297 w 347" name="T68"/>
              <a:gd fmla="*/ 54 h 772" name="T69"/>
              <a:gd fmla="*/ 247 w 347" name="T70"/>
              <a:gd fmla="*/ 149 h 772" name="T71"/>
              <a:gd fmla="*/ 122 w 347" name="T72"/>
              <a:gd fmla="*/ 739 h 772" name="T73"/>
              <a:gd fmla="*/ 207 w 347" name="T74"/>
              <a:gd fmla="*/ 689 h 772" name="T75"/>
              <a:gd fmla="*/ 206 w 347" name="T76"/>
              <a:gd fmla="*/ 651 h 772" name="T77"/>
              <a:gd fmla="*/ 192 w 347" name="T78"/>
              <a:gd fmla="*/ 650 h 772" name="T79"/>
              <a:gd fmla="*/ 175 w 347" name="T80"/>
              <a:gd fmla="*/ 653 h 772" name="T81"/>
              <a:gd fmla="*/ 157 w 347" name="T82"/>
              <a:gd fmla="*/ 655 h 772" name="T83"/>
              <a:gd fmla="*/ 119 w 347" name="T84"/>
              <a:gd fmla="*/ 675 h 772" name="T85"/>
              <a:gd fmla="*/ 122 w 347" name="T86"/>
              <a:gd fmla="*/ 661 h 772" name="T87"/>
              <a:gd fmla="*/ 134 w 347" name="T88"/>
              <a:gd fmla="*/ 626 h 772" name="T89"/>
              <a:gd fmla="*/ 161 w 347" name="T90"/>
              <a:gd fmla="*/ 589 h 772" name="T91"/>
              <a:gd fmla="*/ 164 w 347" name="T92"/>
              <a:gd fmla="*/ 576 h 772" name="T93"/>
              <a:gd fmla="*/ 150 w 347" name="T94"/>
              <a:gd fmla="*/ 575 h 772" name="T95"/>
              <a:gd fmla="*/ 261 w 347" name="T96"/>
              <a:gd fmla="*/ 497 h 772" name="T97"/>
              <a:gd fmla="*/ 286 w 347" name="T98"/>
              <a:gd fmla="*/ 402 h 772" name="T99"/>
              <a:gd fmla="*/ 237 w 347" name="T100"/>
              <a:gd fmla="*/ 400 h 772" name="T101"/>
              <a:gd fmla="*/ 211 w 347" name="T102"/>
              <a:gd fmla="*/ 407 h 772" name="T103"/>
              <a:gd fmla="*/ 201 w 347" name="T104"/>
              <a:gd fmla="*/ 402 h 772" name="T105"/>
              <a:gd fmla="*/ 209 w 347" name="T106"/>
              <a:gd fmla="*/ 375 h 772" name="T107"/>
              <a:gd fmla="*/ 248 w 347" name="T108"/>
              <a:gd fmla="*/ 330 h 772" name="T109"/>
              <a:gd fmla="*/ 242 w 347" name="T110"/>
              <a:gd fmla="*/ 321 h 772" name="T111"/>
              <a:gd fmla="*/ 225 w 347" name="T112"/>
              <a:gd fmla="*/ 320 h 772" name="T113"/>
              <a:gd fmla="*/ 229 w 347" name="T114"/>
              <a:gd fmla="*/ 306 h 772" name="T115"/>
              <a:gd fmla="*/ 237 w 347" name="T116"/>
              <a:gd fmla="*/ 276 h 772" name="T117"/>
              <a:gd fmla="*/ 288 w 347" name="T118"/>
              <a:gd fmla="*/ 127 h 77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72" w="347">
                <a:moveTo>
                  <a:pt x="267" y="23"/>
                </a:moveTo>
                <a:cubicBezTo>
                  <a:pt x="217" y="0"/>
                  <a:pt x="155" y="14"/>
                  <a:pt x="112" y="45"/>
                </a:cubicBezTo>
                <a:cubicBezTo>
                  <a:pt x="71" y="75"/>
                  <a:pt x="43" y="119"/>
                  <a:pt x="25" y="166"/>
                </a:cubicBezTo>
                <a:cubicBezTo>
                  <a:pt x="25" y="167"/>
                  <a:pt x="24" y="167"/>
                  <a:pt x="24" y="167"/>
                </a:cubicBezTo>
                <a:cubicBezTo>
                  <a:pt x="21" y="168"/>
                  <a:pt x="21" y="172"/>
                  <a:pt x="22" y="173"/>
                </a:cubicBezTo>
                <a:cubicBezTo>
                  <a:pt x="16" y="191"/>
                  <a:pt x="11" y="209"/>
                  <a:pt x="7" y="226"/>
                </a:cubicBezTo>
                <a:cubicBezTo>
                  <a:pt x="6" y="228"/>
                  <a:pt x="7" y="229"/>
                  <a:pt x="7" y="229"/>
                </a:cubicBezTo>
                <a:cubicBezTo>
                  <a:pt x="0" y="248"/>
                  <a:pt x="11" y="272"/>
                  <a:pt x="29" y="280"/>
                </a:cubicBezTo>
                <a:cubicBezTo>
                  <a:pt x="45" y="288"/>
                  <a:pt x="69" y="283"/>
                  <a:pt x="79" y="269"/>
                </a:cubicBezTo>
                <a:cubicBezTo>
                  <a:pt x="79" y="269"/>
                  <a:pt x="80" y="269"/>
                  <a:pt x="80" y="269"/>
                </a:cubicBezTo>
                <a:cubicBezTo>
                  <a:pt x="80" y="267"/>
                  <a:pt x="81" y="266"/>
                  <a:pt x="83" y="266"/>
                </a:cubicBezTo>
                <a:cubicBezTo>
                  <a:pt x="83" y="265"/>
                  <a:pt x="84" y="264"/>
                  <a:pt x="85" y="264"/>
                </a:cubicBezTo>
                <a:cubicBezTo>
                  <a:pt x="98" y="235"/>
                  <a:pt x="109" y="205"/>
                  <a:pt x="123" y="177"/>
                </a:cubicBezTo>
                <a:cubicBezTo>
                  <a:pt x="136" y="149"/>
                  <a:pt x="164" y="113"/>
                  <a:pt x="200" y="126"/>
                </a:cubicBezTo>
                <a:cubicBezTo>
                  <a:pt x="226" y="135"/>
                  <a:pt x="235" y="167"/>
                  <a:pt x="237" y="191"/>
                </a:cubicBezTo>
                <a:cubicBezTo>
                  <a:pt x="239" y="224"/>
                  <a:pt x="231" y="257"/>
                  <a:pt x="223" y="288"/>
                </a:cubicBezTo>
                <a:cubicBezTo>
                  <a:pt x="207" y="353"/>
                  <a:pt x="187" y="418"/>
                  <a:pt x="168" y="482"/>
                </a:cubicBezTo>
                <a:cubicBezTo>
                  <a:pt x="148" y="549"/>
                  <a:pt x="125" y="616"/>
                  <a:pt x="106" y="683"/>
                </a:cubicBezTo>
                <a:cubicBezTo>
                  <a:pt x="106" y="685"/>
                  <a:pt x="106" y="686"/>
                  <a:pt x="107" y="687"/>
                </a:cubicBezTo>
                <a:cubicBezTo>
                  <a:pt x="95" y="722"/>
                  <a:pt x="118" y="772"/>
                  <a:pt x="160" y="765"/>
                </a:cubicBezTo>
                <a:cubicBezTo>
                  <a:pt x="180" y="761"/>
                  <a:pt x="195" y="745"/>
                  <a:pt x="203" y="727"/>
                </a:cubicBezTo>
                <a:cubicBezTo>
                  <a:pt x="214" y="704"/>
                  <a:pt x="221" y="677"/>
                  <a:pt x="228" y="651"/>
                </a:cubicBezTo>
                <a:cubicBezTo>
                  <a:pt x="229" y="651"/>
                  <a:pt x="230" y="650"/>
                  <a:pt x="231" y="649"/>
                </a:cubicBezTo>
                <a:cubicBezTo>
                  <a:pt x="231" y="649"/>
                  <a:pt x="231" y="649"/>
                  <a:pt x="231" y="649"/>
                </a:cubicBezTo>
                <a:cubicBezTo>
                  <a:pt x="231" y="648"/>
                  <a:pt x="231" y="648"/>
                  <a:pt x="231" y="647"/>
                </a:cubicBezTo>
                <a:cubicBezTo>
                  <a:pt x="231" y="647"/>
                  <a:pt x="231" y="646"/>
                  <a:pt x="231" y="645"/>
                </a:cubicBezTo>
                <a:cubicBezTo>
                  <a:pt x="231" y="645"/>
                  <a:pt x="231" y="644"/>
                  <a:pt x="230" y="644"/>
                </a:cubicBezTo>
                <a:cubicBezTo>
                  <a:pt x="231" y="643"/>
                  <a:pt x="232" y="643"/>
                  <a:pt x="232" y="642"/>
                </a:cubicBezTo>
                <a:cubicBezTo>
                  <a:pt x="233" y="638"/>
                  <a:pt x="234" y="634"/>
                  <a:pt x="236" y="629"/>
                </a:cubicBezTo>
                <a:cubicBezTo>
                  <a:pt x="247" y="586"/>
                  <a:pt x="259" y="542"/>
                  <a:pt x="270" y="499"/>
                </a:cubicBezTo>
                <a:cubicBezTo>
                  <a:pt x="270" y="499"/>
                  <a:pt x="270" y="499"/>
                  <a:pt x="270" y="499"/>
                </a:cubicBezTo>
                <a:cubicBezTo>
                  <a:pt x="270" y="498"/>
                  <a:pt x="270" y="498"/>
                  <a:pt x="270" y="497"/>
                </a:cubicBezTo>
                <a:cubicBezTo>
                  <a:pt x="271" y="495"/>
                  <a:pt x="272" y="493"/>
                  <a:pt x="273" y="490"/>
                </a:cubicBezTo>
                <a:cubicBezTo>
                  <a:pt x="273" y="490"/>
                  <a:pt x="272" y="490"/>
                  <a:pt x="272" y="490"/>
                </a:cubicBezTo>
                <a:cubicBezTo>
                  <a:pt x="280" y="460"/>
                  <a:pt x="288" y="430"/>
                  <a:pt x="296" y="401"/>
                </a:cubicBezTo>
                <a:cubicBezTo>
                  <a:pt x="306" y="361"/>
                  <a:pt x="316" y="322"/>
                  <a:pt x="327" y="282"/>
                </a:cubicBezTo>
                <a:cubicBezTo>
                  <a:pt x="336" y="245"/>
                  <a:pt x="345" y="208"/>
                  <a:pt x="346" y="169"/>
                </a:cubicBezTo>
                <a:cubicBezTo>
                  <a:pt x="347" y="111"/>
                  <a:pt x="323" y="48"/>
                  <a:pt x="267" y="23"/>
                </a:cubicBezTo>
                <a:close/>
                <a:moveTo>
                  <a:pt x="81" y="258"/>
                </a:moveTo>
                <a:cubicBezTo>
                  <a:pt x="80" y="258"/>
                  <a:pt x="79" y="258"/>
                  <a:pt x="79" y="259"/>
                </a:cubicBezTo>
                <a:cubicBezTo>
                  <a:pt x="77" y="260"/>
                  <a:pt x="76" y="261"/>
                  <a:pt x="74" y="263"/>
                </a:cubicBezTo>
                <a:cubicBezTo>
                  <a:pt x="77" y="260"/>
                  <a:pt x="79" y="258"/>
                  <a:pt x="82" y="255"/>
                </a:cubicBezTo>
                <a:cubicBezTo>
                  <a:pt x="82" y="255"/>
                  <a:pt x="81" y="254"/>
                  <a:pt x="81" y="254"/>
                </a:cubicBezTo>
                <a:cubicBezTo>
                  <a:pt x="75" y="259"/>
                  <a:pt x="71" y="264"/>
                  <a:pt x="66" y="269"/>
                </a:cubicBezTo>
                <a:cubicBezTo>
                  <a:pt x="61" y="272"/>
                  <a:pt x="57" y="274"/>
                  <a:pt x="52" y="275"/>
                </a:cubicBezTo>
                <a:cubicBezTo>
                  <a:pt x="57" y="270"/>
                  <a:pt x="62" y="266"/>
                  <a:pt x="66" y="261"/>
                </a:cubicBezTo>
                <a:cubicBezTo>
                  <a:pt x="67" y="261"/>
                  <a:pt x="66" y="260"/>
                  <a:pt x="65" y="260"/>
                </a:cubicBezTo>
                <a:cubicBezTo>
                  <a:pt x="60" y="265"/>
                  <a:pt x="55" y="270"/>
                  <a:pt x="50" y="275"/>
                </a:cubicBezTo>
                <a:cubicBezTo>
                  <a:pt x="47" y="276"/>
                  <a:pt x="44" y="276"/>
                  <a:pt x="40" y="275"/>
                </a:cubicBezTo>
                <a:cubicBezTo>
                  <a:pt x="47" y="269"/>
                  <a:pt x="53" y="263"/>
                  <a:pt x="60" y="258"/>
                </a:cubicBezTo>
                <a:cubicBezTo>
                  <a:pt x="61" y="257"/>
                  <a:pt x="60" y="256"/>
                  <a:pt x="60" y="257"/>
                </a:cubicBezTo>
                <a:cubicBezTo>
                  <a:pt x="52" y="262"/>
                  <a:pt x="45" y="268"/>
                  <a:pt x="39" y="275"/>
                </a:cubicBezTo>
                <a:cubicBezTo>
                  <a:pt x="36" y="274"/>
                  <a:pt x="34" y="274"/>
                  <a:pt x="32" y="272"/>
                </a:cubicBezTo>
                <a:cubicBezTo>
                  <a:pt x="32" y="272"/>
                  <a:pt x="31" y="272"/>
                  <a:pt x="31" y="272"/>
                </a:cubicBezTo>
                <a:cubicBezTo>
                  <a:pt x="37" y="266"/>
                  <a:pt x="43" y="261"/>
                  <a:pt x="49" y="255"/>
                </a:cubicBezTo>
                <a:cubicBezTo>
                  <a:pt x="50" y="254"/>
                  <a:pt x="49" y="254"/>
                  <a:pt x="49" y="254"/>
                </a:cubicBezTo>
                <a:cubicBezTo>
                  <a:pt x="42" y="260"/>
                  <a:pt x="36" y="266"/>
                  <a:pt x="30" y="271"/>
                </a:cubicBezTo>
                <a:cubicBezTo>
                  <a:pt x="27" y="270"/>
                  <a:pt x="25" y="268"/>
                  <a:pt x="22" y="266"/>
                </a:cubicBezTo>
                <a:cubicBezTo>
                  <a:pt x="28" y="261"/>
                  <a:pt x="34" y="256"/>
                  <a:pt x="39" y="251"/>
                </a:cubicBezTo>
                <a:cubicBezTo>
                  <a:pt x="40" y="250"/>
                  <a:pt x="39" y="249"/>
                  <a:pt x="38" y="250"/>
                </a:cubicBezTo>
                <a:cubicBezTo>
                  <a:pt x="33" y="255"/>
                  <a:pt x="27" y="260"/>
                  <a:pt x="22" y="265"/>
                </a:cubicBezTo>
                <a:cubicBezTo>
                  <a:pt x="20" y="263"/>
                  <a:pt x="18" y="260"/>
                  <a:pt x="17" y="258"/>
                </a:cubicBezTo>
                <a:cubicBezTo>
                  <a:pt x="24" y="249"/>
                  <a:pt x="32" y="242"/>
                  <a:pt x="40" y="235"/>
                </a:cubicBezTo>
                <a:cubicBezTo>
                  <a:pt x="41" y="235"/>
                  <a:pt x="40" y="234"/>
                  <a:pt x="39" y="234"/>
                </a:cubicBezTo>
                <a:cubicBezTo>
                  <a:pt x="31" y="241"/>
                  <a:pt x="23" y="248"/>
                  <a:pt x="16" y="256"/>
                </a:cubicBezTo>
                <a:cubicBezTo>
                  <a:pt x="15" y="254"/>
                  <a:pt x="14" y="251"/>
                  <a:pt x="14" y="248"/>
                </a:cubicBezTo>
                <a:cubicBezTo>
                  <a:pt x="21" y="241"/>
                  <a:pt x="28" y="234"/>
                  <a:pt x="36" y="227"/>
                </a:cubicBezTo>
                <a:cubicBezTo>
                  <a:pt x="36" y="227"/>
                  <a:pt x="35" y="226"/>
                  <a:pt x="35" y="226"/>
                </a:cubicBezTo>
                <a:cubicBezTo>
                  <a:pt x="27" y="233"/>
                  <a:pt x="20" y="240"/>
                  <a:pt x="13" y="247"/>
                </a:cubicBezTo>
                <a:cubicBezTo>
                  <a:pt x="13" y="244"/>
                  <a:pt x="13" y="241"/>
                  <a:pt x="13" y="237"/>
                </a:cubicBezTo>
                <a:cubicBezTo>
                  <a:pt x="20" y="228"/>
                  <a:pt x="29" y="220"/>
                  <a:pt x="38" y="213"/>
                </a:cubicBezTo>
                <a:cubicBezTo>
                  <a:pt x="38" y="213"/>
                  <a:pt x="38" y="212"/>
                  <a:pt x="37" y="212"/>
                </a:cubicBezTo>
                <a:cubicBezTo>
                  <a:pt x="28" y="219"/>
                  <a:pt x="20" y="227"/>
                  <a:pt x="13" y="236"/>
                </a:cubicBezTo>
                <a:cubicBezTo>
                  <a:pt x="13" y="233"/>
                  <a:pt x="13" y="230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5"/>
                  <a:pt x="14" y="224"/>
                  <a:pt x="14" y="223"/>
                </a:cubicBezTo>
                <a:cubicBezTo>
                  <a:pt x="22" y="215"/>
                  <a:pt x="31" y="207"/>
                  <a:pt x="40" y="200"/>
                </a:cubicBezTo>
                <a:cubicBezTo>
                  <a:pt x="41" y="200"/>
                  <a:pt x="40" y="199"/>
                  <a:pt x="40" y="199"/>
                </a:cubicBezTo>
                <a:cubicBezTo>
                  <a:pt x="31" y="205"/>
                  <a:pt x="23" y="213"/>
                  <a:pt x="15" y="221"/>
                </a:cubicBezTo>
                <a:cubicBezTo>
                  <a:pt x="16" y="217"/>
                  <a:pt x="18" y="214"/>
                  <a:pt x="19" y="210"/>
                </a:cubicBezTo>
                <a:cubicBezTo>
                  <a:pt x="24" y="204"/>
                  <a:pt x="29" y="199"/>
                  <a:pt x="36" y="194"/>
                </a:cubicBezTo>
                <a:cubicBezTo>
                  <a:pt x="36" y="194"/>
                  <a:pt x="35" y="193"/>
                  <a:pt x="35" y="193"/>
                </a:cubicBezTo>
                <a:cubicBezTo>
                  <a:pt x="29" y="197"/>
                  <a:pt x="24" y="202"/>
                  <a:pt x="20" y="207"/>
                </a:cubicBezTo>
                <a:cubicBezTo>
                  <a:pt x="21" y="204"/>
                  <a:pt x="22" y="201"/>
                  <a:pt x="23" y="198"/>
                </a:cubicBezTo>
                <a:cubicBezTo>
                  <a:pt x="28" y="191"/>
                  <a:pt x="33" y="185"/>
                  <a:pt x="39" y="180"/>
                </a:cubicBezTo>
                <a:cubicBezTo>
                  <a:pt x="40" y="180"/>
                  <a:pt x="39" y="179"/>
                  <a:pt x="38" y="179"/>
                </a:cubicBezTo>
                <a:cubicBezTo>
                  <a:pt x="33" y="184"/>
                  <a:pt x="28" y="189"/>
                  <a:pt x="24" y="194"/>
                </a:cubicBezTo>
                <a:cubicBezTo>
                  <a:pt x="27" y="187"/>
                  <a:pt x="29" y="180"/>
                  <a:pt x="32" y="174"/>
                </a:cubicBezTo>
                <a:cubicBezTo>
                  <a:pt x="43" y="172"/>
                  <a:pt x="55" y="170"/>
                  <a:pt x="67" y="170"/>
                </a:cubicBezTo>
                <a:cubicBezTo>
                  <a:pt x="83" y="169"/>
                  <a:pt x="98" y="171"/>
                  <a:pt x="114" y="174"/>
                </a:cubicBezTo>
                <a:cubicBezTo>
                  <a:pt x="101" y="201"/>
                  <a:pt x="91" y="230"/>
                  <a:pt x="81" y="258"/>
                </a:cubicBezTo>
                <a:close/>
                <a:moveTo>
                  <a:pt x="164" y="118"/>
                </a:moveTo>
                <a:cubicBezTo>
                  <a:pt x="141" y="128"/>
                  <a:pt x="126" y="150"/>
                  <a:pt x="115" y="172"/>
                </a:cubicBezTo>
                <a:cubicBezTo>
                  <a:pt x="92" y="163"/>
                  <a:pt x="62" y="157"/>
                  <a:pt x="36" y="163"/>
                </a:cubicBezTo>
                <a:cubicBezTo>
                  <a:pt x="51" y="128"/>
                  <a:pt x="70" y="95"/>
                  <a:pt x="98" y="68"/>
                </a:cubicBezTo>
                <a:cubicBezTo>
                  <a:pt x="101" y="64"/>
                  <a:pt x="105" y="61"/>
                  <a:pt x="109" y="58"/>
                </a:cubicBezTo>
                <a:cubicBezTo>
                  <a:pt x="124" y="64"/>
                  <a:pt x="138" y="68"/>
                  <a:pt x="151" y="79"/>
                </a:cubicBezTo>
                <a:cubicBezTo>
                  <a:pt x="157" y="84"/>
                  <a:pt x="161" y="89"/>
                  <a:pt x="165" y="95"/>
                </a:cubicBezTo>
                <a:cubicBezTo>
                  <a:pt x="165" y="95"/>
                  <a:pt x="164" y="95"/>
                  <a:pt x="164" y="96"/>
                </a:cubicBezTo>
                <a:cubicBezTo>
                  <a:pt x="163" y="96"/>
                  <a:pt x="164" y="97"/>
                  <a:pt x="165" y="97"/>
                </a:cubicBezTo>
                <a:cubicBezTo>
                  <a:pt x="165" y="96"/>
                  <a:pt x="165" y="96"/>
                  <a:pt x="166" y="96"/>
                </a:cubicBezTo>
                <a:cubicBezTo>
                  <a:pt x="167" y="98"/>
                  <a:pt x="168" y="99"/>
                  <a:pt x="169" y="101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2"/>
                  <a:pt x="169" y="103"/>
                  <a:pt x="169" y="103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2" y="106"/>
                  <a:pt x="174" y="111"/>
                  <a:pt x="176" y="115"/>
                </a:cubicBezTo>
                <a:cubicBezTo>
                  <a:pt x="172" y="116"/>
                  <a:pt x="168" y="117"/>
                  <a:pt x="164" y="118"/>
                </a:cubicBezTo>
                <a:close/>
                <a:moveTo>
                  <a:pt x="235" y="147"/>
                </a:moveTo>
                <a:cubicBezTo>
                  <a:pt x="241" y="144"/>
                  <a:pt x="246" y="141"/>
                  <a:pt x="251" y="138"/>
                </a:cubicBezTo>
                <a:cubicBezTo>
                  <a:pt x="252" y="137"/>
                  <a:pt x="252" y="136"/>
                  <a:pt x="251" y="137"/>
                </a:cubicBezTo>
                <a:cubicBezTo>
                  <a:pt x="245" y="140"/>
                  <a:pt x="240" y="143"/>
                  <a:pt x="234" y="146"/>
                </a:cubicBezTo>
                <a:cubicBezTo>
                  <a:pt x="233" y="144"/>
                  <a:pt x="232" y="141"/>
                  <a:pt x="230" y="139"/>
                </a:cubicBezTo>
                <a:cubicBezTo>
                  <a:pt x="235" y="136"/>
                  <a:pt x="239" y="132"/>
                  <a:pt x="244" y="129"/>
                </a:cubicBezTo>
                <a:cubicBezTo>
                  <a:pt x="244" y="128"/>
                  <a:pt x="243" y="127"/>
                  <a:pt x="243" y="127"/>
                </a:cubicBezTo>
                <a:cubicBezTo>
                  <a:pt x="238" y="131"/>
                  <a:pt x="234" y="134"/>
                  <a:pt x="229" y="138"/>
                </a:cubicBezTo>
                <a:cubicBezTo>
                  <a:pt x="228" y="136"/>
                  <a:pt x="226" y="134"/>
                  <a:pt x="224" y="132"/>
                </a:cubicBezTo>
                <a:cubicBezTo>
                  <a:pt x="228" y="129"/>
                  <a:pt x="232" y="127"/>
                  <a:pt x="235" y="124"/>
                </a:cubicBezTo>
                <a:cubicBezTo>
                  <a:pt x="236" y="123"/>
                  <a:pt x="235" y="122"/>
                  <a:pt x="234" y="123"/>
                </a:cubicBezTo>
                <a:cubicBezTo>
                  <a:pt x="231" y="125"/>
                  <a:pt x="227" y="128"/>
                  <a:pt x="223" y="131"/>
                </a:cubicBezTo>
                <a:cubicBezTo>
                  <a:pt x="222" y="129"/>
                  <a:pt x="220" y="128"/>
                  <a:pt x="218" y="126"/>
                </a:cubicBezTo>
                <a:cubicBezTo>
                  <a:pt x="222" y="123"/>
                  <a:pt x="226" y="120"/>
                  <a:pt x="229" y="117"/>
                </a:cubicBezTo>
                <a:cubicBezTo>
                  <a:pt x="230" y="116"/>
                  <a:pt x="229" y="115"/>
                  <a:pt x="229" y="116"/>
                </a:cubicBezTo>
                <a:cubicBezTo>
                  <a:pt x="225" y="119"/>
                  <a:pt x="221" y="122"/>
                  <a:pt x="218" y="126"/>
                </a:cubicBezTo>
                <a:cubicBezTo>
                  <a:pt x="215" y="124"/>
                  <a:pt x="212" y="122"/>
                  <a:pt x="209" y="120"/>
                </a:cubicBezTo>
                <a:cubicBezTo>
                  <a:pt x="215" y="117"/>
                  <a:pt x="220" y="113"/>
                  <a:pt x="225" y="108"/>
                </a:cubicBezTo>
                <a:cubicBezTo>
                  <a:pt x="225" y="108"/>
                  <a:pt x="224" y="107"/>
                  <a:pt x="224" y="107"/>
                </a:cubicBezTo>
                <a:cubicBezTo>
                  <a:pt x="219" y="112"/>
                  <a:pt x="214" y="116"/>
                  <a:pt x="208" y="119"/>
                </a:cubicBezTo>
                <a:cubicBezTo>
                  <a:pt x="205" y="118"/>
                  <a:pt x="202" y="117"/>
                  <a:pt x="199" y="116"/>
                </a:cubicBezTo>
                <a:cubicBezTo>
                  <a:pt x="206" y="111"/>
                  <a:pt x="213" y="106"/>
                  <a:pt x="220" y="101"/>
                </a:cubicBezTo>
                <a:cubicBezTo>
                  <a:pt x="220" y="101"/>
                  <a:pt x="220" y="100"/>
                  <a:pt x="219" y="100"/>
                </a:cubicBezTo>
                <a:cubicBezTo>
                  <a:pt x="212" y="105"/>
                  <a:pt x="205" y="110"/>
                  <a:pt x="198" y="116"/>
                </a:cubicBezTo>
                <a:cubicBezTo>
                  <a:pt x="195" y="115"/>
                  <a:pt x="191" y="114"/>
                  <a:pt x="188" y="114"/>
                </a:cubicBezTo>
                <a:cubicBezTo>
                  <a:pt x="196" y="108"/>
                  <a:pt x="203" y="103"/>
                  <a:pt x="210" y="96"/>
                </a:cubicBezTo>
                <a:cubicBezTo>
                  <a:pt x="211" y="96"/>
                  <a:pt x="210" y="95"/>
                  <a:pt x="209" y="95"/>
                </a:cubicBezTo>
                <a:cubicBezTo>
                  <a:pt x="202" y="102"/>
                  <a:pt x="194" y="108"/>
                  <a:pt x="186" y="114"/>
                </a:cubicBezTo>
                <a:cubicBezTo>
                  <a:pt x="185" y="114"/>
                  <a:pt x="183" y="114"/>
                  <a:pt x="182" y="114"/>
                </a:cubicBezTo>
                <a:cubicBezTo>
                  <a:pt x="182" y="112"/>
                  <a:pt x="181" y="110"/>
                  <a:pt x="180" y="109"/>
                </a:cubicBezTo>
                <a:cubicBezTo>
                  <a:pt x="188" y="102"/>
                  <a:pt x="195" y="96"/>
                  <a:pt x="203" y="90"/>
                </a:cubicBezTo>
                <a:cubicBezTo>
                  <a:pt x="204" y="89"/>
                  <a:pt x="204" y="88"/>
                  <a:pt x="203" y="89"/>
                </a:cubicBezTo>
                <a:cubicBezTo>
                  <a:pt x="194" y="94"/>
                  <a:pt x="187" y="100"/>
                  <a:pt x="180" y="107"/>
                </a:cubicBezTo>
                <a:cubicBezTo>
                  <a:pt x="178" y="104"/>
                  <a:pt x="177" y="101"/>
                  <a:pt x="175" y="98"/>
                </a:cubicBezTo>
                <a:cubicBezTo>
                  <a:pt x="181" y="93"/>
                  <a:pt x="187" y="88"/>
                  <a:pt x="193" y="83"/>
                </a:cubicBezTo>
                <a:cubicBezTo>
                  <a:pt x="193" y="82"/>
                  <a:pt x="193" y="82"/>
                  <a:pt x="192" y="82"/>
                </a:cubicBezTo>
                <a:cubicBezTo>
                  <a:pt x="186" y="87"/>
                  <a:pt x="181" y="92"/>
                  <a:pt x="175" y="96"/>
                </a:cubicBezTo>
                <a:cubicBezTo>
                  <a:pt x="174" y="95"/>
                  <a:pt x="173" y="93"/>
                  <a:pt x="171" y="91"/>
                </a:cubicBezTo>
                <a:cubicBezTo>
                  <a:pt x="177" y="86"/>
                  <a:pt x="182" y="82"/>
                  <a:pt x="187" y="78"/>
                </a:cubicBezTo>
                <a:cubicBezTo>
                  <a:pt x="188" y="78"/>
                  <a:pt x="187" y="77"/>
                  <a:pt x="186" y="77"/>
                </a:cubicBezTo>
                <a:cubicBezTo>
                  <a:pt x="181" y="81"/>
                  <a:pt x="176" y="85"/>
                  <a:pt x="171" y="90"/>
                </a:cubicBezTo>
                <a:cubicBezTo>
                  <a:pt x="169" y="87"/>
                  <a:pt x="167" y="85"/>
                  <a:pt x="165" y="82"/>
                </a:cubicBezTo>
                <a:cubicBezTo>
                  <a:pt x="170" y="77"/>
                  <a:pt x="175" y="73"/>
                  <a:pt x="181" y="70"/>
                </a:cubicBezTo>
                <a:cubicBezTo>
                  <a:pt x="182" y="70"/>
                  <a:pt x="181" y="69"/>
                  <a:pt x="181" y="69"/>
                </a:cubicBezTo>
                <a:cubicBezTo>
                  <a:pt x="174" y="71"/>
                  <a:pt x="169" y="76"/>
                  <a:pt x="165" y="81"/>
                </a:cubicBezTo>
                <a:cubicBezTo>
                  <a:pt x="163" y="79"/>
                  <a:pt x="161" y="76"/>
                  <a:pt x="158" y="74"/>
                </a:cubicBezTo>
                <a:cubicBezTo>
                  <a:pt x="163" y="71"/>
                  <a:pt x="167" y="67"/>
                  <a:pt x="171" y="64"/>
                </a:cubicBezTo>
                <a:cubicBezTo>
                  <a:pt x="171" y="63"/>
                  <a:pt x="171" y="63"/>
                  <a:pt x="170" y="63"/>
                </a:cubicBezTo>
                <a:cubicBezTo>
                  <a:pt x="166" y="66"/>
                  <a:pt x="162" y="70"/>
                  <a:pt x="158" y="73"/>
                </a:cubicBezTo>
                <a:cubicBezTo>
                  <a:pt x="156" y="71"/>
                  <a:pt x="154" y="70"/>
                  <a:pt x="152" y="68"/>
                </a:cubicBezTo>
                <a:cubicBezTo>
                  <a:pt x="157" y="63"/>
                  <a:pt x="163" y="58"/>
                  <a:pt x="168" y="53"/>
                </a:cubicBezTo>
                <a:cubicBezTo>
                  <a:pt x="169" y="53"/>
                  <a:pt x="168" y="52"/>
                  <a:pt x="168" y="52"/>
                </a:cubicBezTo>
                <a:cubicBezTo>
                  <a:pt x="162" y="57"/>
                  <a:pt x="156" y="62"/>
                  <a:pt x="151" y="67"/>
                </a:cubicBezTo>
                <a:cubicBezTo>
                  <a:pt x="149" y="66"/>
                  <a:pt x="147" y="64"/>
                  <a:pt x="145" y="63"/>
                </a:cubicBezTo>
                <a:cubicBezTo>
                  <a:pt x="150" y="59"/>
                  <a:pt x="154" y="55"/>
                  <a:pt x="159" y="51"/>
                </a:cubicBezTo>
                <a:cubicBezTo>
                  <a:pt x="159" y="50"/>
                  <a:pt x="159" y="49"/>
                  <a:pt x="158" y="50"/>
                </a:cubicBezTo>
                <a:cubicBezTo>
                  <a:pt x="153" y="54"/>
                  <a:pt x="149" y="58"/>
                  <a:pt x="144" y="62"/>
                </a:cubicBezTo>
                <a:cubicBezTo>
                  <a:pt x="141" y="60"/>
                  <a:pt x="138" y="58"/>
                  <a:pt x="135" y="57"/>
                </a:cubicBezTo>
                <a:cubicBezTo>
                  <a:pt x="138" y="55"/>
                  <a:pt x="140" y="52"/>
                  <a:pt x="142" y="50"/>
                </a:cubicBezTo>
                <a:cubicBezTo>
                  <a:pt x="143" y="49"/>
                  <a:pt x="142" y="48"/>
                  <a:pt x="142" y="49"/>
                </a:cubicBezTo>
                <a:cubicBezTo>
                  <a:pt x="139" y="51"/>
                  <a:pt x="137" y="54"/>
                  <a:pt x="134" y="56"/>
                </a:cubicBezTo>
                <a:cubicBezTo>
                  <a:pt x="132" y="55"/>
                  <a:pt x="129" y="54"/>
                  <a:pt x="127" y="54"/>
                </a:cubicBezTo>
                <a:cubicBezTo>
                  <a:pt x="130" y="51"/>
                  <a:pt x="133" y="48"/>
                  <a:pt x="136" y="46"/>
                </a:cubicBezTo>
                <a:cubicBezTo>
                  <a:pt x="137" y="46"/>
                  <a:pt x="137" y="45"/>
                  <a:pt x="136" y="45"/>
                </a:cubicBezTo>
                <a:cubicBezTo>
                  <a:pt x="132" y="47"/>
                  <a:pt x="129" y="50"/>
                  <a:pt x="126" y="53"/>
                </a:cubicBezTo>
                <a:cubicBezTo>
                  <a:pt x="123" y="53"/>
                  <a:pt x="121" y="52"/>
                  <a:pt x="118" y="51"/>
                </a:cubicBezTo>
                <a:cubicBezTo>
                  <a:pt x="158" y="23"/>
                  <a:pt x="212" y="11"/>
                  <a:pt x="259" y="29"/>
                </a:cubicBezTo>
                <a:cubicBezTo>
                  <a:pt x="274" y="35"/>
                  <a:pt x="286" y="44"/>
                  <a:pt x="297" y="54"/>
                </a:cubicBezTo>
                <a:cubicBezTo>
                  <a:pt x="297" y="76"/>
                  <a:pt x="296" y="95"/>
                  <a:pt x="286" y="115"/>
                </a:cubicBezTo>
                <a:cubicBezTo>
                  <a:pt x="277" y="134"/>
                  <a:pt x="263" y="159"/>
                  <a:pt x="241" y="162"/>
                </a:cubicBezTo>
                <a:cubicBezTo>
                  <a:pt x="241" y="160"/>
                  <a:pt x="240" y="158"/>
                  <a:pt x="239" y="156"/>
                </a:cubicBezTo>
                <a:cubicBezTo>
                  <a:pt x="242" y="154"/>
                  <a:pt x="245" y="152"/>
                  <a:pt x="248" y="149"/>
                </a:cubicBezTo>
                <a:cubicBezTo>
                  <a:pt x="248" y="149"/>
                  <a:pt x="248" y="148"/>
                  <a:pt x="247" y="149"/>
                </a:cubicBezTo>
                <a:cubicBezTo>
                  <a:pt x="245" y="151"/>
                  <a:pt x="242" y="153"/>
                  <a:pt x="239" y="155"/>
                </a:cubicBezTo>
                <a:cubicBezTo>
                  <a:pt x="238" y="152"/>
                  <a:pt x="236" y="150"/>
                  <a:pt x="235" y="147"/>
                </a:cubicBezTo>
                <a:close/>
                <a:moveTo>
                  <a:pt x="207" y="689"/>
                </a:moveTo>
                <a:cubicBezTo>
                  <a:pt x="201" y="708"/>
                  <a:pt x="196" y="729"/>
                  <a:pt x="182" y="743"/>
                </a:cubicBezTo>
                <a:cubicBezTo>
                  <a:pt x="163" y="761"/>
                  <a:pt x="138" y="760"/>
                  <a:pt x="122" y="739"/>
                </a:cubicBezTo>
                <a:cubicBezTo>
                  <a:pt x="110" y="722"/>
                  <a:pt x="109" y="702"/>
                  <a:pt x="115" y="684"/>
                </a:cubicBezTo>
                <a:cubicBezTo>
                  <a:pt x="115" y="683"/>
                  <a:pt x="115" y="683"/>
                  <a:pt x="115" y="682"/>
                </a:cubicBezTo>
                <a:cubicBezTo>
                  <a:pt x="115" y="681"/>
                  <a:pt x="115" y="681"/>
                  <a:pt x="116" y="680"/>
                </a:cubicBezTo>
                <a:cubicBezTo>
                  <a:pt x="151" y="688"/>
                  <a:pt x="187" y="681"/>
                  <a:pt x="216" y="661"/>
                </a:cubicBezTo>
                <a:cubicBezTo>
                  <a:pt x="213" y="670"/>
                  <a:pt x="210" y="680"/>
                  <a:pt x="207" y="689"/>
                </a:cubicBezTo>
                <a:close/>
                <a:moveTo>
                  <a:pt x="225" y="636"/>
                </a:moveTo>
                <a:cubicBezTo>
                  <a:pt x="225" y="636"/>
                  <a:pt x="224" y="637"/>
                  <a:pt x="224" y="637"/>
                </a:cubicBezTo>
                <a:cubicBezTo>
                  <a:pt x="223" y="641"/>
                  <a:pt x="221" y="645"/>
                  <a:pt x="220" y="649"/>
                </a:cubicBezTo>
                <a:cubicBezTo>
                  <a:pt x="208" y="658"/>
                  <a:pt x="196" y="665"/>
                  <a:pt x="182" y="670"/>
                </a:cubicBezTo>
                <a:cubicBezTo>
                  <a:pt x="190" y="663"/>
                  <a:pt x="197" y="657"/>
                  <a:pt x="206" y="651"/>
                </a:cubicBezTo>
                <a:cubicBezTo>
                  <a:pt x="206" y="650"/>
                  <a:pt x="206" y="649"/>
                  <a:pt x="205" y="650"/>
                </a:cubicBezTo>
                <a:cubicBezTo>
                  <a:pt x="196" y="656"/>
                  <a:pt x="187" y="663"/>
                  <a:pt x="179" y="671"/>
                </a:cubicBezTo>
                <a:cubicBezTo>
                  <a:pt x="174" y="672"/>
                  <a:pt x="169" y="674"/>
                  <a:pt x="164" y="675"/>
                </a:cubicBezTo>
                <a:cubicBezTo>
                  <a:pt x="164" y="675"/>
                  <a:pt x="164" y="675"/>
                  <a:pt x="164" y="675"/>
                </a:cubicBezTo>
                <a:cubicBezTo>
                  <a:pt x="173" y="666"/>
                  <a:pt x="183" y="658"/>
                  <a:pt x="192" y="650"/>
                </a:cubicBezTo>
                <a:cubicBezTo>
                  <a:pt x="192" y="649"/>
                  <a:pt x="192" y="649"/>
                  <a:pt x="191" y="649"/>
                </a:cubicBezTo>
                <a:cubicBezTo>
                  <a:pt x="181" y="657"/>
                  <a:pt x="172" y="666"/>
                  <a:pt x="163" y="674"/>
                </a:cubicBezTo>
                <a:cubicBezTo>
                  <a:pt x="163" y="674"/>
                  <a:pt x="163" y="675"/>
                  <a:pt x="163" y="675"/>
                </a:cubicBezTo>
                <a:cubicBezTo>
                  <a:pt x="158" y="676"/>
                  <a:pt x="153" y="676"/>
                  <a:pt x="148" y="677"/>
                </a:cubicBezTo>
                <a:cubicBezTo>
                  <a:pt x="157" y="669"/>
                  <a:pt x="167" y="662"/>
                  <a:pt x="175" y="653"/>
                </a:cubicBezTo>
                <a:cubicBezTo>
                  <a:pt x="176" y="653"/>
                  <a:pt x="175" y="652"/>
                  <a:pt x="174" y="652"/>
                </a:cubicBezTo>
                <a:cubicBezTo>
                  <a:pt x="165" y="661"/>
                  <a:pt x="156" y="669"/>
                  <a:pt x="145" y="677"/>
                </a:cubicBezTo>
                <a:cubicBezTo>
                  <a:pt x="141" y="677"/>
                  <a:pt x="137" y="677"/>
                  <a:pt x="133" y="676"/>
                </a:cubicBezTo>
                <a:cubicBezTo>
                  <a:pt x="141" y="669"/>
                  <a:pt x="149" y="663"/>
                  <a:pt x="158" y="656"/>
                </a:cubicBezTo>
                <a:cubicBezTo>
                  <a:pt x="158" y="655"/>
                  <a:pt x="158" y="654"/>
                  <a:pt x="157" y="655"/>
                </a:cubicBezTo>
                <a:cubicBezTo>
                  <a:pt x="148" y="662"/>
                  <a:pt x="140" y="669"/>
                  <a:pt x="131" y="676"/>
                </a:cubicBezTo>
                <a:cubicBezTo>
                  <a:pt x="127" y="676"/>
                  <a:pt x="124" y="676"/>
                  <a:pt x="120" y="675"/>
                </a:cubicBezTo>
                <a:cubicBezTo>
                  <a:pt x="130" y="666"/>
                  <a:pt x="141" y="657"/>
                  <a:pt x="152" y="649"/>
                </a:cubicBezTo>
                <a:cubicBezTo>
                  <a:pt x="152" y="648"/>
                  <a:pt x="152" y="647"/>
                  <a:pt x="151" y="648"/>
                </a:cubicBezTo>
                <a:cubicBezTo>
                  <a:pt x="140" y="656"/>
                  <a:pt x="129" y="665"/>
                  <a:pt x="119" y="675"/>
                </a:cubicBezTo>
                <a:cubicBezTo>
                  <a:pt x="118" y="675"/>
                  <a:pt x="118" y="675"/>
                  <a:pt x="118" y="675"/>
                </a:cubicBezTo>
                <a:cubicBezTo>
                  <a:pt x="119" y="671"/>
                  <a:pt x="120" y="667"/>
                  <a:pt x="121" y="664"/>
                </a:cubicBezTo>
                <a:cubicBezTo>
                  <a:pt x="133" y="650"/>
                  <a:pt x="146" y="639"/>
                  <a:pt x="161" y="630"/>
                </a:cubicBezTo>
                <a:cubicBezTo>
                  <a:pt x="162" y="630"/>
                  <a:pt x="161" y="629"/>
                  <a:pt x="161" y="629"/>
                </a:cubicBezTo>
                <a:cubicBezTo>
                  <a:pt x="146" y="637"/>
                  <a:pt x="133" y="648"/>
                  <a:pt x="122" y="661"/>
                </a:cubicBezTo>
                <a:cubicBezTo>
                  <a:pt x="124" y="656"/>
                  <a:pt x="126" y="651"/>
                  <a:pt x="127" y="647"/>
                </a:cubicBezTo>
                <a:cubicBezTo>
                  <a:pt x="137" y="638"/>
                  <a:pt x="147" y="629"/>
                  <a:pt x="157" y="621"/>
                </a:cubicBezTo>
                <a:cubicBezTo>
                  <a:pt x="157" y="620"/>
                  <a:pt x="156" y="619"/>
                  <a:pt x="156" y="620"/>
                </a:cubicBezTo>
                <a:cubicBezTo>
                  <a:pt x="146" y="627"/>
                  <a:pt x="137" y="635"/>
                  <a:pt x="128" y="644"/>
                </a:cubicBezTo>
                <a:cubicBezTo>
                  <a:pt x="130" y="638"/>
                  <a:pt x="132" y="632"/>
                  <a:pt x="134" y="626"/>
                </a:cubicBezTo>
                <a:cubicBezTo>
                  <a:pt x="142" y="618"/>
                  <a:pt x="151" y="610"/>
                  <a:pt x="160" y="602"/>
                </a:cubicBezTo>
                <a:cubicBezTo>
                  <a:pt x="161" y="601"/>
                  <a:pt x="160" y="601"/>
                  <a:pt x="159" y="601"/>
                </a:cubicBezTo>
                <a:cubicBezTo>
                  <a:pt x="150" y="608"/>
                  <a:pt x="142" y="615"/>
                  <a:pt x="135" y="624"/>
                </a:cubicBezTo>
                <a:cubicBezTo>
                  <a:pt x="137" y="618"/>
                  <a:pt x="138" y="613"/>
                  <a:pt x="140" y="607"/>
                </a:cubicBezTo>
                <a:cubicBezTo>
                  <a:pt x="146" y="600"/>
                  <a:pt x="153" y="594"/>
                  <a:pt x="161" y="589"/>
                </a:cubicBezTo>
                <a:cubicBezTo>
                  <a:pt x="162" y="589"/>
                  <a:pt x="161" y="588"/>
                  <a:pt x="161" y="588"/>
                </a:cubicBezTo>
                <a:cubicBezTo>
                  <a:pt x="153" y="593"/>
                  <a:pt x="147" y="598"/>
                  <a:pt x="141" y="605"/>
                </a:cubicBezTo>
                <a:cubicBezTo>
                  <a:pt x="142" y="601"/>
                  <a:pt x="143" y="597"/>
                  <a:pt x="144" y="594"/>
                </a:cubicBezTo>
                <a:cubicBezTo>
                  <a:pt x="151" y="588"/>
                  <a:pt x="158" y="583"/>
                  <a:pt x="165" y="577"/>
                </a:cubicBezTo>
                <a:cubicBezTo>
                  <a:pt x="165" y="577"/>
                  <a:pt x="165" y="576"/>
                  <a:pt x="164" y="576"/>
                </a:cubicBezTo>
                <a:cubicBezTo>
                  <a:pt x="157" y="581"/>
                  <a:pt x="151" y="586"/>
                  <a:pt x="145" y="592"/>
                </a:cubicBezTo>
                <a:cubicBezTo>
                  <a:pt x="146" y="587"/>
                  <a:pt x="148" y="582"/>
                  <a:pt x="149" y="577"/>
                </a:cubicBezTo>
                <a:cubicBezTo>
                  <a:pt x="154" y="572"/>
                  <a:pt x="159" y="568"/>
                  <a:pt x="163" y="563"/>
                </a:cubicBezTo>
                <a:cubicBezTo>
                  <a:pt x="164" y="562"/>
                  <a:pt x="163" y="562"/>
                  <a:pt x="163" y="562"/>
                </a:cubicBezTo>
                <a:cubicBezTo>
                  <a:pt x="158" y="566"/>
                  <a:pt x="154" y="571"/>
                  <a:pt x="150" y="575"/>
                </a:cubicBezTo>
                <a:cubicBezTo>
                  <a:pt x="152" y="568"/>
                  <a:pt x="154" y="562"/>
                  <a:pt x="156" y="555"/>
                </a:cubicBezTo>
                <a:cubicBezTo>
                  <a:pt x="195" y="557"/>
                  <a:pt x="228" y="534"/>
                  <a:pt x="258" y="510"/>
                </a:cubicBezTo>
                <a:cubicBezTo>
                  <a:pt x="247" y="552"/>
                  <a:pt x="236" y="594"/>
                  <a:pt x="225" y="636"/>
                </a:cubicBezTo>
                <a:close/>
                <a:moveTo>
                  <a:pt x="286" y="402"/>
                </a:moveTo>
                <a:cubicBezTo>
                  <a:pt x="278" y="433"/>
                  <a:pt x="269" y="465"/>
                  <a:pt x="261" y="497"/>
                </a:cubicBezTo>
                <a:cubicBezTo>
                  <a:pt x="231" y="523"/>
                  <a:pt x="199" y="548"/>
                  <a:pt x="158" y="549"/>
                </a:cubicBezTo>
                <a:cubicBezTo>
                  <a:pt x="162" y="533"/>
                  <a:pt x="167" y="517"/>
                  <a:pt x="172" y="501"/>
                </a:cubicBezTo>
                <a:cubicBezTo>
                  <a:pt x="181" y="471"/>
                  <a:pt x="190" y="442"/>
                  <a:pt x="199" y="412"/>
                </a:cubicBezTo>
                <a:cubicBezTo>
                  <a:pt x="237" y="419"/>
                  <a:pt x="270" y="393"/>
                  <a:pt x="296" y="366"/>
                </a:cubicBezTo>
                <a:cubicBezTo>
                  <a:pt x="292" y="378"/>
                  <a:pt x="289" y="390"/>
                  <a:pt x="286" y="402"/>
                </a:cubicBezTo>
                <a:close/>
                <a:moveTo>
                  <a:pt x="300" y="350"/>
                </a:moveTo>
                <a:cubicBezTo>
                  <a:pt x="283" y="368"/>
                  <a:pt x="265" y="387"/>
                  <a:pt x="243" y="398"/>
                </a:cubicBezTo>
                <a:cubicBezTo>
                  <a:pt x="246" y="396"/>
                  <a:pt x="248" y="394"/>
                  <a:pt x="250" y="392"/>
                </a:cubicBezTo>
                <a:cubicBezTo>
                  <a:pt x="251" y="392"/>
                  <a:pt x="250" y="391"/>
                  <a:pt x="249" y="391"/>
                </a:cubicBezTo>
                <a:cubicBezTo>
                  <a:pt x="245" y="394"/>
                  <a:pt x="241" y="397"/>
                  <a:pt x="237" y="400"/>
                </a:cubicBezTo>
                <a:cubicBezTo>
                  <a:pt x="230" y="404"/>
                  <a:pt x="222" y="406"/>
                  <a:pt x="214" y="407"/>
                </a:cubicBezTo>
                <a:cubicBezTo>
                  <a:pt x="223" y="400"/>
                  <a:pt x="233" y="393"/>
                  <a:pt x="241" y="385"/>
                </a:cubicBezTo>
                <a:cubicBezTo>
                  <a:pt x="242" y="385"/>
                  <a:pt x="241" y="384"/>
                  <a:pt x="240" y="384"/>
                </a:cubicBezTo>
                <a:cubicBezTo>
                  <a:pt x="231" y="393"/>
                  <a:pt x="222" y="400"/>
                  <a:pt x="211" y="406"/>
                </a:cubicBezTo>
                <a:cubicBezTo>
                  <a:pt x="211" y="406"/>
                  <a:pt x="211" y="407"/>
                  <a:pt x="211" y="407"/>
                </a:cubicBezTo>
                <a:cubicBezTo>
                  <a:pt x="208" y="407"/>
                  <a:pt x="204" y="407"/>
                  <a:pt x="200" y="407"/>
                </a:cubicBezTo>
                <a:cubicBezTo>
                  <a:pt x="200" y="406"/>
                  <a:pt x="201" y="405"/>
                  <a:pt x="201" y="404"/>
                </a:cubicBezTo>
                <a:cubicBezTo>
                  <a:pt x="214" y="394"/>
                  <a:pt x="228" y="385"/>
                  <a:pt x="241" y="375"/>
                </a:cubicBezTo>
                <a:cubicBezTo>
                  <a:pt x="242" y="375"/>
                  <a:pt x="241" y="373"/>
                  <a:pt x="240" y="374"/>
                </a:cubicBezTo>
                <a:cubicBezTo>
                  <a:pt x="227" y="383"/>
                  <a:pt x="214" y="392"/>
                  <a:pt x="201" y="402"/>
                </a:cubicBezTo>
                <a:cubicBezTo>
                  <a:pt x="203" y="397"/>
                  <a:pt x="204" y="393"/>
                  <a:pt x="205" y="389"/>
                </a:cubicBezTo>
                <a:cubicBezTo>
                  <a:pt x="219" y="379"/>
                  <a:pt x="232" y="368"/>
                  <a:pt x="246" y="357"/>
                </a:cubicBezTo>
                <a:cubicBezTo>
                  <a:pt x="246" y="357"/>
                  <a:pt x="245" y="356"/>
                  <a:pt x="245" y="356"/>
                </a:cubicBezTo>
                <a:cubicBezTo>
                  <a:pt x="232" y="366"/>
                  <a:pt x="219" y="376"/>
                  <a:pt x="206" y="387"/>
                </a:cubicBezTo>
                <a:cubicBezTo>
                  <a:pt x="207" y="383"/>
                  <a:pt x="208" y="379"/>
                  <a:pt x="209" y="375"/>
                </a:cubicBezTo>
                <a:cubicBezTo>
                  <a:pt x="222" y="365"/>
                  <a:pt x="234" y="355"/>
                  <a:pt x="246" y="344"/>
                </a:cubicBezTo>
                <a:cubicBezTo>
                  <a:pt x="246" y="344"/>
                  <a:pt x="245" y="343"/>
                  <a:pt x="245" y="343"/>
                </a:cubicBezTo>
                <a:cubicBezTo>
                  <a:pt x="233" y="353"/>
                  <a:pt x="221" y="363"/>
                  <a:pt x="210" y="373"/>
                </a:cubicBezTo>
                <a:cubicBezTo>
                  <a:pt x="211" y="368"/>
                  <a:pt x="213" y="364"/>
                  <a:pt x="214" y="359"/>
                </a:cubicBezTo>
                <a:cubicBezTo>
                  <a:pt x="224" y="348"/>
                  <a:pt x="236" y="338"/>
                  <a:pt x="248" y="330"/>
                </a:cubicBezTo>
                <a:cubicBezTo>
                  <a:pt x="249" y="329"/>
                  <a:pt x="248" y="328"/>
                  <a:pt x="248" y="328"/>
                </a:cubicBezTo>
                <a:cubicBezTo>
                  <a:pt x="235" y="336"/>
                  <a:pt x="224" y="346"/>
                  <a:pt x="214" y="357"/>
                </a:cubicBezTo>
                <a:cubicBezTo>
                  <a:pt x="216" y="351"/>
                  <a:pt x="218" y="345"/>
                  <a:pt x="220" y="339"/>
                </a:cubicBezTo>
                <a:cubicBezTo>
                  <a:pt x="227" y="334"/>
                  <a:pt x="235" y="328"/>
                  <a:pt x="242" y="322"/>
                </a:cubicBezTo>
                <a:cubicBezTo>
                  <a:pt x="243" y="322"/>
                  <a:pt x="242" y="321"/>
                  <a:pt x="242" y="321"/>
                </a:cubicBezTo>
                <a:cubicBezTo>
                  <a:pt x="234" y="327"/>
                  <a:pt x="227" y="332"/>
                  <a:pt x="220" y="337"/>
                </a:cubicBezTo>
                <a:cubicBezTo>
                  <a:pt x="222" y="332"/>
                  <a:pt x="223" y="327"/>
                  <a:pt x="224" y="322"/>
                </a:cubicBezTo>
                <a:cubicBezTo>
                  <a:pt x="230" y="317"/>
                  <a:pt x="236" y="312"/>
                  <a:pt x="242" y="308"/>
                </a:cubicBezTo>
                <a:cubicBezTo>
                  <a:pt x="243" y="308"/>
                  <a:pt x="242" y="307"/>
                  <a:pt x="242" y="307"/>
                </a:cubicBezTo>
                <a:cubicBezTo>
                  <a:pt x="236" y="311"/>
                  <a:pt x="230" y="315"/>
                  <a:pt x="225" y="320"/>
                </a:cubicBezTo>
                <a:cubicBezTo>
                  <a:pt x="225" y="319"/>
                  <a:pt x="226" y="318"/>
                  <a:pt x="226" y="317"/>
                </a:cubicBezTo>
                <a:cubicBezTo>
                  <a:pt x="227" y="314"/>
                  <a:pt x="228" y="311"/>
                  <a:pt x="229" y="307"/>
                </a:cubicBezTo>
                <a:cubicBezTo>
                  <a:pt x="234" y="302"/>
                  <a:pt x="239" y="298"/>
                  <a:pt x="246" y="294"/>
                </a:cubicBezTo>
                <a:cubicBezTo>
                  <a:pt x="246" y="293"/>
                  <a:pt x="246" y="293"/>
                  <a:pt x="245" y="293"/>
                </a:cubicBezTo>
                <a:cubicBezTo>
                  <a:pt x="239" y="297"/>
                  <a:pt x="234" y="301"/>
                  <a:pt x="229" y="306"/>
                </a:cubicBezTo>
                <a:cubicBezTo>
                  <a:pt x="230" y="302"/>
                  <a:pt x="231" y="299"/>
                  <a:pt x="232" y="296"/>
                </a:cubicBezTo>
                <a:cubicBezTo>
                  <a:pt x="237" y="290"/>
                  <a:pt x="242" y="285"/>
                  <a:pt x="248" y="281"/>
                </a:cubicBezTo>
                <a:cubicBezTo>
                  <a:pt x="249" y="281"/>
                  <a:pt x="248" y="280"/>
                  <a:pt x="247" y="280"/>
                </a:cubicBezTo>
                <a:cubicBezTo>
                  <a:pt x="242" y="284"/>
                  <a:pt x="237" y="288"/>
                  <a:pt x="232" y="293"/>
                </a:cubicBezTo>
                <a:cubicBezTo>
                  <a:pt x="234" y="287"/>
                  <a:pt x="235" y="282"/>
                  <a:pt x="237" y="276"/>
                </a:cubicBezTo>
                <a:cubicBezTo>
                  <a:pt x="281" y="275"/>
                  <a:pt x="313" y="244"/>
                  <a:pt x="333" y="207"/>
                </a:cubicBezTo>
                <a:cubicBezTo>
                  <a:pt x="327" y="255"/>
                  <a:pt x="314" y="303"/>
                  <a:pt x="300" y="350"/>
                </a:cubicBezTo>
                <a:close/>
                <a:moveTo>
                  <a:pt x="238" y="270"/>
                </a:moveTo>
                <a:cubicBezTo>
                  <a:pt x="246" y="236"/>
                  <a:pt x="251" y="201"/>
                  <a:pt x="243" y="168"/>
                </a:cubicBezTo>
                <a:cubicBezTo>
                  <a:pt x="264" y="166"/>
                  <a:pt x="279" y="144"/>
                  <a:pt x="288" y="127"/>
                </a:cubicBezTo>
                <a:cubicBezTo>
                  <a:pt x="299" y="108"/>
                  <a:pt x="307" y="85"/>
                  <a:pt x="304" y="63"/>
                </a:cubicBezTo>
                <a:cubicBezTo>
                  <a:pt x="331" y="97"/>
                  <a:pt x="339" y="145"/>
                  <a:pt x="336" y="188"/>
                </a:cubicBezTo>
                <a:cubicBezTo>
                  <a:pt x="316" y="228"/>
                  <a:pt x="286" y="265"/>
                  <a:pt x="238" y="270"/>
                </a:cubicBezTo>
                <a:close/>
              </a:path>
            </a:pathLst>
          </a:custGeom>
          <a:solidFill>
            <a:srgbClr val="DA172F"/>
          </a:solidFill>
          <a:ln cap="flat" w="16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4" name="Freeform 4427"/>
          <p:cNvSpPr>
            <a:spLocks noEditPoints="1"/>
          </p:cNvSpPr>
          <p:nvPr/>
        </p:nvSpPr>
        <p:spPr bwMode="auto">
          <a:xfrm>
            <a:off x="4513219" y="1567004"/>
            <a:ext cx="3475749" cy="4237289"/>
          </a:xfrm>
          <a:custGeom>
            <a:gdLst>
              <a:gd fmla="*/ 37 w 178" name="T0"/>
              <a:gd fmla="*/ 150 h 217" name="T1"/>
              <a:gd fmla="*/ 52 w 178" name="T2"/>
              <a:gd fmla="*/ 161 h 217" name="T3"/>
              <a:gd fmla="*/ 67 w 178" name="T4"/>
              <a:gd fmla="*/ 0 h 217" name="T5"/>
              <a:gd fmla="*/ 69 w 178" name="T6"/>
              <a:gd fmla="*/ 8 h 217" name="T7"/>
              <a:gd fmla="*/ 74 w 178" name="T8"/>
              <a:gd fmla="*/ 11 h 217" name="T9"/>
              <a:gd fmla="*/ 63 w 178" name="T10"/>
              <a:gd fmla="*/ 16 h 217" name="T11"/>
              <a:gd fmla="*/ 58 w 178" name="T12"/>
              <a:gd fmla="*/ 40 h 217" name="T13"/>
              <a:gd fmla="*/ 67 w 178" name="T14"/>
              <a:gd fmla="*/ 49 h 217" name="T15"/>
              <a:gd fmla="*/ 87 w 178" name="T16"/>
              <a:gd fmla="*/ 21 h 217" name="T17"/>
              <a:gd fmla="*/ 90 w 178" name="T18"/>
              <a:gd fmla="*/ 33 h 217" name="T19"/>
              <a:gd fmla="*/ 101 w 178" name="T20"/>
              <a:gd fmla="*/ 31 h 217" name="T21"/>
              <a:gd fmla="*/ 102 w 178" name="T22"/>
              <a:gd fmla="*/ 8 h 217" name="T23"/>
              <a:gd fmla="*/ 106 w 178" name="T24"/>
              <a:gd fmla="*/ 16 h 217" name="T25"/>
              <a:gd fmla="*/ 111 w 178" name="T26"/>
              <a:gd fmla="*/ 16 h 217" name="T27"/>
              <a:gd fmla="*/ 111 w 178" name="T28"/>
              <a:gd fmla="*/ 24 h 217" name="T29"/>
              <a:gd fmla="*/ 107 w 178" name="T30"/>
              <a:gd fmla="*/ 29 h 217" name="T31"/>
              <a:gd fmla="*/ 106 w 178" name="T32"/>
              <a:gd fmla="*/ 29 h 217" name="T33"/>
              <a:gd fmla="*/ 81 w 178" name="T34"/>
              <a:gd fmla="*/ 51 h 217" name="T35"/>
              <a:gd fmla="*/ 58 w 178" name="T36"/>
              <a:gd fmla="*/ 54 h 217" name="T37"/>
              <a:gd fmla="*/ 67 w 178" name="T38"/>
              <a:gd fmla="*/ 74 h 217" name="T39"/>
              <a:gd fmla="*/ 142 w 178" name="T40"/>
              <a:gd fmla="*/ 105 h 217" name="T41"/>
              <a:gd fmla="*/ 176 w 178" name="T42"/>
              <a:gd fmla="*/ 112 h 217" name="T43"/>
              <a:gd fmla="*/ 162 w 178" name="T44"/>
              <a:gd fmla="*/ 125 h 217" name="T45"/>
              <a:gd fmla="*/ 155 w 178" name="T46"/>
              <a:gd fmla="*/ 151 h 217" name="T47"/>
              <a:gd fmla="*/ 163 w 178" name="T48"/>
              <a:gd fmla="*/ 165 h 217" name="T49"/>
              <a:gd fmla="*/ 160 w 178" name="T50"/>
              <a:gd fmla="*/ 213 h 217" name="T51"/>
              <a:gd fmla="*/ 150 w 178" name="T52"/>
              <a:gd fmla="*/ 207 h 217" name="T53"/>
              <a:gd fmla="*/ 148 w 178" name="T54"/>
              <a:gd fmla="*/ 175 h 217" name="T55"/>
              <a:gd fmla="*/ 126 w 178" name="T56"/>
              <a:gd fmla="*/ 215 h 217" name="T57"/>
              <a:gd fmla="*/ 135 w 178" name="T58"/>
              <a:gd fmla="*/ 179 h 217" name="T59"/>
              <a:gd fmla="*/ 75 w 178" name="T60"/>
              <a:gd fmla="*/ 154 h 217" name="T61"/>
              <a:gd fmla="*/ 38 w 178" name="T62"/>
              <a:gd fmla="*/ 211 h 217" name="T63"/>
              <a:gd fmla="*/ 26 w 178" name="T64"/>
              <a:gd fmla="*/ 217 h 217" name="T65"/>
              <a:gd fmla="*/ 33 w 178" name="T66"/>
              <a:gd fmla="*/ 167 h 217" name="T67"/>
              <a:gd fmla="*/ 24 w 178" name="T68"/>
              <a:gd fmla="*/ 145 h 217" name="T69"/>
              <a:gd fmla="*/ 40 w 178" name="T70"/>
              <a:gd fmla="*/ 124 h 217" name="T71"/>
              <a:gd fmla="*/ 45 w 178" name="T72"/>
              <a:gd fmla="*/ 84 h 217" name="T73"/>
              <a:gd fmla="*/ 29 w 178" name="T74"/>
              <a:gd fmla="*/ 89 h 217" name="T75"/>
              <a:gd fmla="*/ 21 w 178" name="T76"/>
              <a:gd fmla="*/ 74 h 217" name="T77"/>
              <a:gd fmla="*/ 29 w 178" name="T78"/>
              <a:gd fmla="*/ 56 h 217" name="T79"/>
              <a:gd fmla="*/ 4 w 178" name="T80"/>
              <a:gd fmla="*/ 53 h 217" name="T81"/>
              <a:gd fmla="*/ 8 w 178" name="T82"/>
              <a:gd fmla="*/ 49 h 217" name="T83"/>
              <a:gd fmla="*/ 12 w 178" name="T84"/>
              <a:gd fmla="*/ 48 h 217" name="T85"/>
              <a:gd fmla="*/ 25 w 178" name="T86"/>
              <a:gd fmla="*/ 54 h 217" name="T87"/>
              <a:gd fmla="*/ 22 w 178" name="T88"/>
              <a:gd fmla="*/ 44 h 217" name="T89"/>
              <a:gd fmla="*/ 2 w 178" name="T90"/>
              <a:gd fmla="*/ 32 h 217" name="T91"/>
              <a:gd fmla="*/ 8 w 178" name="T92"/>
              <a:gd fmla="*/ 28 h 217" name="T93"/>
              <a:gd fmla="*/ 10 w 178" name="T94"/>
              <a:gd fmla="*/ 36 h 217" name="T95"/>
              <a:gd fmla="*/ 26 w 178" name="T96"/>
              <a:gd fmla="*/ 43 h 217" name="T97"/>
              <a:gd fmla="*/ 46 w 178" name="T98"/>
              <a:gd fmla="*/ 48 h 217" name="T99"/>
              <a:gd fmla="*/ 33 w 178" name="T100"/>
              <a:gd fmla="*/ 31 h 217" name="T101"/>
              <a:gd fmla="*/ 32 w 178" name="T102"/>
              <a:gd fmla="*/ 19 h 217" name="T103"/>
              <a:gd fmla="*/ 38 w 178" name="T104"/>
              <a:gd fmla="*/ 25 h 217" name="T105"/>
              <a:gd fmla="*/ 42 w 178" name="T106"/>
              <a:gd fmla="*/ 24 h 217" name="T107"/>
              <a:gd fmla="*/ 53 w 178" name="T108"/>
              <a:gd fmla="*/ 41 h 217" name="T109"/>
              <a:gd fmla="*/ 53 w 178" name="T110"/>
              <a:gd fmla="*/ 15 h 217" name="T111"/>
              <a:gd fmla="*/ 54 w 178" name="T112"/>
              <a:gd fmla="*/ 9 h 217" name="T113"/>
              <a:gd fmla="*/ 59 w 178" name="T114"/>
              <a:gd fmla="*/ 12 h 21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16" w="178">
                <a:moveTo>
                  <a:pt x="53" y="147"/>
                </a:moveTo>
                <a:lnTo>
                  <a:pt x="49" y="147"/>
                </a:lnTo>
                <a:lnTo>
                  <a:pt x="46" y="147"/>
                </a:lnTo>
                <a:lnTo>
                  <a:pt x="44" y="147"/>
                </a:lnTo>
                <a:lnTo>
                  <a:pt x="41" y="147"/>
                </a:lnTo>
                <a:lnTo>
                  <a:pt x="38" y="149"/>
                </a:lnTo>
                <a:lnTo>
                  <a:pt x="37" y="150"/>
                </a:lnTo>
                <a:lnTo>
                  <a:pt x="37" y="153"/>
                </a:lnTo>
                <a:lnTo>
                  <a:pt x="37" y="155"/>
                </a:lnTo>
                <a:lnTo>
                  <a:pt x="38" y="159"/>
                </a:lnTo>
                <a:lnTo>
                  <a:pt x="41" y="165"/>
                </a:lnTo>
                <a:lnTo>
                  <a:pt x="44" y="170"/>
                </a:lnTo>
                <a:lnTo>
                  <a:pt x="46" y="175"/>
                </a:lnTo>
                <a:lnTo>
                  <a:pt x="52" y="161"/>
                </a:lnTo>
                <a:lnTo>
                  <a:pt x="53" y="147"/>
                </a:lnTo>
                <a:close/>
                <a:moveTo>
                  <a:pt x="49" y="56"/>
                </a:moveTo>
                <a:lnTo>
                  <a:pt x="48" y="57"/>
                </a:lnTo>
                <a:lnTo>
                  <a:pt x="49" y="57"/>
                </a:lnTo>
                <a:lnTo>
                  <a:pt x="49" y="56"/>
                </a:lnTo>
                <a:close/>
                <a:moveTo>
                  <a:pt x="66" y="0"/>
                </a:moveTo>
                <a:lnTo>
                  <a:pt x="67" y="0"/>
                </a:lnTo>
                <a:lnTo>
                  <a:pt x="67" y="1"/>
                </a:lnTo>
                <a:lnTo>
                  <a:pt x="67" y="3"/>
                </a:lnTo>
                <a:lnTo>
                  <a:pt x="67" y="4"/>
                </a:lnTo>
                <a:lnTo>
                  <a:pt x="66" y="5"/>
                </a:lnTo>
                <a:lnTo>
                  <a:pt x="66" y="7"/>
                </a:lnTo>
                <a:lnTo>
                  <a:pt x="67" y="8"/>
                </a:lnTo>
                <a:lnTo>
                  <a:pt x="69" y="8"/>
                </a:lnTo>
                <a:lnTo>
                  <a:pt x="70" y="8"/>
                </a:lnTo>
                <a:lnTo>
                  <a:pt x="71" y="7"/>
                </a:lnTo>
                <a:lnTo>
                  <a:pt x="73" y="7"/>
                </a:lnTo>
                <a:lnTo>
                  <a:pt x="74" y="7"/>
                </a:lnTo>
                <a:lnTo>
                  <a:pt x="75" y="8"/>
                </a:lnTo>
                <a:lnTo>
                  <a:pt x="75" y="9"/>
                </a:lnTo>
                <a:lnTo>
                  <a:pt x="74" y="11"/>
                </a:lnTo>
                <a:lnTo>
                  <a:pt x="73" y="12"/>
                </a:lnTo>
                <a:lnTo>
                  <a:pt x="70" y="12"/>
                </a:lnTo>
                <a:lnTo>
                  <a:pt x="70" y="13"/>
                </a:lnTo>
                <a:lnTo>
                  <a:pt x="70" y="13"/>
                </a:lnTo>
                <a:lnTo>
                  <a:pt x="67" y="13"/>
                </a:lnTo>
                <a:lnTo>
                  <a:pt x="66" y="15"/>
                </a:lnTo>
                <a:lnTo>
                  <a:pt x="63" y="16"/>
                </a:lnTo>
                <a:lnTo>
                  <a:pt x="62" y="19"/>
                </a:lnTo>
                <a:lnTo>
                  <a:pt x="61" y="23"/>
                </a:lnTo>
                <a:lnTo>
                  <a:pt x="61" y="27"/>
                </a:lnTo>
                <a:lnTo>
                  <a:pt x="61" y="31"/>
                </a:lnTo>
                <a:lnTo>
                  <a:pt x="59" y="35"/>
                </a:lnTo>
                <a:lnTo>
                  <a:pt x="59" y="37"/>
                </a:lnTo>
                <a:lnTo>
                  <a:pt x="58" y="40"/>
                </a:lnTo>
                <a:lnTo>
                  <a:pt x="57" y="43"/>
                </a:lnTo>
                <a:lnTo>
                  <a:pt x="57" y="44"/>
                </a:lnTo>
                <a:lnTo>
                  <a:pt x="55" y="47"/>
                </a:lnTo>
                <a:lnTo>
                  <a:pt x="57" y="48"/>
                </a:lnTo>
                <a:lnTo>
                  <a:pt x="59" y="49"/>
                </a:lnTo>
                <a:lnTo>
                  <a:pt x="63" y="49"/>
                </a:lnTo>
                <a:lnTo>
                  <a:pt x="67" y="49"/>
                </a:lnTo>
                <a:lnTo>
                  <a:pt x="71" y="49"/>
                </a:lnTo>
                <a:lnTo>
                  <a:pt x="75" y="48"/>
                </a:lnTo>
                <a:lnTo>
                  <a:pt x="82" y="45"/>
                </a:lnTo>
                <a:lnTo>
                  <a:pt x="86" y="40"/>
                </a:lnTo>
                <a:lnTo>
                  <a:pt x="86" y="35"/>
                </a:lnTo>
                <a:lnTo>
                  <a:pt x="86" y="28"/>
                </a:lnTo>
                <a:lnTo>
                  <a:pt x="87" y="21"/>
                </a:lnTo>
                <a:lnTo>
                  <a:pt x="89" y="20"/>
                </a:lnTo>
                <a:lnTo>
                  <a:pt x="89" y="20"/>
                </a:lnTo>
                <a:lnTo>
                  <a:pt x="90" y="21"/>
                </a:lnTo>
                <a:lnTo>
                  <a:pt x="90" y="24"/>
                </a:lnTo>
                <a:lnTo>
                  <a:pt x="90" y="28"/>
                </a:lnTo>
                <a:lnTo>
                  <a:pt x="90" y="31"/>
                </a:lnTo>
                <a:lnTo>
                  <a:pt x="90" y="33"/>
                </a:lnTo>
                <a:lnTo>
                  <a:pt x="90" y="36"/>
                </a:lnTo>
                <a:lnTo>
                  <a:pt x="93" y="37"/>
                </a:lnTo>
                <a:lnTo>
                  <a:pt x="94" y="39"/>
                </a:lnTo>
                <a:lnTo>
                  <a:pt x="97" y="37"/>
                </a:lnTo>
                <a:lnTo>
                  <a:pt x="98" y="36"/>
                </a:lnTo>
                <a:lnTo>
                  <a:pt x="99" y="33"/>
                </a:lnTo>
                <a:lnTo>
                  <a:pt x="101" y="31"/>
                </a:lnTo>
                <a:lnTo>
                  <a:pt x="101" y="28"/>
                </a:lnTo>
                <a:lnTo>
                  <a:pt x="101" y="24"/>
                </a:lnTo>
                <a:lnTo>
                  <a:pt x="101" y="19"/>
                </a:lnTo>
                <a:lnTo>
                  <a:pt x="101" y="15"/>
                </a:lnTo>
                <a:lnTo>
                  <a:pt x="101" y="12"/>
                </a:lnTo>
                <a:lnTo>
                  <a:pt x="101" y="9"/>
                </a:lnTo>
                <a:lnTo>
                  <a:pt x="102" y="8"/>
                </a:lnTo>
                <a:lnTo>
                  <a:pt x="103" y="7"/>
                </a:lnTo>
                <a:lnTo>
                  <a:pt x="105" y="8"/>
                </a:lnTo>
                <a:lnTo>
                  <a:pt x="106" y="9"/>
                </a:lnTo>
                <a:lnTo>
                  <a:pt x="106" y="11"/>
                </a:lnTo>
                <a:lnTo>
                  <a:pt x="106" y="13"/>
                </a:lnTo>
                <a:lnTo>
                  <a:pt x="106" y="15"/>
                </a:lnTo>
                <a:lnTo>
                  <a:pt x="106" y="16"/>
                </a:lnTo>
                <a:lnTo>
                  <a:pt x="106" y="17"/>
                </a:lnTo>
                <a:lnTo>
                  <a:pt x="106" y="19"/>
                </a:lnTo>
                <a:lnTo>
                  <a:pt x="106" y="20"/>
                </a:lnTo>
                <a:lnTo>
                  <a:pt x="107" y="20"/>
                </a:lnTo>
                <a:lnTo>
                  <a:pt x="110" y="19"/>
                </a:lnTo>
                <a:lnTo>
                  <a:pt x="110" y="17"/>
                </a:lnTo>
                <a:lnTo>
                  <a:pt x="111" y="16"/>
                </a:lnTo>
                <a:lnTo>
                  <a:pt x="113" y="15"/>
                </a:lnTo>
                <a:lnTo>
                  <a:pt x="114" y="13"/>
                </a:lnTo>
                <a:lnTo>
                  <a:pt x="115" y="15"/>
                </a:lnTo>
                <a:lnTo>
                  <a:pt x="117" y="16"/>
                </a:lnTo>
                <a:lnTo>
                  <a:pt x="115" y="17"/>
                </a:lnTo>
                <a:lnTo>
                  <a:pt x="114" y="21"/>
                </a:lnTo>
                <a:lnTo>
                  <a:pt x="111" y="24"/>
                </a:lnTo>
                <a:lnTo>
                  <a:pt x="107" y="28"/>
                </a:lnTo>
                <a:lnTo>
                  <a:pt x="107" y="28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6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29"/>
                </a:lnTo>
                <a:lnTo>
                  <a:pt x="107" y="31"/>
                </a:lnTo>
                <a:lnTo>
                  <a:pt x="107" y="31"/>
                </a:lnTo>
                <a:lnTo>
                  <a:pt x="106" y="31"/>
                </a:lnTo>
                <a:lnTo>
                  <a:pt x="106" y="29"/>
                </a:lnTo>
                <a:lnTo>
                  <a:pt x="106" y="29"/>
                </a:lnTo>
                <a:lnTo>
                  <a:pt x="105" y="31"/>
                </a:lnTo>
                <a:lnTo>
                  <a:pt x="102" y="35"/>
                </a:lnTo>
                <a:lnTo>
                  <a:pt x="101" y="37"/>
                </a:lnTo>
                <a:lnTo>
                  <a:pt x="98" y="40"/>
                </a:lnTo>
                <a:lnTo>
                  <a:pt x="95" y="43"/>
                </a:lnTo>
                <a:lnTo>
                  <a:pt x="91" y="45"/>
                </a:lnTo>
                <a:lnTo>
                  <a:pt x="81" y="51"/>
                </a:lnTo>
                <a:lnTo>
                  <a:pt x="69" y="53"/>
                </a:lnTo>
                <a:lnTo>
                  <a:pt x="65" y="53"/>
                </a:lnTo>
                <a:lnTo>
                  <a:pt x="59" y="53"/>
                </a:lnTo>
                <a:lnTo>
                  <a:pt x="55" y="53"/>
                </a:lnTo>
                <a:lnTo>
                  <a:pt x="52" y="54"/>
                </a:lnTo>
                <a:lnTo>
                  <a:pt x="55" y="54"/>
                </a:lnTo>
                <a:lnTo>
                  <a:pt x="58" y="54"/>
                </a:lnTo>
                <a:lnTo>
                  <a:pt x="62" y="56"/>
                </a:lnTo>
                <a:lnTo>
                  <a:pt x="66" y="56"/>
                </a:lnTo>
                <a:lnTo>
                  <a:pt x="69" y="56"/>
                </a:lnTo>
                <a:lnTo>
                  <a:pt x="66" y="60"/>
                </a:lnTo>
                <a:lnTo>
                  <a:pt x="62" y="62"/>
                </a:lnTo>
                <a:lnTo>
                  <a:pt x="59" y="65"/>
                </a:lnTo>
                <a:lnTo>
                  <a:pt x="67" y="74"/>
                </a:lnTo>
                <a:lnTo>
                  <a:pt x="74" y="85"/>
                </a:lnTo>
                <a:lnTo>
                  <a:pt x="79" y="96"/>
                </a:lnTo>
                <a:lnTo>
                  <a:pt x="83" y="101"/>
                </a:lnTo>
                <a:lnTo>
                  <a:pt x="87" y="105"/>
                </a:lnTo>
                <a:lnTo>
                  <a:pt x="114" y="108"/>
                </a:lnTo>
                <a:lnTo>
                  <a:pt x="129" y="105"/>
                </a:lnTo>
                <a:lnTo>
                  <a:pt x="142" y="105"/>
                </a:lnTo>
                <a:lnTo>
                  <a:pt x="154" y="108"/>
                </a:lnTo>
                <a:lnTo>
                  <a:pt x="155" y="109"/>
                </a:lnTo>
                <a:lnTo>
                  <a:pt x="160" y="109"/>
                </a:lnTo>
                <a:lnTo>
                  <a:pt x="166" y="110"/>
                </a:lnTo>
                <a:lnTo>
                  <a:pt x="171" y="112"/>
                </a:lnTo>
                <a:lnTo>
                  <a:pt x="178" y="110"/>
                </a:lnTo>
                <a:lnTo>
                  <a:pt x="176" y="112"/>
                </a:lnTo>
                <a:lnTo>
                  <a:pt x="174" y="114"/>
                </a:lnTo>
                <a:lnTo>
                  <a:pt x="171" y="114"/>
                </a:lnTo>
                <a:lnTo>
                  <a:pt x="167" y="116"/>
                </a:lnTo>
                <a:lnTo>
                  <a:pt x="163" y="116"/>
                </a:lnTo>
                <a:lnTo>
                  <a:pt x="159" y="116"/>
                </a:lnTo>
                <a:lnTo>
                  <a:pt x="160" y="120"/>
                </a:lnTo>
                <a:lnTo>
                  <a:pt x="162" y="125"/>
                </a:lnTo>
                <a:lnTo>
                  <a:pt x="162" y="128"/>
                </a:lnTo>
                <a:lnTo>
                  <a:pt x="162" y="132"/>
                </a:lnTo>
                <a:lnTo>
                  <a:pt x="160" y="136"/>
                </a:lnTo>
                <a:lnTo>
                  <a:pt x="159" y="139"/>
                </a:lnTo>
                <a:lnTo>
                  <a:pt x="156" y="145"/>
                </a:lnTo>
                <a:lnTo>
                  <a:pt x="155" y="147"/>
                </a:lnTo>
                <a:lnTo>
                  <a:pt x="155" y="151"/>
                </a:lnTo>
                <a:lnTo>
                  <a:pt x="155" y="154"/>
                </a:lnTo>
                <a:lnTo>
                  <a:pt x="155" y="157"/>
                </a:lnTo>
                <a:lnTo>
                  <a:pt x="158" y="159"/>
                </a:lnTo>
                <a:lnTo>
                  <a:pt x="159" y="161"/>
                </a:lnTo>
                <a:lnTo>
                  <a:pt x="162" y="162"/>
                </a:lnTo>
                <a:lnTo>
                  <a:pt x="162" y="162"/>
                </a:lnTo>
                <a:lnTo>
                  <a:pt x="163" y="165"/>
                </a:lnTo>
                <a:lnTo>
                  <a:pt x="163" y="167"/>
                </a:lnTo>
                <a:lnTo>
                  <a:pt x="163" y="173"/>
                </a:lnTo>
                <a:lnTo>
                  <a:pt x="163" y="178"/>
                </a:lnTo>
                <a:lnTo>
                  <a:pt x="160" y="203"/>
                </a:lnTo>
                <a:lnTo>
                  <a:pt x="160" y="206"/>
                </a:lnTo>
                <a:lnTo>
                  <a:pt x="160" y="210"/>
                </a:lnTo>
                <a:lnTo>
                  <a:pt x="160" y="213"/>
                </a:lnTo>
                <a:lnTo>
                  <a:pt x="159" y="215"/>
                </a:lnTo>
                <a:lnTo>
                  <a:pt x="158" y="217"/>
                </a:lnTo>
                <a:lnTo>
                  <a:pt x="155" y="217"/>
                </a:lnTo>
                <a:lnTo>
                  <a:pt x="152" y="217"/>
                </a:lnTo>
                <a:lnTo>
                  <a:pt x="150" y="217"/>
                </a:lnTo>
                <a:lnTo>
                  <a:pt x="147" y="217"/>
                </a:lnTo>
                <a:lnTo>
                  <a:pt x="150" y="207"/>
                </a:lnTo>
                <a:lnTo>
                  <a:pt x="154" y="195"/>
                </a:lnTo>
                <a:lnTo>
                  <a:pt x="155" y="185"/>
                </a:lnTo>
                <a:lnTo>
                  <a:pt x="154" y="175"/>
                </a:lnTo>
                <a:lnTo>
                  <a:pt x="151" y="173"/>
                </a:lnTo>
                <a:lnTo>
                  <a:pt x="148" y="170"/>
                </a:lnTo>
                <a:lnTo>
                  <a:pt x="148" y="173"/>
                </a:lnTo>
                <a:lnTo>
                  <a:pt x="148" y="175"/>
                </a:lnTo>
                <a:lnTo>
                  <a:pt x="144" y="185"/>
                </a:lnTo>
                <a:lnTo>
                  <a:pt x="138" y="194"/>
                </a:lnTo>
                <a:lnTo>
                  <a:pt x="131" y="202"/>
                </a:lnTo>
                <a:lnTo>
                  <a:pt x="130" y="206"/>
                </a:lnTo>
                <a:lnTo>
                  <a:pt x="129" y="210"/>
                </a:lnTo>
                <a:lnTo>
                  <a:pt x="127" y="214"/>
                </a:lnTo>
                <a:lnTo>
                  <a:pt x="126" y="215"/>
                </a:lnTo>
                <a:lnTo>
                  <a:pt x="125" y="217"/>
                </a:lnTo>
                <a:lnTo>
                  <a:pt x="121" y="217"/>
                </a:lnTo>
                <a:lnTo>
                  <a:pt x="113" y="217"/>
                </a:lnTo>
                <a:lnTo>
                  <a:pt x="117" y="206"/>
                </a:lnTo>
                <a:lnTo>
                  <a:pt x="123" y="198"/>
                </a:lnTo>
                <a:lnTo>
                  <a:pt x="131" y="189"/>
                </a:lnTo>
                <a:lnTo>
                  <a:pt x="135" y="179"/>
                </a:lnTo>
                <a:lnTo>
                  <a:pt x="134" y="170"/>
                </a:lnTo>
                <a:lnTo>
                  <a:pt x="127" y="161"/>
                </a:lnTo>
                <a:lnTo>
                  <a:pt x="123" y="150"/>
                </a:lnTo>
                <a:lnTo>
                  <a:pt x="121" y="151"/>
                </a:lnTo>
                <a:lnTo>
                  <a:pt x="118" y="153"/>
                </a:lnTo>
                <a:lnTo>
                  <a:pt x="97" y="155"/>
                </a:lnTo>
                <a:lnTo>
                  <a:pt x="75" y="154"/>
                </a:lnTo>
                <a:lnTo>
                  <a:pt x="66" y="166"/>
                </a:lnTo>
                <a:lnTo>
                  <a:pt x="55" y="177"/>
                </a:lnTo>
                <a:lnTo>
                  <a:pt x="48" y="189"/>
                </a:lnTo>
                <a:lnTo>
                  <a:pt x="44" y="197"/>
                </a:lnTo>
                <a:lnTo>
                  <a:pt x="41" y="202"/>
                </a:lnTo>
                <a:lnTo>
                  <a:pt x="40" y="206"/>
                </a:lnTo>
                <a:lnTo>
                  <a:pt x="38" y="211"/>
                </a:lnTo>
                <a:lnTo>
                  <a:pt x="37" y="213"/>
                </a:lnTo>
                <a:lnTo>
                  <a:pt x="36" y="214"/>
                </a:lnTo>
                <a:lnTo>
                  <a:pt x="34" y="215"/>
                </a:lnTo>
                <a:lnTo>
                  <a:pt x="34" y="217"/>
                </a:lnTo>
                <a:lnTo>
                  <a:pt x="32" y="217"/>
                </a:lnTo>
                <a:lnTo>
                  <a:pt x="29" y="217"/>
                </a:lnTo>
                <a:lnTo>
                  <a:pt x="26" y="217"/>
                </a:lnTo>
                <a:lnTo>
                  <a:pt x="22" y="217"/>
                </a:lnTo>
                <a:lnTo>
                  <a:pt x="26" y="210"/>
                </a:lnTo>
                <a:lnTo>
                  <a:pt x="29" y="205"/>
                </a:lnTo>
                <a:lnTo>
                  <a:pt x="33" y="199"/>
                </a:lnTo>
                <a:lnTo>
                  <a:pt x="36" y="194"/>
                </a:lnTo>
                <a:lnTo>
                  <a:pt x="38" y="189"/>
                </a:lnTo>
                <a:lnTo>
                  <a:pt x="33" y="167"/>
                </a:lnTo>
                <a:lnTo>
                  <a:pt x="32" y="165"/>
                </a:lnTo>
                <a:lnTo>
                  <a:pt x="29" y="162"/>
                </a:lnTo>
                <a:lnTo>
                  <a:pt x="28" y="158"/>
                </a:lnTo>
                <a:lnTo>
                  <a:pt x="25" y="154"/>
                </a:lnTo>
                <a:lnTo>
                  <a:pt x="24" y="151"/>
                </a:lnTo>
                <a:lnTo>
                  <a:pt x="24" y="149"/>
                </a:lnTo>
                <a:lnTo>
                  <a:pt x="24" y="145"/>
                </a:lnTo>
                <a:lnTo>
                  <a:pt x="26" y="142"/>
                </a:lnTo>
                <a:lnTo>
                  <a:pt x="30" y="139"/>
                </a:lnTo>
                <a:lnTo>
                  <a:pt x="34" y="138"/>
                </a:lnTo>
                <a:lnTo>
                  <a:pt x="38" y="136"/>
                </a:lnTo>
                <a:lnTo>
                  <a:pt x="42" y="134"/>
                </a:lnTo>
                <a:lnTo>
                  <a:pt x="45" y="133"/>
                </a:lnTo>
                <a:lnTo>
                  <a:pt x="40" y="124"/>
                </a:lnTo>
                <a:lnTo>
                  <a:pt x="38" y="113"/>
                </a:lnTo>
                <a:lnTo>
                  <a:pt x="40" y="101"/>
                </a:lnTo>
                <a:lnTo>
                  <a:pt x="41" y="98"/>
                </a:lnTo>
                <a:lnTo>
                  <a:pt x="42" y="94"/>
                </a:lnTo>
                <a:lnTo>
                  <a:pt x="44" y="90"/>
                </a:lnTo>
                <a:lnTo>
                  <a:pt x="45" y="86"/>
                </a:lnTo>
                <a:lnTo>
                  <a:pt x="45" y="84"/>
                </a:lnTo>
                <a:lnTo>
                  <a:pt x="44" y="82"/>
                </a:lnTo>
                <a:lnTo>
                  <a:pt x="41" y="82"/>
                </a:lnTo>
                <a:lnTo>
                  <a:pt x="40" y="82"/>
                </a:lnTo>
                <a:lnTo>
                  <a:pt x="37" y="84"/>
                </a:lnTo>
                <a:lnTo>
                  <a:pt x="34" y="85"/>
                </a:lnTo>
                <a:lnTo>
                  <a:pt x="32" y="86"/>
                </a:lnTo>
                <a:lnTo>
                  <a:pt x="29" y="89"/>
                </a:lnTo>
                <a:lnTo>
                  <a:pt x="26" y="90"/>
                </a:lnTo>
                <a:lnTo>
                  <a:pt x="22" y="90"/>
                </a:lnTo>
                <a:lnTo>
                  <a:pt x="20" y="89"/>
                </a:lnTo>
                <a:lnTo>
                  <a:pt x="18" y="88"/>
                </a:lnTo>
                <a:lnTo>
                  <a:pt x="17" y="85"/>
                </a:lnTo>
                <a:lnTo>
                  <a:pt x="17" y="81"/>
                </a:lnTo>
                <a:lnTo>
                  <a:pt x="21" y="74"/>
                </a:lnTo>
                <a:lnTo>
                  <a:pt x="25" y="69"/>
                </a:lnTo>
                <a:lnTo>
                  <a:pt x="29" y="62"/>
                </a:lnTo>
                <a:lnTo>
                  <a:pt x="30" y="60"/>
                </a:lnTo>
                <a:lnTo>
                  <a:pt x="34" y="58"/>
                </a:lnTo>
                <a:lnTo>
                  <a:pt x="37" y="57"/>
                </a:lnTo>
                <a:lnTo>
                  <a:pt x="33" y="57"/>
                </a:lnTo>
                <a:lnTo>
                  <a:pt x="29" y="56"/>
                </a:lnTo>
                <a:lnTo>
                  <a:pt x="25" y="56"/>
                </a:lnTo>
                <a:lnTo>
                  <a:pt x="22" y="56"/>
                </a:lnTo>
                <a:lnTo>
                  <a:pt x="18" y="56"/>
                </a:lnTo>
                <a:lnTo>
                  <a:pt x="14" y="56"/>
                </a:lnTo>
                <a:lnTo>
                  <a:pt x="10" y="56"/>
                </a:lnTo>
                <a:lnTo>
                  <a:pt x="6" y="54"/>
                </a:lnTo>
                <a:lnTo>
                  <a:pt x="4" y="53"/>
                </a:lnTo>
                <a:lnTo>
                  <a:pt x="2" y="53"/>
                </a:lnTo>
                <a:lnTo>
                  <a:pt x="1" y="52"/>
                </a:lnTo>
                <a:lnTo>
                  <a:pt x="1" y="49"/>
                </a:lnTo>
                <a:lnTo>
                  <a:pt x="2" y="48"/>
                </a:lnTo>
                <a:lnTo>
                  <a:pt x="4" y="48"/>
                </a:lnTo>
                <a:lnTo>
                  <a:pt x="5" y="48"/>
                </a:lnTo>
                <a:lnTo>
                  <a:pt x="8" y="49"/>
                </a:lnTo>
                <a:lnTo>
                  <a:pt x="9" y="51"/>
                </a:lnTo>
                <a:lnTo>
                  <a:pt x="10" y="51"/>
                </a:lnTo>
                <a:lnTo>
                  <a:pt x="12" y="51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4" y="49"/>
                </a:lnTo>
                <a:lnTo>
                  <a:pt x="16" y="49"/>
                </a:lnTo>
                <a:lnTo>
                  <a:pt x="18" y="51"/>
                </a:lnTo>
                <a:lnTo>
                  <a:pt x="21" y="52"/>
                </a:lnTo>
                <a:lnTo>
                  <a:pt x="24" y="53"/>
                </a:lnTo>
                <a:lnTo>
                  <a:pt x="25" y="54"/>
                </a:lnTo>
                <a:lnTo>
                  <a:pt x="29" y="54"/>
                </a:lnTo>
                <a:lnTo>
                  <a:pt x="32" y="54"/>
                </a:lnTo>
                <a:lnTo>
                  <a:pt x="33" y="53"/>
                </a:lnTo>
                <a:lnTo>
                  <a:pt x="33" y="52"/>
                </a:lnTo>
                <a:lnTo>
                  <a:pt x="32" y="49"/>
                </a:lnTo>
                <a:lnTo>
                  <a:pt x="29" y="47"/>
                </a:lnTo>
                <a:lnTo>
                  <a:pt x="22" y="44"/>
                </a:lnTo>
                <a:lnTo>
                  <a:pt x="13" y="43"/>
                </a:lnTo>
                <a:lnTo>
                  <a:pt x="4" y="39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4" y="33"/>
                </a:lnTo>
                <a:lnTo>
                  <a:pt x="5" y="33"/>
                </a:lnTo>
                <a:lnTo>
                  <a:pt x="6" y="32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8" y="28"/>
                </a:lnTo>
                <a:lnTo>
                  <a:pt x="9" y="28"/>
                </a:lnTo>
                <a:lnTo>
                  <a:pt x="10" y="29"/>
                </a:lnTo>
                <a:lnTo>
                  <a:pt x="10" y="31"/>
                </a:lnTo>
                <a:lnTo>
                  <a:pt x="10" y="31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2" y="37"/>
                </a:lnTo>
                <a:lnTo>
                  <a:pt x="12" y="39"/>
                </a:lnTo>
                <a:lnTo>
                  <a:pt x="14" y="40"/>
                </a:lnTo>
                <a:lnTo>
                  <a:pt x="21" y="41"/>
                </a:lnTo>
                <a:lnTo>
                  <a:pt x="24" y="43"/>
                </a:lnTo>
                <a:lnTo>
                  <a:pt x="26" y="43"/>
                </a:lnTo>
                <a:lnTo>
                  <a:pt x="26" y="43"/>
                </a:lnTo>
                <a:lnTo>
                  <a:pt x="30" y="45"/>
                </a:lnTo>
                <a:lnTo>
                  <a:pt x="36" y="47"/>
                </a:lnTo>
                <a:lnTo>
                  <a:pt x="38" y="48"/>
                </a:lnTo>
                <a:lnTo>
                  <a:pt x="41" y="49"/>
                </a:lnTo>
                <a:lnTo>
                  <a:pt x="42" y="49"/>
                </a:lnTo>
                <a:lnTo>
                  <a:pt x="45" y="49"/>
                </a:lnTo>
                <a:lnTo>
                  <a:pt x="46" y="48"/>
                </a:lnTo>
                <a:lnTo>
                  <a:pt x="48" y="45"/>
                </a:lnTo>
                <a:lnTo>
                  <a:pt x="46" y="43"/>
                </a:lnTo>
                <a:lnTo>
                  <a:pt x="45" y="40"/>
                </a:lnTo>
                <a:lnTo>
                  <a:pt x="42" y="37"/>
                </a:lnTo>
                <a:lnTo>
                  <a:pt x="40" y="35"/>
                </a:lnTo>
                <a:lnTo>
                  <a:pt x="36" y="32"/>
                </a:lnTo>
                <a:lnTo>
                  <a:pt x="33" y="31"/>
                </a:lnTo>
                <a:lnTo>
                  <a:pt x="32" y="28"/>
                </a:lnTo>
                <a:lnTo>
                  <a:pt x="30" y="27"/>
                </a:lnTo>
                <a:lnTo>
                  <a:pt x="29" y="25"/>
                </a:lnTo>
                <a:lnTo>
                  <a:pt x="29" y="24"/>
                </a:lnTo>
                <a:lnTo>
                  <a:pt x="29" y="21"/>
                </a:lnTo>
                <a:lnTo>
                  <a:pt x="30" y="20"/>
                </a:lnTo>
                <a:lnTo>
                  <a:pt x="32" y="19"/>
                </a:lnTo>
                <a:lnTo>
                  <a:pt x="33" y="20"/>
                </a:lnTo>
                <a:lnTo>
                  <a:pt x="34" y="21"/>
                </a:lnTo>
                <a:lnTo>
                  <a:pt x="36" y="24"/>
                </a:lnTo>
                <a:lnTo>
                  <a:pt x="37" y="25"/>
                </a:lnTo>
                <a:lnTo>
                  <a:pt x="37" y="27"/>
                </a:lnTo>
                <a:lnTo>
                  <a:pt x="38" y="27"/>
                </a:lnTo>
                <a:lnTo>
                  <a:pt x="38" y="25"/>
                </a:lnTo>
                <a:lnTo>
                  <a:pt x="38" y="24"/>
                </a:lnTo>
                <a:lnTo>
                  <a:pt x="38" y="23"/>
                </a:lnTo>
                <a:lnTo>
                  <a:pt x="37" y="23"/>
                </a:lnTo>
                <a:lnTo>
                  <a:pt x="38" y="21"/>
                </a:lnTo>
                <a:lnTo>
                  <a:pt x="38" y="21"/>
                </a:lnTo>
                <a:lnTo>
                  <a:pt x="40" y="21"/>
                </a:lnTo>
                <a:lnTo>
                  <a:pt x="42" y="24"/>
                </a:lnTo>
                <a:lnTo>
                  <a:pt x="44" y="28"/>
                </a:lnTo>
                <a:lnTo>
                  <a:pt x="46" y="33"/>
                </a:lnTo>
                <a:lnTo>
                  <a:pt x="48" y="37"/>
                </a:lnTo>
                <a:lnTo>
                  <a:pt x="49" y="41"/>
                </a:lnTo>
                <a:lnTo>
                  <a:pt x="50" y="43"/>
                </a:lnTo>
                <a:lnTo>
                  <a:pt x="52" y="43"/>
                </a:lnTo>
                <a:lnTo>
                  <a:pt x="53" y="41"/>
                </a:lnTo>
                <a:lnTo>
                  <a:pt x="53" y="41"/>
                </a:lnTo>
                <a:lnTo>
                  <a:pt x="55" y="37"/>
                </a:lnTo>
                <a:lnTo>
                  <a:pt x="57" y="32"/>
                </a:lnTo>
                <a:lnTo>
                  <a:pt x="57" y="27"/>
                </a:lnTo>
                <a:lnTo>
                  <a:pt x="55" y="21"/>
                </a:lnTo>
                <a:lnTo>
                  <a:pt x="55" y="19"/>
                </a:lnTo>
                <a:lnTo>
                  <a:pt x="53" y="15"/>
                </a:lnTo>
                <a:lnTo>
                  <a:pt x="52" y="12"/>
                </a:lnTo>
                <a:lnTo>
                  <a:pt x="52" y="11"/>
                </a:lnTo>
                <a:lnTo>
                  <a:pt x="50" y="9"/>
                </a:lnTo>
                <a:lnTo>
                  <a:pt x="50" y="9"/>
                </a:lnTo>
                <a:lnTo>
                  <a:pt x="52" y="8"/>
                </a:lnTo>
                <a:lnTo>
                  <a:pt x="52" y="8"/>
                </a:lnTo>
                <a:lnTo>
                  <a:pt x="54" y="9"/>
                </a:lnTo>
                <a:lnTo>
                  <a:pt x="55" y="11"/>
                </a:lnTo>
                <a:lnTo>
                  <a:pt x="55" y="13"/>
                </a:lnTo>
                <a:lnTo>
                  <a:pt x="55" y="15"/>
                </a:lnTo>
                <a:lnTo>
                  <a:pt x="57" y="16"/>
                </a:lnTo>
                <a:lnTo>
                  <a:pt x="57" y="15"/>
                </a:lnTo>
                <a:lnTo>
                  <a:pt x="58" y="13"/>
                </a:lnTo>
                <a:lnTo>
                  <a:pt x="59" y="12"/>
                </a:lnTo>
                <a:lnTo>
                  <a:pt x="59" y="8"/>
                </a:lnTo>
                <a:lnTo>
                  <a:pt x="62" y="4"/>
                </a:lnTo>
                <a:lnTo>
                  <a:pt x="63" y="3"/>
                </a:lnTo>
                <a:lnTo>
                  <a:pt x="65" y="1"/>
                </a:lnTo>
                <a:lnTo>
                  <a:pt x="66" y="0"/>
                </a:lnTo>
                <a:close/>
              </a:path>
            </a:pathLst>
          </a:custGeom>
          <a:solidFill>
            <a:srgbClr val="F7FBFA"/>
          </a:solidFill>
          <a:ln w="0">
            <a:solidFill>
              <a:srgbClr val="F7FBFA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TextBox 69"/>
          <p:cNvSpPr txBox="1"/>
          <p:nvPr/>
        </p:nvSpPr>
        <p:spPr>
          <a:xfrm>
            <a:off x="1679562" y="2744314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" name="TextBox 70"/>
          <p:cNvSpPr txBox="1"/>
          <p:nvPr/>
        </p:nvSpPr>
        <p:spPr>
          <a:xfrm>
            <a:off x="8337761" y="2744314"/>
            <a:ext cx="223224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单击添加您的内容，内容尽可能的简洁，一目了然。单击添加您的内容，内容尽可能的简洁，一目了然。</a:t>
            </a:r>
          </a:p>
        </p:txBody>
      </p:sp>
    </p:spTree>
    <p:extLst>
      <p:ext uri="{BB962C8B-B14F-4D97-AF65-F5344CB8AC3E}">
        <p14:creationId val="34180608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build="p" grpId="0" spid="5"/>
      <p:bldP build="p"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37389" y="878382"/>
            <a:ext cx="5508325" cy="5240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4446285" y="739398"/>
            <a:ext cx="5508325" cy="5240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37672">
            <a:off x="4811596" y="816282"/>
            <a:ext cx="1487985" cy="2089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3653" y="4658724"/>
            <a:ext cx="850170" cy="121406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97332" y="1845059"/>
            <a:ext cx="7197336" cy="3167882"/>
            <a:chOff x="3574926" y="2281462"/>
            <a:chExt cx="5132408" cy="267592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74926" y="2281462"/>
              <a:ext cx="5132408" cy="2675923"/>
            </a:xfrm>
            <a:prstGeom prst="rect">
              <a:avLst/>
            </a:prstGeom>
            <a:effectLst>
              <a:outerShdw algn="tr" blurRad="152400" dir="8100000" rotWithShape="0" sx="102000" sy="102000">
                <a:prstClr val="black">
                  <a:alpha val="84000"/>
                </a:prst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3648078" y="2363758"/>
              <a:ext cx="4968000" cy="2520000"/>
            </a:xfrm>
            <a:prstGeom prst="rect">
              <a:avLst/>
            </a:prstGeom>
            <a:noFill/>
            <a:ln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TextBox 27"/>
          <p:cNvSpPr txBox="1"/>
          <p:nvPr/>
        </p:nvSpPr>
        <p:spPr>
          <a:xfrm>
            <a:off x="4053276" y="2194154"/>
            <a:ext cx="40854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rgbClr val="0070C0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项目预算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3148263" y="2969043"/>
            <a:ext cx="589547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单击添加您的内容，内容尽可能的简洁，一目了然。单击添加您的内容，内容尽可能的简洁单击添加您的内容，内容尽可能的简洁，一目了然。单击添加您的内容，内容尽可能的简洁</a:t>
            </a:r>
          </a:p>
        </p:txBody>
      </p:sp>
    </p:spTree>
    <p:extLst>
      <p:ext uri="{BB962C8B-B14F-4D97-AF65-F5344CB8AC3E}">
        <p14:creationId val="40136867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build="p" grpId="0" spid="18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活动预算</a:t>
            </a:r>
          </a:p>
        </p:txBody>
      </p:sp>
      <p:sp>
        <p:nvSpPr>
          <p:cNvPr id="3" name="Freeform 28"/>
          <p:cNvSpPr>
            <a:spLocks noEditPoints="1"/>
          </p:cNvSpPr>
          <p:nvPr/>
        </p:nvSpPr>
        <p:spPr bwMode="auto">
          <a:xfrm>
            <a:off x="4842785" y="569082"/>
            <a:ext cx="343257" cy="763908"/>
          </a:xfrm>
          <a:custGeom>
            <a:gdLst>
              <a:gd fmla="*/ 22 w 347" name="T0"/>
              <a:gd fmla="*/ 173 h 772" name="T1"/>
              <a:gd fmla="*/ 80 w 347" name="T2"/>
              <a:gd fmla="*/ 269 h 772" name="T3"/>
              <a:gd fmla="*/ 237 w 347" name="T4"/>
              <a:gd fmla="*/ 191 h 772" name="T5"/>
              <a:gd fmla="*/ 160 w 347" name="T6"/>
              <a:gd fmla="*/ 765 h 772" name="T7"/>
              <a:gd fmla="*/ 231 w 347" name="T8"/>
              <a:gd fmla="*/ 647 h 772" name="T9"/>
              <a:gd fmla="*/ 270 w 347" name="T10"/>
              <a:gd fmla="*/ 499 h 772" name="T11"/>
              <a:gd fmla="*/ 296 w 347" name="T12"/>
              <a:gd fmla="*/ 401 h 772" name="T13"/>
              <a:gd fmla="*/ 79 w 347" name="T14"/>
              <a:gd fmla="*/ 259 h 772" name="T15"/>
              <a:gd fmla="*/ 52 w 347" name="T16"/>
              <a:gd fmla="*/ 275 h 772" name="T17"/>
              <a:gd fmla="*/ 60 w 347" name="T18"/>
              <a:gd fmla="*/ 258 h 772" name="T19"/>
              <a:gd fmla="*/ 49 w 347" name="T20"/>
              <a:gd fmla="*/ 255 h 772" name="T21"/>
              <a:gd fmla="*/ 38 w 347" name="T22"/>
              <a:gd fmla="*/ 250 h 772" name="T23"/>
              <a:gd fmla="*/ 16 w 347" name="T24"/>
              <a:gd fmla="*/ 256 h 772" name="T25"/>
              <a:gd fmla="*/ 13 w 347" name="T26"/>
              <a:gd fmla="*/ 237 h 772" name="T27"/>
              <a:gd fmla="*/ 14 w 347" name="T28"/>
              <a:gd fmla="*/ 226 h 772" name="T29"/>
              <a:gd fmla="*/ 19 w 347" name="T30"/>
              <a:gd fmla="*/ 210 h 772" name="T31"/>
              <a:gd fmla="*/ 39 w 347" name="T32"/>
              <a:gd fmla="*/ 180 h 772" name="T33"/>
              <a:gd fmla="*/ 114 w 347" name="T34"/>
              <a:gd fmla="*/ 174 h 772" name="T35"/>
              <a:gd fmla="*/ 98 w 347" name="T36"/>
              <a:gd fmla="*/ 68 h 772" name="T37"/>
              <a:gd fmla="*/ 165 w 347" name="T38"/>
              <a:gd fmla="*/ 97 h 772" name="T39"/>
              <a:gd fmla="*/ 170 w 347" name="T40"/>
              <a:gd fmla="*/ 102 h 772" name="T41"/>
              <a:gd fmla="*/ 251 w 347" name="T42"/>
              <a:gd fmla="*/ 137 h 772" name="T43"/>
              <a:gd fmla="*/ 229 w 347" name="T44"/>
              <a:gd fmla="*/ 138 h 772" name="T45"/>
              <a:gd fmla="*/ 218 w 347" name="T46"/>
              <a:gd fmla="*/ 126 h 772" name="T47"/>
              <a:gd fmla="*/ 225 w 347" name="T48"/>
              <a:gd fmla="*/ 108 h 772" name="T49"/>
              <a:gd fmla="*/ 219 w 347" name="T50"/>
              <a:gd fmla="*/ 100 h 772" name="T51"/>
              <a:gd fmla="*/ 186 w 347" name="T52"/>
              <a:gd fmla="*/ 114 h 772" name="T53"/>
              <a:gd fmla="*/ 180 w 347" name="T54"/>
              <a:gd fmla="*/ 107 h 772" name="T55"/>
              <a:gd fmla="*/ 171 w 347" name="T56"/>
              <a:gd fmla="*/ 91 h 772" name="T57"/>
              <a:gd fmla="*/ 181 w 347" name="T58"/>
              <a:gd fmla="*/ 70 h 772" name="T59"/>
              <a:gd fmla="*/ 170 w 347" name="T60"/>
              <a:gd fmla="*/ 63 h 772" name="T61"/>
              <a:gd fmla="*/ 151 w 347" name="T62"/>
              <a:gd fmla="*/ 67 h 772" name="T63"/>
              <a:gd fmla="*/ 135 w 347" name="T64"/>
              <a:gd fmla="*/ 57 h 772" name="T65"/>
              <a:gd fmla="*/ 136 w 347" name="T66"/>
              <a:gd fmla="*/ 46 h 772" name="T67"/>
              <a:gd fmla="*/ 297 w 347" name="T68"/>
              <a:gd fmla="*/ 54 h 772" name="T69"/>
              <a:gd fmla="*/ 247 w 347" name="T70"/>
              <a:gd fmla="*/ 149 h 772" name="T71"/>
              <a:gd fmla="*/ 122 w 347" name="T72"/>
              <a:gd fmla="*/ 739 h 772" name="T73"/>
              <a:gd fmla="*/ 207 w 347" name="T74"/>
              <a:gd fmla="*/ 689 h 772" name="T75"/>
              <a:gd fmla="*/ 206 w 347" name="T76"/>
              <a:gd fmla="*/ 651 h 772" name="T77"/>
              <a:gd fmla="*/ 192 w 347" name="T78"/>
              <a:gd fmla="*/ 650 h 772" name="T79"/>
              <a:gd fmla="*/ 175 w 347" name="T80"/>
              <a:gd fmla="*/ 653 h 772" name="T81"/>
              <a:gd fmla="*/ 157 w 347" name="T82"/>
              <a:gd fmla="*/ 655 h 772" name="T83"/>
              <a:gd fmla="*/ 119 w 347" name="T84"/>
              <a:gd fmla="*/ 675 h 772" name="T85"/>
              <a:gd fmla="*/ 122 w 347" name="T86"/>
              <a:gd fmla="*/ 661 h 772" name="T87"/>
              <a:gd fmla="*/ 134 w 347" name="T88"/>
              <a:gd fmla="*/ 626 h 772" name="T89"/>
              <a:gd fmla="*/ 161 w 347" name="T90"/>
              <a:gd fmla="*/ 589 h 772" name="T91"/>
              <a:gd fmla="*/ 164 w 347" name="T92"/>
              <a:gd fmla="*/ 576 h 772" name="T93"/>
              <a:gd fmla="*/ 150 w 347" name="T94"/>
              <a:gd fmla="*/ 575 h 772" name="T95"/>
              <a:gd fmla="*/ 261 w 347" name="T96"/>
              <a:gd fmla="*/ 497 h 772" name="T97"/>
              <a:gd fmla="*/ 286 w 347" name="T98"/>
              <a:gd fmla="*/ 402 h 772" name="T99"/>
              <a:gd fmla="*/ 237 w 347" name="T100"/>
              <a:gd fmla="*/ 400 h 772" name="T101"/>
              <a:gd fmla="*/ 211 w 347" name="T102"/>
              <a:gd fmla="*/ 407 h 772" name="T103"/>
              <a:gd fmla="*/ 201 w 347" name="T104"/>
              <a:gd fmla="*/ 402 h 772" name="T105"/>
              <a:gd fmla="*/ 209 w 347" name="T106"/>
              <a:gd fmla="*/ 375 h 772" name="T107"/>
              <a:gd fmla="*/ 248 w 347" name="T108"/>
              <a:gd fmla="*/ 330 h 772" name="T109"/>
              <a:gd fmla="*/ 242 w 347" name="T110"/>
              <a:gd fmla="*/ 321 h 772" name="T111"/>
              <a:gd fmla="*/ 225 w 347" name="T112"/>
              <a:gd fmla="*/ 320 h 772" name="T113"/>
              <a:gd fmla="*/ 229 w 347" name="T114"/>
              <a:gd fmla="*/ 306 h 772" name="T115"/>
              <a:gd fmla="*/ 237 w 347" name="T116"/>
              <a:gd fmla="*/ 276 h 772" name="T117"/>
              <a:gd fmla="*/ 288 w 347" name="T118"/>
              <a:gd fmla="*/ 127 h 77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72" w="347">
                <a:moveTo>
                  <a:pt x="267" y="23"/>
                </a:moveTo>
                <a:cubicBezTo>
                  <a:pt x="217" y="0"/>
                  <a:pt x="155" y="14"/>
                  <a:pt x="112" y="45"/>
                </a:cubicBezTo>
                <a:cubicBezTo>
                  <a:pt x="71" y="75"/>
                  <a:pt x="43" y="119"/>
                  <a:pt x="25" y="166"/>
                </a:cubicBezTo>
                <a:cubicBezTo>
                  <a:pt x="25" y="167"/>
                  <a:pt x="24" y="167"/>
                  <a:pt x="24" y="167"/>
                </a:cubicBezTo>
                <a:cubicBezTo>
                  <a:pt x="21" y="168"/>
                  <a:pt x="21" y="172"/>
                  <a:pt x="22" y="173"/>
                </a:cubicBezTo>
                <a:cubicBezTo>
                  <a:pt x="16" y="191"/>
                  <a:pt x="11" y="209"/>
                  <a:pt x="7" y="226"/>
                </a:cubicBezTo>
                <a:cubicBezTo>
                  <a:pt x="6" y="228"/>
                  <a:pt x="7" y="229"/>
                  <a:pt x="7" y="229"/>
                </a:cubicBezTo>
                <a:cubicBezTo>
                  <a:pt x="0" y="248"/>
                  <a:pt x="11" y="272"/>
                  <a:pt x="29" y="280"/>
                </a:cubicBezTo>
                <a:cubicBezTo>
                  <a:pt x="45" y="288"/>
                  <a:pt x="69" y="283"/>
                  <a:pt x="79" y="269"/>
                </a:cubicBezTo>
                <a:cubicBezTo>
                  <a:pt x="79" y="269"/>
                  <a:pt x="80" y="269"/>
                  <a:pt x="80" y="269"/>
                </a:cubicBezTo>
                <a:cubicBezTo>
                  <a:pt x="80" y="267"/>
                  <a:pt x="81" y="266"/>
                  <a:pt x="83" y="266"/>
                </a:cubicBezTo>
                <a:cubicBezTo>
                  <a:pt x="83" y="265"/>
                  <a:pt x="84" y="264"/>
                  <a:pt x="85" y="264"/>
                </a:cubicBezTo>
                <a:cubicBezTo>
                  <a:pt x="98" y="235"/>
                  <a:pt x="109" y="205"/>
                  <a:pt x="123" y="177"/>
                </a:cubicBezTo>
                <a:cubicBezTo>
                  <a:pt x="136" y="149"/>
                  <a:pt x="164" y="113"/>
                  <a:pt x="200" y="126"/>
                </a:cubicBezTo>
                <a:cubicBezTo>
                  <a:pt x="226" y="135"/>
                  <a:pt x="235" y="167"/>
                  <a:pt x="237" y="191"/>
                </a:cubicBezTo>
                <a:cubicBezTo>
                  <a:pt x="239" y="224"/>
                  <a:pt x="231" y="257"/>
                  <a:pt x="223" y="288"/>
                </a:cubicBezTo>
                <a:cubicBezTo>
                  <a:pt x="207" y="353"/>
                  <a:pt x="187" y="418"/>
                  <a:pt x="168" y="482"/>
                </a:cubicBezTo>
                <a:cubicBezTo>
                  <a:pt x="148" y="549"/>
                  <a:pt x="125" y="616"/>
                  <a:pt x="106" y="683"/>
                </a:cubicBezTo>
                <a:cubicBezTo>
                  <a:pt x="106" y="685"/>
                  <a:pt x="106" y="686"/>
                  <a:pt x="107" y="687"/>
                </a:cubicBezTo>
                <a:cubicBezTo>
                  <a:pt x="95" y="722"/>
                  <a:pt x="118" y="772"/>
                  <a:pt x="160" y="765"/>
                </a:cubicBezTo>
                <a:cubicBezTo>
                  <a:pt x="180" y="761"/>
                  <a:pt x="195" y="745"/>
                  <a:pt x="203" y="727"/>
                </a:cubicBezTo>
                <a:cubicBezTo>
                  <a:pt x="214" y="704"/>
                  <a:pt x="221" y="677"/>
                  <a:pt x="228" y="651"/>
                </a:cubicBezTo>
                <a:cubicBezTo>
                  <a:pt x="229" y="651"/>
                  <a:pt x="230" y="650"/>
                  <a:pt x="231" y="649"/>
                </a:cubicBezTo>
                <a:cubicBezTo>
                  <a:pt x="231" y="649"/>
                  <a:pt x="231" y="649"/>
                  <a:pt x="231" y="649"/>
                </a:cubicBezTo>
                <a:cubicBezTo>
                  <a:pt x="231" y="648"/>
                  <a:pt x="231" y="648"/>
                  <a:pt x="231" y="647"/>
                </a:cubicBezTo>
                <a:cubicBezTo>
                  <a:pt x="231" y="647"/>
                  <a:pt x="231" y="646"/>
                  <a:pt x="231" y="645"/>
                </a:cubicBezTo>
                <a:cubicBezTo>
                  <a:pt x="231" y="645"/>
                  <a:pt x="231" y="644"/>
                  <a:pt x="230" y="644"/>
                </a:cubicBezTo>
                <a:cubicBezTo>
                  <a:pt x="231" y="643"/>
                  <a:pt x="232" y="643"/>
                  <a:pt x="232" y="642"/>
                </a:cubicBezTo>
                <a:cubicBezTo>
                  <a:pt x="233" y="638"/>
                  <a:pt x="234" y="634"/>
                  <a:pt x="236" y="629"/>
                </a:cubicBezTo>
                <a:cubicBezTo>
                  <a:pt x="247" y="586"/>
                  <a:pt x="259" y="542"/>
                  <a:pt x="270" y="499"/>
                </a:cubicBezTo>
                <a:cubicBezTo>
                  <a:pt x="270" y="499"/>
                  <a:pt x="270" y="499"/>
                  <a:pt x="270" y="499"/>
                </a:cubicBezTo>
                <a:cubicBezTo>
                  <a:pt x="270" y="498"/>
                  <a:pt x="270" y="498"/>
                  <a:pt x="270" y="497"/>
                </a:cubicBezTo>
                <a:cubicBezTo>
                  <a:pt x="271" y="495"/>
                  <a:pt x="272" y="493"/>
                  <a:pt x="273" y="490"/>
                </a:cubicBezTo>
                <a:cubicBezTo>
                  <a:pt x="273" y="490"/>
                  <a:pt x="272" y="490"/>
                  <a:pt x="272" y="490"/>
                </a:cubicBezTo>
                <a:cubicBezTo>
                  <a:pt x="280" y="460"/>
                  <a:pt x="288" y="430"/>
                  <a:pt x="296" y="401"/>
                </a:cubicBezTo>
                <a:cubicBezTo>
                  <a:pt x="306" y="361"/>
                  <a:pt x="316" y="322"/>
                  <a:pt x="327" y="282"/>
                </a:cubicBezTo>
                <a:cubicBezTo>
                  <a:pt x="336" y="245"/>
                  <a:pt x="345" y="208"/>
                  <a:pt x="346" y="169"/>
                </a:cubicBezTo>
                <a:cubicBezTo>
                  <a:pt x="347" y="111"/>
                  <a:pt x="323" y="48"/>
                  <a:pt x="267" y="23"/>
                </a:cubicBezTo>
                <a:close/>
                <a:moveTo>
                  <a:pt x="81" y="258"/>
                </a:moveTo>
                <a:cubicBezTo>
                  <a:pt x="80" y="258"/>
                  <a:pt x="79" y="258"/>
                  <a:pt x="79" y="259"/>
                </a:cubicBezTo>
                <a:cubicBezTo>
                  <a:pt x="77" y="260"/>
                  <a:pt x="76" y="261"/>
                  <a:pt x="74" y="263"/>
                </a:cubicBezTo>
                <a:cubicBezTo>
                  <a:pt x="77" y="260"/>
                  <a:pt x="79" y="258"/>
                  <a:pt x="82" y="255"/>
                </a:cubicBezTo>
                <a:cubicBezTo>
                  <a:pt x="82" y="255"/>
                  <a:pt x="81" y="254"/>
                  <a:pt x="81" y="254"/>
                </a:cubicBezTo>
                <a:cubicBezTo>
                  <a:pt x="75" y="259"/>
                  <a:pt x="71" y="264"/>
                  <a:pt x="66" y="269"/>
                </a:cubicBezTo>
                <a:cubicBezTo>
                  <a:pt x="61" y="272"/>
                  <a:pt x="57" y="274"/>
                  <a:pt x="52" y="275"/>
                </a:cubicBezTo>
                <a:cubicBezTo>
                  <a:pt x="57" y="270"/>
                  <a:pt x="62" y="266"/>
                  <a:pt x="66" y="261"/>
                </a:cubicBezTo>
                <a:cubicBezTo>
                  <a:pt x="67" y="261"/>
                  <a:pt x="66" y="260"/>
                  <a:pt x="65" y="260"/>
                </a:cubicBezTo>
                <a:cubicBezTo>
                  <a:pt x="60" y="265"/>
                  <a:pt x="55" y="270"/>
                  <a:pt x="50" y="275"/>
                </a:cubicBezTo>
                <a:cubicBezTo>
                  <a:pt x="47" y="276"/>
                  <a:pt x="44" y="276"/>
                  <a:pt x="40" y="275"/>
                </a:cubicBezTo>
                <a:cubicBezTo>
                  <a:pt x="47" y="269"/>
                  <a:pt x="53" y="263"/>
                  <a:pt x="60" y="258"/>
                </a:cubicBezTo>
                <a:cubicBezTo>
                  <a:pt x="61" y="257"/>
                  <a:pt x="60" y="256"/>
                  <a:pt x="60" y="257"/>
                </a:cubicBezTo>
                <a:cubicBezTo>
                  <a:pt x="52" y="262"/>
                  <a:pt x="45" y="268"/>
                  <a:pt x="39" y="275"/>
                </a:cubicBezTo>
                <a:cubicBezTo>
                  <a:pt x="36" y="274"/>
                  <a:pt x="34" y="274"/>
                  <a:pt x="32" y="272"/>
                </a:cubicBezTo>
                <a:cubicBezTo>
                  <a:pt x="32" y="272"/>
                  <a:pt x="31" y="272"/>
                  <a:pt x="31" y="272"/>
                </a:cubicBezTo>
                <a:cubicBezTo>
                  <a:pt x="37" y="266"/>
                  <a:pt x="43" y="261"/>
                  <a:pt x="49" y="255"/>
                </a:cubicBezTo>
                <a:cubicBezTo>
                  <a:pt x="50" y="254"/>
                  <a:pt x="49" y="254"/>
                  <a:pt x="49" y="254"/>
                </a:cubicBezTo>
                <a:cubicBezTo>
                  <a:pt x="42" y="260"/>
                  <a:pt x="36" y="266"/>
                  <a:pt x="30" y="271"/>
                </a:cubicBezTo>
                <a:cubicBezTo>
                  <a:pt x="27" y="270"/>
                  <a:pt x="25" y="268"/>
                  <a:pt x="22" y="266"/>
                </a:cubicBezTo>
                <a:cubicBezTo>
                  <a:pt x="28" y="261"/>
                  <a:pt x="34" y="256"/>
                  <a:pt x="39" y="251"/>
                </a:cubicBezTo>
                <a:cubicBezTo>
                  <a:pt x="40" y="250"/>
                  <a:pt x="39" y="249"/>
                  <a:pt x="38" y="250"/>
                </a:cubicBezTo>
                <a:cubicBezTo>
                  <a:pt x="33" y="255"/>
                  <a:pt x="27" y="260"/>
                  <a:pt x="22" y="265"/>
                </a:cubicBezTo>
                <a:cubicBezTo>
                  <a:pt x="20" y="263"/>
                  <a:pt x="18" y="260"/>
                  <a:pt x="17" y="258"/>
                </a:cubicBezTo>
                <a:cubicBezTo>
                  <a:pt x="24" y="249"/>
                  <a:pt x="32" y="242"/>
                  <a:pt x="40" y="235"/>
                </a:cubicBezTo>
                <a:cubicBezTo>
                  <a:pt x="41" y="235"/>
                  <a:pt x="40" y="234"/>
                  <a:pt x="39" y="234"/>
                </a:cubicBezTo>
                <a:cubicBezTo>
                  <a:pt x="31" y="241"/>
                  <a:pt x="23" y="248"/>
                  <a:pt x="16" y="256"/>
                </a:cubicBezTo>
                <a:cubicBezTo>
                  <a:pt x="15" y="254"/>
                  <a:pt x="14" y="251"/>
                  <a:pt x="14" y="248"/>
                </a:cubicBezTo>
                <a:cubicBezTo>
                  <a:pt x="21" y="241"/>
                  <a:pt x="28" y="234"/>
                  <a:pt x="36" y="227"/>
                </a:cubicBezTo>
                <a:cubicBezTo>
                  <a:pt x="36" y="227"/>
                  <a:pt x="35" y="226"/>
                  <a:pt x="35" y="226"/>
                </a:cubicBezTo>
                <a:cubicBezTo>
                  <a:pt x="27" y="233"/>
                  <a:pt x="20" y="240"/>
                  <a:pt x="13" y="247"/>
                </a:cubicBezTo>
                <a:cubicBezTo>
                  <a:pt x="13" y="244"/>
                  <a:pt x="13" y="241"/>
                  <a:pt x="13" y="237"/>
                </a:cubicBezTo>
                <a:cubicBezTo>
                  <a:pt x="20" y="228"/>
                  <a:pt x="29" y="220"/>
                  <a:pt x="38" y="213"/>
                </a:cubicBezTo>
                <a:cubicBezTo>
                  <a:pt x="38" y="213"/>
                  <a:pt x="38" y="212"/>
                  <a:pt x="37" y="212"/>
                </a:cubicBezTo>
                <a:cubicBezTo>
                  <a:pt x="28" y="219"/>
                  <a:pt x="20" y="227"/>
                  <a:pt x="13" y="236"/>
                </a:cubicBezTo>
                <a:cubicBezTo>
                  <a:pt x="13" y="233"/>
                  <a:pt x="13" y="230"/>
                  <a:pt x="14" y="227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4" y="225"/>
                  <a:pt x="14" y="224"/>
                  <a:pt x="14" y="223"/>
                </a:cubicBezTo>
                <a:cubicBezTo>
                  <a:pt x="22" y="215"/>
                  <a:pt x="31" y="207"/>
                  <a:pt x="40" y="200"/>
                </a:cubicBezTo>
                <a:cubicBezTo>
                  <a:pt x="41" y="200"/>
                  <a:pt x="40" y="199"/>
                  <a:pt x="40" y="199"/>
                </a:cubicBezTo>
                <a:cubicBezTo>
                  <a:pt x="31" y="205"/>
                  <a:pt x="23" y="213"/>
                  <a:pt x="15" y="221"/>
                </a:cubicBezTo>
                <a:cubicBezTo>
                  <a:pt x="16" y="217"/>
                  <a:pt x="18" y="214"/>
                  <a:pt x="19" y="210"/>
                </a:cubicBezTo>
                <a:cubicBezTo>
                  <a:pt x="24" y="204"/>
                  <a:pt x="29" y="199"/>
                  <a:pt x="36" y="194"/>
                </a:cubicBezTo>
                <a:cubicBezTo>
                  <a:pt x="36" y="194"/>
                  <a:pt x="35" y="193"/>
                  <a:pt x="35" y="193"/>
                </a:cubicBezTo>
                <a:cubicBezTo>
                  <a:pt x="29" y="197"/>
                  <a:pt x="24" y="202"/>
                  <a:pt x="20" y="207"/>
                </a:cubicBezTo>
                <a:cubicBezTo>
                  <a:pt x="21" y="204"/>
                  <a:pt x="22" y="201"/>
                  <a:pt x="23" y="198"/>
                </a:cubicBezTo>
                <a:cubicBezTo>
                  <a:pt x="28" y="191"/>
                  <a:pt x="33" y="185"/>
                  <a:pt x="39" y="180"/>
                </a:cubicBezTo>
                <a:cubicBezTo>
                  <a:pt x="40" y="180"/>
                  <a:pt x="39" y="179"/>
                  <a:pt x="38" y="179"/>
                </a:cubicBezTo>
                <a:cubicBezTo>
                  <a:pt x="33" y="184"/>
                  <a:pt x="28" y="189"/>
                  <a:pt x="24" y="194"/>
                </a:cubicBezTo>
                <a:cubicBezTo>
                  <a:pt x="27" y="187"/>
                  <a:pt x="29" y="180"/>
                  <a:pt x="32" y="174"/>
                </a:cubicBezTo>
                <a:cubicBezTo>
                  <a:pt x="43" y="172"/>
                  <a:pt x="55" y="170"/>
                  <a:pt x="67" y="170"/>
                </a:cubicBezTo>
                <a:cubicBezTo>
                  <a:pt x="83" y="169"/>
                  <a:pt x="98" y="171"/>
                  <a:pt x="114" y="174"/>
                </a:cubicBezTo>
                <a:cubicBezTo>
                  <a:pt x="101" y="201"/>
                  <a:pt x="91" y="230"/>
                  <a:pt x="81" y="258"/>
                </a:cubicBezTo>
                <a:close/>
                <a:moveTo>
                  <a:pt x="164" y="118"/>
                </a:moveTo>
                <a:cubicBezTo>
                  <a:pt x="141" y="128"/>
                  <a:pt x="126" y="150"/>
                  <a:pt x="115" y="172"/>
                </a:cubicBezTo>
                <a:cubicBezTo>
                  <a:pt x="92" y="163"/>
                  <a:pt x="62" y="157"/>
                  <a:pt x="36" y="163"/>
                </a:cubicBezTo>
                <a:cubicBezTo>
                  <a:pt x="51" y="128"/>
                  <a:pt x="70" y="95"/>
                  <a:pt x="98" y="68"/>
                </a:cubicBezTo>
                <a:cubicBezTo>
                  <a:pt x="101" y="64"/>
                  <a:pt x="105" y="61"/>
                  <a:pt x="109" y="58"/>
                </a:cubicBezTo>
                <a:cubicBezTo>
                  <a:pt x="124" y="64"/>
                  <a:pt x="138" y="68"/>
                  <a:pt x="151" y="79"/>
                </a:cubicBezTo>
                <a:cubicBezTo>
                  <a:pt x="157" y="84"/>
                  <a:pt x="161" y="89"/>
                  <a:pt x="165" y="95"/>
                </a:cubicBezTo>
                <a:cubicBezTo>
                  <a:pt x="165" y="95"/>
                  <a:pt x="164" y="95"/>
                  <a:pt x="164" y="96"/>
                </a:cubicBezTo>
                <a:cubicBezTo>
                  <a:pt x="163" y="96"/>
                  <a:pt x="164" y="97"/>
                  <a:pt x="165" y="97"/>
                </a:cubicBezTo>
                <a:cubicBezTo>
                  <a:pt x="165" y="96"/>
                  <a:pt x="165" y="96"/>
                  <a:pt x="166" y="96"/>
                </a:cubicBezTo>
                <a:cubicBezTo>
                  <a:pt x="167" y="98"/>
                  <a:pt x="168" y="99"/>
                  <a:pt x="169" y="101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2"/>
                  <a:pt x="169" y="103"/>
                  <a:pt x="169" y="103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2" y="106"/>
                  <a:pt x="174" y="111"/>
                  <a:pt x="176" y="115"/>
                </a:cubicBezTo>
                <a:cubicBezTo>
                  <a:pt x="172" y="116"/>
                  <a:pt x="168" y="117"/>
                  <a:pt x="164" y="118"/>
                </a:cubicBezTo>
                <a:close/>
                <a:moveTo>
                  <a:pt x="235" y="147"/>
                </a:moveTo>
                <a:cubicBezTo>
                  <a:pt x="241" y="144"/>
                  <a:pt x="246" y="141"/>
                  <a:pt x="251" y="138"/>
                </a:cubicBezTo>
                <a:cubicBezTo>
                  <a:pt x="252" y="137"/>
                  <a:pt x="252" y="136"/>
                  <a:pt x="251" y="137"/>
                </a:cubicBezTo>
                <a:cubicBezTo>
                  <a:pt x="245" y="140"/>
                  <a:pt x="240" y="143"/>
                  <a:pt x="234" y="146"/>
                </a:cubicBezTo>
                <a:cubicBezTo>
                  <a:pt x="233" y="144"/>
                  <a:pt x="232" y="141"/>
                  <a:pt x="230" y="139"/>
                </a:cubicBezTo>
                <a:cubicBezTo>
                  <a:pt x="235" y="136"/>
                  <a:pt x="239" y="132"/>
                  <a:pt x="244" y="129"/>
                </a:cubicBezTo>
                <a:cubicBezTo>
                  <a:pt x="244" y="128"/>
                  <a:pt x="243" y="127"/>
                  <a:pt x="243" y="127"/>
                </a:cubicBezTo>
                <a:cubicBezTo>
                  <a:pt x="238" y="131"/>
                  <a:pt x="234" y="134"/>
                  <a:pt x="229" y="138"/>
                </a:cubicBezTo>
                <a:cubicBezTo>
                  <a:pt x="228" y="136"/>
                  <a:pt x="226" y="134"/>
                  <a:pt x="224" y="132"/>
                </a:cubicBezTo>
                <a:cubicBezTo>
                  <a:pt x="228" y="129"/>
                  <a:pt x="232" y="127"/>
                  <a:pt x="235" y="124"/>
                </a:cubicBezTo>
                <a:cubicBezTo>
                  <a:pt x="236" y="123"/>
                  <a:pt x="235" y="122"/>
                  <a:pt x="234" y="123"/>
                </a:cubicBezTo>
                <a:cubicBezTo>
                  <a:pt x="231" y="125"/>
                  <a:pt x="227" y="128"/>
                  <a:pt x="223" y="131"/>
                </a:cubicBezTo>
                <a:cubicBezTo>
                  <a:pt x="222" y="129"/>
                  <a:pt x="220" y="128"/>
                  <a:pt x="218" y="126"/>
                </a:cubicBezTo>
                <a:cubicBezTo>
                  <a:pt x="222" y="123"/>
                  <a:pt x="226" y="120"/>
                  <a:pt x="229" y="117"/>
                </a:cubicBezTo>
                <a:cubicBezTo>
                  <a:pt x="230" y="116"/>
                  <a:pt x="229" y="115"/>
                  <a:pt x="229" y="116"/>
                </a:cubicBezTo>
                <a:cubicBezTo>
                  <a:pt x="225" y="119"/>
                  <a:pt x="221" y="122"/>
                  <a:pt x="218" y="126"/>
                </a:cubicBezTo>
                <a:cubicBezTo>
                  <a:pt x="215" y="124"/>
                  <a:pt x="212" y="122"/>
                  <a:pt x="209" y="120"/>
                </a:cubicBezTo>
                <a:cubicBezTo>
                  <a:pt x="215" y="117"/>
                  <a:pt x="220" y="113"/>
                  <a:pt x="225" y="108"/>
                </a:cubicBezTo>
                <a:cubicBezTo>
                  <a:pt x="225" y="108"/>
                  <a:pt x="224" y="107"/>
                  <a:pt x="224" y="107"/>
                </a:cubicBezTo>
                <a:cubicBezTo>
                  <a:pt x="219" y="112"/>
                  <a:pt x="214" y="116"/>
                  <a:pt x="208" y="119"/>
                </a:cubicBezTo>
                <a:cubicBezTo>
                  <a:pt x="205" y="118"/>
                  <a:pt x="202" y="117"/>
                  <a:pt x="199" y="116"/>
                </a:cubicBezTo>
                <a:cubicBezTo>
                  <a:pt x="206" y="111"/>
                  <a:pt x="213" y="106"/>
                  <a:pt x="220" y="101"/>
                </a:cubicBezTo>
                <a:cubicBezTo>
                  <a:pt x="220" y="101"/>
                  <a:pt x="220" y="100"/>
                  <a:pt x="219" y="100"/>
                </a:cubicBezTo>
                <a:cubicBezTo>
                  <a:pt x="212" y="105"/>
                  <a:pt x="205" y="110"/>
                  <a:pt x="198" y="116"/>
                </a:cubicBezTo>
                <a:cubicBezTo>
                  <a:pt x="195" y="115"/>
                  <a:pt x="191" y="114"/>
                  <a:pt x="188" y="114"/>
                </a:cubicBezTo>
                <a:cubicBezTo>
                  <a:pt x="196" y="108"/>
                  <a:pt x="203" y="103"/>
                  <a:pt x="210" y="96"/>
                </a:cubicBezTo>
                <a:cubicBezTo>
                  <a:pt x="211" y="96"/>
                  <a:pt x="210" y="95"/>
                  <a:pt x="209" y="95"/>
                </a:cubicBezTo>
                <a:cubicBezTo>
                  <a:pt x="202" y="102"/>
                  <a:pt x="194" y="108"/>
                  <a:pt x="186" y="114"/>
                </a:cubicBezTo>
                <a:cubicBezTo>
                  <a:pt x="185" y="114"/>
                  <a:pt x="183" y="114"/>
                  <a:pt x="182" y="114"/>
                </a:cubicBezTo>
                <a:cubicBezTo>
                  <a:pt x="182" y="112"/>
                  <a:pt x="181" y="110"/>
                  <a:pt x="180" y="109"/>
                </a:cubicBezTo>
                <a:cubicBezTo>
                  <a:pt x="188" y="102"/>
                  <a:pt x="195" y="96"/>
                  <a:pt x="203" y="90"/>
                </a:cubicBezTo>
                <a:cubicBezTo>
                  <a:pt x="204" y="89"/>
                  <a:pt x="204" y="88"/>
                  <a:pt x="203" y="89"/>
                </a:cubicBezTo>
                <a:cubicBezTo>
                  <a:pt x="194" y="94"/>
                  <a:pt x="187" y="100"/>
                  <a:pt x="180" y="107"/>
                </a:cubicBezTo>
                <a:cubicBezTo>
                  <a:pt x="178" y="104"/>
                  <a:pt x="177" y="101"/>
                  <a:pt x="175" y="98"/>
                </a:cubicBezTo>
                <a:cubicBezTo>
                  <a:pt x="181" y="93"/>
                  <a:pt x="187" y="88"/>
                  <a:pt x="193" y="83"/>
                </a:cubicBezTo>
                <a:cubicBezTo>
                  <a:pt x="193" y="82"/>
                  <a:pt x="193" y="82"/>
                  <a:pt x="192" y="82"/>
                </a:cubicBezTo>
                <a:cubicBezTo>
                  <a:pt x="186" y="87"/>
                  <a:pt x="181" y="92"/>
                  <a:pt x="175" y="96"/>
                </a:cubicBezTo>
                <a:cubicBezTo>
                  <a:pt x="174" y="95"/>
                  <a:pt x="173" y="93"/>
                  <a:pt x="171" y="91"/>
                </a:cubicBezTo>
                <a:cubicBezTo>
                  <a:pt x="177" y="86"/>
                  <a:pt x="182" y="82"/>
                  <a:pt x="187" y="78"/>
                </a:cubicBezTo>
                <a:cubicBezTo>
                  <a:pt x="188" y="78"/>
                  <a:pt x="187" y="77"/>
                  <a:pt x="186" y="77"/>
                </a:cubicBezTo>
                <a:cubicBezTo>
                  <a:pt x="181" y="81"/>
                  <a:pt x="176" y="85"/>
                  <a:pt x="171" y="90"/>
                </a:cubicBezTo>
                <a:cubicBezTo>
                  <a:pt x="169" y="87"/>
                  <a:pt x="167" y="85"/>
                  <a:pt x="165" y="82"/>
                </a:cubicBezTo>
                <a:cubicBezTo>
                  <a:pt x="170" y="77"/>
                  <a:pt x="175" y="73"/>
                  <a:pt x="181" y="70"/>
                </a:cubicBezTo>
                <a:cubicBezTo>
                  <a:pt x="182" y="70"/>
                  <a:pt x="181" y="69"/>
                  <a:pt x="181" y="69"/>
                </a:cubicBezTo>
                <a:cubicBezTo>
                  <a:pt x="174" y="71"/>
                  <a:pt x="169" y="76"/>
                  <a:pt x="165" y="81"/>
                </a:cubicBezTo>
                <a:cubicBezTo>
                  <a:pt x="163" y="79"/>
                  <a:pt x="161" y="76"/>
                  <a:pt x="158" y="74"/>
                </a:cubicBezTo>
                <a:cubicBezTo>
                  <a:pt x="163" y="71"/>
                  <a:pt x="167" y="67"/>
                  <a:pt x="171" y="64"/>
                </a:cubicBezTo>
                <a:cubicBezTo>
                  <a:pt x="171" y="63"/>
                  <a:pt x="171" y="63"/>
                  <a:pt x="170" y="63"/>
                </a:cubicBezTo>
                <a:cubicBezTo>
                  <a:pt x="166" y="66"/>
                  <a:pt x="162" y="70"/>
                  <a:pt x="158" y="73"/>
                </a:cubicBezTo>
                <a:cubicBezTo>
                  <a:pt x="156" y="71"/>
                  <a:pt x="154" y="70"/>
                  <a:pt x="152" y="68"/>
                </a:cubicBezTo>
                <a:cubicBezTo>
                  <a:pt x="157" y="63"/>
                  <a:pt x="163" y="58"/>
                  <a:pt x="168" y="53"/>
                </a:cubicBezTo>
                <a:cubicBezTo>
                  <a:pt x="169" y="53"/>
                  <a:pt x="168" y="52"/>
                  <a:pt x="168" y="52"/>
                </a:cubicBezTo>
                <a:cubicBezTo>
                  <a:pt x="162" y="57"/>
                  <a:pt x="156" y="62"/>
                  <a:pt x="151" y="67"/>
                </a:cubicBezTo>
                <a:cubicBezTo>
                  <a:pt x="149" y="66"/>
                  <a:pt x="147" y="64"/>
                  <a:pt x="145" y="63"/>
                </a:cubicBezTo>
                <a:cubicBezTo>
                  <a:pt x="150" y="59"/>
                  <a:pt x="154" y="55"/>
                  <a:pt x="159" y="51"/>
                </a:cubicBezTo>
                <a:cubicBezTo>
                  <a:pt x="159" y="50"/>
                  <a:pt x="159" y="49"/>
                  <a:pt x="158" y="50"/>
                </a:cubicBezTo>
                <a:cubicBezTo>
                  <a:pt x="153" y="54"/>
                  <a:pt x="149" y="58"/>
                  <a:pt x="144" y="62"/>
                </a:cubicBezTo>
                <a:cubicBezTo>
                  <a:pt x="141" y="60"/>
                  <a:pt x="138" y="58"/>
                  <a:pt x="135" y="57"/>
                </a:cubicBezTo>
                <a:cubicBezTo>
                  <a:pt x="138" y="55"/>
                  <a:pt x="140" y="52"/>
                  <a:pt x="142" y="50"/>
                </a:cubicBezTo>
                <a:cubicBezTo>
                  <a:pt x="143" y="49"/>
                  <a:pt x="142" y="48"/>
                  <a:pt x="142" y="49"/>
                </a:cubicBezTo>
                <a:cubicBezTo>
                  <a:pt x="139" y="51"/>
                  <a:pt x="137" y="54"/>
                  <a:pt x="134" y="56"/>
                </a:cubicBezTo>
                <a:cubicBezTo>
                  <a:pt x="132" y="55"/>
                  <a:pt x="129" y="54"/>
                  <a:pt x="127" y="54"/>
                </a:cubicBezTo>
                <a:cubicBezTo>
                  <a:pt x="130" y="51"/>
                  <a:pt x="133" y="48"/>
                  <a:pt x="136" y="46"/>
                </a:cubicBezTo>
                <a:cubicBezTo>
                  <a:pt x="137" y="46"/>
                  <a:pt x="137" y="45"/>
                  <a:pt x="136" y="45"/>
                </a:cubicBezTo>
                <a:cubicBezTo>
                  <a:pt x="132" y="47"/>
                  <a:pt x="129" y="50"/>
                  <a:pt x="126" y="53"/>
                </a:cubicBezTo>
                <a:cubicBezTo>
                  <a:pt x="123" y="53"/>
                  <a:pt x="121" y="52"/>
                  <a:pt x="118" y="51"/>
                </a:cubicBezTo>
                <a:cubicBezTo>
                  <a:pt x="158" y="23"/>
                  <a:pt x="212" y="11"/>
                  <a:pt x="259" y="29"/>
                </a:cubicBezTo>
                <a:cubicBezTo>
                  <a:pt x="274" y="35"/>
                  <a:pt x="286" y="44"/>
                  <a:pt x="297" y="54"/>
                </a:cubicBezTo>
                <a:cubicBezTo>
                  <a:pt x="297" y="76"/>
                  <a:pt x="296" y="95"/>
                  <a:pt x="286" y="115"/>
                </a:cubicBezTo>
                <a:cubicBezTo>
                  <a:pt x="277" y="134"/>
                  <a:pt x="263" y="159"/>
                  <a:pt x="241" y="162"/>
                </a:cubicBezTo>
                <a:cubicBezTo>
                  <a:pt x="241" y="160"/>
                  <a:pt x="240" y="158"/>
                  <a:pt x="239" y="156"/>
                </a:cubicBezTo>
                <a:cubicBezTo>
                  <a:pt x="242" y="154"/>
                  <a:pt x="245" y="152"/>
                  <a:pt x="248" y="149"/>
                </a:cubicBezTo>
                <a:cubicBezTo>
                  <a:pt x="248" y="149"/>
                  <a:pt x="248" y="148"/>
                  <a:pt x="247" y="149"/>
                </a:cubicBezTo>
                <a:cubicBezTo>
                  <a:pt x="245" y="151"/>
                  <a:pt x="242" y="153"/>
                  <a:pt x="239" y="155"/>
                </a:cubicBezTo>
                <a:cubicBezTo>
                  <a:pt x="238" y="152"/>
                  <a:pt x="236" y="150"/>
                  <a:pt x="235" y="147"/>
                </a:cubicBezTo>
                <a:close/>
                <a:moveTo>
                  <a:pt x="207" y="689"/>
                </a:moveTo>
                <a:cubicBezTo>
                  <a:pt x="201" y="708"/>
                  <a:pt x="196" y="729"/>
                  <a:pt x="182" y="743"/>
                </a:cubicBezTo>
                <a:cubicBezTo>
                  <a:pt x="163" y="761"/>
                  <a:pt x="138" y="760"/>
                  <a:pt x="122" y="739"/>
                </a:cubicBezTo>
                <a:cubicBezTo>
                  <a:pt x="110" y="722"/>
                  <a:pt x="109" y="702"/>
                  <a:pt x="115" y="684"/>
                </a:cubicBezTo>
                <a:cubicBezTo>
                  <a:pt x="115" y="683"/>
                  <a:pt x="115" y="683"/>
                  <a:pt x="115" y="682"/>
                </a:cubicBezTo>
                <a:cubicBezTo>
                  <a:pt x="115" y="681"/>
                  <a:pt x="115" y="681"/>
                  <a:pt x="116" y="680"/>
                </a:cubicBezTo>
                <a:cubicBezTo>
                  <a:pt x="151" y="688"/>
                  <a:pt x="187" y="681"/>
                  <a:pt x="216" y="661"/>
                </a:cubicBezTo>
                <a:cubicBezTo>
                  <a:pt x="213" y="670"/>
                  <a:pt x="210" y="680"/>
                  <a:pt x="207" y="689"/>
                </a:cubicBezTo>
                <a:close/>
                <a:moveTo>
                  <a:pt x="225" y="636"/>
                </a:moveTo>
                <a:cubicBezTo>
                  <a:pt x="225" y="636"/>
                  <a:pt x="224" y="637"/>
                  <a:pt x="224" y="637"/>
                </a:cubicBezTo>
                <a:cubicBezTo>
                  <a:pt x="223" y="641"/>
                  <a:pt x="221" y="645"/>
                  <a:pt x="220" y="649"/>
                </a:cubicBezTo>
                <a:cubicBezTo>
                  <a:pt x="208" y="658"/>
                  <a:pt x="196" y="665"/>
                  <a:pt x="182" y="670"/>
                </a:cubicBezTo>
                <a:cubicBezTo>
                  <a:pt x="190" y="663"/>
                  <a:pt x="197" y="657"/>
                  <a:pt x="206" y="651"/>
                </a:cubicBezTo>
                <a:cubicBezTo>
                  <a:pt x="206" y="650"/>
                  <a:pt x="206" y="649"/>
                  <a:pt x="205" y="650"/>
                </a:cubicBezTo>
                <a:cubicBezTo>
                  <a:pt x="196" y="656"/>
                  <a:pt x="187" y="663"/>
                  <a:pt x="179" y="671"/>
                </a:cubicBezTo>
                <a:cubicBezTo>
                  <a:pt x="174" y="672"/>
                  <a:pt x="169" y="674"/>
                  <a:pt x="164" y="675"/>
                </a:cubicBezTo>
                <a:cubicBezTo>
                  <a:pt x="164" y="675"/>
                  <a:pt x="164" y="675"/>
                  <a:pt x="164" y="675"/>
                </a:cubicBezTo>
                <a:cubicBezTo>
                  <a:pt x="173" y="666"/>
                  <a:pt x="183" y="658"/>
                  <a:pt x="192" y="650"/>
                </a:cubicBezTo>
                <a:cubicBezTo>
                  <a:pt x="192" y="649"/>
                  <a:pt x="192" y="649"/>
                  <a:pt x="191" y="649"/>
                </a:cubicBezTo>
                <a:cubicBezTo>
                  <a:pt x="181" y="657"/>
                  <a:pt x="172" y="666"/>
                  <a:pt x="163" y="674"/>
                </a:cubicBezTo>
                <a:cubicBezTo>
                  <a:pt x="163" y="674"/>
                  <a:pt x="163" y="675"/>
                  <a:pt x="163" y="675"/>
                </a:cubicBezTo>
                <a:cubicBezTo>
                  <a:pt x="158" y="676"/>
                  <a:pt x="153" y="676"/>
                  <a:pt x="148" y="677"/>
                </a:cubicBezTo>
                <a:cubicBezTo>
                  <a:pt x="157" y="669"/>
                  <a:pt x="167" y="662"/>
                  <a:pt x="175" y="653"/>
                </a:cubicBezTo>
                <a:cubicBezTo>
                  <a:pt x="176" y="653"/>
                  <a:pt x="175" y="652"/>
                  <a:pt x="174" y="652"/>
                </a:cubicBezTo>
                <a:cubicBezTo>
                  <a:pt x="165" y="661"/>
                  <a:pt x="156" y="669"/>
                  <a:pt x="145" y="677"/>
                </a:cubicBezTo>
                <a:cubicBezTo>
                  <a:pt x="141" y="677"/>
                  <a:pt x="137" y="677"/>
                  <a:pt x="133" y="676"/>
                </a:cubicBezTo>
                <a:cubicBezTo>
                  <a:pt x="141" y="669"/>
                  <a:pt x="149" y="663"/>
                  <a:pt x="158" y="656"/>
                </a:cubicBezTo>
                <a:cubicBezTo>
                  <a:pt x="158" y="655"/>
                  <a:pt x="158" y="654"/>
                  <a:pt x="157" y="655"/>
                </a:cubicBezTo>
                <a:cubicBezTo>
                  <a:pt x="148" y="662"/>
                  <a:pt x="140" y="669"/>
                  <a:pt x="131" y="676"/>
                </a:cubicBezTo>
                <a:cubicBezTo>
                  <a:pt x="127" y="676"/>
                  <a:pt x="124" y="676"/>
                  <a:pt x="120" y="675"/>
                </a:cubicBezTo>
                <a:cubicBezTo>
                  <a:pt x="130" y="666"/>
                  <a:pt x="141" y="657"/>
                  <a:pt x="152" y="649"/>
                </a:cubicBezTo>
                <a:cubicBezTo>
                  <a:pt x="152" y="648"/>
                  <a:pt x="152" y="647"/>
                  <a:pt x="151" y="648"/>
                </a:cubicBezTo>
                <a:cubicBezTo>
                  <a:pt x="140" y="656"/>
                  <a:pt x="129" y="665"/>
                  <a:pt x="119" y="675"/>
                </a:cubicBezTo>
                <a:cubicBezTo>
                  <a:pt x="118" y="675"/>
                  <a:pt x="118" y="675"/>
                  <a:pt x="118" y="675"/>
                </a:cubicBezTo>
                <a:cubicBezTo>
                  <a:pt x="119" y="671"/>
                  <a:pt x="120" y="667"/>
                  <a:pt x="121" y="664"/>
                </a:cubicBezTo>
                <a:cubicBezTo>
                  <a:pt x="133" y="650"/>
                  <a:pt x="146" y="639"/>
                  <a:pt x="161" y="630"/>
                </a:cubicBezTo>
                <a:cubicBezTo>
                  <a:pt x="162" y="630"/>
                  <a:pt x="161" y="629"/>
                  <a:pt x="161" y="629"/>
                </a:cubicBezTo>
                <a:cubicBezTo>
                  <a:pt x="146" y="637"/>
                  <a:pt x="133" y="648"/>
                  <a:pt x="122" y="661"/>
                </a:cubicBezTo>
                <a:cubicBezTo>
                  <a:pt x="124" y="656"/>
                  <a:pt x="126" y="651"/>
                  <a:pt x="127" y="647"/>
                </a:cubicBezTo>
                <a:cubicBezTo>
                  <a:pt x="137" y="638"/>
                  <a:pt x="147" y="629"/>
                  <a:pt x="157" y="621"/>
                </a:cubicBezTo>
                <a:cubicBezTo>
                  <a:pt x="157" y="620"/>
                  <a:pt x="156" y="619"/>
                  <a:pt x="156" y="620"/>
                </a:cubicBezTo>
                <a:cubicBezTo>
                  <a:pt x="146" y="627"/>
                  <a:pt x="137" y="635"/>
                  <a:pt x="128" y="644"/>
                </a:cubicBezTo>
                <a:cubicBezTo>
                  <a:pt x="130" y="638"/>
                  <a:pt x="132" y="632"/>
                  <a:pt x="134" y="626"/>
                </a:cubicBezTo>
                <a:cubicBezTo>
                  <a:pt x="142" y="618"/>
                  <a:pt x="151" y="610"/>
                  <a:pt x="160" y="602"/>
                </a:cubicBezTo>
                <a:cubicBezTo>
                  <a:pt x="161" y="601"/>
                  <a:pt x="160" y="601"/>
                  <a:pt x="159" y="601"/>
                </a:cubicBezTo>
                <a:cubicBezTo>
                  <a:pt x="150" y="608"/>
                  <a:pt x="142" y="615"/>
                  <a:pt x="135" y="624"/>
                </a:cubicBezTo>
                <a:cubicBezTo>
                  <a:pt x="137" y="618"/>
                  <a:pt x="138" y="613"/>
                  <a:pt x="140" y="607"/>
                </a:cubicBezTo>
                <a:cubicBezTo>
                  <a:pt x="146" y="600"/>
                  <a:pt x="153" y="594"/>
                  <a:pt x="161" y="589"/>
                </a:cubicBezTo>
                <a:cubicBezTo>
                  <a:pt x="162" y="589"/>
                  <a:pt x="161" y="588"/>
                  <a:pt x="161" y="588"/>
                </a:cubicBezTo>
                <a:cubicBezTo>
                  <a:pt x="153" y="593"/>
                  <a:pt x="147" y="598"/>
                  <a:pt x="141" y="605"/>
                </a:cubicBezTo>
                <a:cubicBezTo>
                  <a:pt x="142" y="601"/>
                  <a:pt x="143" y="597"/>
                  <a:pt x="144" y="594"/>
                </a:cubicBezTo>
                <a:cubicBezTo>
                  <a:pt x="151" y="588"/>
                  <a:pt x="158" y="583"/>
                  <a:pt x="165" y="577"/>
                </a:cubicBezTo>
                <a:cubicBezTo>
                  <a:pt x="165" y="577"/>
                  <a:pt x="165" y="576"/>
                  <a:pt x="164" y="576"/>
                </a:cubicBezTo>
                <a:cubicBezTo>
                  <a:pt x="157" y="581"/>
                  <a:pt x="151" y="586"/>
                  <a:pt x="145" y="592"/>
                </a:cubicBezTo>
                <a:cubicBezTo>
                  <a:pt x="146" y="587"/>
                  <a:pt x="148" y="582"/>
                  <a:pt x="149" y="577"/>
                </a:cubicBezTo>
                <a:cubicBezTo>
                  <a:pt x="154" y="572"/>
                  <a:pt x="159" y="568"/>
                  <a:pt x="163" y="563"/>
                </a:cubicBezTo>
                <a:cubicBezTo>
                  <a:pt x="164" y="562"/>
                  <a:pt x="163" y="562"/>
                  <a:pt x="163" y="562"/>
                </a:cubicBezTo>
                <a:cubicBezTo>
                  <a:pt x="158" y="566"/>
                  <a:pt x="154" y="571"/>
                  <a:pt x="150" y="575"/>
                </a:cubicBezTo>
                <a:cubicBezTo>
                  <a:pt x="152" y="568"/>
                  <a:pt x="154" y="562"/>
                  <a:pt x="156" y="555"/>
                </a:cubicBezTo>
                <a:cubicBezTo>
                  <a:pt x="195" y="557"/>
                  <a:pt x="228" y="534"/>
                  <a:pt x="258" y="510"/>
                </a:cubicBezTo>
                <a:cubicBezTo>
                  <a:pt x="247" y="552"/>
                  <a:pt x="236" y="594"/>
                  <a:pt x="225" y="636"/>
                </a:cubicBezTo>
                <a:close/>
                <a:moveTo>
                  <a:pt x="286" y="402"/>
                </a:moveTo>
                <a:cubicBezTo>
                  <a:pt x="278" y="433"/>
                  <a:pt x="269" y="465"/>
                  <a:pt x="261" y="497"/>
                </a:cubicBezTo>
                <a:cubicBezTo>
                  <a:pt x="231" y="523"/>
                  <a:pt x="199" y="548"/>
                  <a:pt x="158" y="549"/>
                </a:cubicBezTo>
                <a:cubicBezTo>
                  <a:pt x="162" y="533"/>
                  <a:pt x="167" y="517"/>
                  <a:pt x="172" y="501"/>
                </a:cubicBezTo>
                <a:cubicBezTo>
                  <a:pt x="181" y="471"/>
                  <a:pt x="190" y="442"/>
                  <a:pt x="199" y="412"/>
                </a:cubicBezTo>
                <a:cubicBezTo>
                  <a:pt x="237" y="419"/>
                  <a:pt x="270" y="393"/>
                  <a:pt x="296" y="366"/>
                </a:cubicBezTo>
                <a:cubicBezTo>
                  <a:pt x="292" y="378"/>
                  <a:pt x="289" y="390"/>
                  <a:pt x="286" y="402"/>
                </a:cubicBezTo>
                <a:close/>
                <a:moveTo>
                  <a:pt x="300" y="350"/>
                </a:moveTo>
                <a:cubicBezTo>
                  <a:pt x="283" y="368"/>
                  <a:pt x="265" y="387"/>
                  <a:pt x="243" y="398"/>
                </a:cubicBezTo>
                <a:cubicBezTo>
                  <a:pt x="246" y="396"/>
                  <a:pt x="248" y="394"/>
                  <a:pt x="250" y="392"/>
                </a:cubicBezTo>
                <a:cubicBezTo>
                  <a:pt x="251" y="392"/>
                  <a:pt x="250" y="391"/>
                  <a:pt x="249" y="391"/>
                </a:cubicBezTo>
                <a:cubicBezTo>
                  <a:pt x="245" y="394"/>
                  <a:pt x="241" y="397"/>
                  <a:pt x="237" y="400"/>
                </a:cubicBezTo>
                <a:cubicBezTo>
                  <a:pt x="230" y="404"/>
                  <a:pt x="222" y="406"/>
                  <a:pt x="214" y="407"/>
                </a:cubicBezTo>
                <a:cubicBezTo>
                  <a:pt x="223" y="400"/>
                  <a:pt x="233" y="393"/>
                  <a:pt x="241" y="385"/>
                </a:cubicBezTo>
                <a:cubicBezTo>
                  <a:pt x="242" y="385"/>
                  <a:pt x="241" y="384"/>
                  <a:pt x="240" y="384"/>
                </a:cubicBezTo>
                <a:cubicBezTo>
                  <a:pt x="231" y="393"/>
                  <a:pt x="222" y="400"/>
                  <a:pt x="211" y="406"/>
                </a:cubicBezTo>
                <a:cubicBezTo>
                  <a:pt x="211" y="406"/>
                  <a:pt x="211" y="407"/>
                  <a:pt x="211" y="407"/>
                </a:cubicBezTo>
                <a:cubicBezTo>
                  <a:pt x="208" y="407"/>
                  <a:pt x="204" y="407"/>
                  <a:pt x="200" y="407"/>
                </a:cubicBezTo>
                <a:cubicBezTo>
                  <a:pt x="200" y="406"/>
                  <a:pt x="201" y="405"/>
                  <a:pt x="201" y="404"/>
                </a:cubicBezTo>
                <a:cubicBezTo>
                  <a:pt x="214" y="394"/>
                  <a:pt x="228" y="385"/>
                  <a:pt x="241" y="375"/>
                </a:cubicBezTo>
                <a:cubicBezTo>
                  <a:pt x="242" y="375"/>
                  <a:pt x="241" y="373"/>
                  <a:pt x="240" y="374"/>
                </a:cubicBezTo>
                <a:cubicBezTo>
                  <a:pt x="227" y="383"/>
                  <a:pt x="214" y="392"/>
                  <a:pt x="201" y="402"/>
                </a:cubicBezTo>
                <a:cubicBezTo>
                  <a:pt x="203" y="397"/>
                  <a:pt x="204" y="393"/>
                  <a:pt x="205" y="389"/>
                </a:cubicBezTo>
                <a:cubicBezTo>
                  <a:pt x="219" y="379"/>
                  <a:pt x="232" y="368"/>
                  <a:pt x="246" y="357"/>
                </a:cubicBezTo>
                <a:cubicBezTo>
                  <a:pt x="246" y="357"/>
                  <a:pt x="245" y="356"/>
                  <a:pt x="245" y="356"/>
                </a:cubicBezTo>
                <a:cubicBezTo>
                  <a:pt x="232" y="366"/>
                  <a:pt x="219" y="376"/>
                  <a:pt x="206" y="387"/>
                </a:cubicBezTo>
                <a:cubicBezTo>
                  <a:pt x="207" y="383"/>
                  <a:pt x="208" y="379"/>
                  <a:pt x="209" y="375"/>
                </a:cubicBezTo>
                <a:cubicBezTo>
                  <a:pt x="222" y="365"/>
                  <a:pt x="234" y="355"/>
                  <a:pt x="246" y="344"/>
                </a:cubicBezTo>
                <a:cubicBezTo>
                  <a:pt x="246" y="344"/>
                  <a:pt x="245" y="343"/>
                  <a:pt x="245" y="343"/>
                </a:cubicBezTo>
                <a:cubicBezTo>
                  <a:pt x="233" y="353"/>
                  <a:pt x="221" y="363"/>
                  <a:pt x="210" y="373"/>
                </a:cubicBezTo>
                <a:cubicBezTo>
                  <a:pt x="211" y="368"/>
                  <a:pt x="213" y="364"/>
                  <a:pt x="214" y="359"/>
                </a:cubicBezTo>
                <a:cubicBezTo>
                  <a:pt x="224" y="348"/>
                  <a:pt x="236" y="338"/>
                  <a:pt x="248" y="330"/>
                </a:cubicBezTo>
                <a:cubicBezTo>
                  <a:pt x="249" y="329"/>
                  <a:pt x="248" y="328"/>
                  <a:pt x="248" y="328"/>
                </a:cubicBezTo>
                <a:cubicBezTo>
                  <a:pt x="235" y="336"/>
                  <a:pt x="224" y="346"/>
                  <a:pt x="214" y="357"/>
                </a:cubicBezTo>
                <a:cubicBezTo>
                  <a:pt x="216" y="351"/>
                  <a:pt x="218" y="345"/>
                  <a:pt x="220" y="339"/>
                </a:cubicBezTo>
                <a:cubicBezTo>
                  <a:pt x="227" y="334"/>
                  <a:pt x="235" y="328"/>
                  <a:pt x="242" y="322"/>
                </a:cubicBezTo>
                <a:cubicBezTo>
                  <a:pt x="243" y="322"/>
                  <a:pt x="242" y="321"/>
                  <a:pt x="242" y="321"/>
                </a:cubicBezTo>
                <a:cubicBezTo>
                  <a:pt x="234" y="327"/>
                  <a:pt x="227" y="332"/>
                  <a:pt x="220" y="337"/>
                </a:cubicBezTo>
                <a:cubicBezTo>
                  <a:pt x="222" y="332"/>
                  <a:pt x="223" y="327"/>
                  <a:pt x="224" y="322"/>
                </a:cubicBezTo>
                <a:cubicBezTo>
                  <a:pt x="230" y="317"/>
                  <a:pt x="236" y="312"/>
                  <a:pt x="242" y="308"/>
                </a:cubicBezTo>
                <a:cubicBezTo>
                  <a:pt x="243" y="308"/>
                  <a:pt x="242" y="307"/>
                  <a:pt x="242" y="307"/>
                </a:cubicBezTo>
                <a:cubicBezTo>
                  <a:pt x="236" y="311"/>
                  <a:pt x="230" y="315"/>
                  <a:pt x="225" y="320"/>
                </a:cubicBezTo>
                <a:cubicBezTo>
                  <a:pt x="225" y="319"/>
                  <a:pt x="226" y="318"/>
                  <a:pt x="226" y="317"/>
                </a:cubicBezTo>
                <a:cubicBezTo>
                  <a:pt x="227" y="314"/>
                  <a:pt x="228" y="311"/>
                  <a:pt x="229" y="307"/>
                </a:cubicBezTo>
                <a:cubicBezTo>
                  <a:pt x="234" y="302"/>
                  <a:pt x="239" y="298"/>
                  <a:pt x="246" y="294"/>
                </a:cubicBezTo>
                <a:cubicBezTo>
                  <a:pt x="246" y="293"/>
                  <a:pt x="246" y="293"/>
                  <a:pt x="245" y="293"/>
                </a:cubicBezTo>
                <a:cubicBezTo>
                  <a:pt x="239" y="297"/>
                  <a:pt x="234" y="301"/>
                  <a:pt x="229" y="306"/>
                </a:cubicBezTo>
                <a:cubicBezTo>
                  <a:pt x="230" y="302"/>
                  <a:pt x="231" y="299"/>
                  <a:pt x="232" y="296"/>
                </a:cubicBezTo>
                <a:cubicBezTo>
                  <a:pt x="237" y="290"/>
                  <a:pt x="242" y="285"/>
                  <a:pt x="248" y="281"/>
                </a:cubicBezTo>
                <a:cubicBezTo>
                  <a:pt x="249" y="281"/>
                  <a:pt x="248" y="280"/>
                  <a:pt x="247" y="280"/>
                </a:cubicBezTo>
                <a:cubicBezTo>
                  <a:pt x="242" y="284"/>
                  <a:pt x="237" y="288"/>
                  <a:pt x="232" y="293"/>
                </a:cubicBezTo>
                <a:cubicBezTo>
                  <a:pt x="234" y="287"/>
                  <a:pt x="235" y="282"/>
                  <a:pt x="237" y="276"/>
                </a:cubicBezTo>
                <a:cubicBezTo>
                  <a:pt x="281" y="275"/>
                  <a:pt x="313" y="244"/>
                  <a:pt x="333" y="207"/>
                </a:cubicBezTo>
                <a:cubicBezTo>
                  <a:pt x="327" y="255"/>
                  <a:pt x="314" y="303"/>
                  <a:pt x="300" y="350"/>
                </a:cubicBezTo>
                <a:close/>
                <a:moveTo>
                  <a:pt x="238" y="270"/>
                </a:moveTo>
                <a:cubicBezTo>
                  <a:pt x="246" y="236"/>
                  <a:pt x="251" y="201"/>
                  <a:pt x="243" y="168"/>
                </a:cubicBezTo>
                <a:cubicBezTo>
                  <a:pt x="264" y="166"/>
                  <a:pt x="279" y="144"/>
                  <a:pt x="288" y="127"/>
                </a:cubicBezTo>
                <a:cubicBezTo>
                  <a:pt x="299" y="108"/>
                  <a:pt x="307" y="85"/>
                  <a:pt x="304" y="63"/>
                </a:cubicBezTo>
                <a:cubicBezTo>
                  <a:pt x="331" y="97"/>
                  <a:pt x="339" y="145"/>
                  <a:pt x="336" y="188"/>
                </a:cubicBezTo>
                <a:cubicBezTo>
                  <a:pt x="316" y="228"/>
                  <a:pt x="286" y="265"/>
                  <a:pt x="238" y="270"/>
                </a:cubicBezTo>
                <a:close/>
              </a:path>
            </a:pathLst>
          </a:custGeom>
          <a:solidFill>
            <a:srgbClr val="DA172F"/>
          </a:solidFill>
          <a:ln cap="flat" w="16">
            <a:solidFill>
              <a:schemeClr val="bg1"/>
            </a:solidFill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1371" y="1509910"/>
            <a:ext cx="2648866" cy="25909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1865" y="1509910"/>
            <a:ext cx="2612024" cy="2460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06634" y="1596847"/>
            <a:ext cx="2392363" cy="2358247"/>
          </a:xfrm>
          <a:prstGeom prst="rect">
            <a:avLst/>
          </a:prstGeom>
        </p:spPr>
      </p:pic>
      <p:sp>
        <p:nvSpPr>
          <p:cNvPr id="7" name="TextBox 62"/>
          <p:cNvSpPr txBox="1"/>
          <p:nvPr/>
        </p:nvSpPr>
        <p:spPr>
          <a:xfrm>
            <a:off x="484486" y="4096462"/>
            <a:ext cx="306058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MERRY CHRISTMAS</a:t>
            </a:r>
          </a:p>
        </p:txBody>
      </p:sp>
      <p:sp>
        <p:nvSpPr>
          <p:cNvPr id="8" name="TextBox 64"/>
          <p:cNvSpPr txBox="1"/>
          <p:nvPr/>
        </p:nvSpPr>
        <p:spPr>
          <a:xfrm>
            <a:off x="886069" y="4447980"/>
            <a:ext cx="23534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</a:t>
            </a:r>
          </a:p>
        </p:txBody>
      </p:sp>
      <p:sp>
        <p:nvSpPr>
          <p:cNvPr id="9" name="TextBox 65"/>
          <p:cNvSpPr txBox="1"/>
          <p:nvPr/>
        </p:nvSpPr>
        <p:spPr>
          <a:xfrm>
            <a:off x="4347582" y="4096462"/>
            <a:ext cx="306058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MERRY CHRISTMAS</a:t>
            </a:r>
          </a:p>
        </p:txBody>
      </p:sp>
      <p:sp>
        <p:nvSpPr>
          <p:cNvPr id="10" name="TextBox 66"/>
          <p:cNvSpPr txBox="1"/>
          <p:nvPr/>
        </p:nvSpPr>
        <p:spPr>
          <a:xfrm>
            <a:off x="4749165" y="4447980"/>
            <a:ext cx="23534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</a:t>
            </a:r>
          </a:p>
        </p:txBody>
      </p:sp>
      <p:sp>
        <p:nvSpPr>
          <p:cNvPr id="11" name="TextBox 67"/>
          <p:cNvSpPr txBox="1"/>
          <p:nvPr/>
        </p:nvSpPr>
        <p:spPr>
          <a:xfrm>
            <a:off x="8166663" y="4096462"/>
            <a:ext cx="306058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MERRY CHRISTMAS</a:t>
            </a:r>
          </a:p>
        </p:txBody>
      </p:sp>
      <p:sp>
        <p:nvSpPr>
          <p:cNvPr id="12" name="TextBox 68"/>
          <p:cNvSpPr txBox="1"/>
          <p:nvPr/>
        </p:nvSpPr>
        <p:spPr>
          <a:xfrm>
            <a:off x="8568246" y="4447980"/>
            <a:ext cx="23534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单击添加您的内容，内容尽可能的简洁，一目了然。单击添加您的内容，内容尽可能的简洁</a:t>
            </a:r>
          </a:p>
        </p:txBody>
      </p:sp>
    </p:spTree>
    <p:extLst>
      <p:ext uri="{BB962C8B-B14F-4D97-AF65-F5344CB8AC3E}">
        <p14:creationId val="26411496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build="p" grpId="0" spid="8"/>
      <p:bldP grpId="0" spid="9"/>
      <p:bldP build="p" grpId="0" spid="10"/>
      <p:bldP grpId="0" spid="11"/>
      <p:bldP build="p" grpId="0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" name="PA_库_组合 203"/>
          <p:cNvGrpSpPr/>
          <p:nvPr>
            <p:custDataLst>
              <p:tags r:id="rId3"/>
            </p:custDataLst>
          </p:nvPr>
        </p:nvGrpSpPr>
        <p:grpSpPr>
          <a:xfrm>
            <a:off x="3627570" y="970462"/>
            <a:ext cx="4927652" cy="4937812"/>
            <a:chOff x="931628" y="1619376"/>
            <a:chExt cx="3246094" cy="3252787"/>
          </a:xfrm>
        </p:grpSpPr>
        <p:sp>
          <p:nvSpPr>
            <p:cNvPr id="77" name="Freeform 3568"/>
            <p:cNvSpPr/>
            <p:nvPr/>
          </p:nvSpPr>
          <p:spPr bwMode="auto">
            <a:xfrm>
              <a:off x="931628" y="1619376"/>
              <a:ext cx="3246094" cy="3252787"/>
            </a:xfrm>
            <a:custGeom>
              <a:gdLst>
                <a:gd fmla="*/ 484 w 970" name="T0"/>
                <a:gd fmla="*/ 0 h 972" name="T1"/>
                <a:gd fmla="*/ 569 w 970" name="T2"/>
                <a:gd fmla="*/ 63 h 972" name="T3"/>
                <a:gd fmla="*/ 670 w 970" name="T4"/>
                <a:gd fmla="*/ 37 h 972" name="T5"/>
                <a:gd fmla="*/ 725 w 970" name="T6"/>
                <a:gd fmla="*/ 126 h 972" name="T7"/>
                <a:gd fmla="*/ 828 w 970" name="T8"/>
                <a:gd fmla="*/ 142 h 972" name="T9"/>
                <a:gd fmla="*/ 844 w 970" name="T10"/>
                <a:gd fmla="*/ 246 h 972" name="T11"/>
                <a:gd fmla="*/ 933 w 970" name="T12"/>
                <a:gd fmla="*/ 300 h 972" name="T13"/>
                <a:gd fmla="*/ 908 w 970" name="T14"/>
                <a:gd fmla="*/ 401 h 972" name="T15"/>
                <a:gd fmla="*/ 970 w 970" name="T16"/>
                <a:gd fmla="*/ 486 h 972" name="T17"/>
                <a:gd fmla="*/ 908 w 970" name="T18"/>
                <a:gd fmla="*/ 570 h 972" name="T19"/>
                <a:gd fmla="*/ 933 w 970" name="T20"/>
                <a:gd fmla="*/ 672 h 972" name="T21"/>
                <a:gd fmla="*/ 844 w 970" name="T22"/>
                <a:gd fmla="*/ 725 h 972" name="T23"/>
                <a:gd fmla="*/ 828 w 970" name="T24"/>
                <a:gd fmla="*/ 829 h 972" name="T25"/>
                <a:gd fmla="*/ 725 w 970" name="T26"/>
                <a:gd fmla="*/ 845 h 972" name="T27"/>
                <a:gd fmla="*/ 670 w 970" name="T28"/>
                <a:gd fmla="*/ 935 h 972" name="T29"/>
                <a:gd fmla="*/ 569 w 970" name="T30"/>
                <a:gd fmla="*/ 910 h 972" name="T31"/>
                <a:gd fmla="*/ 484 w 970" name="T32"/>
                <a:gd fmla="*/ 972 h 972" name="T33"/>
                <a:gd fmla="*/ 401 w 970" name="T34"/>
                <a:gd fmla="*/ 910 h 972" name="T35"/>
                <a:gd fmla="*/ 298 w 970" name="T36"/>
                <a:gd fmla="*/ 935 h 972" name="T37"/>
                <a:gd fmla="*/ 245 w 970" name="T38"/>
                <a:gd fmla="*/ 845 h 972" name="T39"/>
                <a:gd fmla="*/ 142 w 970" name="T40"/>
                <a:gd fmla="*/ 829 h 972" name="T41"/>
                <a:gd fmla="*/ 126 w 970" name="T42"/>
                <a:gd fmla="*/ 725 h 972" name="T43"/>
                <a:gd fmla="*/ 35 w 970" name="T44"/>
                <a:gd fmla="*/ 672 h 972" name="T45"/>
                <a:gd fmla="*/ 61 w 970" name="T46"/>
                <a:gd fmla="*/ 570 h 972" name="T47"/>
                <a:gd fmla="*/ 0 w 970" name="T48"/>
                <a:gd fmla="*/ 486 h 972" name="T49"/>
                <a:gd fmla="*/ 61 w 970" name="T50"/>
                <a:gd fmla="*/ 401 h 972" name="T51"/>
                <a:gd fmla="*/ 35 w 970" name="T52"/>
                <a:gd fmla="*/ 300 h 972" name="T53"/>
                <a:gd fmla="*/ 126 w 970" name="T54"/>
                <a:gd fmla="*/ 246 h 972" name="T55"/>
                <a:gd fmla="*/ 142 w 970" name="T56"/>
                <a:gd fmla="*/ 142 h 972" name="T57"/>
                <a:gd fmla="*/ 245 w 970" name="T58"/>
                <a:gd fmla="*/ 126 h 972" name="T59"/>
                <a:gd fmla="*/ 298 w 970" name="T60"/>
                <a:gd fmla="*/ 37 h 972" name="T61"/>
                <a:gd fmla="*/ 401 w 970" name="T62"/>
                <a:gd fmla="*/ 63 h 972" name="T63"/>
                <a:gd fmla="*/ 484 w 970" name="T64"/>
                <a:gd fmla="*/ 0 h 97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72" w="970">
                  <a:moveTo>
                    <a:pt x="484" y="0"/>
                  </a:moveTo>
                  <a:lnTo>
                    <a:pt x="569" y="63"/>
                  </a:lnTo>
                  <a:lnTo>
                    <a:pt x="670" y="37"/>
                  </a:lnTo>
                  <a:lnTo>
                    <a:pt x="725" y="126"/>
                  </a:lnTo>
                  <a:lnTo>
                    <a:pt x="828" y="142"/>
                  </a:lnTo>
                  <a:lnTo>
                    <a:pt x="844" y="246"/>
                  </a:lnTo>
                  <a:lnTo>
                    <a:pt x="933" y="300"/>
                  </a:lnTo>
                  <a:lnTo>
                    <a:pt x="908" y="401"/>
                  </a:lnTo>
                  <a:lnTo>
                    <a:pt x="970" y="486"/>
                  </a:lnTo>
                  <a:lnTo>
                    <a:pt x="908" y="570"/>
                  </a:lnTo>
                  <a:lnTo>
                    <a:pt x="933" y="672"/>
                  </a:lnTo>
                  <a:lnTo>
                    <a:pt x="844" y="725"/>
                  </a:lnTo>
                  <a:lnTo>
                    <a:pt x="828" y="829"/>
                  </a:lnTo>
                  <a:lnTo>
                    <a:pt x="725" y="845"/>
                  </a:lnTo>
                  <a:lnTo>
                    <a:pt x="670" y="935"/>
                  </a:lnTo>
                  <a:lnTo>
                    <a:pt x="569" y="910"/>
                  </a:lnTo>
                  <a:lnTo>
                    <a:pt x="484" y="972"/>
                  </a:lnTo>
                  <a:lnTo>
                    <a:pt x="401" y="910"/>
                  </a:lnTo>
                  <a:lnTo>
                    <a:pt x="298" y="935"/>
                  </a:lnTo>
                  <a:lnTo>
                    <a:pt x="245" y="845"/>
                  </a:lnTo>
                  <a:lnTo>
                    <a:pt x="142" y="829"/>
                  </a:lnTo>
                  <a:lnTo>
                    <a:pt x="126" y="725"/>
                  </a:lnTo>
                  <a:lnTo>
                    <a:pt x="35" y="672"/>
                  </a:lnTo>
                  <a:lnTo>
                    <a:pt x="61" y="570"/>
                  </a:lnTo>
                  <a:lnTo>
                    <a:pt x="0" y="486"/>
                  </a:lnTo>
                  <a:lnTo>
                    <a:pt x="61" y="401"/>
                  </a:lnTo>
                  <a:lnTo>
                    <a:pt x="35" y="300"/>
                  </a:lnTo>
                  <a:lnTo>
                    <a:pt x="126" y="246"/>
                  </a:lnTo>
                  <a:lnTo>
                    <a:pt x="142" y="142"/>
                  </a:lnTo>
                  <a:lnTo>
                    <a:pt x="245" y="126"/>
                  </a:lnTo>
                  <a:lnTo>
                    <a:pt x="298" y="37"/>
                  </a:lnTo>
                  <a:lnTo>
                    <a:pt x="401" y="63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569"/>
            <p:cNvSpPr>
              <a:spLocks noEditPoints="1"/>
            </p:cNvSpPr>
            <p:nvPr/>
          </p:nvSpPr>
          <p:spPr bwMode="auto">
            <a:xfrm>
              <a:off x="1058795" y="1743197"/>
              <a:ext cx="2978375" cy="2991761"/>
            </a:xfrm>
            <a:custGeom>
              <a:gdLst>
                <a:gd fmla="*/ 426 w 890" name="T0"/>
                <a:gd fmla="*/ 882 h 894" name="T1"/>
                <a:gd fmla="*/ 392 w 890" name="T2"/>
                <a:gd fmla="*/ 856 h 894" name="T3"/>
                <a:gd fmla="*/ 486 w 890" name="T4"/>
                <a:gd fmla="*/ 864 h 894" name="T5"/>
                <a:gd fmla="*/ 579 w 890" name="T6"/>
                <a:gd fmla="*/ 849 h 894" name="T7"/>
                <a:gd fmla="*/ 312 w 890" name="T8"/>
                <a:gd fmla="*/ 846 h 894" name="T9"/>
                <a:gd fmla="*/ 618 w 890" name="T10"/>
                <a:gd fmla="*/ 856 h 894" name="T11"/>
                <a:gd fmla="*/ 357 w 890" name="T12"/>
                <a:gd fmla="*/ 838 h 894" name="T13"/>
                <a:gd fmla="*/ 521 w 890" name="T14"/>
                <a:gd fmla="*/ 833 h 894" name="T15"/>
                <a:gd fmla="*/ 247 w 890" name="T16"/>
                <a:gd fmla="*/ 819 h 894" name="T17"/>
                <a:gd fmla="*/ 243 w 890" name="T18"/>
                <a:gd fmla="*/ 808 h 894" name="T19"/>
                <a:gd fmla="*/ 215 w 890" name="T20"/>
                <a:gd fmla="*/ 773 h 894" name="T21"/>
                <a:gd fmla="*/ 664 w 890" name="T22"/>
                <a:gd fmla="*/ 779 h 894" name="T23"/>
                <a:gd fmla="*/ 187 w 890" name="T24"/>
                <a:gd fmla="*/ 769 h 894" name="T25"/>
                <a:gd fmla="*/ 158 w 890" name="T26"/>
                <a:gd fmla="*/ 768 h 894" name="T27"/>
                <a:gd fmla="*/ 145 w 890" name="T28"/>
                <a:gd fmla="*/ 764 h 894" name="T29"/>
                <a:gd fmla="*/ 746 w 890" name="T30"/>
                <a:gd fmla="*/ 763 h 894" name="T31"/>
                <a:gd fmla="*/ 762 w 890" name="T32"/>
                <a:gd fmla="*/ 746 h 894" name="T33"/>
                <a:gd fmla="*/ 120 w 890" name="T34"/>
                <a:gd fmla="*/ 703 h 894" name="T35"/>
                <a:gd fmla="*/ 117 w 890" name="T36"/>
                <a:gd fmla="*/ 692 h 894" name="T37"/>
                <a:gd fmla="*/ 112 w 890" name="T38"/>
                <a:gd fmla="*/ 663 h 894" name="T39"/>
                <a:gd fmla="*/ 792 w 890" name="T40"/>
                <a:gd fmla="*/ 654 h 894" name="T41"/>
                <a:gd fmla="*/ 803 w 890" name="T42"/>
                <a:gd fmla="*/ 650 h 894" name="T43"/>
                <a:gd fmla="*/ 845 w 890" name="T44"/>
                <a:gd fmla="*/ 625 h 894" name="T45"/>
                <a:gd fmla="*/ 35 w 890" name="T46"/>
                <a:gd fmla="*/ 621 h 894" name="T47"/>
                <a:gd fmla="*/ 44 w 890" name="T48"/>
                <a:gd fmla="*/ 579 h 894" name="T49"/>
                <a:gd fmla="*/ 842 w 890" name="T50"/>
                <a:gd fmla="*/ 574 h 894" name="T51"/>
                <a:gd fmla="*/ 841 w 890" name="T52"/>
                <a:gd fmla="*/ 564 h 894" name="T53"/>
                <a:gd fmla="*/ 52 w 890" name="T54"/>
                <a:gd fmla="*/ 522 h 894" name="T55"/>
                <a:gd fmla="*/ 47 w 890" name="T56"/>
                <a:gd fmla="*/ 513 h 894" name="T57"/>
                <a:gd fmla="*/ 28 w 890" name="T58"/>
                <a:gd fmla="*/ 489 h 894" name="T59"/>
                <a:gd fmla="*/ 9 w 890" name="T60"/>
                <a:gd fmla="*/ 465 h 894" name="T61"/>
                <a:gd fmla="*/ 880 w 890" name="T62"/>
                <a:gd fmla="*/ 435 h 894" name="T63"/>
                <a:gd fmla="*/ 29 w 890" name="T64"/>
                <a:gd fmla="*/ 404 h 894" name="T65"/>
                <a:gd fmla="*/ 48 w 890" name="T66"/>
                <a:gd fmla="*/ 380 h 894" name="T67"/>
                <a:gd fmla="*/ 830 w 890" name="T68"/>
                <a:gd fmla="*/ 371 h 894" name="T69"/>
                <a:gd fmla="*/ 841 w 890" name="T70"/>
                <a:gd fmla="*/ 335 h 894" name="T71"/>
                <a:gd fmla="*/ 44 w 890" name="T72"/>
                <a:gd fmla="*/ 329 h 894" name="T73"/>
                <a:gd fmla="*/ 43 w 890" name="T74"/>
                <a:gd fmla="*/ 315 h 894" name="T75"/>
                <a:gd fmla="*/ 39 w 890" name="T76"/>
                <a:gd fmla="*/ 273 h 894" name="T77"/>
                <a:gd fmla="*/ 846 w 890" name="T78"/>
                <a:gd fmla="*/ 273 h 894" name="T79"/>
                <a:gd fmla="*/ 806 w 890" name="T80"/>
                <a:gd fmla="*/ 247 h 894" name="T81"/>
                <a:gd fmla="*/ 73 w 890" name="T82"/>
                <a:gd fmla="*/ 251 h 894" name="T83"/>
                <a:gd fmla="*/ 113 w 890" name="T84"/>
                <a:gd fmla="*/ 232 h 894" name="T85"/>
                <a:gd fmla="*/ 769 w 890" name="T86"/>
                <a:gd fmla="*/ 209 h 894" name="T87"/>
                <a:gd fmla="*/ 766 w 890" name="T88"/>
                <a:gd fmla="*/ 198 h 894" name="T89"/>
                <a:gd fmla="*/ 765 w 890" name="T90"/>
                <a:gd fmla="*/ 168 h 894" name="T91"/>
                <a:gd fmla="*/ 126 w 890" name="T92"/>
                <a:gd fmla="*/ 144 h 894" name="T93"/>
                <a:gd fmla="*/ 147 w 890" name="T94"/>
                <a:gd fmla="*/ 131 h 894" name="T95"/>
                <a:gd fmla="*/ 718 w 890" name="T96"/>
                <a:gd fmla="*/ 127 h 894" name="T97"/>
                <a:gd fmla="*/ 707 w 890" name="T98"/>
                <a:gd fmla="*/ 127 h 894" name="T99"/>
                <a:gd fmla="*/ 677 w 890" name="T100"/>
                <a:gd fmla="*/ 119 h 894" name="T101"/>
                <a:gd fmla="*/ 218 w 890" name="T102"/>
                <a:gd fmla="*/ 121 h 894" name="T103"/>
                <a:gd fmla="*/ 647 w 890" name="T104"/>
                <a:gd fmla="*/ 92 h 894" name="T105"/>
                <a:gd fmla="*/ 640 w 890" name="T106"/>
                <a:gd fmla="*/ 83 h 894" name="T107"/>
                <a:gd fmla="*/ 360 w 890" name="T108"/>
                <a:gd fmla="*/ 56 h 894" name="T109"/>
                <a:gd fmla="*/ 523 w 890" name="T110"/>
                <a:gd fmla="*/ 58 h 894" name="T111"/>
                <a:gd fmla="*/ 537 w 890" name="T112"/>
                <a:gd fmla="*/ 55 h 894" name="T113"/>
                <a:gd fmla="*/ 315 w 890" name="T114"/>
                <a:gd fmla="*/ 48 h 894" name="T115"/>
                <a:gd fmla="*/ 627 w 890" name="T116"/>
                <a:gd fmla="*/ 58 h 894" name="T117"/>
                <a:gd fmla="*/ 288 w 890" name="T118"/>
                <a:gd fmla="*/ 39 h 894" name="T119"/>
                <a:gd fmla="*/ 264 w 890" name="T120"/>
                <a:gd fmla="*/ 51 h 894" name="T121"/>
                <a:gd fmla="*/ 393 w 890" name="T122"/>
                <a:gd fmla="*/ 40 h 894" name="T123"/>
                <a:gd fmla="*/ 416 w 890" name="T124"/>
                <a:gd fmla="*/ 22 h 89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94" w="890">
                  <a:moveTo>
                    <a:pt x="452" y="885"/>
                  </a:moveTo>
                  <a:lnTo>
                    <a:pt x="453" y="886"/>
                  </a:lnTo>
                  <a:lnTo>
                    <a:pt x="453" y="888"/>
                  </a:lnTo>
                  <a:lnTo>
                    <a:pt x="452" y="889"/>
                  </a:lnTo>
                  <a:lnTo>
                    <a:pt x="444" y="894"/>
                  </a:lnTo>
                  <a:lnTo>
                    <a:pt x="444" y="894"/>
                  </a:lnTo>
                  <a:lnTo>
                    <a:pt x="438" y="890"/>
                  </a:lnTo>
                  <a:lnTo>
                    <a:pt x="437" y="890"/>
                  </a:lnTo>
                  <a:lnTo>
                    <a:pt x="437" y="889"/>
                  </a:lnTo>
                  <a:lnTo>
                    <a:pt x="438" y="888"/>
                  </a:lnTo>
                  <a:lnTo>
                    <a:pt x="438" y="888"/>
                  </a:lnTo>
                  <a:lnTo>
                    <a:pt x="440" y="888"/>
                  </a:lnTo>
                  <a:lnTo>
                    <a:pt x="444" y="890"/>
                  </a:lnTo>
                  <a:lnTo>
                    <a:pt x="450" y="886"/>
                  </a:lnTo>
                  <a:lnTo>
                    <a:pt x="450" y="886"/>
                  </a:lnTo>
                  <a:lnTo>
                    <a:pt x="452" y="885"/>
                  </a:lnTo>
                  <a:close/>
                  <a:moveTo>
                    <a:pt x="416" y="870"/>
                  </a:moveTo>
                  <a:lnTo>
                    <a:pt x="417" y="870"/>
                  </a:lnTo>
                  <a:lnTo>
                    <a:pt x="429" y="880"/>
                  </a:lnTo>
                  <a:lnTo>
                    <a:pt x="429" y="881"/>
                  </a:lnTo>
                  <a:lnTo>
                    <a:pt x="429" y="882"/>
                  </a:lnTo>
                  <a:lnTo>
                    <a:pt x="428" y="882"/>
                  </a:lnTo>
                  <a:lnTo>
                    <a:pt x="426" y="882"/>
                  </a:lnTo>
                  <a:lnTo>
                    <a:pt x="414" y="873"/>
                  </a:lnTo>
                  <a:lnTo>
                    <a:pt x="414" y="872"/>
                  </a:lnTo>
                  <a:lnTo>
                    <a:pt x="414" y="870"/>
                  </a:lnTo>
                  <a:lnTo>
                    <a:pt x="416" y="870"/>
                  </a:lnTo>
                  <a:close/>
                  <a:moveTo>
                    <a:pt x="474" y="868"/>
                  </a:moveTo>
                  <a:lnTo>
                    <a:pt x="475" y="869"/>
                  </a:lnTo>
                  <a:lnTo>
                    <a:pt x="475" y="870"/>
                  </a:lnTo>
                  <a:lnTo>
                    <a:pt x="475" y="872"/>
                  </a:lnTo>
                  <a:lnTo>
                    <a:pt x="464" y="880"/>
                  </a:lnTo>
                  <a:lnTo>
                    <a:pt x="462" y="881"/>
                  </a:lnTo>
                  <a:lnTo>
                    <a:pt x="461" y="880"/>
                  </a:lnTo>
                  <a:lnTo>
                    <a:pt x="461" y="878"/>
                  </a:lnTo>
                  <a:lnTo>
                    <a:pt x="461" y="877"/>
                  </a:lnTo>
                  <a:lnTo>
                    <a:pt x="473" y="869"/>
                  </a:lnTo>
                  <a:lnTo>
                    <a:pt x="474" y="868"/>
                  </a:lnTo>
                  <a:close/>
                  <a:moveTo>
                    <a:pt x="392" y="853"/>
                  </a:moveTo>
                  <a:lnTo>
                    <a:pt x="393" y="853"/>
                  </a:lnTo>
                  <a:lnTo>
                    <a:pt x="405" y="862"/>
                  </a:lnTo>
                  <a:lnTo>
                    <a:pt x="406" y="864"/>
                  </a:lnTo>
                  <a:lnTo>
                    <a:pt x="405" y="865"/>
                  </a:lnTo>
                  <a:lnTo>
                    <a:pt x="404" y="865"/>
                  </a:lnTo>
                  <a:lnTo>
                    <a:pt x="402" y="865"/>
                  </a:lnTo>
                  <a:lnTo>
                    <a:pt x="392" y="856"/>
                  </a:lnTo>
                  <a:lnTo>
                    <a:pt x="390" y="854"/>
                  </a:lnTo>
                  <a:lnTo>
                    <a:pt x="390" y="853"/>
                  </a:lnTo>
                  <a:lnTo>
                    <a:pt x="392" y="853"/>
                  </a:lnTo>
                  <a:close/>
                  <a:moveTo>
                    <a:pt x="592" y="852"/>
                  </a:moveTo>
                  <a:lnTo>
                    <a:pt x="606" y="854"/>
                  </a:lnTo>
                  <a:lnTo>
                    <a:pt x="607" y="856"/>
                  </a:lnTo>
                  <a:lnTo>
                    <a:pt x="607" y="857"/>
                  </a:lnTo>
                  <a:lnTo>
                    <a:pt x="607" y="857"/>
                  </a:lnTo>
                  <a:lnTo>
                    <a:pt x="607" y="858"/>
                  </a:lnTo>
                  <a:lnTo>
                    <a:pt x="606" y="858"/>
                  </a:lnTo>
                  <a:lnTo>
                    <a:pt x="606" y="858"/>
                  </a:lnTo>
                  <a:lnTo>
                    <a:pt x="591" y="854"/>
                  </a:lnTo>
                  <a:lnTo>
                    <a:pt x="590" y="854"/>
                  </a:lnTo>
                  <a:lnTo>
                    <a:pt x="590" y="853"/>
                  </a:lnTo>
                  <a:lnTo>
                    <a:pt x="590" y="853"/>
                  </a:lnTo>
                  <a:lnTo>
                    <a:pt x="591" y="852"/>
                  </a:lnTo>
                  <a:lnTo>
                    <a:pt x="592" y="852"/>
                  </a:lnTo>
                  <a:close/>
                  <a:moveTo>
                    <a:pt x="498" y="850"/>
                  </a:moveTo>
                  <a:lnTo>
                    <a:pt x="499" y="852"/>
                  </a:lnTo>
                  <a:lnTo>
                    <a:pt x="499" y="853"/>
                  </a:lnTo>
                  <a:lnTo>
                    <a:pt x="498" y="854"/>
                  </a:lnTo>
                  <a:lnTo>
                    <a:pt x="487" y="862"/>
                  </a:lnTo>
                  <a:lnTo>
                    <a:pt x="486" y="864"/>
                  </a:lnTo>
                  <a:lnTo>
                    <a:pt x="485" y="862"/>
                  </a:lnTo>
                  <a:lnTo>
                    <a:pt x="483" y="861"/>
                  </a:lnTo>
                  <a:lnTo>
                    <a:pt x="485" y="860"/>
                  </a:lnTo>
                  <a:lnTo>
                    <a:pt x="497" y="852"/>
                  </a:lnTo>
                  <a:lnTo>
                    <a:pt x="498" y="850"/>
                  </a:lnTo>
                  <a:close/>
                  <a:moveTo>
                    <a:pt x="299" y="850"/>
                  </a:moveTo>
                  <a:lnTo>
                    <a:pt x="300" y="850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53"/>
                  </a:lnTo>
                  <a:lnTo>
                    <a:pt x="299" y="854"/>
                  </a:lnTo>
                  <a:lnTo>
                    <a:pt x="286" y="857"/>
                  </a:lnTo>
                  <a:lnTo>
                    <a:pt x="284" y="857"/>
                  </a:lnTo>
                  <a:lnTo>
                    <a:pt x="284" y="857"/>
                  </a:lnTo>
                  <a:lnTo>
                    <a:pt x="283" y="856"/>
                  </a:lnTo>
                  <a:lnTo>
                    <a:pt x="283" y="856"/>
                  </a:lnTo>
                  <a:lnTo>
                    <a:pt x="283" y="854"/>
                  </a:lnTo>
                  <a:lnTo>
                    <a:pt x="284" y="854"/>
                  </a:lnTo>
                  <a:lnTo>
                    <a:pt x="299" y="850"/>
                  </a:lnTo>
                  <a:close/>
                  <a:moveTo>
                    <a:pt x="563" y="844"/>
                  </a:moveTo>
                  <a:lnTo>
                    <a:pt x="578" y="848"/>
                  </a:lnTo>
                  <a:lnTo>
                    <a:pt x="579" y="849"/>
                  </a:lnTo>
                  <a:lnTo>
                    <a:pt x="579" y="849"/>
                  </a:lnTo>
                  <a:lnTo>
                    <a:pt x="579" y="850"/>
                  </a:lnTo>
                  <a:lnTo>
                    <a:pt x="579" y="852"/>
                  </a:lnTo>
                  <a:lnTo>
                    <a:pt x="578" y="852"/>
                  </a:lnTo>
                  <a:lnTo>
                    <a:pt x="576" y="852"/>
                  </a:lnTo>
                  <a:lnTo>
                    <a:pt x="563" y="848"/>
                  </a:lnTo>
                  <a:lnTo>
                    <a:pt x="562" y="848"/>
                  </a:lnTo>
                  <a:lnTo>
                    <a:pt x="562" y="846"/>
                  </a:lnTo>
                  <a:lnTo>
                    <a:pt x="562" y="845"/>
                  </a:lnTo>
                  <a:lnTo>
                    <a:pt x="562" y="845"/>
                  </a:lnTo>
                  <a:lnTo>
                    <a:pt x="563" y="844"/>
                  </a:lnTo>
                  <a:close/>
                  <a:moveTo>
                    <a:pt x="327" y="844"/>
                  </a:moveTo>
                  <a:lnTo>
                    <a:pt x="328" y="844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8" y="846"/>
                  </a:lnTo>
                  <a:lnTo>
                    <a:pt x="328" y="846"/>
                  </a:lnTo>
                  <a:lnTo>
                    <a:pt x="313" y="850"/>
                  </a:lnTo>
                  <a:lnTo>
                    <a:pt x="313" y="850"/>
                  </a:lnTo>
                  <a:lnTo>
                    <a:pt x="312" y="850"/>
                  </a:lnTo>
                  <a:lnTo>
                    <a:pt x="311" y="849"/>
                  </a:lnTo>
                  <a:lnTo>
                    <a:pt x="311" y="849"/>
                  </a:lnTo>
                  <a:lnTo>
                    <a:pt x="312" y="848"/>
                  </a:lnTo>
                  <a:lnTo>
                    <a:pt x="312" y="846"/>
                  </a:lnTo>
                  <a:lnTo>
                    <a:pt x="327" y="844"/>
                  </a:lnTo>
                  <a:close/>
                  <a:moveTo>
                    <a:pt x="264" y="842"/>
                  </a:moveTo>
                  <a:lnTo>
                    <a:pt x="266" y="842"/>
                  </a:lnTo>
                  <a:lnTo>
                    <a:pt x="274" y="856"/>
                  </a:lnTo>
                  <a:lnTo>
                    <a:pt x="274" y="857"/>
                  </a:lnTo>
                  <a:lnTo>
                    <a:pt x="274" y="857"/>
                  </a:lnTo>
                  <a:lnTo>
                    <a:pt x="272" y="858"/>
                  </a:lnTo>
                  <a:lnTo>
                    <a:pt x="272" y="858"/>
                  </a:lnTo>
                  <a:lnTo>
                    <a:pt x="271" y="858"/>
                  </a:lnTo>
                  <a:lnTo>
                    <a:pt x="271" y="857"/>
                  </a:lnTo>
                  <a:lnTo>
                    <a:pt x="263" y="845"/>
                  </a:lnTo>
                  <a:lnTo>
                    <a:pt x="263" y="844"/>
                  </a:lnTo>
                  <a:lnTo>
                    <a:pt x="263" y="842"/>
                  </a:lnTo>
                  <a:lnTo>
                    <a:pt x="263" y="842"/>
                  </a:lnTo>
                  <a:lnTo>
                    <a:pt x="264" y="842"/>
                  </a:lnTo>
                  <a:close/>
                  <a:moveTo>
                    <a:pt x="624" y="840"/>
                  </a:moveTo>
                  <a:lnTo>
                    <a:pt x="626" y="840"/>
                  </a:lnTo>
                  <a:lnTo>
                    <a:pt x="626" y="840"/>
                  </a:lnTo>
                  <a:lnTo>
                    <a:pt x="627" y="841"/>
                  </a:lnTo>
                  <a:lnTo>
                    <a:pt x="626" y="842"/>
                  </a:lnTo>
                  <a:lnTo>
                    <a:pt x="619" y="854"/>
                  </a:lnTo>
                  <a:lnTo>
                    <a:pt x="618" y="856"/>
                  </a:lnTo>
                  <a:lnTo>
                    <a:pt x="618" y="856"/>
                  </a:lnTo>
                  <a:lnTo>
                    <a:pt x="616" y="854"/>
                  </a:lnTo>
                  <a:lnTo>
                    <a:pt x="615" y="854"/>
                  </a:lnTo>
                  <a:lnTo>
                    <a:pt x="615" y="853"/>
                  </a:lnTo>
                  <a:lnTo>
                    <a:pt x="615" y="853"/>
                  </a:lnTo>
                  <a:lnTo>
                    <a:pt x="623" y="840"/>
                  </a:lnTo>
                  <a:lnTo>
                    <a:pt x="624" y="840"/>
                  </a:lnTo>
                  <a:close/>
                  <a:moveTo>
                    <a:pt x="535" y="837"/>
                  </a:moveTo>
                  <a:lnTo>
                    <a:pt x="550" y="841"/>
                  </a:lnTo>
                  <a:lnTo>
                    <a:pt x="551" y="841"/>
                  </a:lnTo>
                  <a:lnTo>
                    <a:pt x="551" y="842"/>
                  </a:lnTo>
                  <a:lnTo>
                    <a:pt x="551" y="842"/>
                  </a:lnTo>
                  <a:lnTo>
                    <a:pt x="550" y="844"/>
                  </a:lnTo>
                  <a:lnTo>
                    <a:pt x="550" y="845"/>
                  </a:lnTo>
                  <a:lnTo>
                    <a:pt x="548" y="844"/>
                  </a:lnTo>
                  <a:lnTo>
                    <a:pt x="535" y="841"/>
                  </a:lnTo>
                  <a:lnTo>
                    <a:pt x="534" y="840"/>
                  </a:lnTo>
                  <a:lnTo>
                    <a:pt x="534" y="840"/>
                  </a:lnTo>
                  <a:lnTo>
                    <a:pt x="534" y="838"/>
                  </a:lnTo>
                  <a:lnTo>
                    <a:pt x="534" y="837"/>
                  </a:lnTo>
                  <a:lnTo>
                    <a:pt x="535" y="837"/>
                  </a:lnTo>
                  <a:close/>
                  <a:moveTo>
                    <a:pt x="355" y="837"/>
                  </a:moveTo>
                  <a:lnTo>
                    <a:pt x="356" y="837"/>
                  </a:lnTo>
                  <a:lnTo>
                    <a:pt x="357" y="838"/>
                  </a:lnTo>
                  <a:lnTo>
                    <a:pt x="357" y="838"/>
                  </a:lnTo>
                  <a:lnTo>
                    <a:pt x="357" y="840"/>
                  </a:lnTo>
                  <a:lnTo>
                    <a:pt x="356" y="840"/>
                  </a:lnTo>
                  <a:lnTo>
                    <a:pt x="341" y="844"/>
                  </a:lnTo>
                  <a:lnTo>
                    <a:pt x="341" y="844"/>
                  </a:lnTo>
                  <a:lnTo>
                    <a:pt x="340" y="844"/>
                  </a:lnTo>
                  <a:lnTo>
                    <a:pt x="340" y="842"/>
                  </a:lnTo>
                  <a:lnTo>
                    <a:pt x="340" y="842"/>
                  </a:lnTo>
                  <a:lnTo>
                    <a:pt x="340" y="841"/>
                  </a:lnTo>
                  <a:lnTo>
                    <a:pt x="341" y="840"/>
                  </a:lnTo>
                  <a:lnTo>
                    <a:pt x="355" y="837"/>
                  </a:lnTo>
                  <a:close/>
                  <a:moveTo>
                    <a:pt x="369" y="836"/>
                  </a:moveTo>
                  <a:lnTo>
                    <a:pt x="371" y="836"/>
                  </a:lnTo>
                  <a:lnTo>
                    <a:pt x="381" y="845"/>
                  </a:lnTo>
                  <a:lnTo>
                    <a:pt x="383" y="846"/>
                  </a:lnTo>
                  <a:lnTo>
                    <a:pt x="383" y="848"/>
                  </a:lnTo>
                  <a:lnTo>
                    <a:pt x="381" y="848"/>
                  </a:lnTo>
                  <a:lnTo>
                    <a:pt x="380" y="848"/>
                  </a:lnTo>
                  <a:lnTo>
                    <a:pt x="368" y="838"/>
                  </a:lnTo>
                  <a:lnTo>
                    <a:pt x="367" y="837"/>
                  </a:lnTo>
                  <a:lnTo>
                    <a:pt x="368" y="836"/>
                  </a:lnTo>
                  <a:lnTo>
                    <a:pt x="369" y="836"/>
                  </a:lnTo>
                  <a:close/>
                  <a:moveTo>
                    <a:pt x="521" y="833"/>
                  </a:moveTo>
                  <a:lnTo>
                    <a:pt x="522" y="834"/>
                  </a:lnTo>
                  <a:lnTo>
                    <a:pt x="522" y="834"/>
                  </a:lnTo>
                  <a:lnTo>
                    <a:pt x="523" y="836"/>
                  </a:lnTo>
                  <a:lnTo>
                    <a:pt x="523" y="836"/>
                  </a:lnTo>
                  <a:lnTo>
                    <a:pt x="522" y="837"/>
                  </a:lnTo>
                  <a:lnTo>
                    <a:pt x="521" y="837"/>
                  </a:lnTo>
                  <a:lnTo>
                    <a:pt x="510" y="845"/>
                  </a:lnTo>
                  <a:lnTo>
                    <a:pt x="509" y="846"/>
                  </a:lnTo>
                  <a:lnTo>
                    <a:pt x="507" y="845"/>
                  </a:lnTo>
                  <a:lnTo>
                    <a:pt x="507" y="844"/>
                  </a:lnTo>
                  <a:lnTo>
                    <a:pt x="509" y="842"/>
                  </a:lnTo>
                  <a:lnTo>
                    <a:pt x="521" y="833"/>
                  </a:lnTo>
                  <a:close/>
                  <a:moveTo>
                    <a:pt x="250" y="817"/>
                  </a:moveTo>
                  <a:lnTo>
                    <a:pt x="251" y="819"/>
                  </a:lnTo>
                  <a:lnTo>
                    <a:pt x="259" y="830"/>
                  </a:lnTo>
                  <a:lnTo>
                    <a:pt x="259" y="832"/>
                  </a:lnTo>
                  <a:lnTo>
                    <a:pt x="259" y="832"/>
                  </a:lnTo>
                  <a:lnTo>
                    <a:pt x="258" y="833"/>
                  </a:lnTo>
                  <a:lnTo>
                    <a:pt x="256" y="833"/>
                  </a:lnTo>
                  <a:lnTo>
                    <a:pt x="256" y="833"/>
                  </a:lnTo>
                  <a:lnTo>
                    <a:pt x="255" y="832"/>
                  </a:lnTo>
                  <a:lnTo>
                    <a:pt x="248" y="820"/>
                  </a:lnTo>
                  <a:lnTo>
                    <a:pt x="247" y="819"/>
                  </a:lnTo>
                  <a:lnTo>
                    <a:pt x="248" y="819"/>
                  </a:lnTo>
                  <a:lnTo>
                    <a:pt x="248" y="817"/>
                  </a:lnTo>
                  <a:lnTo>
                    <a:pt x="250" y="817"/>
                  </a:lnTo>
                  <a:close/>
                  <a:moveTo>
                    <a:pt x="639" y="815"/>
                  </a:moveTo>
                  <a:lnTo>
                    <a:pt x="640" y="815"/>
                  </a:lnTo>
                  <a:lnTo>
                    <a:pt x="641" y="816"/>
                  </a:lnTo>
                  <a:lnTo>
                    <a:pt x="641" y="816"/>
                  </a:lnTo>
                  <a:lnTo>
                    <a:pt x="641" y="817"/>
                  </a:lnTo>
                  <a:lnTo>
                    <a:pt x="633" y="829"/>
                  </a:lnTo>
                  <a:lnTo>
                    <a:pt x="632" y="830"/>
                  </a:lnTo>
                  <a:lnTo>
                    <a:pt x="632" y="830"/>
                  </a:lnTo>
                  <a:lnTo>
                    <a:pt x="631" y="830"/>
                  </a:lnTo>
                  <a:lnTo>
                    <a:pt x="631" y="829"/>
                  </a:lnTo>
                  <a:lnTo>
                    <a:pt x="629" y="829"/>
                  </a:lnTo>
                  <a:lnTo>
                    <a:pt x="631" y="828"/>
                  </a:lnTo>
                  <a:lnTo>
                    <a:pt x="637" y="815"/>
                  </a:lnTo>
                  <a:lnTo>
                    <a:pt x="639" y="815"/>
                  </a:lnTo>
                  <a:close/>
                  <a:moveTo>
                    <a:pt x="235" y="792"/>
                  </a:moveTo>
                  <a:lnTo>
                    <a:pt x="236" y="793"/>
                  </a:lnTo>
                  <a:lnTo>
                    <a:pt x="243" y="805"/>
                  </a:lnTo>
                  <a:lnTo>
                    <a:pt x="244" y="807"/>
                  </a:lnTo>
                  <a:lnTo>
                    <a:pt x="243" y="808"/>
                  </a:lnTo>
                  <a:lnTo>
                    <a:pt x="243" y="808"/>
                  </a:lnTo>
                  <a:lnTo>
                    <a:pt x="242" y="808"/>
                  </a:lnTo>
                  <a:lnTo>
                    <a:pt x="242" y="808"/>
                  </a:lnTo>
                  <a:lnTo>
                    <a:pt x="240" y="808"/>
                  </a:lnTo>
                  <a:lnTo>
                    <a:pt x="232" y="795"/>
                  </a:lnTo>
                  <a:lnTo>
                    <a:pt x="232" y="795"/>
                  </a:lnTo>
                  <a:lnTo>
                    <a:pt x="232" y="793"/>
                  </a:lnTo>
                  <a:lnTo>
                    <a:pt x="234" y="792"/>
                  </a:lnTo>
                  <a:lnTo>
                    <a:pt x="235" y="792"/>
                  </a:lnTo>
                  <a:close/>
                  <a:moveTo>
                    <a:pt x="653" y="789"/>
                  </a:moveTo>
                  <a:lnTo>
                    <a:pt x="655" y="789"/>
                  </a:lnTo>
                  <a:lnTo>
                    <a:pt x="656" y="791"/>
                  </a:lnTo>
                  <a:lnTo>
                    <a:pt x="656" y="791"/>
                  </a:lnTo>
                  <a:lnTo>
                    <a:pt x="656" y="792"/>
                  </a:lnTo>
                  <a:lnTo>
                    <a:pt x="648" y="805"/>
                  </a:lnTo>
                  <a:lnTo>
                    <a:pt x="648" y="805"/>
                  </a:lnTo>
                  <a:lnTo>
                    <a:pt x="647" y="805"/>
                  </a:lnTo>
                  <a:lnTo>
                    <a:pt x="645" y="805"/>
                  </a:lnTo>
                  <a:lnTo>
                    <a:pt x="645" y="804"/>
                  </a:lnTo>
                  <a:lnTo>
                    <a:pt x="645" y="804"/>
                  </a:lnTo>
                  <a:lnTo>
                    <a:pt x="645" y="803"/>
                  </a:lnTo>
                  <a:lnTo>
                    <a:pt x="653" y="791"/>
                  </a:lnTo>
                  <a:lnTo>
                    <a:pt x="653" y="789"/>
                  </a:lnTo>
                  <a:close/>
                  <a:moveTo>
                    <a:pt x="215" y="773"/>
                  </a:moveTo>
                  <a:lnTo>
                    <a:pt x="224" y="775"/>
                  </a:lnTo>
                  <a:lnTo>
                    <a:pt x="228" y="781"/>
                  </a:lnTo>
                  <a:lnTo>
                    <a:pt x="228" y="781"/>
                  </a:lnTo>
                  <a:lnTo>
                    <a:pt x="228" y="783"/>
                  </a:lnTo>
                  <a:lnTo>
                    <a:pt x="228" y="783"/>
                  </a:lnTo>
                  <a:lnTo>
                    <a:pt x="227" y="784"/>
                  </a:lnTo>
                  <a:lnTo>
                    <a:pt x="226" y="783"/>
                  </a:lnTo>
                  <a:lnTo>
                    <a:pt x="226" y="783"/>
                  </a:lnTo>
                  <a:lnTo>
                    <a:pt x="223" y="779"/>
                  </a:lnTo>
                  <a:lnTo>
                    <a:pt x="215" y="777"/>
                  </a:lnTo>
                  <a:lnTo>
                    <a:pt x="214" y="776"/>
                  </a:lnTo>
                  <a:lnTo>
                    <a:pt x="214" y="775"/>
                  </a:lnTo>
                  <a:lnTo>
                    <a:pt x="214" y="775"/>
                  </a:lnTo>
                  <a:lnTo>
                    <a:pt x="214" y="773"/>
                  </a:lnTo>
                  <a:lnTo>
                    <a:pt x="215" y="773"/>
                  </a:lnTo>
                  <a:close/>
                  <a:moveTo>
                    <a:pt x="675" y="773"/>
                  </a:moveTo>
                  <a:lnTo>
                    <a:pt x="676" y="773"/>
                  </a:lnTo>
                  <a:lnTo>
                    <a:pt x="677" y="775"/>
                  </a:lnTo>
                  <a:lnTo>
                    <a:pt x="677" y="775"/>
                  </a:lnTo>
                  <a:lnTo>
                    <a:pt x="677" y="775"/>
                  </a:lnTo>
                  <a:lnTo>
                    <a:pt x="676" y="776"/>
                  </a:lnTo>
                  <a:lnTo>
                    <a:pt x="675" y="776"/>
                  </a:lnTo>
                  <a:lnTo>
                    <a:pt x="664" y="779"/>
                  </a:lnTo>
                  <a:lnTo>
                    <a:pt x="664" y="780"/>
                  </a:lnTo>
                  <a:lnTo>
                    <a:pt x="663" y="780"/>
                  </a:lnTo>
                  <a:lnTo>
                    <a:pt x="661" y="780"/>
                  </a:lnTo>
                  <a:lnTo>
                    <a:pt x="661" y="780"/>
                  </a:lnTo>
                  <a:lnTo>
                    <a:pt x="660" y="780"/>
                  </a:lnTo>
                  <a:lnTo>
                    <a:pt x="660" y="779"/>
                  </a:lnTo>
                  <a:lnTo>
                    <a:pt x="660" y="777"/>
                  </a:lnTo>
                  <a:lnTo>
                    <a:pt x="663" y="775"/>
                  </a:lnTo>
                  <a:lnTo>
                    <a:pt x="675" y="773"/>
                  </a:lnTo>
                  <a:close/>
                  <a:moveTo>
                    <a:pt x="187" y="769"/>
                  </a:moveTo>
                  <a:lnTo>
                    <a:pt x="202" y="771"/>
                  </a:lnTo>
                  <a:lnTo>
                    <a:pt x="202" y="772"/>
                  </a:lnTo>
                  <a:lnTo>
                    <a:pt x="203" y="773"/>
                  </a:lnTo>
                  <a:lnTo>
                    <a:pt x="203" y="773"/>
                  </a:lnTo>
                  <a:lnTo>
                    <a:pt x="202" y="775"/>
                  </a:lnTo>
                  <a:lnTo>
                    <a:pt x="201" y="775"/>
                  </a:lnTo>
                  <a:lnTo>
                    <a:pt x="201" y="775"/>
                  </a:lnTo>
                  <a:lnTo>
                    <a:pt x="186" y="773"/>
                  </a:lnTo>
                  <a:lnTo>
                    <a:pt x="186" y="772"/>
                  </a:lnTo>
                  <a:lnTo>
                    <a:pt x="185" y="771"/>
                  </a:lnTo>
                  <a:lnTo>
                    <a:pt x="185" y="771"/>
                  </a:lnTo>
                  <a:lnTo>
                    <a:pt x="186" y="769"/>
                  </a:lnTo>
                  <a:lnTo>
                    <a:pt x="187" y="769"/>
                  </a:lnTo>
                  <a:close/>
                  <a:moveTo>
                    <a:pt x="704" y="768"/>
                  </a:moveTo>
                  <a:lnTo>
                    <a:pt x="705" y="769"/>
                  </a:lnTo>
                  <a:lnTo>
                    <a:pt x="705" y="771"/>
                  </a:lnTo>
                  <a:lnTo>
                    <a:pt x="705" y="771"/>
                  </a:lnTo>
                  <a:lnTo>
                    <a:pt x="705" y="772"/>
                  </a:lnTo>
                  <a:lnTo>
                    <a:pt x="704" y="772"/>
                  </a:lnTo>
                  <a:lnTo>
                    <a:pt x="689" y="775"/>
                  </a:lnTo>
                  <a:lnTo>
                    <a:pt x="689" y="775"/>
                  </a:lnTo>
                  <a:lnTo>
                    <a:pt x="688" y="773"/>
                  </a:lnTo>
                  <a:lnTo>
                    <a:pt x="688" y="773"/>
                  </a:lnTo>
                  <a:lnTo>
                    <a:pt x="688" y="772"/>
                  </a:lnTo>
                  <a:lnTo>
                    <a:pt x="688" y="772"/>
                  </a:lnTo>
                  <a:lnTo>
                    <a:pt x="689" y="771"/>
                  </a:lnTo>
                  <a:lnTo>
                    <a:pt x="704" y="768"/>
                  </a:lnTo>
                  <a:close/>
                  <a:moveTo>
                    <a:pt x="158" y="765"/>
                  </a:moveTo>
                  <a:lnTo>
                    <a:pt x="173" y="767"/>
                  </a:lnTo>
                  <a:lnTo>
                    <a:pt x="174" y="768"/>
                  </a:lnTo>
                  <a:lnTo>
                    <a:pt x="174" y="769"/>
                  </a:lnTo>
                  <a:lnTo>
                    <a:pt x="174" y="769"/>
                  </a:lnTo>
                  <a:lnTo>
                    <a:pt x="174" y="771"/>
                  </a:lnTo>
                  <a:lnTo>
                    <a:pt x="173" y="771"/>
                  </a:lnTo>
                  <a:lnTo>
                    <a:pt x="173" y="771"/>
                  </a:lnTo>
                  <a:lnTo>
                    <a:pt x="158" y="768"/>
                  </a:lnTo>
                  <a:lnTo>
                    <a:pt x="157" y="768"/>
                  </a:lnTo>
                  <a:lnTo>
                    <a:pt x="157" y="767"/>
                  </a:lnTo>
                  <a:lnTo>
                    <a:pt x="157" y="767"/>
                  </a:lnTo>
                  <a:lnTo>
                    <a:pt x="157" y="765"/>
                  </a:lnTo>
                  <a:lnTo>
                    <a:pt x="158" y="765"/>
                  </a:lnTo>
                  <a:close/>
                  <a:moveTo>
                    <a:pt x="732" y="764"/>
                  </a:moveTo>
                  <a:lnTo>
                    <a:pt x="733" y="764"/>
                  </a:lnTo>
                  <a:lnTo>
                    <a:pt x="734" y="765"/>
                  </a:lnTo>
                  <a:lnTo>
                    <a:pt x="734" y="767"/>
                  </a:lnTo>
                  <a:lnTo>
                    <a:pt x="734" y="767"/>
                  </a:lnTo>
                  <a:lnTo>
                    <a:pt x="733" y="768"/>
                  </a:lnTo>
                  <a:lnTo>
                    <a:pt x="718" y="769"/>
                  </a:lnTo>
                  <a:lnTo>
                    <a:pt x="718" y="771"/>
                  </a:lnTo>
                  <a:lnTo>
                    <a:pt x="717" y="769"/>
                  </a:lnTo>
                  <a:lnTo>
                    <a:pt x="716" y="768"/>
                  </a:lnTo>
                  <a:lnTo>
                    <a:pt x="716" y="768"/>
                  </a:lnTo>
                  <a:lnTo>
                    <a:pt x="717" y="767"/>
                  </a:lnTo>
                  <a:lnTo>
                    <a:pt x="718" y="767"/>
                  </a:lnTo>
                  <a:lnTo>
                    <a:pt x="732" y="764"/>
                  </a:lnTo>
                  <a:close/>
                  <a:moveTo>
                    <a:pt x="129" y="760"/>
                  </a:moveTo>
                  <a:lnTo>
                    <a:pt x="143" y="763"/>
                  </a:lnTo>
                  <a:lnTo>
                    <a:pt x="145" y="763"/>
                  </a:lnTo>
                  <a:lnTo>
                    <a:pt x="145" y="764"/>
                  </a:lnTo>
                  <a:lnTo>
                    <a:pt x="145" y="764"/>
                  </a:lnTo>
                  <a:lnTo>
                    <a:pt x="145" y="765"/>
                  </a:lnTo>
                  <a:lnTo>
                    <a:pt x="143" y="767"/>
                  </a:lnTo>
                  <a:lnTo>
                    <a:pt x="143" y="767"/>
                  </a:lnTo>
                  <a:lnTo>
                    <a:pt x="129" y="764"/>
                  </a:lnTo>
                  <a:lnTo>
                    <a:pt x="128" y="764"/>
                  </a:lnTo>
                  <a:lnTo>
                    <a:pt x="128" y="763"/>
                  </a:lnTo>
                  <a:lnTo>
                    <a:pt x="128" y="761"/>
                  </a:lnTo>
                  <a:lnTo>
                    <a:pt x="128" y="761"/>
                  </a:lnTo>
                  <a:lnTo>
                    <a:pt x="129" y="760"/>
                  </a:lnTo>
                  <a:close/>
                  <a:moveTo>
                    <a:pt x="758" y="757"/>
                  </a:moveTo>
                  <a:lnTo>
                    <a:pt x="760" y="757"/>
                  </a:lnTo>
                  <a:lnTo>
                    <a:pt x="761" y="759"/>
                  </a:lnTo>
                  <a:lnTo>
                    <a:pt x="761" y="759"/>
                  </a:lnTo>
                  <a:lnTo>
                    <a:pt x="761" y="759"/>
                  </a:lnTo>
                  <a:lnTo>
                    <a:pt x="760" y="764"/>
                  </a:lnTo>
                  <a:lnTo>
                    <a:pt x="748" y="765"/>
                  </a:lnTo>
                  <a:lnTo>
                    <a:pt x="746" y="765"/>
                  </a:lnTo>
                  <a:lnTo>
                    <a:pt x="746" y="765"/>
                  </a:lnTo>
                  <a:lnTo>
                    <a:pt x="745" y="764"/>
                  </a:lnTo>
                  <a:lnTo>
                    <a:pt x="745" y="763"/>
                  </a:lnTo>
                  <a:lnTo>
                    <a:pt x="746" y="763"/>
                  </a:lnTo>
                  <a:lnTo>
                    <a:pt x="746" y="763"/>
                  </a:lnTo>
                  <a:lnTo>
                    <a:pt x="757" y="760"/>
                  </a:lnTo>
                  <a:lnTo>
                    <a:pt x="757" y="759"/>
                  </a:lnTo>
                  <a:lnTo>
                    <a:pt x="757" y="757"/>
                  </a:lnTo>
                  <a:lnTo>
                    <a:pt x="758" y="757"/>
                  </a:lnTo>
                  <a:close/>
                  <a:moveTo>
                    <a:pt x="125" y="732"/>
                  </a:moveTo>
                  <a:lnTo>
                    <a:pt x="126" y="732"/>
                  </a:lnTo>
                  <a:lnTo>
                    <a:pt x="126" y="734"/>
                  </a:lnTo>
                  <a:lnTo>
                    <a:pt x="129" y="748"/>
                  </a:lnTo>
                  <a:lnTo>
                    <a:pt x="129" y="748"/>
                  </a:lnTo>
                  <a:lnTo>
                    <a:pt x="129" y="749"/>
                  </a:lnTo>
                  <a:lnTo>
                    <a:pt x="128" y="749"/>
                  </a:lnTo>
                  <a:lnTo>
                    <a:pt x="128" y="749"/>
                  </a:lnTo>
                  <a:lnTo>
                    <a:pt x="126" y="749"/>
                  </a:lnTo>
                  <a:lnTo>
                    <a:pt x="125" y="748"/>
                  </a:lnTo>
                  <a:lnTo>
                    <a:pt x="124" y="734"/>
                  </a:lnTo>
                  <a:lnTo>
                    <a:pt x="124" y="734"/>
                  </a:lnTo>
                  <a:lnTo>
                    <a:pt x="124" y="732"/>
                  </a:lnTo>
                  <a:lnTo>
                    <a:pt x="125" y="732"/>
                  </a:lnTo>
                  <a:close/>
                  <a:moveTo>
                    <a:pt x="764" y="728"/>
                  </a:moveTo>
                  <a:lnTo>
                    <a:pt x="764" y="730"/>
                  </a:lnTo>
                  <a:lnTo>
                    <a:pt x="765" y="731"/>
                  </a:lnTo>
                  <a:lnTo>
                    <a:pt x="765" y="731"/>
                  </a:lnTo>
                  <a:lnTo>
                    <a:pt x="762" y="746"/>
                  </a:lnTo>
                  <a:lnTo>
                    <a:pt x="762" y="746"/>
                  </a:lnTo>
                  <a:lnTo>
                    <a:pt x="761" y="747"/>
                  </a:lnTo>
                  <a:lnTo>
                    <a:pt x="761" y="747"/>
                  </a:lnTo>
                  <a:lnTo>
                    <a:pt x="760" y="746"/>
                  </a:lnTo>
                  <a:lnTo>
                    <a:pt x="758" y="744"/>
                  </a:lnTo>
                  <a:lnTo>
                    <a:pt x="758" y="744"/>
                  </a:lnTo>
                  <a:lnTo>
                    <a:pt x="761" y="730"/>
                  </a:lnTo>
                  <a:lnTo>
                    <a:pt x="762" y="730"/>
                  </a:lnTo>
                  <a:lnTo>
                    <a:pt x="764" y="728"/>
                  </a:lnTo>
                  <a:close/>
                  <a:moveTo>
                    <a:pt x="120" y="703"/>
                  </a:moveTo>
                  <a:lnTo>
                    <a:pt x="121" y="703"/>
                  </a:lnTo>
                  <a:lnTo>
                    <a:pt x="122" y="704"/>
                  </a:lnTo>
                  <a:lnTo>
                    <a:pt x="125" y="719"/>
                  </a:lnTo>
                  <a:lnTo>
                    <a:pt x="125" y="719"/>
                  </a:lnTo>
                  <a:lnTo>
                    <a:pt x="124" y="720"/>
                  </a:lnTo>
                  <a:lnTo>
                    <a:pt x="122" y="722"/>
                  </a:lnTo>
                  <a:lnTo>
                    <a:pt x="122" y="722"/>
                  </a:lnTo>
                  <a:lnTo>
                    <a:pt x="121" y="720"/>
                  </a:lnTo>
                  <a:lnTo>
                    <a:pt x="121" y="720"/>
                  </a:lnTo>
                  <a:lnTo>
                    <a:pt x="118" y="706"/>
                  </a:lnTo>
                  <a:lnTo>
                    <a:pt x="118" y="704"/>
                  </a:lnTo>
                  <a:lnTo>
                    <a:pt x="120" y="704"/>
                  </a:lnTo>
                  <a:lnTo>
                    <a:pt x="120" y="703"/>
                  </a:lnTo>
                  <a:close/>
                  <a:moveTo>
                    <a:pt x="768" y="700"/>
                  </a:moveTo>
                  <a:lnTo>
                    <a:pt x="769" y="700"/>
                  </a:lnTo>
                  <a:lnTo>
                    <a:pt x="769" y="702"/>
                  </a:lnTo>
                  <a:lnTo>
                    <a:pt x="769" y="702"/>
                  </a:lnTo>
                  <a:lnTo>
                    <a:pt x="766" y="716"/>
                  </a:lnTo>
                  <a:lnTo>
                    <a:pt x="766" y="718"/>
                  </a:lnTo>
                  <a:lnTo>
                    <a:pt x="765" y="718"/>
                  </a:lnTo>
                  <a:lnTo>
                    <a:pt x="765" y="718"/>
                  </a:lnTo>
                  <a:lnTo>
                    <a:pt x="764" y="718"/>
                  </a:lnTo>
                  <a:lnTo>
                    <a:pt x="764" y="716"/>
                  </a:lnTo>
                  <a:lnTo>
                    <a:pt x="764" y="716"/>
                  </a:lnTo>
                  <a:lnTo>
                    <a:pt x="765" y="702"/>
                  </a:lnTo>
                  <a:lnTo>
                    <a:pt x="766" y="700"/>
                  </a:lnTo>
                  <a:lnTo>
                    <a:pt x="768" y="700"/>
                  </a:lnTo>
                  <a:close/>
                  <a:moveTo>
                    <a:pt x="116" y="674"/>
                  </a:moveTo>
                  <a:lnTo>
                    <a:pt x="117" y="675"/>
                  </a:lnTo>
                  <a:lnTo>
                    <a:pt x="118" y="676"/>
                  </a:lnTo>
                  <a:lnTo>
                    <a:pt x="120" y="690"/>
                  </a:lnTo>
                  <a:lnTo>
                    <a:pt x="120" y="691"/>
                  </a:lnTo>
                  <a:lnTo>
                    <a:pt x="120" y="692"/>
                  </a:lnTo>
                  <a:lnTo>
                    <a:pt x="118" y="692"/>
                  </a:lnTo>
                  <a:lnTo>
                    <a:pt x="118" y="692"/>
                  </a:lnTo>
                  <a:lnTo>
                    <a:pt x="117" y="692"/>
                  </a:lnTo>
                  <a:lnTo>
                    <a:pt x="117" y="691"/>
                  </a:lnTo>
                  <a:lnTo>
                    <a:pt x="114" y="676"/>
                  </a:lnTo>
                  <a:lnTo>
                    <a:pt x="114" y="676"/>
                  </a:lnTo>
                  <a:lnTo>
                    <a:pt x="114" y="675"/>
                  </a:lnTo>
                  <a:lnTo>
                    <a:pt x="116" y="674"/>
                  </a:lnTo>
                  <a:close/>
                  <a:moveTo>
                    <a:pt x="772" y="671"/>
                  </a:moveTo>
                  <a:lnTo>
                    <a:pt x="773" y="671"/>
                  </a:lnTo>
                  <a:lnTo>
                    <a:pt x="773" y="672"/>
                  </a:lnTo>
                  <a:lnTo>
                    <a:pt x="773" y="674"/>
                  </a:lnTo>
                  <a:lnTo>
                    <a:pt x="772" y="687"/>
                  </a:lnTo>
                  <a:lnTo>
                    <a:pt x="770" y="688"/>
                  </a:lnTo>
                  <a:lnTo>
                    <a:pt x="769" y="690"/>
                  </a:lnTo>
                  <a:lnTo>
                    <a:pt x="769" y="688"/>
                  </a:lnTo>
                  <a:lnTo>
                    <a:pt x="768" y="688"/>
                  </a:lnTo>
                  <a:lnTo>
                    <a:pt x="768" y="687"/>
                  </a:lnTo>
                  <a:lnTo>
                    <a:pt x="768" y="687"/>
                  </a:lnTo>
                  <a:lnTo>
                    <a:pt x="770" y="672"/>
                  </a:lnTo>
                  <a:lnTo>
                    <a:pt x="770" y="671"/>
                  </a:lnTo>
                  <a:lnTo>
                    <a:pt x="772" y="671"/>
                  </a:lnTo>
                  <a:close/>
                  <a:moveTo>
                    <a:pt x="97" y="655"/>
                  </a:moveTo>
                  <a:lnTo>
                    <a:pt x="98" y="655"/>
                  </a:lnTo>
                  <a:lnTo>
                    <a:pt x="110" y="663"/>
                  </a:lnTo>
                  <a:lnTo>
                    <a:pt x="112" y="663"/>
                  </a:lnTo>
                  <a:lnTo>
                    <a:pt x="112" y="664"/>
                  </a:lnTo>
                  <a:lnTo>
                    <a:pt x="112" y="666"/>
                  </a:lnTo>
                  <a:lnTo>
                    <a:pt x="110" y="666"/>
                  </a:lnTo>
                  <a:lnTo>
                    <a:pt x="110" y="666"/>
                  </a:lnTo>
                  <a:lnTo>
                    <a:pt x="109" y="666"/>
                  </a:lnTo>
                  <a:lnTo>
                    <a:pt x="97" y="659"/>
                  </a:lnTo>
                  <a:lnTo>
                    <a:pt x="96" y="658"/>
                  </a:lnTo>
                  <a:lnTo>
                    <a:pt x="96" y="657"/>
                  </a:lnTo>
                  <a:lnTo>
                    <a:pt x="96" y="657"/>
                  </a:lnTo>
                  <a:lnTo>
                    <a:pt x="97" y="655"/>
                  </a:lnTo>
                  <a:close/>
                  <a:moveTo>
                    <a:pt x="793" y="654"/>
                  </a:moveTo>
                  <a:lnTo>
                    <a:pt x="794" y="654"/>
                  </a:lnTo>
                  <a:lnTo>
                    <a:pt x="794" y="655"/>
                  </a:lnTo>
                  <a:lnTo>
                    <a:pt x="794" y="657"/>
                  </a:lnTo>
                  <a:lnTo>
                    <a:pt x="793" y="657"/>
                  </a:lnTo>
                  <a:lnTo>
                    <a:pt x="781" y="664"/>
                  </a:lnTo>
                  <a:lnTo>
                    <a:pt x="780" y="664"/>
                  </a:lnTo>
                  <a:lnTo>
                    <a:pt x="780" y="664"/>
                  </a:lnTo>
                  <a:lnTo>
                    <a:pt x="778" y="663"/>
                  </a:lnTo>
                  <a:lnTo>
                    <a:pt x="778" y="663"/>
                  </a:lnTo>
                  <a:lnTo>
                    <a:pt x="778" y="662"/>
                  </a:lnTo>
                  <a:lnTo>
                    <a:pt x="780" y="662"/>
                  </a:lnTo>
                  <a:lnTo>
                    <a:pt x="792" y="654"/>
                  </a:lnTo>
                  <a:lnTo>
                    <a:pt x="793" y="654"/>
                  </a:lnTo>
                  <a:close/>
                  <a:moveTo>
                    <a:pt x="72" y="641"/>
                  </a:moveTo>
                  <a:lnTo>
                    <a:pt x="73" y="641"/>
                  </a:lnTo>
                  <a:lnTo>
                    <a:pt x="86" y="649"/>
                  </a:lnTo>
                  <a:lnTo>
                    <a:pt x="86" y="649"/>
                  </a:lnTo>
                  <a:lnTo>
                    <a:pt x="86" y="650"/>
                  </a:lnTo>
                  <a:lnTo>
                    <a:pt x="86" y="650"/>
                  </a:lnTo>
                  <a:lnTo>
                    <a:pt x="86" y="651"/>
                  </a:lnTo>
                  <a:lnTo>
                    <a:pt x="85" y="651"/>
                  </a:lnTo>
                  <a:lnTo>
                    <a:pt x="84" y="651"/>
                  </a:lnTo>
                  <a:lnTo>
                    <a:pt x="72" y="643"/>
                  </a:lnTo>
                  <a:lnTo>
                    <a:pt x="70" y="643"/>
                  </a:lnTo>
                  <a:lnTo>
                    <a:pt x="70" y="642"/>
                  </a:lnTo>
                  <a:lnTo>
                    <a:pt x="70" y="641"/>
                  </a:lnTo>
                  <a:lnTo>
                    <a:pt x="72" y="641"/>
                  </a:lnTo>
                  <a:close/>
                  <a:moveTo>
                    <a:pt x="818" y="638"/>
                  </a:moveTo>
                  <a:lnTo>
                    <a:pt x="819" y="639"/>
                  </a:lnTo>
                  <a:lnTo>
                    <a:pt x="819" y="641"/>
                  </a:lnTo>
                  <a:lnTo>
                    <a:pt x="819" y="641"/>
                  </a:lnTo>
                  <a:lnTo>
                    <a:pt x="818" y="642"/>
                  </a:lnTo>
                  <a:lnTo>
                    <a:pt x="806" y="650"/>
                  </a:lnTo>
                  <a:lnTo>
                    <a:pt x="805" y="650"/>
                  </a:lnTo>
                  <a:lnTo>
                    <a:pt x="803" y="650"/>
                  </a:lnTo>
                  <a:lnTo>
                    <a:pt x="803" y="649"/>
                  </a:lnTo>
                  <a:lnTo>
                    <a:pt x="803" y="647"/>
                  </a:lnTo>
                  <a:lnTo>
                    <a:pt x="803" y="647"/>
                  </a:lnTo>
                  <a:lnTo>
                    <a:pt x="803" y="646"/>
                  </a:lnTo>
                  <a:lnTo>
                    <a:pt x="817" y="639"/>
                  </a:lnTo>
                  <a:lnTo>
                    <a:pt x="818" y="638"/>
                  </a:lnTo>
                  <a:close/>
                  <a:moveTo>
                    <a:pt x="48" y="625"/>
                  </a:moveTo>
                  <a:lnTo>
                    <a:pt x="49" y="626"/>
                  </a:lnTo>
                  <a:lnTo>
                    <a:pt x="61" y="633"/>
                  </a:lnTo>
                  <a:lnTo>
                    <a:pt x="61" y="634"/>
                  </a:lnTo>
                  <a:lnTo>
                    <a:pt x="62" y="634"/>
                  </a:lnTo>
                  <a:lnTo>
                    <a:pt x="61" y="635"/>
                  </a:lnTo>
                  <a:lnTo>
                    <a:pt x="61" y="637"/>
                  </a:lnTo>
                  <a:lnTo>
                    <a:pt x="60" y="637"/>
                  </a:lnTo>
                  <a:lnTo>
                    <a:pt x="60" y="637"/>
                  </a:lnTo>
                  <a:lnTo>
                    <a:pt x="47" y="629"/>
                  </a:lnTo>
                  <a:lnTo>
                    <a:pt x="47" y="627"/>
                  </a:lnTo>
                  <a:lnTo>
                    <a:pt x="47" y="627"/>
                  </a:lnTo>
                  <a:lnTo>
                    <a:pt x="47" y="626"/>
                  </a:lnTo>
                  <a:lnTo>
                    <a:pt x="48" y="625"/>
                  </a:lnTo>
                  <a:close/>
                  <a:moveTo>
                    <a:pt x="843" y="623"/>
                  </a:moveTo>
                  <a:lnTo>
                    <a:pt x="843" y="625"/>
                  </a:lnTo>
                  <a:lnTo>
                    <a:pt x="845" y="625"/>
                  </a:lnTo>
                  <a:lnTo>
                    <a:pt x="843" y="626"/>
                  </a:lnTo>
                  <a:lnTo>
                    <a:pt x="843" y="627"/>
                  </a:lnTo>
                  <a:lnTo>
                    <a:pt x="831" y="634"/>
                  </a:lnTo>
                  <a:lnTo>
                    <a:pt x="830" y="635"/>
                  </a:lnTo>
                  <a:lnTo>
                    <a:pt x="829" y="634"/>
                  </a:lnTo>
                  <a:lnTo>
                    <a:pt x="829" y="634"/>
                  </a:lnTo>
                  <a:lnTo>
                    <a:pt x="829" y="633"/>
                  </a:lnTo>
                  <a:lnTo>
                    <a:pt x="829" y="631"/>
                  </a:lnTo>
                  <a:lnTo>
                    <a:pt x="829" y="631"/>
                  </a:lnTo>
                  <a:lnTo>
                    <a:pt x="842" y="623"/>
                  </a:lnTo>
                  <a:lnTo>
                    <a:pt x="843" y="623"/>
                  </a:lnTo>
                  <a:close/>
                  <a:moveTo>
                    <a:pt x="36" y="605"/>
                  </a:moveTo>
                  <a:lnTo>
                    <a:pt x="37" y="606"/>
                  </a:lnTo>
                  <a:lnTo>
                    <a:pt x="37" y="607"/>
                  </a:lnTo>
                  <a:lnTo>
                    <a:pt x="37" y="607"/>
                  </a:lnTo>
                  <a:lnTo>
                    <a:pt x="35" y="617"/>
                  </a:lnTo>
                  <a:lnTo>
                    <a:pt x="36" y="618"/>
                  </a:lnTo>
                  <a:lnTo>
                    <a:pt x="37" y="619"/>
                  </a:lnTo>
                  <a:lnTo>
                    <a:pt x="37" y="621"/>
                  </a:lnTo>
                  <a:lnTo>
                    <a:pt x="37" y="621"/>
                  </a:lnTo>
                  <a:lnTo>
                    <a:pt x="36" y="621"/>
                  </a:lnTo>
                  <a:lnTo>
                    <a:pt x="36" y="622"/>
                  </a:lnTo>
                  <a:lnTo>
                    <a:pt x="35" y="621"/>
                  </a:lnTo>
                  <a:lnTo>
                    <a:pt x="31" y="619"/>
                  </a:lnTo>
                  <a:lnTo>
                    <a:pt x="31" y="619"/>
                  </a:lnTo>
                  <a:lnTo>
                    <a:pt x="33" y="606"/>
                  </a:lnTo>
                  <a:lnTo>
                    <a:pt x="35" y="605"/>
                  </a:lnTo>
                  <a:lnTo>
                    <a:pt x="36" y="605"/>
                  </a:lnTo>
                  <a:close/>
                  <a:moveTo>
                    <a:pt x="850" y="602"/>
                  </a:moveTo>
                  <a:lnTo>
                    <a:pt x="851" y="602"/>
                  </a:lnTo>
                  <a:lnTo>
                    <a:pt x="853" y="603"/>
                  </a:lnTo>
                  <a:lnTo>
                    <a:pt x="857" y="617"/>
                  </a:lnTo>
                  <a:lnTo>
                    <a:pt x="857" y="618"/>
                  </a:lnTo>
                  <a:lnTo>
                    <a:pt x="855" y="619"/>
                  </a:lnTo>
                  <a:lnTo>
                    <a:pt x="855" y="619"/>
                  </a:lnTo>
                  <a:lnTo>
                    <a:pt x="854" y="619"/>
                  </a:lnTo>
                  <a:lnTo>
                    <a:pt x="854" y="619"/>
                  </a:lnTo>
                  <a:lnTo>
                    <a:pt x="853" y="618"/>
                  </a:lnTo>
                  <a:lnTo>
                    <a:pt x="849" y="603"/>
                  </a:lnTo>
                  <a:lnTo>
                    <a:pt x="849" y="603"/>
                  </a:lnTo>
                  <a:lnTo>
                    <a:pt x="850" y="602"/>
                  </a:lnTo>
                  <a:lnTo>
                    <a:pt x="850" y="602"/>
                  </a:lnTo>
                  <a:close/>
                  <a:moveTo>
                    <a:pt x="43" y="577"/>
                  </a:moveTo>
                  <a:lnTo>
                    <a:pt x="44" y="578"/>
                  </a:lnTo>
                  <a:lnTo>
                    <a:pt x="44" y="578"/>
                  </a:lnTo>
                  <a:lnTo>
                    <a:pt x="44" y="579"/>
                  </a:lnTo>
                  <a:lnTo>
                    <a:pt x="41" y="593"/>
                  </a:lnTo>
                  <a:lnTo>
                    <a:pt x="40" y="594"/>
                  </a:lnTo>
                  <a:lnTo>
                    <a:pt x="39" y="594"/>
                  </a:lnTo>
                  <a:lnTo>
                    <a:pt x="39" y="594"/>
                  </a:lnTo>
                  <a:lnTo>
                    <a:pt x="37" y="594"/>
                  </a:lnTo>
                  <a:lnTo>
                    <a:pt x="37" y="593"/>
                  </a:lnTo>
                  <a:lnTo>
                    <a:pt x="37" y="593"/>
                  </a:lnTo>
                  <a:lnTo>
                    <a:pt x="41" y="578"/>
                  </a:lnTo>
                  <a:lnTo>
                    <a:pt x="41" y="577"/>
                  </a:lnTo>
                  <a:lnTo>
                    <a:pt x="43" y="577"/>
                  </a:lnTo>
                  <a:close/>
                  <a:moveTo>
                    <a:pt x="843" y="574"/>
                  </a:moveTo>
                  <a:lnTo>
                    <a:pt x="845" y="574"/>
                  </a:lnTo>
                  <a:lnTo>
                    <a:pt x="846" y="576"/>
                  </a:lnTo>
                  <a:lnTo>
                    <a:pt x="849" y="589"/>
                  </a:lnTo>
                  <a:lnTo>
                    <a:pt x="849" y="590"/>
                  </a:lnTo>
                  <a:lnTo>
                    <a:pt x="849" y="590"/>
                  </a:lnTo>
                  <a:lnTo>
                    <a:pt x="847" y="591"/>
                  </a:lnTo>
                  <a:lnTo>
                    <a:pt x="847" y="591"/>
                  </a:lnTo>
                  <a:lnTo>
                    <a:pt x="846" y="591"/>
                  </a:lnTo>
                  <a:lnTo>
                    <a:pt x="846" y="59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42" y="574"/>
                  </a:lnTo>
                  <a:lnTo>
                    <a:pt x="843" y="574"/>
                  </a:lnTo>
                  <a:close/>
                  <a:moveTo>
                    <a:pt x="51" y="549"/>
                  </a:moveTo>
                  <a:lnTo>
                    <a:pt x="51" y="549"/>
                  </a:lnTo>
                  <a:lnTo>
                    <a:pt x="52" y="550"/>
                  </a:lnTo>
                  <a:lnTo>
                    <a:pt x="52" y="550"/>
                  </a:lnTo>
                  <a:lnTo>
                    <a:pt x="48" y="565"/>
                  </a:lnTo>
                  <a:lnTo>
                    <a:pt x="47" y="566"/>
                  </a:lnTo>
                  <a:lnTo>
                    <a:pt x="47" y="566"/>
                  </a:lnTo>
                  <a:lnTo>
                    <a:pt x="45" y="566"/>
                  </a:lnTo>
                  <a:lnTo>
                    <a:pt x="44" y="566"/>
                  </a:lnTo>
                  <a:lnTo>
                    <a:pt x="44" y="565"/>
                  </a:lnTo>
                  <a:lnTo>
                    <a:pt x="44" y="564"/>
                  </a:lnTo>
                  <a:lnTo>
                    <a:pt x="48" y="550"/>
                  </a:lnTo>
                  <a:lnTo>
                    <a:pt x="48" y="549"/>
                  </a:lnTo>
                  <a:lnTo>
                    <a:pt x="51" y="549"/>
                  </a:lnTo>
                  <a:close/>
                  <a:moveTo>
                    <a:pt x="837" y="545"/>
                  </a:moveTo>
                  <a:lnTo>
                    <a:pt x="838" y="545"/>
                  </a:lnTo>
                  <a:lnTo>
                    <a:pt x="839" y="546"/>
                  </a:lnTo>
                  <a:lnTo>
                    <a:pt x="842" y="561"/>
                  </a:lnTo>
                  <a:lnTo>
                    <a:pt x="842" y="561"/>
                  </a:lnTo>
                  <a:lnTo>
                    <a:pt x="842" y="562"/>
                  </a:lnTo>
                  <a:lnTo>
                    <a:pt x="841" y="564"/>
                  </a:lnTo>
                  <a:lnTo>
                    <a:pt x="841" y="564"/>
                  </a:lnTo>
                  <a:lnTo>
                    <a:pt x="839" y="562"/>
                  </a:lnTo>
                  <a:lnTo>
                    <a:pt x="838" y="562"/>
                  </a:lnTo>
                  <a:lnTo>
                    <a:pt x="835" y="548"/>
                  </a:lnTo>
                  <a:lnTo>
                    <a:pt x="835" y="548"/>
                  </a:lnTo>
                  <a:lnTo>
                    <a:pt x="835" y="546"/>
                  </a:lnTo>
                  <a:lnTo>
                    <a:pt x="837" y="545"/>
                  </a:lnTo>
                  <a:close/>
                  <a:moveTo>
                    <a:pt x="55" y="521"/>
                  </a:moveTo>
                  <a:lnTo>
                    <a:pt x="56" y="521"/>
                  </a:lnTo>
                  <a:lnTo>
                    <a:pt x="56" y="521"/>
                  </a:lnTo>
                  <a:lnTo>
                    <a:pt x="56" y="521"/>
                  </a:lnTo>
                  <a:lnTo>
                    <a:pt x="57" y="525"/>
                  </a:lnTo>
                  <a:lnTo>
                    <a:pt x="57" y="525"/>
                  </a:lnTo>
                  <a:lnTo>
                    <a:pt x="55" y="537"/>
                  </a:lnTo>
                  <a:lnTo>
                    <a:pt x="55" y="538"/>
                  </a:lnTo>
                  <a:lnTo>
                    <a:pt x="53" y="538"/>
                  </a:lnTo>
                  <a:lnTo>
                    <a:pt x="53" y="538"/>
                  </a:lnTo>
                  <a:lnTo>
                    <a:pt x="52" y="538"/>
                  </a:lnTo>
                  <a:lnTo>
                    <a:pt x="52" y="537"/>
                  </a:lnTo>
                  <a:lnTo>
                    <a:pt x="51" y="537"/>
                  </a:lnTo>
                  <a:lnTo>
                    <a:pt x="51" y="536"/>
                  </a:lnTo>
                  <a:lnTo>
                    <a:pt x="53" y="525"/>
                  </a:lnTo>
                  <a:lnTo>
                    <a:pt x="53" y="524"/>
                  </a:lnTo>
                  <a:lnTo>
                    <a:pt x="52" y="522"/>
                  </a:lnTo>
                  <a:lnTo>
                    <a:pt x="53" y="521"/>
                  </a:lnTo>
                  <a:lnTo>
                    <a:pt x="55" y="521"/>
                  </a:lnTo>
                  <a:close/>
                  <a:moveTo>
                    <a:pt x="835" y="518"/>
                  </a:moveTo>
                  <a:lnTo>
                    <a:pt x="837" y="518"/>
                  </a:lnTo>
                  <a:lnTo>
                    <a:pt x="837" y="520"/>
                  </a:lnTo>
                  <a:lnTo>
                    <a:pt x="837" y="521"/>
                  </a:lnTo>
                  <a:lnTo>
                    <a:pt x="833" y="525"/>
                  </a:lnTo>
                  <a:lnTo>
                    <a:pt x="835" y="533"/>
                  </a:lnTo>
                  <a:lnTo>
                    <a:pt x="835" y="533"/>
                  </a:lnTo>
                  <a:lnTo>
                    <a:pt x="835" y="534"/>
                  </a:lnTo>
                  <a:lnTo>
                    <a:pt x="834" y="534"/>
                  </a:lnTo>
                  <a:lnTo>
                    <a:pt x="834" y="534"/>
                  </a:lnTo>
                  <a:lnTo>
                    <a:pt x="833" y="534"/>
                  </a:lnTo>
                  <a:lnTo>
                    <a:pt x="831" y="533"/>
                  </a:lnTo>
                  <a:lnTo>
                    <a:pt x="830" y="525"/>
                  </a:lnTo>
                  <a:lnTo>
                    <a:pt x="834" y="518"/>
                  </a:lnTo>
                  <a:lnTo>
                    <a:pt x="834" y="518"/>
                  </a:lnTo>
                  <a:lnTo>
                    <a:pt x="835" y="518"/>
                  </a:lnTo>
                  <a:close/>
                  <a:moveTo>
                    <a:pt x="37" y="497"/>
                  </a:moveTo>
                  <a:lnTo>
                    <a:pt x="39" y="498"/>
                  </a:lnTo>
                  <a:lnTo>
                    <a:pt x="47" y="510"/>
                  </a:lnTo>
                  <a:lnTo>
                    <a:pt x="48" y="510"/>
                  </a:lnTo>
                  <a:lnTo>
                    <a:pt x="47" y="513"/>
                  </a:lnTo>
                  <a:lnTo>
                    <a:pt x="45" y="513"/>
                  </a:lnTo>
                  <a:lnTo>
                    <a:pt x="44" y="512"/>
                  </a:lnTo>
                  <a:lnTo>
                    <a:pt x="36" y="500"/>
                  </a:lnTo>
                  <a:lnTo>
                    <a:pt x="35" y="500"/>
                  </a:lnTo>
                  <a:lnTo>
                    <a:pt x="36" y="498"/>
                  </a:lnTo>
                  <a:lnTo>
                    <a:pt x="37" y="497"/>
                  </a:lnTo>
                  <a:close/>
                  <a:moveTo>
                    <a:pt x="853" y="495"/>
                  </a:moveTo>
                  <a:lnTo>
                    <a:pt x="854" y="495"/>
                  </a:lnTo>
                  <a:lnTo>
                    <a:pt x="854" y="497"/>
                  </a:lnTo>
                  <a:lnTo>
                    <a:pt x="854" y="497"/>
                  </a:lnTo>
                  <a:lnTo>
                    <a:pt x="845" y="509"/>
                  </a:lnTo>
                  <a:lnTo>
                    <a:pt x="843" y="510"/>
                  </a:lnTo>
                  <a:lnTo>
                    <a:pt x="842" y="509"/>
                  </a:lnTo>
                  <a:lnTo>
                    <a:pt x="842" y="508"/>
                  </a:lnTo>
                  <a:lnTo>
                    <a:pt x="842" y="508"/>
                  </a:lnTo>
                  <a:lnTo>
                    <a:pt x="851" y="496"/>
                  </a:lnTo>
                  <a:lnTo>
                    <a:pt x="853" y="495"/>
                  </a:lnTo>
                  <a:close/>
                  <a:moveTo>
                    <a:pt x="20" y="475"/>
                  </a:moveTo>
                  <a:lnTo>
                    <a:pt x="21" y="475"/>
                  </a:lnTo>
                  <a:lnTo>
                    <a:pt x="29" y="487"/>
                  </a:lnTo>
                  <a:lnTo>
                    <a:pt x="31" y="488"/>
                  </a:lnTo>
                  <a:lnTo>
                    <a:pt x="29" y="489"/>
                  </a:lnTo>
                  <a:lnTo>
                    <a:pt x="28" y="489"/>
                  </a:lnTo>
                  <a:lnTo>
                    <a:pt x="27" y="489"/>
                  </a:lnTo>
                  <a:lnTo>
                    <a:pt x="19" y="477"/>
                  </a:lnTo>
                  <a:lnTo>
                    <a:pt x="17" y="476"/>
                  </a:lnTo>
                  <a:lnTo>
                    <a:pt x="19" y="475"/>
                  </a:lnTo>
                  <a:lnTo>
                    <a:pt x="20" y="475"/>
                  </a:lnTo>
                  <a:close/>
                  <a:moveTo>
                    <a:pt x="870" y="472"/>
                  </a:moveTo>
                  <a:lnTo>
                    <a:pt x="871" y="472"/>
                  </a:lnTo>
                  <a:lnTo>
                    <a:pt x="871" y="473"/>
                  </a:lnTo>
                  <a:lnTo>
                    <a:pt x="871" y="475"/>
                  </a:lnTo>
                  <a:lnTo>
                    <a:pt x="862" y="487"/>
                  </a:lnTo>
                  <a:lnTo>
                    <a:pt x="861" y="487"/>
                  </a:lnTo>
                  <a:lnTo>
                    <a:pt x="859" y="487"/>
                  </a:lnTo>
                  <a:lnTo>
                    <a:pt x="859" y="485"/>
                  </a:lnTo>
                  <a:lnTo>
                    <a:pt x="859" y="484"/>
                  </a:lnTo>
                  <a:lnTo>
                    <a:pt x="869" y="472"/>
                  </a:lnTo>
                  <a:lnTo>
                    <a:pt x="870" y="472"/>
                  </a:lnTo>
                  <a:close/>
                  <a:moveTo>
                    <a:pt x="3" y="451"/>
                  </a:moveTo>
                  <a:lnTo>
                    <a:pt x="4" y="452"/>
                  </a:lnTo>
                  <a:lnTo>
                    <a:pt x="12" y="463"/>
                  </a:lnTo>
                  <a:lnTo>
                    <a:pt x="13" y="464"/>
                  </a:lnTo>
                  <a:lnTo>
                    <a:pt x="12" y="465"/>
                  </a:lnTo>
                  <a:lnTo>
                    <a:pt x="11" y="467"/>
                  </a:lnTo>
                  <a:lnTo>
                    <a:pt x="9" y="465"/>
                  </a:lnTo>
                  <a:lnTo>
                    <a:pt x="1" y="453"/>
                  </a:lnTo>
                  <a:lnTo>
                    <a:pt x="0" y="452"/>
                  </a:lnTo>
                  <a:lnTo>
                    <a:pt x="1" y="451"/>
                  </a:lnTo>
                  <a:lnTo>
                    <a:pt x="3" y="451"/>
                  </a:lnTo>
                  <a:close/>
                  <a:moveTo>
                    <a:pt x="880" y="435"/>
                  </a:moveTo>
                  <a:lnTo>
                    <a:pt x="882" y="435"/>
                  </a:lnTo>
                  <a:lnTo>
                    <a:pt x="890" y="447"/>
                  </a:lnTo>
                  <a:lnTo>
                    <a:pt x="890" y="448"/>
                  </a:lnTo>
                  <a:lnTo>
                    <a:pt x="890" y="449"/>
                  </a:lnTo>
                  <a:lnTo>
                    <a:pt x="888" y="449"/>
                  </a:lnTo>
                  <a:lnTo>
                    <a:pt x="888" y="449"/>
                  </a:lnTo>
                  <a:lnTo>
                    <a:pt x="888" y="451"/>
                  </a:lnTo>
                  <a:lnTo>
                    <a:pt x="879" y="463"/>
                  </a:lnTo>
                  <a:lnTo>
                    <a:pt x="878" y="464"/>
                  </a:lnTo>
                  <a:lnTo>
                    <a:pt x="876" y="463"/>
                  </a:lnTo>
                  <a:lnTo>
                    <a:pt x="876" y="461"/>
                  </a:lnTo>
                  <a:lnTo>
                    <a:pt x="876" y="460"/>
                  </a:lnTo>
                  <a:lnTo>
                    <a:pt x="886" y="449"/>
                  </a:lnTo>
                  <a:lnTo>
                    <a:pt x="886" y="448"/>
                  </a:lnTo>
                  <a:lnTo>
                    <a:pt x="878" y="437"/>
                  </a:lnTo>
                  <a:lnTo>
                    <a:pt x="878" y="436"/>
                  </a:lnTo>
                  <a:lnTo>
                    <a:pt x="879" y="435"/>
                  </a:lnTo>
                  <a:lnTo>
                    <a:pt x="880" y="435"/>
                  </a:lnTo>
                  <a:close/>
                  <a:moveTo>
                    <a:pt x="12" y="427"/>
                  </a:moveTo>
                  <a:lnTo>
                    <a:pt x="13" y="428"/>
                  </a:lnTo>
                  <a:lnTo>
                    <a:pt x="15" y="429"/>
                  </a:lnTo>
                  <a:lnTo>
                    <a:pt x="13" y="431"/>
                  </a:lnTo>
                  <a:lnTo>
                    <a:pt x="5" y="441"/>
                  </a:lnTo>
                  <a:lnTo>
                    <a:pt x="4" y="443"/>
                  </a:lnTo>
                  <a:lnTo>
                    <a:pt x="3" y="443"/>
                  </a:lnTo>
                  <a:lnTo>
                    <a:pt x="1" y="441"/>
                  </a:lnTo>
                  <a:lnTo>
                    <a:pt x="3" y="440"/>
                  </a:lnTo>
                  <a:lnTo>
                    <a:pt x="11" y="428"/>
                  </a:lnTo>
                  <a:lnTo>
                    <a:pt x="12" y="427"/>
                  </a:lnTo>
                  <a:close/>
                  <a:moveTo>
                    <a:pt x="863" y="411"/>
                  </a:moveTo>
                  <a:lnTo>
                    <a:pt x="865" y="412"/>
                  </a:lnTo>
                  <a:lnTo>
                    <a:pt x="873" y="423"/>
                  </a:lnTo>
                  <a:lnTo>
                    <a:pt x="873" y="424"/>
                  </a:lnTo>
                  <a:lnTo>
                    <a:pt x="873" y="425"/>
                  </a:lnTo>
                  <a:lnTo>
                    <a:pt x="871" y="427"/>
                  </a:lnTo>
                  <a:lnTo>
                    <a:pt x="870" y="425"/>
                  </a:lnTo>
                  <a:lnTo>
                    <a:pt x="861" y="413"/>
                  </a:lnTo>
                  <a:lnTo>
                    <a:pt x="861" y="412"/>
                  </a:lnTo>
                  <a:lnTo>
                    <a:pt x="862" y="411"/>
                  </a:lnTo>
                  <a:lnTo>
                    <a:pt x="863" y="411"/>
                  </a:lnTo>
                  <a:close/>
                  <a:moveTo>
                    <a:pt x="29" y="404"/>
                  </a:moveTo>
                  <a:lnTo>
                    <a:pt x="31" y="404"/>
                  </a:lnTo>
                  <a:lnTo>
                    <a:pt x="32" y="406"/>
                  </a:lnTo>
                  <a:lnTo>
                    <a:pt x="31" y="407"/>
                  </a:lnTo>
                  <a:lnTo>
                    <a:pt x="23" y="419"/>
                  </a:lnTo>
                  <a:lnTo>
                    <a:pt x="21" y="419"/>
                  </a:lnTo>
                  <a:lnTo>
                    <a:pt x="20" y="419"/>
                  </a:lnTo>
                  <a:lnTo>
                    <a:pt x="20" y="417"/>
                  </a:lnTo>
                  <a:lnTo>
                    <a:pt x="20" y="416"/>
                  </a:lnTo>
                  <a:lnTo>
                    <a:pt x="28" y="404"/>
                  </a:lnTo>
                  <a:lnTo>
                    <a:pt x="29" y="404"/>
                  </a:lnTo>
                  <a:close/>
                  <a:moveTo>
                    <a:pt x="846" y="387"/>
                  </a:moveTo>
                  <a:lnTo>
                    <a:pt x="847" y="388"/>
                  </a:lnTo>
                  <a:lnTo>
                    <a:pt x="855" y="400"/>
                  </a:lnTo>
                  <a:lnTo>
                    <a:pt x="855" y="402"/>
                  </a:lnTo>
                  <a:lnTo>
                    <a:pt x="855" y="403"/>
                  </a:lnTo>
                  <a:lnTo>
                    <a:pt x="854" y="403"/>
                  </a:lnTo>
                  <a:lnTo>
                    <a:pt x="853" y="402"/>
                  </a:lnTo>
                  <a:lnTo>
                    <a:pt x="843" y="391"/>
                  </a:lnTo>
                  <a:lnTo>
                    <a:pt x="843" y="390"/>
                  </a:lnTo>
                  <a:lnTo>
                    <a:pt x="845" y="388"/>
                  </a:lnTo>
                  <a:lnTo>
                    <a:pt x="846" y="387"/>
                  </a:lnTo>
                  <a:close/>
                  <a:moveTo>
                    <a:pt x="47" y="380"/>
                  </a:moveTo>
                  <a:lnTo>
                    <a:pt x="48" y="380"/>
                  </a:lnTo>
                  <a:lnTo>
                    <a:pt x="49" y="383"/>
                  </a:lnTo>
                  <a:lnTo>
                    <a:pt x="48" y="383"/>
                  </a:lnTo>
                  <a:lnTo>
                    <a:pt x="40" y="395"/>
                  </a:lnTo>
                  <a:lnTo>
                    <a:pt x="39" y="396"/>
                  </a:lnTo>
                  <a:lnTo>
                    <a:pt x="37" y="395"/>
                  </a:lnTo>
                  <a:lnTo>
                    <a:pt x="37" y="394"/>
                  </a:lnTo>
                  <a:lnTo>
                    <a:pt x="37" y="394"/>
                  </a:lnTo>
                  <a:lnTo>
                    <a:pt x="45" y="382"/>
                  </a:lnTo>
                  <a:lnTo>
                    <a:pt x="47" y="380"/>
                  </a:lnTo>
                  <a:close/>
                  <a:moveTo>
                    <a:pt x="833" y="363"/>
                  </a:moveTo>
                  <a:lnTo>
                    <a:pt x="834" y="364"/>
                  </a:lnTo>
                  <a:lnTo>
                    <a:pt x="834" y="364"/>
                  </a:lnTo>
                  <a:lnTo>
                    <a:pt x="834" y="364"/>
                  </a:lnTo>
                  <a:lnTo>
                    <a:pt x="834" y="366"/>
                  </a:lnTo>
                  <a:lnTo>
                    <a:pt x="834" y="370"/>
                  </a:lnTo>
                  <a:lnTo>
                    <a:pt x="838" y="376"/>
                  </a:lnTo>
                  <a:lnTo>
                    <a:pt x="838" y="378"/>
                  </a:lnTo>
                  <a:lnTo>
                    <a:pt x="838" y="378"/>
                  </a:lnTo>
                  <a:lnTo>
                    <a:pt x="838" y="379"/>
                  </a:lnTo>
                  <a:lnTo>
                    <a:pt x="837" y="379"/>
                  </a:lnTo>
                  <a:lnTo>
                    <a:pt x="835" y="379"/>
                  </a:lnTo>
                  <a:lnTo>
                    <a:pt x="830" y="371"/>
                  </a:lnTo>
                  <a:lnTo>
                    <a:pt x="830" y="371"/>
                  </a:lnTo>
                  <a:lnTo>
                    <a:pt x="831" y="364"/>
                  </a:lnTo>
                  <a:lnTo>
                    <a:pt x="831" y="364"/>
                  </a:lnTo>
                  <a:lnTo>
                    <a:pt x="831" y="363"/>
                  </a:lnTo>
                  <a:lnTo>
                    <a:pt x="833" y="363"/>
                  </a:lnTo>
                  <a:close/>
                  <a:moveTo>
                    <a:pt x="52" y="355"/>
                  </a:moveTo>
                  <a:lnTo>
                    <a:pt x="53" y="355"/>
                  </a:lnTo>
                  <a:lnTo>
                    <a:pt x="55" y="356"/>
                  </a:lnTo>
                  <a:lnTo>
                    <a:pt x="57" y="371"/>
                  </a:lnTo>
                  <a:lnTo>
                    <a:pt x="57" y="372"/>
                  </a:lnTo>
                  <a:lnTo>
                    <a:pt x="56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2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1" y="358"/>
                  </a:lnTo>
                  <a:lnTo>
                    <a:pt x="51" y="356"/>
                  </a:lnTo>
                  <a:lnTo>
                    <a:pt x="51" y="355"/>
                  </a:lnTo>
                  <a:lnTo>
                    <a:pt x="52" y="355"/>
                  </a:lnTo>
                  <a:close/>
                  <a:moveTo>
                    <a:pt x="841" y="335"/>
                  </a:moveTo>
                  <a:lnTo>
                    <a:pt x="841" y="335"/>
                  </a:lnTo>
                  <a:lnTo>
                    <a:pt x="842" y="336"/>
                  </a:lnTo>
                  <a:lnTo>
                    <a:pt x="842" y="338"/>
                  </a:lnTo>
                  <a:lnTo>
                    <a:pt x="838" y="351"/>
                  </a:lnTo>
                  <a:lnTo>
                    <a:pt x="838" y="352"/>
                  </a:lnTo>
                  <a:lnTo>
                    <a:pt x="837" y="352"/>
                  </a:lnTo>
                  <a:lnTo>
                    <a:pt x="835" y="352"/>
                  </a:lnTo>
                  <a:lnTo>
                    <a:pt x="835" y="352"/>
                  </a:lnTo>
                  <a:lnTo>
                    <a:pt x="834" y="351"/>
                  </a:lnTo>
                  <a:lnTo>
                    <a:pt x="834" y="350"/>
                  </a:lnTo>
                  <a:lnTo>
                    <a:pt x="838" y="336"/>
                  </a:lnTo>
                  <a:lnTo>
                    <a:pt x="839" y="335"/>
                  </a:lnTo>
                  <a:lnTo>
                    <a:pt x="841" y="335"/>
                  </a:lnTo>
                  <a:close/>
                  <a:moveTo>
                    <a:pt x="45" y="327"/>
                  </a:moveTo>
                  <a:lnTo>
                    <a:pt x="47" y="327"/>
                  </a:lnTo>
                  <a:lnTo>
                    <a:pt x="47" y="329"/>
                  </a:lnTo>
                  <a:lnTo>
                    <a:pt x="51" y="342"/>
                  </a:lnTo>
                  <a:lnTo>
                    <a:pt x="51" y="343"/>
                  </a:lnTo>
                  <a:lnTo>
                    <a:pt x="51" y="343"/>
                  </a:lnTo>
                  <a:lnTo>
                    <a:pt x="49" y="344"/>
                  </a:lnTo>
                  <a:lnTo>
                    <a:pt x="49" y="344"/>
                  </a:lnTo>
                  <a:lnTo>
                    <a:pt x="48" y="344"/>
                  </a:lnTo>
                  <a:lnTo>
                    <a:pt x="47" y="343"/>
                  </a:lnTo>
                  <a:lnTo>
                    <a:pt x="44" y="329"/>
                  </a:lnTo>
                  <a:lnTo>
                    <a:pt x="44" y="329"/>
                  </a:lnTo>
                  <a:lnTo>
                    <a:pt x="44" y="327"/>
                  </a:lnTo>
                  <a:lnTo>
                    <a:pt x="45" y="327"/>
                  </a:lnTo>
                  <a:close/>
                  <a:moveTo>
                    <a:pt x="847" y="307"/>
                  </a:moveTo>
                  <a:lnTo>
                    <a:pt x="849" y="307"/>
                  </a:lnTo>
                  <a:lnTo>
                    <a:pt x="849" y="309"/>
                  </a:lnTo>
                  <a:lnTo>
                    <a:pt x="849" y="309"/>
                  </a:lnTo>
                  <a:lnTo>
                    <a:pt x="845" y="323"/>
                  </a:lnTo>
                  <a:lnTo>
                    <a:pt x="845" y="325"/>
                  </a:lnTo>
                  <a:lnTo>
                    <a:pt x="843" y="325"/>
                  </a:lnTo>
                  <a:lnTo>
                    <a:pt x="843" y="325"/>
                  </a:lnTo>
                  <a:lnTo>
                    <a:pt x="842" y="323"/>
                  </a:lnTo>
                  <a:lnTo>
                    <a:pt x="842" y="323"/>
                  </a:lnTo>
                  <a:lnTo>
                    <a:pt x="842" y="322"/>
                  </a:lnTo>
                  <a:lnTo>
                    <a:pt x="845" y="309"/>
                  </a:lnTo>
                  <a:lnTo>
                    <a:pt x="846" y="307"/>
                  </a:lnTo>
                  <a:lnTo>
                    <a:pt x="847" y="307"/>
                  </a:lnTo>
                  <a:close/>
                  <a:moveTo>
                    <a:pt x="37" y="298"/>
                  </a:moveTo>
                  <a:lnTo>
                    <a:pt x="39" y="299"/>
                  </a:lnTo>
                  <a:lnTo>
                    <a:pt x="40" y="299"/>
                  </a:lnTo>
                  <a:lnTo>
                    <a:pt x="44" y="314"/>
                  </a:lnTo>
                  <a:lnTo>
                    <a:pt x="44" y="314"/>
                  </a:lnTo>
                  <a:lnTo>
                    <a:pt x="43" y="315"/>
                  </a:lnTo>
                  <a:lnTo>
                    <a:pt x="43" y="317"/>
                  </a:lnTo>
                  <a:lnTo>
                    <a:pt x="41" y="317"/>
                  </a:lnTo>
                  <a:lnTo>
                    <a:pt x="41" y="315"/>
                  </a:lnTo>
                  <a:lnTo>
                    <a:pt x="40" y="315"/>
                  </a:lnTo>
                  <a:lnTo>
                    <a:pt x="36" y="301"/>
                  </a:lnTo>
                  <a:lnTo>
                    <a:pt x="36" y="301"/>
                  </a:lnTo>
                  <a:lnTo>
                    <a:pt x="37" y="299"/>
                  </a:lnTo>
                  <a:lnTo>
                    <a:pt x="37" y="298"/>
                  </a:lnTo>
                  <a:close/>
                  <a:moveTo>
                    <a:pt x="854" y="278"/>
                  </a:moveTo>
                  <a:lnTo>
                    <a:pt x="855" y="279"/>
                  </a:lnTo>
                  <a:lnTo>
                    <a:pt x="855" y="281"/>
                  </a:lnTo>
                  <a:lnTo>
                    <a:pt x="855" y="281"/>
                  </a:lnTo>
                  <a:lnTo>
                    <a:pt x="853" y="295"/>
                  </a:lnTo>
                  <a:lnTo>
                    <a:pt x="851" y="295"/>
                  </a:lnTo>
                  <a:lnTo>
                    <a:pt x="850" y="297"/>
                  </a:lnTo>
                  <a:lnTo>
                    <a:pt x="850" y="297"/>
                  </a:lnTo>
                  <a:lnTo>
                    <a:pt x="849" y="295"/>
                  </a:lnTo>
                  <a:lnTo>
                    <a:pt x="849" y="294"/>
                  </a:lnTo>
                  <a:lnTo>
                    <a:pt x="849" y="294"/>
                  </a:lnTo>
                  <a:lnTo>
                    <a:pt x="853" y="279"/>
                  </a:lnTo>
                  <a:lnTo>
                    <a:pt x="853" y="279"/>
                  </a:lnTo>
                  <a:lnTo>
                    <a:pt x="854" y="278"/>
                  </a:lnTo>
                  <a:close/>
                  <a:moveTo>
                    <a:pt x="39" y="273"/>
                  </a:moveTo>
                  <a:lnTo>
                    <a:pt x="39" y="274"/>
                  </a:lnTo>
                  <a:lnTo>
                    <a:pt x="40" y="274"/>
                  </a:lnTo>
                  <a:lnTo>
                    <a:pt x="39" y="275"/>
                  </a:lnTo>
                  <a:lnTo>
                    <a:pt x="39" y="277"/>
                  </a:lnTo>
                  <a:lnTo>
                    <a:pt x="35" y="278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7" y="286"/>
                  </a:lnTo>
                  <a:lnTo>
                    <a:pt x="36" y="287"/>
                  </a:lnTo>
                  <a:lnTo>
                    <a:pt x="36" y="287"/>
                  </a:lnTo>
                  <a:lnTo>
                    <a:pt x="35" y="287"/>
                  </a:lnTo>
                  <a:lnTo>
                    <a:pt x="35" y="287"/>
                  </a:lnTo>
                  <a:lnTo>
                    <a:pt x="33" y="287"/>
                  </a:lnTo>
                  <a:lnTo>
                    <a:pt x="33" y="286"/>
                  </a:lnTo>
                  <a:lnTo>
                    <a:pt x="31" y="277"/>
                  </a:lnTo>
                  <a:lnTo>
                    <a:pt x="36" y="273"/>
                  </a:lnTo>
                  <a:lnTo>
                    <a:pt x="39" y="273"/>
                  </a:lnTo>
                  <a:close/>
                  <a:moveTo>
                    <a:pt x="831" y="262"/>
                  </a:moveTo>
                  <a:lnTo>
                    <a:pt x="833" y="262"/>
                  </a:lnTo>
                  <a:lnTo>
                    <a:pt x="846" y="270"/>
                  </a:lnTo>
                  <a:lnTo>
                    <a:pt x="846" y="270"/>
                  </a:lnTo>
                  <a:lnTo>
                    <a:pt x="846" y="271"/>
                  </a:lnTo>
                  <a:lnTo>
                    <a:pt x="846" y="273"/>
                  </a:lnTo>
                  <a:lnTo>
                    <a:pt x="846" y="273"/>
                  </a:lnTo>
                  <a:lnTo>
                    <a:pt x="845" y="273"/>
                  </a:lnTo>
                  <a:lnTo>
                    <a:pt x="843" y="273"/>
                  </a:lnTo>
                  <a:lnTo>
                    <a:pt x="831" y="266"/>
                  </a:lnTo>
                  <a:lnTo>
                    <a:pt x="830" y="265"/>
                  </a:lnTo>
                  <a:lnTo>
                    <a:pt x="830" y="263"/>
                  </a:lnTo>
                  <a:lnTo>
                    <a:pt x="830" y="263"/>
                  </a:lnTo>
                  <a:lnTo>
                    <a:pt x="831" y="262"/>
                  </a:lnTo>
                  <a:close/>
                  <a:moveTo>
                    <a:pt x="62" y="258"/>
                  </a:moveTo>
                  <a:lnTo>
                    <a:pt x="64" y="258"/>
                  </a:lnTo>
                  <a:lnTo>
                    <a:pt x="64" y="259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51" y="269"/>
                  </a:lnTo>
                  <a:lnTo>
                    <a:pt x="51" y="269"/>
                  </a:lnTo>
                  <a:lnTo>
                    <a:pt x="49" y="269"/>
                  </a:lnTo>
                  <a:lnTo>
                    <a:pt x="48" y="267"/>
                  </a:lnTo>
                  <a:lnTo>
                    <a:pt x="48" y="267"/>
                  </a:lnTo>
                  <a:lnTo>
                    <a:pt x="48" y="266"/>
                  </a:lnTo>
                  <a:lnTo>
                    <a:pt x="49" y="266"/>
                  </a:lnTo>
                  <a:lnTo>
                    <a:pt x="61" y="258"/>
                  </a:lnTo>
                  <a:lnTo>
                    <a:pt x="62" y="258"/>
                  </a:lnTo>
                  <a:close/>
                  <a:moveTo>
                    <a:pt x="806" y="247"/>
                  </a:moveTo>
                  <a:lnTo>
                    <a:pt x="809" y="247"/>
                  </a:lnTo>
                  <a:lnTo>
                    <a:pt x="821" y="255"/>
                  </a:lnTo>
                  <a:lnTo>
                    <a:pt x="821" y="255"/>
                  </a:lnTo>
                  <a:lnTo>
                    <a:pt x="822" y="257"/>
                  </a:lnTo>
                  <a:lnTo>
                    <a:pt x="821" y="257"/>
                  </a:lnTo>
                  <a:lnTo>
                    <a:pt x="821" y="258"/>
                  </a:lnTo>
                  <a:lnTo>
                    <a:pt x="819" y="258"/>
                  </a:lnTo>
                  <a:lnTo>
                    <a:pt x="818" y="258"/>
                  </a:lnTo>
                  <a:lnTo>
                    <a:pt x="806" y="250"/>
                  </a:lnTo>
                  <a:lnTo>
                    <a:pt x="806" y="250"/>
                  </a:lnTo>
                  <a:lnTo>
                    <a:pt x="805" y="249"/>
                  </a:lnTo>
                  <a:lnTo>
                    <a:pt x="806" y="247"/>
                  </a:lnTo>
                  <a:lnTo>
                    <a:pt x="806" y="247"/>
                  </a:lnTo>
                  <a:close/>
                  <a:moveTo>
                    <a:pt x="88" y="244"/>
                  </a:moveTo>
                  <a:lnTo>
                    <a:pt x="89" y="244"/>
                  </a:lnTo>
                  <a:lnTo>
                    <a:pt x="89" y="245"/>
                  </a:lnTo>
                  <a:lnTo>
                    <a:pt x="89" y="246"/>
                  </a:lnTo>
                  <a:lnTo>
                    <a:pt x="88" y="246"/>
                  </a:lnTo>
                  <a:lnTo>
                    <a:pt x="76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3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4" y="250"/>
                  </a:lnTo>
                  <a:lnTo>
                    <a:pt x="86" y="244"/>
                  </a:lnTo>
                  <a:lnTo>
                    <a:pt x="88" y="244"/>
                  </a:lnTo>
                  <a:close/>
                  <a:moveTo>
                    <a:pt x="782" y="233"/>
                  </a:moveTo>
                  <a:lnTo>
                    <a:pt x="784" y="233"/>
                  </a:lnTo>
                  <a:lnTo>
                    <a:pt x="795" y="240"/>
                  </a:lnTo>
                  <a:lnTo>
                    <a:pt x="797" y="241"/>
                  </a:lnTo>
                  <a:lnTo>
                    <a:pt x="797" y="242"/>
                  </a:lnTo>
                  <a:lnTo>
                    <a:pt x="797" y="242"/>
                  </a:lnTo>
                  <a:lnTo>
                    <a:pt x="795" y="244"/>
                  </a:lnTo>
                  <a:lnTo>
                    <a:pt x="794" y="244"/>
                  </a:lnTo>
                  <a:lnTo>
                    <a:pt x="794" y="244"/>
                  </a:lnTo>
                  <a:lnTo>
                    <a:pt x="781" y="236"/>
                  </a:lnTo>
                  <a:lnTo>
                    <a:pt x="781" y="236"/>
                  </a:lnTo>
                  <a:lnTo>
                    <a:pt x="781" y="234"/>
                  </a:lnTo>
                  <a:lnTo>
                    <a:pt x="781" y="233"/>
                  </a:lnTo>
                  <a:lnTo>
                    <a:pt x="782" y="233"/>
                  </a:lnTo>
                  <a:close/>
                  <a:moveTo>
                    <a:pt x="113" y="228"/>
                  </a:moveTo>
                  <a:lnTo>
                    <a:pt x="114" y="229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3" y="232"/>
                  </a:lnTo>
                  <a:lnTo>
                    <a:pt x="101" y="238"/>
                  </a:lnTo>
                  <a:lnTo>
                    <a:pt x="100" y="240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7"/>
                  </a:lnTo>
                  <a:lnTo>
                    <a:pt x="98" y="237"/>
                  </a:lnTo>
                  <a:lnTo>
                    <a:pt x="98" y="236"/>
                  </a:lnTo>
                  <a:lnTo>
                    <a:pt x="112" y="228"/>
                  </a:lnTo>
                  <a:lnTo>
                    <a:pt x="113" y="228"/>
                  </a:lnTo>
                  <a:close/>
                  <a:moveTo>
                    <a:pt x="769" y="209"/>
                  </a:moveTo>
                  <a:lnTo>
                    <a:pt x="770" y="209"/>
                  </a:lnTo>
                  <a:lnTo>
                    <a:pt x="772" y="210"/>
                  </a:lnTo>
                  <a:lnTo>
                    <a:pt x="774" y="225"/>
                  </a:lnTo>
                  <a:lnTo>
                    <a:pt x="774" y="225"/>
                  </a:lnTo>
                  <a:lnTo>
                    <a:pt x="773" y="226"/>
                  </a:lnTo>
                  <a:lnTo>
                    <a:pt x="772" y="228"/>
                  </a:lnTo>
                  <a:lnTo>
                    <a:pt x="772" y="228"/>
                  </a:lnTo>
                  <a:lnTo>
                    <a:pt x="770" y="226"/>
                  </a:lnTo>
                  <a:lnTo>
                    <a:pt x="770" y="225"/>
                  </a:lnTo>
                  <a:lnTo>
                    <a:pt x="768" y="212"/>
                  </a:lnTo>
                  <a:lnTo>
                    <a:pt x="768" y="210"/>
                  </a:lnTo>
                  <a:lnTo>
                    <a:pt x="769" y="209"/>
                  </a:lnTo>
                  <a:lnTo>
                    <a:pt x="769" y="209"/>
                  </a:lnTo>
                  <a:close/>
                  <a:moveTo>
                    <a:pt x="120" y="201"/>
                  </a:moveTo>
                  <a:lnTo>
                    <a:pt x="120" y="201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7" y="218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7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20" y="201"/>
                  </a:lnTo>
                  <a:close/>
                  <a:moveTo>
                    <a:pt x="765" y="180"/>
                  </a:moveTo>
                  <a:lnTo>
                    <a:pt x="766" y="181"/>
                  </a:lnTo>
                  <a:lnTo>
                    <a:pt x="768" y="181"/>
                  </a:lnTo>
                  <a:lnTo>
                    <a:pt x="769" y="196"/>
                  </a:lnTo>
                  <a:lnTo>
                    <a:pt x="769" y="197"/>
                  </a:lnTo>
                  <a:lnTo>
                    <a:pt x="769" y="197"/>
                  </a:lnTo>
                  <a:lnTo>
                    <a:pt x="768" y="198"/>
                  </a:lnTo>
                  <a:lnTo>
                    <a:pt x="768" y="198"/>
                  </a:lnTo>
                  <a:lnTo>
                    <a:pt x="766" y="198"/>
                  </a:lnTo>
                  <a:lnTo>
                    <a:pt x="766" y="197"/>
                  </a:lnTo>
                  <a:lnTo>
                    <a:pt x="764" y="182"/>
                  </a:lnTo>
                  <a:lnTo>
                    <a:pt x="764" y="182"/>
                  </a:lnTo>
                  <a:lnTo>
                    <a:pt x="764" y="181"/>
                  </a:lnTo>
                  <a:lnTo>
                    <a:pt x="765" y="180"/>
                  </a:lnTo>
                  <a:close/>
                  <a:moveTo>
                    <a:pt x="124" y="172"/>
                  </a:moveTo>
                  <a:lnTo>
                    <a:pt x="125" y="172"/>
                  </a:lnTo>
                  <a:lnTo>
                    <a:pt x="125" y="173"/>
                  </a:lnTo>
                  <a:lnTo>
                    <a:pt x="125" y="174"/>
                  </a:lnTo>
                  <a:lnTo>
                    <a:pt x="122" y="188"/>
                  </a:lnTo>
                  <a:lnTo>
                    <a:pt x="122" y="189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20" y="189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21" y="173"/>
                  </a:lnTo>
                  <a:lnTo>
                    <a:pt x="122" y="172"/>
                  </a:lnTo>
                  <a:lnTo>
                    <a:pt x="124" y="172"/>
                  </a:lnTo>
                  <a:close/>
                  <a:moveTo>
                    <a:pt x="761" y="152"/>
                  </a:moveTo>
                  <a:lnTo>
                    <a:pt x="762" y="152"/>
                  </a:lnTo>
                  <a:lnTo>
                    <a:pt x="762" y="153"/>
                  </a:lnTo>
                  <a:lnTo>
                    <a:pt x="765" y="168"/>
                  </a:lnTo>
                  <a:lnTo>
                    <a:pt x="765" y="168"/>
                  </a:lnTo>
                  <a:lnTo>
                    <a:pt x="765" y="169"/>
                  </a:lnTo>
                  <a:lnTo>
                    <a:pt x="764" y="169"/>
                  </a:lnTo>
                  <a:lnTo>
                    <a:pt x="764" y="169"/>
                  </a:lnTo>
                  <a:lnTo>
                    <a:pt x="762" y="169"/>
                  </a:lnTo>
                  <a:lnTo>
                    <a:pt x="761" y="168"/>
                  </a:lnTo>
                  <a:lnTo>
                    <a:pt x="760" y="153"/>
                  </a:lnTo>
                  <a:lnTo>
                    <a:pt x="760" y="153"/>
                  </a:lnTo>
                  <a:lnTo>
                    <a:pt x="760" y="152"/>
                  </a:lnTo>
                  <a:lnTo>
                    <a:pt x="761" y="152"/>
                  </a:lnTo>
                  <a:close/>
                  <a:moveTo>
                    <a:pt x="128" y="143"/>
                  </a:moveTo>
                  <a:lnTo>
                    <a:pt x="129" y="144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8" y="160"/>
                  </a:lnTo>
                  <a:lnTo>
                    <a:pt x="126" y="161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59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8" y="143"/>
                  </a:lnTo>
                  <a:close/>
                  <a:moveTo>
                    <a:pt x="750" y="131"/>
                  </a:moveTo>
                  <a:lnTo>
                    <a:pt x="760" y="132"/>
                  </a:lnTo>
                  <a:lnTo>
                    <a:pt x="761" y="139"/>
                  </a:lnTo>
                  <a:lnTo>
                    <a:pt x="761" y="139"/>
                  </a:lnTo>
                  <a:lnTo>
                    <a:pt x="761" y="140"/>
                  </a:lnTo>
                  <a:lnTo>
                    <a:pt x="760" y="141"/>
                  </a:lnTo>
                  <a:lnTo>
                    <a:pt x="758" y="141"/>
                  </a:lnTo>
                  <a:lnTo>
                    <a:pt x="758" y="140"/>
                  </a:lnTo>
                  <a:lnTo>
                    <a:pt x="757" y="139"/>
                  </a:lnTo>
                  <a:lnTo>
                    <a:pt x="757" y="135"/>
                  </a:lnTo>
                  <a:lnTo>
                    <a:pt x="749" y="133"/>
                  </a:lnTo>
                  <a:lnTo>
                    <a:pt x="749" y="133"/>
                  </a:lnTo>
                  <a:lnTo>
                    <a:pt x="748" y="133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8" y="132"/>
                  </a:lnTo>
                  <a:lnTo>
                    <a:pt x="749" y="131"/>
                  </a:lnTo>
                  <a:lnTo>
                    <a:pt x="750" y="131"/>
                  </a:lnTo>
                  <a:close/>
                  <a:moveTo>
                    <a:pt x="146" y="129"/>
                  </a:moveTo>
                  <a:lnTo>
                    <a:pt x="147" y="129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47" y="132"/>
                  </a:lnTo>
                  <a:lnTo>
                    <a:pt x="146" y="132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0" y="135"/>
                  </a:lnTo>
                  <a:lnTo>
                    <a:pt x="130" y="133"/>
                  </a:lnTo>
                  <a:lnTo>
                    <a:pt x="130" y="133"/>
                  </a:lnTo>
                  <a:lnTo>
                    <a:pt x="130" y="132"/>
                  </a:lnTo>
                  <a:lnTo>
                    <a:pt x="132" y="131"/>
                  </a:lnTo>
                  <a:lnTo>
                    <a:pt x="146" y="129"/>
                  </a:lnTo>
                  <a:close/>
                  <a:moveTo>
                    <a:pt x="721" y="125"/>
                  </a:moveTo>
                  <a:lnTo>
                    <a:pt x="736" y="128"/>
                  </a:lnTo>
                  <a:lnTo>
                    <a:pt x="737" y="128"/>
                  </a:lnTo>
                  <a:lnTo>
                    <a:pt x="737" y="129"/>
                  </a:lnTo>
                  <a:lnTo>
                    <a:pt x="737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20" y="129"/>
                  </a:lnTo>
                  <a:lnTo>
                    <a:pt x="720" y="129"/>
                  </a:lnTo>
                  <a:lnTo>
                    <a:pt x="718" y="128"/>
                  </a:lnTo>
                  <a:lnTo>
                    <a:pt x="718" y="127"/>
                  </a:lnTo>
                  <a:lnTo>
                    <a:pt x="720" y="127"/>
                  </a:lnTo>
                  <a:lnTo>
                    <a:pt x="721" y="125"/>
                  </a:lnTo>
                  <a:close/>
                  <a:moveTo>
                    <a:pt x="174" y="124"/>
                  </a:moveTo>
                  <a:lnTo>
                    <a:pt x="175" y="125"/>
                  </a:lnTo>
                  <a:lnTo>
                    <a:pt x="177" y="127"/>
                  </a:lnTo>
                  <a:lnTo>
                    <a:pt x="177" y="127"/>
                  </a:lnTo>
                  <a:lnTo>
                    <a:pt x="177" y="128"/>
                  </a:lnTo>
                  <a:lnTo>
                    <a:pt x="175" y="128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59" y="129"/>
                  </a:lnTo>
                  <a:lnTo>
                    <a:pt x="159" y="129"/>
                  </a:lnTo>
                  <a:lnTo>
                    <a:pt x="158" y="128"/>
                  </a:lnTo>
                  <a:lnTo>
                    <a:pt x="159" y="127"/>
                  </a:lnTo>
                  <a:lnTo>
                    <a:pt x="161" y="127"/>
                  </a:lnTo>
                  <a:lnTo>
                    <a:pt x="174" y="124"/>
                  </a:lnTo>
                  <a:close/>
                  <a:moveTo>
                    <a:pt x="692" y="121"/>
                  </a:moveTo>
                  <a:lnTo>
                    <a:pt x="707" y="124"/>
                  </a:lnTo>
                  <a:lnTo>
                    <a:pt x="708" y="124"/>
                  </a:lnTo>
                  <a:lnTo>
                    <a:pt x="708" y="125"/>
                  </a:lnTo>
                  <a:lnTo>
                    <a:pt x="708" y="125"/>
                  </a:lnTo>
                  <a:lnTo>
                    <a:pt x="708" y="127"/>
                  </a:lnTo>
                  <a:lnTo>
                    <a:pt x="707" y="127"/>
                  </a:lnTo>
                  <a:lnTo>
                    <a:pt x="707" y="127"/>
                  </a:lnTo>
                  <a:lnTo>
                    <a:pt x="692" y="125"/>
                  </a:lnTo>
                  <a:lnTo>
                    <a:pt x="691" y="124"/>
                  </a:lnTo>
                  <a:lnTo>
                    <a:pt x="691" y="123"/>
                  </a:lnTo>
                  <a:lnTo>
                    <a:pt x="691" y="123"/>
                  </a:lnTo>
                  <a:lnTo>
                    <a:pt x="691" y="121"/>
                  </a:lnTo>
                  <a:lnTo>
                    <a:pt x="692" y="121"/>
                  </a:lnTo>
                  <a:close/>
                  <a:moveTo>
                    <a:pt x="203" y="120"/>
                  </a:moveTo>
                  <a:lnTo>
                    <a:pt x="205" y="120"/>
                  </a:lnTo>
                  <a:lnTo>
                    <a:pt x="206" y="121"/>
                  </a:lnTo>
                  <a:lnTo>
                    <a:pt x="206" y="123"/>
                  </a:lnTo>
                  <a:lnTo>
                    <a:pt x="205" y="123"/>
                  </a:lnTo>
                  <a:lnTo>
                    <a:pt x="205" y="124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89" y="125"/>
                  </a:lnTo>
                  <a:lnTo>
                    <a:pt x="187" y="124"/>
                  </a:lnTo>
                  <a:lnTo>
                    <a:pt x="187" y="124"/>
                  </a:lnTo>
                  <a:lnTo>
                    <a:pt x="187" y="123"/>
                  </a:lnTo>
                  <a:lnTo>
                    <a:pt x="189" y="123"/>
                  </a:lnTo>
                  <a:lnTo>
                    <a:pt x="203" y="120"/>
                  </a:lnTo>
                  <a:close/>
                  <a:moveTo>
                    <a:pt x="664" y="117"/>
                  </a:moveTo>
                  <a:lnTo>
                    <a:pt x="677" y="119"/>
                  </a:lnTo>
                  <a:lnTo>
                    <a:pt x="679" y="120"/>
                  </a:lnTo>
                  <a:lnTo>
                    <a:pt x="680" y="121"/>
                  </a:lnTo>
                  <a:lnTo>
                    <a:pt x="679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63" y="120"/>
                  </a:lnTo>
                  <a:lnTo>
                    <a:pt x="661" y="120"/>
                  </a:lnTo>
                  <a:lnTo>
                    <a:pt x="661" y="119"/>
                  </a:lnTo>
                  <a:lnTo>
                    <a:pt x="663" y="117"/>
                  </a:lnTo>
                  <a:lnTo>
                    <a:pt x="663" y="117"/>
                  </a:lnTo>
                  <a:lnTo>
                    <a:pt x="664" y="117"/>
                  </a:lnTo>
                  <a:close/>
                  <a:moveTo>
                    <a:pt x="228" y="109"/>
                  </a:moveTo>
                  <a:lnTo>
                    <a:pt x="228" y="109"/>
                  </a:lnTo>
                  <a:lnTo>
                    <a:pt x="228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30" y="111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7" y="120"/>
                  </a:lnTo>
                  <a:lnTo>
                    <a:pt x="217" y="120"/>
                  </a:lnTo>
                  <a:lnTo>
                    <a:pt x="217" y="119"/>
                  </a:lnTo>
                  <a:lnTo>
                    <a:pt x="218" y="119"/>
                  </a:lnTo>
                  <a:lnTo>
                    <a:pt x="223" y="117"/>
                  </a:lnTo>
                  <a:lnTo>
                    <a:pt x="227" y="111"/>
                  </a:lnTo>
                  <a:lnTo>
                    <a:pt x="227" y="109"/>
                  </a:lnTo>
                  <a:lnTo>
                    <a:pt x="228" y="109"/>
                  </a:lnTo>
                  <a:close/>
                  <a:moveTo>
                    <a:pt x="648" y="92"/>
                  </a:moveTo>
                  <a:lnTo>
                    <a:pt x="649" y="93"/>
                  </a:lnTo>
                  <a:lnTo>
                    <a:pt x="657" y="105"/>
                  </a:lnTo>
                  <a:lnTo>
                    <a:pt x="657" y="107"/>
                  </a:lnTo>
                  <a:lnTo>
                    <a:pt x="657" y="107"/>
                  </a:lnTo>
                  <a:lnTo>
                    <a:pt x="656" y="108"/>
                  </a:lnTo>
                  <a:lnTo>
                    <a:pt x="656" y="108"/>
                  </a:lnTo>
                  <a:lnTo>
                    <a:pt x="655" y="108"/>
                  </a:lnTo>
                  <a:lnTo>
                    <a:pt x="655" y="108"/>
                  </a:lnTo>
                  <a:lnTo>
                    <a:pt x="647" y="95"/>
                  </a:lnTo>
                  <a:lnTo>
                    <a:pt x="647" y="93"/>
                  </a:lnTo>
                  <a:lnTo>
                    <a:pt x="647" y="93"/>
                  </a:lnTo>
                  <a:lnTo>
                    <a:pt x="647" y="92"/>
                  </a:lnTo>
                  <a:lnTo>
                    <a:pt x="648" y="92"/>
                  </a:lnTo>
                  <a:close/>
                  <a:moveTo>
                    <a:pt x="243" y="85"/>
                  </a:moveTo>
                  <a:lnTo>
                    <a:pt x="244" y="85"/>
                  </a:lnTo>
                  <a:lnTo>
                    <a:pt x="244" y="85"/>
                  </a:lnTo>
                  <a:lnTo>
                    <a:pt x="246" y="87"/>
                  </a:lnTo>
                  <a:lnTo>
                    <a:pt x="244" y="88"/>
                  </a:lnTo>
                  <a:lnTo>
                    <a:pt x="238" y="100"/>
                  </a:lnTo>
                  <a:lnTo>
                    <a:pt x="236" y="100"/>
                  </a:lnTo>
                  <a:lnTo>
                    <a:pt x="236" y="101"/>
                  </a:lnTo>
                  <a:lnTo>
                    <a:pt x="235" y="100"/>
                  </a:lnTo>
                  <a:lnTo>
                    <a:pt x="234" y="100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42" y="85"/>
                  </a:lnTo>
                  <a:lnTo>
                    <a:pt x="243" y="85"/>
                  </a:lnTo>
                  <a:close/>
                  <a:moveTo>
                    <a:pt x="633" y="67"/>
                  </a:moveTo>
                  <a:lnTo>
                    <a:pt x="635" y="68"/>
                  </a:lnTo>
                  <a:lnTo>
                    <a:pt x="643" y="80"/>
                  </a:lnTo>
                  <a:lnTo>
                    <a:pt x="643" y="81"/>
                  </a:lnTo>
                  <a:lnTo>
                    <a:pt x="643" y="83"/>
                  </a:lnTo>
                  <a:lnTo>
                    <a:pt x="641" y="83"/>
                  </a:lnTo>
                  <a:lnTo>
                    <a:pt x="640" y="83"/>
                  </a:lnTo>
                  <a:lnTo>
                    <a:pt x="640" y="83"/>
                  </a:lnTo>
                  <a:lnTo>
                    <a:pt x="639" y="83"/>
                  </a:lnTo>
                  <a:lnTo>
                    <a:pt x="632" y="70"/>
                  </a:lnTo>
                  <a:lnTo>
                    <a:pt x="631" y="70"/>
                  </a:lnTo>
                  <a:lnTo>
                    <a:pt x="632" y="68"/>
                  </a:lnTo>
                  <a:lnTo>
                    <a:pt x="632" y="67"/>
                  </a:lnTo>
                  <a:lnTo>
                    <a:pt x="633" y="67"/>
                  </a:lnTo>
                  <a:close/>
                  <a:moveTo>
                    <a:pt x="258" y="60"/>
                  </a:moveTo>
                  <a:lnTo>
                    <a:pt x="259" y="60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60" y="63"/>
                  </a:lnTo>
                  <a:lnTo>
                    <a:pt x="252" y="75"/>
                  </a:lnTo>
                  <a:lnTo>
                    <a:pt x="252" y="76"/>
                  </a:lnTo>
                  <a:lnTo>
                    <a:pt x="251" y="76"/>
                  </a:lnTo>
                  <a:lnTo>
                    <a:pt x="250" y="76"/>
                  </a:lnTo>
                  <a:lnTo>
                    <a:pt x="250" y="75"/>
                  </a:lnTo>
                  <a:lnTo>
                    <a:pt x="248" y="75"/>
                  </a:lnTo>
                  <a:lnTo>
                    <a:pt x="250" y="74"/>
                  </a:lnTo>
                  <a:lnTo>
                    <a:pt x="256" y="60"/>
                  </a:lnTo>
                  <a:lnTo>
                    <a:pt x="258" y="60"/>
                  </a:lnTo>
                  <a:close/>
                  <a:moveTo>
                    <a:pt x="344" y="52"/>
                  </a:moveTo>
                  <a:lnTo>
                    <a:pt x="359" y="56"/>
                  </a:lnTo>
                  <a:lnTo>
                    <a:pt x="360" y="56"/>
                  </a:lnTo>
                  <a:lnTo>
                    <a:pt x="360" y="58"/>
                  </a:lnTo>
                  <a:lnTo>
                    <a:pt x="360" y="58"/>
                  </a:lnTo>
                  <a:lnTo>
                    <a:pt x="359" y="59"/>
                  </a:lnTo>
                  <a:lnTo>
                    <a:pt x="357" y="60"/>
                  </a:lnTo>
                  <a:lnTo>
                    <a:pt x="357" y="59"/>
                  </a:lnTo>
                  <a:lnTo>
                    <a:pt x="344" y="56"/>
                  </a:lnTo>
                  <a:lnTo>
                    <a:pt x="343" y="55"/>
                  </a:lnTo>
                  <a:lnTo>
                    <a:pt x="341" y="55"/>
                  </a:lnTo>
                  <a:lnTo>
                    <a:pt x="343" y="54"/>
                  </a:lnTo>
                  <a:lnTo>
                    <a:pt x="343" y="52"/>
                  </a:lnTo>
                  <a:lnTo>
                    <a:pt x="344" y="52"/>
                  </a:lnTo>
                  <a:close/>
                  <a:moveTo>
                    <a:pt x="511" y="51"/>
                  </a:moveTo>
                  <a:lnTo>
                    <a:pt x="511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13" y="51"/>
                  </a:lnTo>
                  <a:lnTo>
                    <a:pt x="521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5" y="59"/>
                  </a:lnTo>
                  <a:lnTo>
                    <a:pt x="526" y="59"/>
                  </a:lnTo>
                  <a:lnTo>
                    <a:pt x="525" y="60"/>
                  </a:lnTo>
                  <a:lnTo>
                    <a:pt x="523" y="62"/>
                  </a:lnTo>
                  <a:lnTo>
                    <a:pt x="521" y="62"/>
                  </a:lnTo>
                  <a:lnTo>
                    <a:pt x="521" y="62"/>
                  </a:lnTo>
                  <a:lnTo>
                    <a:pt x="510" y="55"/>
                  </a:lnTo>
                  <a:lnTo>
                    <a:pt x="510" y="54"/>
                  </a:lnTo>
                  <a:lnTo>
                    <a:pt x="510" y="52"/>
                  </a:lnTo>
                  <a:lnTo>
                    <a:pt x="511" y="51"/>
                  </a:lnTo>
                  <a:close/>
                  <a:moveTo>
                    <a:pt x="551" y="51"/>
                  </a:moveTo>
                  <a:lnTo>
                    <a:pt x="552" y="51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2" y="54"/>
                  </a:lnTo>
                  <a:lnTo>
                    <a:pt x="552" y="54"/>
                  </a:lnTo>
                  <a:lnTo>
                    <a:pt x="538" y="58"/>
                  </a:lnTo>
                  <a:lnTo>
                    <a:pt x="538" y="58"/>
                  </a:lnTo>
                  <a:lnTo>
                    <a:pt x="537" y="58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37" y="55"/>
                  </a:lnTo>
                  <a:lnTo>
                    <a:pt x="537" y="54"/>
                  </a:lnTo>
                  <a:lnTo>
                    <a:pt x="551" y="51"/>
                  </a:lnTo>
                  <a:close/>
                  <a:moveTo>
                    <a:pt x="383" y="46"/>
                  </a:moveTo>
                  <a:lnTo>
                    <a:pt x="384" y="47"/>
                  </a:lnTo>
                  <a:lnTo>
                    <a:pt x="385" y="48"/>
                  </a:lnTo>
                  <a:lnTo>
                    <a:pt x="384" y="50"/>
                  </a:lnTo>
                  <a:lnTo>
                    <a:pt x="372" y="58"/>
                  </a:lnTo>
                  <a:lnTo>
                    <a:pt x="371" y="59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71" y="55"/>
                  </a:lnTo>
                  <a:lnTo>
                    <a:pt x="381" y="47"/>
                  </a:lnTo>
                  <a:lnTo>
                    <a:pt x="383" y="46"/>
                  </a:lnTo>
                  <a:close/>
                  <a:moveTo>
                    <a:pt x="316" y="46"/>
                  </a:moveTo>
                  <a:lnTo>
                    <a:pt x="331" y="50"/>
                  </a:lnTo>
                  <a:lnTo>
                    <a:pt x="331" y="50"/>
                  </a:lnTo>
                  <a:lnTo>
                    <a:pt x="332" y="51"/>
                  </a:lnTo>
                  <a:lnTo>
                    <a:pt x="332" y="51"/>
                  </a:lnTo>
                  <a:lnTo>
                    <a:pt x="331" y="52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15" y="50"/>
                  </a:lnTo>
                  <a:lnTo>
                    <a:pt x="315" y="48"/>
                  </a:lnTo>
                  <a:lnTo>
                    <a:pt x="313" y="47"/>
                  </a:lnTo>
                  <a:lnTo>
                    <a:pt x="313" y="47"/>
                  </a:lnTo>
                  <a:lnTo>
                    <a:pt x="315" y="46"/>
                  </a:lnTo>
                  <a:lnTo>
                    <a:pt x="316" y="46"/>
                  </a:lnTo>
                  <a:close/>
                  <a:moveTo>
                    <a:pt x="579" y="43"/>
                  </a:moveTo>
                  <a:lnTo>
                    <a:pt x="580" y="44"/>
                  </a:lnTo>
                  <a:lnTo>
                    <a:pt x="582" y="44"/>
                  </a:lnTo>
                  <a:lnTo>
                    <a:pt x="582" y="46"/>
                  </a:lnTo>
                  <a:lnTo>
                    <a:pt x="582" y="47"/>
                  </a:lnTo>
                  <a:lnTo>
                    <a:pt x="580" y="47"/>
                  </a:lnTo>
                  <a:lnTo>
                    <a:pt x="566" y="51"/>
                  </a:lnTo>
                  <a:lnTo>
                    <a:pt x="566" y="51"/>
                  </a:lnTo>
                  <a:lnTo>
                    <a:pt x="564" y="50"/>
                  </a:lnTo>
                  <a:lnTo>
                    <a:pt x="564" y="50"/>
                  </a:lnTo>
                  <a:lnTo>
                    <a:pt x="564" y="48"/>
                  </a:lnTo>
                  <a:lnTo>
                    <a:pt x="564" y="47"/>
                  </a:lnTo>
                  <a:lnTo>
                    <a:pt x="566" y="47"/>
                  </a:lnTo>
                  <a:lnTo>
                    <a:pt x="579" y="43"/>
                  </a:lnTo>
                  <a:close/>
                  <a:moveTo>
                    <a:pt x="619" y="43"/>
                  </a:moveTo>
                  <a:lnTo>
                    <a:pt x="620" y="43"/>
                  </a:lnTo>
                  <a:lnTo>
                    <a:pt x="627" y="56"/>
                  </a:lnTo>
                  <a:lnTo>
                    <a:pt x="628" y="56"/>
                  </a:lnTo>
                  <a:lnTo>
                    <a:pt x="627" y="58"/>
                  </a:lnTo>
                  <a:lnTo>
                    <a:pt x="627" y="58"/>
                  </a:lnTo>
                  <a:lnTo>
                    <a:pt x="626" y="59"/>
                  </a:lnTo>
                  <a:lnTo>
                    <a:pt x="626" y="58"/>
                  </a:lnTo>
                  <a:lnTo>
                    <a:pt x="624" y="58"/>
                  </a:lnTo>
                  <a:lnTo>
                    <a:pt x="616" y="46"/>
                  </a:lnTo>
                  <a:lnTo>
                    <a:pt x="616" y="44"/>
                  </a:lnTo>
                  <a:lnTo>
                    <a:pt x="616" y="43"/>
                  </a:lnTo>
                  <a:lnTo>
                    <a:pt x="618" y="43"/>
                  </a:lnTo>
                  <a:lnTo>
                    <a:pt x="619" y="43"/>
                  </a:lnTo>
                  <a:close/>
                  <a:moveTo>
                    <a:pt x="288" y="39"/>
                  </a:moveTo>
                  <a:lnTo>
                    <a:pt x="302" y="42"/>
                  </a:lnTo>
                  <a:lnTo>
                    <a:pt x="303" y="43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7" y="39"/>
                  </a:lnTo>
                  <a:lnTo>
                    <a:pt x="288" y="39"/>
                  </a:lnTo>
                  <a:close/>
                  <a:moveTo>
                    <a:pt x="608" y="36"/>
                  </a:moveTo>
                  <a:lnTo>
                    <a:pt x="610" y="36"/>
                  </a:lnTo>
                  <a:lnTo>
                    <a:pt x="610" y="38"/>
                  </a:lnTo>
                  <a:lnTo>
                    <a:pt x="610" y="38"/>
                  </a:lnTo>
                  <a:lnTo>
                    <a:pt x="610" y="39"/>
                  </a:lnTo>
                  <a:lnTo>
                    <a:pt x="608" y="40"/>
                  </a:lnTo>
                  <a:lnTo>
                    <a:pt x="595" y="43"/>
                  </a:lnTo>
                  <a:lnTo>
                    <a:pt x="594" y="43"/>
                  </a:lnTo>
                  <a:lnTo>
                    <a:pt x="592" y="43"/>
                  </a:lnTo>
                  <a:lnTo>
                    <a:pt x="592" y="42"/>
                  </a:lnTo>
                  <a:lnTo>
                    <a:pt x="592" y="42"/>
                  </a:lnTo>
                  <a:lnTo>
                    <a:pt x="592" y="40"/>
                  </a:lnTo>
                  <a:lnTo>
                    <a:pt x="594" y="40"/>
                  </a:lnTo>
                  <a:lnTo>
                    <a:pt x="608" y="36"/>
                  </a:lnTo>
                  <a:close/>
                  <a:moveTo>
                    <a:pt x="272" y="35"/>
                  </a:moveTo>
                  <a:lnTo>
                    <a:pt x="274" y="35"/>
                  </a:lnTo>
                  <a:lnTo>
                    <a:pt x="275" y="36"/>
                  </a:lnTo>
                  <a:lnTo>
                    <a:pt x="275" y="36"/>
                  </a:lnTo>
                  <a:lnTo>
                    <a:pt x="275" y="38"/>
                  </a:lnTo>
                  <a:lnTo>
                    <a:pt x="267" y="50"/>
                  </a:lnTo>
                  <a:lnTo>
                    <a:pt x="267" y="51"/>
                  </a:lnTo>
                  <a:lnTo>
                    <a:pt x="266" y="51"/>
                  </a:lnTo>
                  <a:lnTo>
                    <a:pt x="264" y="51"/>
                  </a:lnTo>
                  <a:lnTo>
                    <a:pt x="264" y="50"/>
                  </a:lnTo>
                  <a:lnTo>
                    <a:pt x="264" y="50"/>
                  </a:lnTo>
                  <a:lnTo>
                    <a:pt x="264" y="48"/>
                  </a:lnTo>
                  <a:lnTo>
                    <a:pt x="272" y="36"/>
                  </a:lnTo>
                  <a:lnTo>
                    <a:pt x="272" y="35"/>
                  </a:lnTo>
                  <a:close/>
                  <a:moveTo>
                    <a:pt x="487" y="34"/>
                  </a:moveTo>
                  <a:lnTo>
                    <a:pt x="489" y="34"/>
                  </a:lnTo>
                  <a:lnTo>
                    <a:pt x="501" y="43"/>
                  </a:lnTo>
                  <a:lnTo>
                    <a:pt x="502" y="44"/>
                  </a:lnTo>
                  <a:lnTo>
                    <a:pt x="501" y="46"/>
                  </a:lnTo>
                  <a:lnTo>
                    <a:pt x="499" y="46"/>
                  </a:lnTo>
                  <a:lnTo>
                    <a:pt x="498" y="46"/>
                  </a:lnTo>
                  <a:lnTo>
                    <a:pt x="487" y="38"/>
                  </a:lnTo>
                  <a:lnTo>
                    <a:pt x="486" y="36"/>
                  </a:lnTo>
                  <a:lnTo>
                    <a:pt x="486" y="35"/>
                  </a:lnTo>
                  <a:lnTo>
                    <a:pt x="487" y="34"/>
                  </a:lnTo>
                  <a:close/>
                  <a:moveTo>
                    <a:pt x="406" y="28"/>
                  </a:moveTo>
                  <a:lnTo>
                    <a:pt x="408" y="30"/>
                  </a:lnTo>
                  <a:lnTo>
                    <a:pt x="408" y="31"/>
                  </a:lnTo>
                  <a:lnTo>
                    <a:pt x="408" y="32"/>
                  </a:lnTo>
                  <a:lnTo>
                    <a:pt x="396" y="40"/>
                  </a:lnTo>
                  <a:lnTo>
                    <a:pt x="394" y="42"/>
                  </a:lnTo>
                  <a:lnTo>
                    <a:pt x="393" y="40"/>
                  </a:lnTo>
                  <a:lnTo>
                    <a:pt x="393" y="39"/>
                  </a:lnTo>
                  <a:lnTo>
                    <a:pt x="393" y="38"/>
                  </a:lnTo>
                  <a:lnTo>
                    <a:pt x="405" y="30"/>
                  </a:lnTo>
                  <a:lnTo>
                    <a:pt x="406" y="28"/>
                  </a:lnTo>
                  <a:close/>
                  <a:moveTo>
                    <a:pt x="465" y="16"/>
                  </a:moveTo>
                  <a:lnTo>
                    <a:pt x="466" y="16"/>
                  </a:lnTo>
                  <a:lnTo>
                    <a:pt x="477" y="26"/>
                  </a:lnTo>
                  <a:lnTo>
                    <a:pt x="478" y="27"/>
                  </a:lnTo>
                  <a:lnTo>
                    <a:pt x="478" y="28"/>
                  </a:lnTo>
                  <a:lnTo>
                    <a:pt x="477" y="28"/>
                  </a:lnTo>
                  <a:lnTo>
                    <a:pt x="475" y="28"/>
                  </a:lnTo>
                  <a:lnTo>
                    <a:pt x="464" y="20"/>
                  </a:lnTo>
                  <a:lnTo>
                    <a:pt x="462" y="18"/>
                  </a:lnTo>
                  <a:lnTo>
                    <a:pt x="464" y="18"/>
                  </a:lnTo>
                  <a:lnTo>
                    <a:pt x="465" y="16"/>
                  </a:lnTo>
                  <a:close/>
                  <a:moveTo>
                    <a:pt x="430" y="11"/>
                  </a:moveTo>
                  <a:lnTo>
                    <a:pt x="430" y="12"/>
                  </a:lnTo>
                  <a:lnTo>
                    <a:pt x="432" y="14"/>
                  </a:lnTo>
                  <a:lnTo>
                    <a:pt x="430" y="15"/>
                  </a:lnTo>
                  <a:lnTo>
                    <a:pt x="418" y="23"/>
                  </a:lnTo>
                  <a:lnTo>
                    <a:pt x="418" y="24"/>
                  </a:lnTo>
                  <a:lnTo>
                    <a:pt x="416" y="23"/>
                  </a:lnTo>
                  <a:lnTo>
                    <a:pt x="416" y="22"/>
                  </a:lnTo>
                  <a:lnTo>
                    <a:pt x="417" y="20"/>
                  </a:lnTo>
                  <a:lnTo>
                    <a:pt x="429" y="12"/>
                  </a:lnTo>
                  <a:lnTo>
                    <a:pt x="430" y="11"/>
                  </a:lnTo>
                  <a:close/>
                  <a:moveTo>
                    <a:pt x="444" y="0"/>
                  </a:moveTo>
                  <a:lnTo>
                    <a:pt x="444" y="0"/>
                  </a:lnTo>
                  <a:lnTo>
                    <a:pt x="454" y="8"/>
                  </a:lnTo>
                  <a:lnTo>
                    <a:pt x="454" y="10"/>
                  </a:lnTo>
                  <a:lnTo>
                    <a:pt x="454" y="11"/>
                  </a:lnTo>
                  <a:lnTo>
                    <a:pt x="453" y="11"/>
                  </a:lnTo>
                  <a:lnTo>
                    <a:pt x="452" y="11"/>
                  </a:lnTo>
                  <a:lnTo>
                    <a:pt x="444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2" y="6"/>
                  </a:lnTo>
                  <a:lnTo>
                    <a:pt x="441" y="6"/>
                  </a:lnTo>
                  <a:lnTo>
                    <a:pt x="440" y="6"/>
                  </a:lnTo>
                  <a:lnTo>
                    <a:pt x="440" y="4"/>
                  </a:lnTo>
                  <a:lnTo>
                    <a:pt x="440" y="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3631"/>
            <p:cNvSpPr/>
            <p:nvPr/>
          </p:nvSpPr>
          <p:spPr bwMode="auto">
            <a:xfrm>
              <a:off x="3033223" y="4259757"/>
              <a:ext cx="53544" cy="53544"/>
            </a:xfrm>
            <a:custGeom>
              <a:gdLst>
                <a:gd fmla="*/ 9 w 16" name="T0"/>
                <a:gd fmla="*/ 0 h 16" name="T1"/>
                <a:gd fmla="*/ 12 w 16" name="T2"/>
                <a:gd fmla="*/ 1 h 16" name="T3"/>
                <a:gd fmla="*/ 13 w 16" name="T4"/>
                <a:gd fmla="*/ 4 h 16" name="T5"/>
                <a:gd fmla="*/ 14 w 16" name="T6"/>
                <a:gd fmla="*/ 5 h 16" name="T7"/>
                <a:gd fmla="*/ 16 w 16" name="T8"/>
                <a:gd fmla="*/ 9 h 16" name="T9"/>
                <a:gd fmla="*/ 14 w 16" name="T10"/>
                <a:gd fmla="*/ 12 h 16" name="T11"/>
                <a:gd fmla="*/ 12 w 16" name="T12"/>
                <a:gd fmla="*/ 13 h 16" name="T13"/>
                <a:gd fmla="*/ 9 w 16" name="T14"/>
                <a:gd fmla="*/ 15 h 16" name="T15"/>
                <a:gd fmla="*/ 6 w 16" name="T16"/>
                <a:gd fmla="*/ 16 h 16" name="T17"/>
                <a:gd fmla="*/ 4 w 16" name="T18"/>
                <a:gd fmla="*/ 15 h 16" name="T19"/>
                <a:gd fmla="*/ 1 w 16" name="T20"/>
                <a:gd fmla="*/ 12 h 16" name="T21"/>
                <a:gd fmla="*/ 0 w 16" name="T22"/>
                <a:gd fmla="*/ 11 h 16" name="T23"/>
                <a:gd fmla="*/ 0 w 16" name="T24"/>
                <a:gd fmla="*/ 7 h 16" name="T25"/>
                <a:gd fmla="*/ 1 w 16" name="T26"/>
                <a:gd fmla="*/ 4 h 16" name="T27"/>
                <a:gd fmla="*/ 2 w 16" name="T28"/>
                <a:gd fmla="*/ 3 h 16" name="T29"/>
                <a:gd fmla="*/ 5 w 16" name="T30"/>
                <a:gd fmla="*/ 1 h 16" name="T31"/>
                <a:gd fmla="*/ 9 w 16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16">
                  <a:moveTo>
                    <a:pt x="9" y="0"/>
                  </a:moveTo>
                  <a:lnTo>
                    <a:pt x="12" y="1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3632"/>
            <p:cNvSpPr/>
            <p:nvPr/>
          </p:nvSpPr>
          <p:spPr bwMode="auto">
            <a:xfrm>
              <a:off x="2805662" y="4269795"/>
              <a:ext cx="53544" cy="46851"/>
            </a:xfrm>
            <a:custGeom>
              <a:gdLst>
                <a:gd fmla="*/ 9 w 16" name="T0"/>
                <a:gd fmla="*/ 0 h 14" name="T1"/>
                <a:gd fmla="*/ 12 w 16" name="T2"/>
                <a:gd fmla="*/ 1 h 14" name="T3"/>
                <a:gd fmla="*/ 15 w 16" name="T4"/>
                <a:gd fmla="*/ 2 h 14" name="T5"/>
                <a:gd fmla="*/ 16 w 16" name="T6"/>
                <a:gd fmla="*/ 5 h 14" name="T7"/>
                <a:gd fmla="*/ 16 w 16" name="T8"/>
                <a:gd fmla="*/ 8 h 14" name="T9"/>
                <a:gd fmla="*/ 15 w 16" name="T10"/>
                <a:gd fmla="*/ 10 h 14" name="T11"/>
                <a:gd fmla="*/ 13 w 16" name="T12"/>
                <a:gd fmla="*/ 13 h 14" name="T13"/>
                <a:gd fmla="*/ 11 w 16" name="T14"/>
                <a:gd fmla="*/ 14 h 14" name="T15"/>
                <a:gd fmla="*/ 7 w 16" name="T16"/>
                <a:gd fmla="*/ 14 h 14" name="T17"/>
                <a:gd fmla="*/ 4 w 16" name="T18"/>
                <a:gd fmla="*/ 13 h 14" name="T19"/>
                <a:gd fmla="*/ 3 w 16" name="T20"/>
                <a:gd fmla="*/ 12 h 14" name="T21"/>
                <a:gd fmla="*/ 1 w 16" name="T22"/>
                <a:gd fmla="*/ 9 h 14" name="T23"/>
                <a:gd fmla="*/ 0 w 16" name="T24"/>
                <a:gd fmla="*/ 6 h 14" name="T25"/>
                <a:gd fmla="*/ 1 w 16" name="T26"/>
                <a:gd fmla="*/ 4 h 14" name="T27"/>
                <a:gd fmla="*/ 4 w 16" name="T28"/>
                <a:gd fmla="*/ 1 h 14" name="T29"/>
                <a:gd fmla="*/ 5 w 16" name="T30"/>
                <a:gd fmla="*/ 0 h 14" name="T31"/>
                <a:gd fmla="*/ 9 w 16" name="T32"/>
                <a:gd fmla="*/ 0 h 1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4" w="16">
                  <a:moveTo>
                    <a:pt x="9" y="0"/>
                  </a:moveTo>
                  <a:lnTo>
                    <a:pt x="12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3633"/>
            <p:cNvSpPr/>
            <p:nvPr/>
          </p:nvSpPr>
          <p:spPr bwMode="auto">
            <a:xfrm>
              <a:off x="2906056" y="3905029"/>
              <a:ext cx="50198" cy="50198"/>
            </a:xfrm>
            <a:custGeom>
              <a:gdLst>
                <a:gd fmla="*/ 7 w 15" name="T0"/>
                <a:gd fmla="*/ 0 h 15" name="T1"/>
                <a:gd fmla="*/ 10 w 15" name="T2"/>
                <a:gd fmla="*/ 1 h 15" name="T3"/>
                <a:gd fmla="*/ 12 w 15" name="T4"/>
                <a:gd fmla="*/ 3 h 15" name="T5"/>
                <a:gd fmla="*/ 14 w 15" name="T6"/>
                <a:gd fmla="*/ 5 h 15" name="T7"/>
                <a:gd fmla="*/ 15 w 15" name="T8"/>
                <a:gd fmla="*/ 8 h 15" name="T9"/>
                <a:gd fmla="*/ 14 w 15" name="T10"/>
                <a:gd fmla="*/ 11 h 15" name="T11"/>
                <a:gd fmla="*/ 12 w 15" name="T12"/>
                <a:gd fmla="*/ 13 h 15" name="T13"/>
                <a:gd fmla="*/ 10 w 15" name="T14"/>
                <a:gd fmla="*/ 15 h 15" name="T15"/>
                <a:gd fmla="*/ 7 w 15" name="T16"/>
                <a:gd fmla="*/ 15 h 15" name="T17"/>
                <a:gd fmla="*/ 4 w 15" name="T18"/>
                <a:gd fmla="*/ 15 h 15" name="T19"/>
                <a:gd fmla="*/ 2 w 15" name="T20"/>
                <a:gd fmla="*/ 13 h 15" name="T21"/>
                <a:gd fmla="*/ 0 w 15" name="T22"/>
                <a:gd fmla="*/ 11 h 15" name="T23"/>
                <a:gd fmla="*/ 0 w 15" name="T24"/>
                <a:gd fmla="*/ 8 h 15" name="T25"/>
                <a:gd fmla="*/ 0 w 15" name="T26"/>
                <a:gd fmla="*/ 5 h 15" name="T27"/>
                <a:gd fmla="*/ 2 w 15" name="T28"/>
                <a:gd fmla="*/ 3 h 15" name="T29"/>
                <a:gd fmla="*/ 4 w 15" name="T30"/>
                <a:gd fmla="*/ 1 h 15" name="T31"/>
                <a:gd fmla="*/ 7 w 15" name="T32"/>
                <a:gd fmla="*/ 0 h 1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" w="15">
                  <a:moveTo>
                    <a:pt x="7" y="0"/>
                  </a:moveTo>
                  <a:lnTo>
                    <a:pt x="10" y="1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3634"/>
            <p:cNvSpPr>
              <a:spLocks noEditPoints="1"/>
            </p:cNvSpPr>
            <p:nvPr/>
          </p:nvSpPr>
          <p:spPr bwMode="auto">
            <a:xfrm>
              <a:off x="2618258" y="3935146"/>
              <a:ext cx="712803" cy="374807"/>
            </a:xfrm>
            <a:custGeom>
              <a:gdLst>
                <a:gd fmla="*/ 47 w 213" name="T0"/>
                <a:gd fmla="*/ 87 h 112" name="T1"/>
                <a:gd fmla="*/ 110 w 213" name="T2"/>
                <a:gd fmla="*/ 73 h 112" name="T3"/>
                <a:gd fmla="*/ 122 w 213" name="T4"/>
                <a:gd fmla="*/ 81 h 112" name="T5"/>
                <a:gd fmla="*/ 44 w 213" name="T6"/>
                <a:gd fmla="*/ 65 h 112" name="T7"/>
                <a:gd fmla="*/ 51 w 213" name="T8"/>
                <a:gd fmla="*/ 81 h 112" name="T9"/>
                <a:gd fmla="*/ 56 w 213" name="T10"/>
                <a:gd fmla="*/ 83 h 112" name="T11"/>
                <a:gd fmla="*/ 48 w 213" name="T12"/>
                <a:gd fmla="*/ 60 h 112" name="T13"/>
                <a:gd fmla="*/ 80 w 213" name="T14"/>
                <a:gd fmla="*/ 35 h 112" name="T15"/>
                <a:gd fmla="*/ 85 w 213" name="T16"/>
                <a:gd fmla="*/ 24 h 112" name="T17"/>
                <a:gd fmla="*/ 100 w 213" name="T18"/>
                <a:gd fmla="*/ 23 h 112" name="T19"/>
                <a:gd fmla="*/ 109 w 213" name="T20"/>
                <a:gd fmla="*/ 20 h 112" name="T21"/>
                <a:gd fmla="*/ 117 w 213" name="T22"/>
                <a:gd fmla="*/ 16 h 112" name="T23"/>
                <a:gd fmla="*/ 106 w 213" name="T24"/>
                <a:gd fmla="*/ 0 h 112" name="T25"/>
                <a:gd fmla="*/ 126 w 213" name="T26"/>
                <a:gd fmla="*/ 4 h 112" name="T27"/>
                <a:gd fmla="*/ 126 w 213" name="T28"/>
                <a:gd fmla="*/ 21 h 112" name="T29"/>
                <a:gd fmla="*/ 114 w 213" name="T30"/>
                <a:gd fmla="*/ 28 h 112" name="T31"/>
                <a:gd fmla="*/ 100 w 213" name="T32"/>
                <a:gd fmla="*/ 25 h 112" name="T33"/>
                <a:gd fmla="*/ 68 w 213" name="T34"/>
                <a:gd fmla="*/ 53 h 112" name="T35"/>
                <a:gd fmla="*/ 110 w 213" name="T36"/>
                <a:gd fmla="*/ 65 h 112" name="T37"/>
                <a:gd fmla="*/ 163 w 213" name="T38"/>
                <a:gd fmla="*/ 15 h 112" name="T39"/>
                <a:gd fmla="*/ 179 w 213" name="T40"/>
                <a:gd fmla="*/ 13 h 112" name="T41"/>
                <a:gd fmla="*/ 197 w 213" name="T42"/>
                <a:gd fmla="*/ 4 h 112" name="T43"/>
                <a:gd fmla="*/ 213 w 213" name="T44"/>
                <a:gd fmla="*/ 11 h 112" name="T45"/>
                <a:gd fmla="*/ 210 w 213" name="T46"/>
                <a:gd fmla="*/ 28 h 112" name="T47"/>
                <a:gd fmla="*/ 195 w 213" name="T48"/>
                <a:gd fmla="*/ 23 h 112" name="T49"/>
                <a:gd fmla="*/ 191 w 213" name="T50"/>
                <a:gd fmla="*/ 21 h 112" name="T51"/>
                <a:gd fmla="*/ 177 w 213" name="T52"/>
                <a:gd fmla="*/ 27 h 112" name="T53"/>
                <a:gd fmla="*/ 179 w 213" name="T54"/>
                <a:gd fmla="*/ 16 h 112" name="T55"/>
                <a:gd fmla="*/ 165 w 213" name="T56"/>
                <a:gd fmla="*/ 16 h 112" name="T57"/>
                <a:gd fmla="*/ 121 w 213" name="T58"/>
                <a:gd fmla="*/ 60 h 112" name="T59"/>
                <a:gd fmla="*/ 153 w 213" name="T60"/>
                <a:gd fmla="*/ 48 h 112" name="T61"/>
                <a:gd fmla="*/ 152 w 213" name="T62"/>
                <a:gd fmla="*/ 63 h 112" name="T63"/>
                <a:gd fmla="*/ 124 w 213" name="T64"/>
                <a:gd fmla="*/ 60 h 112" name="T65"/>
                <a:gd fmla="*/ 140 w 213" name="T66"/>
                <a:gd fmla="*/ 68 h 112" name="T67"/>
                <a:gd fmla="*/ 149 w 213" name="T68"/>
                <a:gd fmla="*/ 80 h 112" name="T69"/>
                <a:gd fmla="*/ 138 w 213" name="T70"/>
                <a:gd fmla="*/ 69 h 112" name="T71"/>
                <a:gd fmla="*/ 114 w 213" name="T72"/>
                <a:gd fmla="*/ 68 h 112" name="T73"/>
                <a:gd fmla="*/ 137 w 213" name="T74"/>
                <a:gd fmla="*/ 81 h 112" name="T75"/>
                <a:gd fmla="*/ 125 w 213" name="T76"/>
                <a:gd fmla="*/ 96 h 112" name="T77"/>
                <a:gd fmla="*/ 106 w 213" name="T78"/>
                <a:gd fmla="*/ 101 h 112" name="T79"/>
                <a:gd fmla="*/ 109 w 213" name="T80"/>
                <a:gd fmla="*/ 73 h 112" name="T81"/>
                <a:gd fmla="*/ 84 w 213" name="T82"/>
                <a:gd fmla="*/ 61 h 112" name="T83"/>
                <a:gd fmla="*/ 67 w 213" name="T84"/>
                <a:gd fmla="*/ 73 h 112" name="T85"/>
                <a:gd fmla="*/ 82 w 213" name="T86"/>
                <a:gd fmla="*/ 77 h 112" name="T87"/>
                <a:gd fmla="*/ 68 w 213" name="T88"/>
                <a:gd fmla="*/ 79 h 112" name="T89"/>
                <a:gd fmla="*/ 67 w 213" name="T90"/>
                <a:gd fmla="*/ 81 h 112" name="T91"/>
                <a:gd fmla="*/ 79 w 213" name="T92"/>
                <a:gd fmla="*/ 84 h 112" name="T93"/>
                <a:gd fmla="*/ 80 w 213" name="T94"/>
                <a:gd fmla="*/ 98 h 112" name="T95"/>
                <a:gd fmla="*/ 65 w 213" name="T96"/>
                <a:gd fmla="*/ 98 h 112" name="T97"/>
                <a:gd fmla="*/ 48 w 213" name="T98"/>
                <a:gd fmla="*/ 109 h 112" name="T99"/>
                <a:gd fmla="*/ 28 w 213" name="T100"/>
                <a:gd fmla="*/ 109 h 112" name="T101"/>
                <a:gd fmla="*/ 24 w 213" name="T102"/>
                <a:gd fmla="*/ 92 h 112" name="T103"/>
                <a:gd fmla="*/ 39 w 213" name="T104"/>
                <a:gd fmla="*/ 89 h 112" name="T105"/>
                <a:gd fmla="*/ 43 w 213" name="T106"/>
                <a:gd fmla="*/ 72 h 112" name="T107"/>
                <a:gd fmla="*/ 0 w 213" name="T108"/>
                <a:gd fmla="*/ 73 h 112" name="T109"/>
                <a:gd fmla="*/ 43 w 213" name="T110"/>
                <a:gd fmla="*/ 59 h 112" name="T111"/>
                <a:gd fmla="*/ 75 w 213" name="T112"/>
                <a:gd fmla="*/ 33 h 112" name="T113"/>
                <a:gd fmla="*/ 68 w 213" name="T114"/>
                <a:gd fmla="*/ 13 h 112" name="T115"/>
                <a:gd fmla="*/ 80 w 213" name="T116"/>
                <a:gd fmla="*/ 4 h 112" name="T117"/>
                <a:gd fmla="*/ 97 w 213" name="T118"/>
                <a:gd fmla="*/ 9 h 11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2" w="213">
                  <a:moveTo>
                    <a:pt x="39" y="93"/>
                  </a:moveTo>
                  <a:lnTo>
                    <a:pt x="37" y="96"/>
                  </a:lnTo>
                  <a:lnTo>
                    <a:pt x="36" y="97"/>
                  </a:lnTo>
                  <a:lnTo>
                    <a:pt x="37" y="97"/>
                  </a:lnTo>
                  <a:lnTo>
                    <a:pt x="39" y="98"/>
                  </a:lnTo>
                  <a:lnTo>
                    <a:pt x="39" y="94"/>
                  </a:lnTo>
                  <a:lnTo>
                    <a:pt x="39" y="93"/>
                  </a:lnTo>
                  <a:close/>
                  <a:moveTo>
                    <a:pt x="47" y="87"/>
                  </a:moveTo>
                  <a:lnTo>
                    <a:pt x="44" y="87"/>
                  </a:lnTo>
                  <a:lnTo>
                    <a:pt x="41" y="87"/>
                  </a:lnTo>
                  <a:lnTo>
                    <a:pt x="41" y="92"/>
                  </a:lnTo>
                  <a:lnTo>
                    <a:pt x="45" y="91"/>
                  </a:lnTo>
                  <a:lnTo>
                    <a:pt x="49" y="91"/>
                  </a:lnTo>
                  <a:lnTo>
                    <a:pt x="47" y="87"/>
                  </a:lnTo>
                  <a:close/>
                  <a:moveTo>
                    <a:pt x="108" y="69"/>
                  </a:moveTo>
                  <a:lnTo>
                    <a:pt x="110" y="73"/>
                  </a:lnTo>
                  <a:lnTo>
                    <a:pt x="113" y="77"/>
                  </a:lnTo>
                  <a:lnTo>
                    <a:pt x="116" y="83"/>
                  </a:lnTo>
                  <a:lnTo>
                    <a:pt x="116" y="88"/>
                  </a:lnTo>
                  <a:lnTo>
                    <a:pt x="118" y="89"/>
                  </a:lnTo>
                  <a:lnTo>
                    <a:pt x="120" y="89"/>
                  </a:lnTo>
                  <a:lnTo>
                    <a:pt x="120" y="88"/>
                  </a:lnTo>
                  <a:lnTo>
                    <a:pt x="121" y="84"/>
                  </a:lnTo>
                  <a:lnTo>
                    <a:pt x="122" y="81"/>
                  </a:lnTo>
                  <a:lnTo>
                    <a:pt x="121" y="77"/>
                  </a:lnTo>
                  <a:lnTo>
                    <a:pt x="118" y="73"/>
                  </a:lnTo>
                  <a:lnTo>
                    <a:pt x="116" y="72"/>
                  </a:lnTo>
                  <a:lnTo>
                    <a:pt x="112" y="69"/>
                  </a:lnTo>
                  <a:lnTo>
                    <a:pt x="108" y="69"/>
                  </a:lnTo>
                  <a:close/>
                  <a:moveTo>
                    <a:pt x="48" y="60"/>
                  </a:moveTo>
                  <a:lnTo>
                    <a:pt x="43" y="61"/>
                  </a:lnTo>
                  <a:lnTo>
                    <a:pt x="44" y="65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6"/>
                  </a:lnTo>
                  <a:lnTo>
                    <a:pt x="51" y="79"/>
                  </a:lnTo>
                  <a:lnTo>
                    <a:pt x="51" y="81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51" y="88"/>
                  </a:lnTo>
                  <a:lnTo>
                    <a:pt x="52" y="92"/>
                  </a:lnTo>
                  <a:lnTo>
                    <a:pt x="53" y="92"/>
                  </a:lnTo>
                  <a:lnTo>
                    <a:pt x="52" y="89"/>
                  </a:lnTo>
                  <a:lnTo>
                    <a:pt x="53" y="85"/>
                  </a:lnTo>
                  <a:lnTo>
                    <a:pt x="56" y="83"/>
                  </a:lnTo>
                  <a:lnTo>
                    <a:pt x="60" y="80"/>
                  </a:lnTo>
                  <a:lnTo>
                    <a:pt x="59" y="76"/>
                  </a:lnTo>
                  <a:lnTo>
                    <a:pt x="57" y="72"/>
                  </a:lnTo>
                  <a:lnTo>
                    <a:pt x="56" y="68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48" y="60"/>
                  </a:lnTo>
                  <a:lnTo>
                    <a:pt x="48" y="60"/>
                  </a:lnTo>
                  <a:close/>
                  <a:moveTo>
                    <a:pt x="80" y="28"/>
                  </a:moveTo>
                  <a:lnTo>
                    <a:pt x="77" y="29"/>
                  </a:lnTo>
                  <a:lnTo>
                    <a:pt x="76" y="29"/>
                  </a:lnTo>
                  <a:lnTo>
                    <a:pt x="77" y="35"/>
                  </a:lnTo>
                  <a:lnTo>
                    <a:pt x="77" y="39"/>
                  </a:lnTo>
                  <a:lnTo>
                    <a:pt x="76" y="44"/>
                  </a:lnTo>
                  <a:lnTo>
                    <a:pt x="77" y="41"/>
                  </a:lnTo>
                  <a:lnTo>
                    <a:pt x="80" y="35"/>
                  </a:lnTo>
                  <a:lnTo>
                    <a:pt x="80" y="28"/>
                  </a:lnTo>
                  <a:close/>
                  <a:moveTo>
                    <a:pt x="100" y="16"/>
                  </a:moveTo>
                  <a:lnTo>
                    <a:pt x="100" y="19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0" y="25"/>
                  </a:lnTo>
                  <a:lnTo>
                    <a:pt x="88" y="25"/>
                  </a:lnTo>
                  <a:lnTo>
                    <a:pt x="85" y="24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1" y="39"/>
                  </a:lnTo>
                  <a:lnTo>
                    <a:pt x="88" y="31"/>
                  </a:lnTo>
                  <a:lnTo>
                    <a:pt x="92" y="28"/>
                  </a:lnTo>
                  <a:lnTo>
                    <a:pt x="96" y="25"/>
                  </a:lnTo>
                  <a:lnTo>
                    <a:pt x="100" y="23"/>
                  </a:lnTo>
                  <a:lnTo>
                    <a:pt x="102" y="21"/>
                  </a:lnTo>
                  <a:lnTo>
                    <a:pt x="105" y="20"/>
                  </a:lnTo>
                  <a:lnTo>
                    <a:pt x="102" y="19"/>
                  </a:lnTo>
                  <a:lnTo>
                    <a:pt x="100" y="16"/>
                  </a:lnTo>
                  <a:close/>
                  <a:moveTo>
                    <a:pt x="116" y="15"/>
                  </a:moveTo>
                  <a:lnTo>
                    <a:pt x="114" y="17"/>
                  </a:lnTo>
                  <a:lnTo>
                    <a:pt x="112" y="19"/>
                  </a:lnTo>
                  <a:lnTo>
                    <a:pt x="109" y="20"/>
                  </a:lnTo>
                  <a:lnTo>
                    <a:pt x="110" y="20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3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8" y="16"/>
                  </a:lnTo>
                  <a:lnTo>
                    <a:pt x="117" y="16"/>
                  </a:lnTo>
                  <a:lnTo>
                    <a:pt x="116" y="15"/>
                  </a:lnTo>
                  <a:close/>
                  <a:moveTo>
                    <a:pt x="81" y="12"/>
                  </a:moveTo>
                  <a:lnTo>
                    <a:pt x="80" y="13"/>
                  </a:lnTo>
                  <a:lnTo>
                    <a:pt x="79" y="15"/>
                  </a:lnTo>
                  <a:lnTo>
                    <a:pt x="80" y="16"/>
                  </a:lnTo>
                  <a:lnTo>
                    <a:pt x="81" y="13"/>
                  </a:lnTo>
                  <a:lnTo>
                    <a:pt x="81" y="12"/>
                  </a:lnTo>
                  <a:close/>
                  <a:moveTo>
                    <a:pt x="106" y="0"/>
                  </a:moveTo>
                  <a:lnTo>
                    <a:pt x="110" y="2"/>
                  </a:lnTo>
                  <a:lnTo>
                    <a:pt x="113" y="3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4" y="3"/>
                  </a:lnTo>
                  <a:lnTo>
                    <a:pt x="126" y="4"/>
                  </a:lnTo>
                  <a:lnTo>
                    <a:pt x="129" y="7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28" y="15"/>
                  </a:lnTo>
                  <a:lnTo>
                    <a:pt x="126" y="16"/>
                  </a:lnTo>
                  <a:lnTo>
                    <a:pt x="124" y="17"/>
                  </a:lnTo>
                  <a:lnTo>
                    <a:pt x="125" y="19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26" y="27"/>
                  </a:lnTo>
                  <a:lnTo>
                    <a:pt x="125" y="29"/>
                  </a:lnTo>
                  <a:lnTo>
                    <a:pt x="122" y="31"/>
                  </a:lnTo>
                  <a:lnTo>
                    <a:pt x="120" y="31"/>
                  </a:lnTo>
                  <a:lnTo>
                    <a:pt x="117" y="31"/>
                  </a:lnTo>
                  <a:lnTo>
                    <a:pt x="114" y="29"/>
                  </a:lnTo>
                  <a:lnTo>
                    <a:pt x="114" y="28"/>
                  </a:lnTo>
                  <a:lnTo>
                    <a:pt x="113" y="31"/>
                  </a:lnTo>
                  <a:lnTo>
                    <a:pt x="110" y="33"/>
                  </a:lnTo>
                  <a:lnTo>
                    <a:pt x="108" y="35"/>
                  </a:lnTo>
                  <a:lnTo>
                    <a:pt x="105" y="35"/>
                  </a:lnTo>
                  <a:lnTo>
                    <a:pt x="102" y="33"/>
                  </a:lnTo>
                  <a:lnTo>
                    <a:pt x="101" y="32"/>
                  </a:lnTo>
                  <a:lnTo>
                    <a:pt x="100" y="29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4" y="28"/>
                  </a:lnTo>
                  <a:lnTo>
                    <a:pt x="90" y="31"/>
                  </a:lnTo>
                  <a:lnTo>
                    <a:pt x="86" y="35"/>
                  </a:lnTo>
                  <a:lnTo>
                    <a:pt x="81" y="41"/>
                  </a:lnTo>
                  <a:lnTo>
                    <a:pt x="75" y="47"/>
                  </a:lnTo>
                  <a:lnTo>
                    <a:pt x="75" y="48"/>
                  </a:lnTo>
                  <a:lnTo>
                    <a:pt x="68" y="53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2" y="60"/>
                  </a:lnTo>
                  <a:lnTo>
                    <a:pt x="93" y="63"/>
                  </a:lnTo>
                  <a:lnTo>
                    <a:pt x="97" y="64"/>
                  </a:lnTo>
                  <a:lnTo>
                    <a:pt x="101" y="65"/>
                  </a:lnTo>
                  <a:lnTo>
                    <a:pt x="106" y="65"/>
                  </a:lnTo>
                  <a:lnTo>
                    <a:pt x="110" y="65"/>
                  </a:lnTo>
                  <a:lnTo>
                    <a:pt x="121" y="59"/>
                  </a:lnTo>
                  <a:lnTo>
                    <a:pt x="128" y="49"/>
                  </a:lnTo>
                  <a:lnTo>
                    <a:pt x="134" y="39"/>
                  </a:lnTo>
                  <a:lnTo>
                    <a:pt x="140" y="31"/>
                  </a:lnTo>
                  <a:lnTo>
                    <a:pt x="146" y="23"/>
                  </a:lnTo>
                  <a:lnTo>
                    <a:pt x="156" y="16"/>
                  </a:lnTo>
                  <a:lnTo>
                    <a:pt x="160" y="15"/>
                  </a:lnTo>
                  <a:lnTo>
                    <a:pt x="163" y="15"/>
                  </a:lnTo>
                  <a:lnTo>
                    <a:pt x="165" y="11"/>
                  </a:lnTo>
                  <a:lnTo>
                    <a:pt x="166" y="9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4" y="7"/>
                  </a:lnTo>
                  <a:lnTo>
                    <a:pt x="177" y="9"/>
                  </a:lnTo>
                  <a:lnTo>
                    <a:pt x="178" y="11"/>
                  </a:lnTo>
                  <a:lnTo>
                    <a:pt x="179" y="13"/>
                  </a:lnTo>
                  <a:lnTo>
                    <a:pt x="181" y="13"/>
                  </a:lnTo>
                  <a:lnTo>
                    <a:pt x="181" y="11"/>
                  </a:lnTo>
                  <a:lnTo>
                    <a:pt x="182" y="8"/>
                  </a:lnTo>
                  <a:lnTo>
                    <a:pt x="183" y="6"/>
                  </a:lnTo>
                  <a:lnTo>
                    <a:pt x="186" y="3"/>
                  </a:lnTo>
                  <a:lnTo>
                    <a:pt x="190" y="3"/>
                  </a:lnTo>
                  <a:lnTo>
                    <a:pt x="193" y="3"/>
                  </a:lnTo>
                  <a:lnTo>
                    <a:pt x="197" y="4"/>
                  </a:lnTo>
                  <a:lnTo>
                    <a:pt x="198" y="8"/>
                  </a:lnTo>
                  <a:lnTo>
                    <a:pt x="199" y="7"/>
                  </a:lnTo>
                  <a:lnTo>
                    <a:pt x="201" y="6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10" y="6"/>
                  </a:lnTo>
                  <a:lnTo>
                    <a:pt x="211" y="8"/>
                  </a:lnTo>
                  <a:lnTo>
                    <a:pt x="213" y="11"/>
                  </a:lnTo>
                  <a:lnTo>
                    <a:pt x="211" y="13"/>
                  </a:lnTo>
                  <a:lnTo>
                    <a:pt x="210" y="16"/>
                  </a:lnTo>
                  <a:lnTo>
                    <a:pt x="209" y="17"/>
                  </a:lnTo>
                  <a:lnTo>
                    <a:pt x="206" y="19"/>
                  </a:lnTo>
                  <a:lnTo>
                    <a:pt x="209" y="20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8"/>
                  </a:lnTo>
                  <a:lnTo>
                    <a:pt x="207" y="31"/>
                  </a:lnTo>
                  <a:lnTo>
                    <a:pt x="205" y="32"/>
                  </a:lnTo>
                  <a:lnTo>
                    <a:pt x="202" y="33"/>
                  </a:lnTo>
                  <a:lnTo>
                    <a:pt x="199" y="32"/>
                  </a:lnTo>
                  <a:lnTo>
                    <a:pt x="197" y="31"/>
                  </a:lnTo>
                  <a:lnTo>
                    <a:pt x="195" y="28"/>
                  </a:lnTo>
                  <a:lnTo>
                    <a:pt x="195" y="25"/>
                  </a:lnTo>
                  <a:lnTo>
                    <a:pt x="195" y="23"/>
                  </a:lnTo>
                  <a:lnTo>
                    <a:pt x="198" y="20"/>
                  </a:lnTo>
                  <a:lnTo>
                    <a:pt x="199" y="19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9" y="16"/>
                  </a:lnTo>
                  <a:lnTo>
                    <a:pt x="197" y="19"/>
                  </a:lnTo>
                  <a:lnTo>
                    <a:pt x="194" y="21"/>
                  </a:lnTo>
                  <a:lnTo>
                    <a:pt x="191" y="21"/>
                  </a:lnTo>
                  <a:lnTo>
                    <a:pt x="193" y="25"/>
                  </a:lnTo>
                  <a:lnTo>
                    <a:pt x="191" y="28"/>
                  </a:lnTo>
                  <a:lnTo>
                    <a:pt x="189" y="31"/>
                  </a:lnTo>
                  <a:lnTo>
                    <a:pt x="186" y="32"/>
                  </a:lnTo>
                  <a:lnTo>
                    <a:pt x="183" y="32"/>
                  </a:lnTo>
                  <a:lnTo>
                    <a:pt x="181" y="31"/>
                  </a:lnTo>
                  <a:lnTo>
                    <a:pt x="178" y="29"/>
                  </a:lnTo>
                  <a:lnTo>
                    <a:pt x="177" y="27"/>
                  </a:lnTo>
                  <a:lnTo>
                    <a:pt x="177" y="24"/>
                  </a:lnTo>
                  <a:lnTo>
                    <a:pt x="178" y="21"/>
                  </a:lnTo>
                  <a:lnTo>
                    <a:pt x="179" y="19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1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8" y="17"/>
                  </a:lnTo>
                  <a:lnTo>
                    <a:pt x="177" y="20"/>
                  </a:lnTo>
                  <a:lnTo>
                    <a:pt x="174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6" y="20"/>
                  </a:lnTo>
                  <a:lnTo>
                    <a:pt x="165" y="17"/>
                  </a:lnTo>
                  <a:lnTo>
                    <a:pt x="165" y="16"/>
                  </a:lnTo>
                  <a:lnTo>
                    <a:pt x="158" y="17"/>
                  </a:lnTo>
                  <a:lnTo>
                    <a:pt x="153" y="20"/>
                  </a:lnTo>
                  <a:lnTo>
                    <a:pt x="148" y="24"/>
                  </a:lnTo>
                  <a:lnTo>
                    <a:pt x="144" y="28"/>
                  </a:lnTo>
                  <a:lnTo>
                    <a:pt x="140" y="33"/>
                  </a:lnTo>
                  <a:lnTo>
                    <a:pt x="137" y="39"/>
                  </a:lnTo>
                  <a:lnTo>
                    <a:pt x="130" y="49"/>
                  </a:lnTo>
                  <a:lnTo>
                    <a:pt x="121" y="60"/>
                  </a:lnTo>
                  <a:lnTo>
                    <a:pt x="128" y="57"/>
                  </a:lnTo>
                  <a:lnTo>
                    <a:pt x="134" y="55"/>
                  </a:lnTo>
                  <a:lnTo>
                    <a:pt x="140" y="53"/>
                  </a:lnTo>
                  <a:lnTo>
                    <a:pt x="145" y="53"/>
                  </a:lnTo>
                  <a:lnTo>
                    <a:pt x="146" y="51"/>
                  </a:lnTo>
                  <a:lnTo>
                    <a:pt x="148" y="49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6" y="49"/>
                  </a:lnTo>
                  <a:lnTo>
                    <a:pt x="158" y="51"/>
                  </a:lnTo>
                  <a:lnTo>
                    <a:pt x="160" y="53"/>
                  </a:lnTo>
                  <a:lnTo>
                    <a:pt x="160" y="56"/>
                  </a:lnTo>
                  <a:lnTo>
                    <a:pt x="158" y="59"/>
                  </a:lnTo>
                  <a:lnTo>
                    <a:pt x="157" y="61"/>
                  </a:lnTo>
                  <a:lnTo>
                    <a:pt x="154" y="63"/>
                  </a:lnTo>
                  <a:lnTo>
                    <a:pt x="152" y="63"/>
                  </a:lnTo>
                  <a:lnTo>
                    <a:pt x="149" y="61"/>
                  </a:lnTo>
                  <a:lnTo>
                    <a:pt x="146" y="60"/>
                  </a:lnTo>
                  <a:lnTo>
                    <a:pt x="145" y="57"/>
                  </a:lnTo>
                  <a:lnTo>
                    <a:pt x="145" y="55"/>
                  </a:lnTo>
                  <a:lnTo>
                    <a:pt x="140" y="55"/>
                  </a:lnTo>
                  <a:lnTo>
                    <a:pt x="136" y="56"/>
                  </a:lnTo>
                  <a:lnTo>
                    <a:pt x="132" y="57"/>
                  </a:lnTo>
                  <a:lnTo>
                    <a:pt x="124" y="60"/>
                  </a:lnTo>
                  <a:lnTo>
                    <a:pt x="117" y="64"/>
                  </a:lnTo>
                  <a:lnTo>
                    <a:pt x="112" y="67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7" y="67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2" y="68"/>
                  </a:lnTo>
                  <a:lnTo>
                    <a:pt x="145" y="68"/>
                  </a:lnTo>
                  <a:lnTo>
                    <a:pt x="148" y="69"/>
                  </a:lnTo>
                  <a:lnTo>
                    <a:pt x="150" y="72"/>
                  </a:lnTo>
                  <a:lnTo>
                    <a:pt x="150" y="75"/>
                  </a:lnTo>
                  <a:lnTo>
                    <a:pt x="150" y="77"/>
                  </a:lnTo>
                  <a:lnTo>
                    <a:pt x="149" y="80"/>
                  </a:lnTo>
                  <a:lnTo>
                    <a:pt x="146" y="83"/>
                  </a:lnTo>
                  <a:lnTo>
                    <a:pt x="142" y="83"/>
                  </a:lnTo>
                  <a:lnTo>
                    <a:pt x="140" y="83"/>
                  </a:lnTo>
                  <a:lnTo>
                    <a:pt x="137" y="81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6" y="72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36" y="67"/>
                  </a:lnTo>
                  <a:lnTo>
                    <a:pt x="132" y="67"/>
                  </a:lnTo>
                  <a:lnTo>
                    <a:pt x="129" y="65"/>
                  </a:lnTo>
                  <a:lnTo>
                    <a:pt x="125" y="65"/>
                  </a:lnTo>
                  <a:lnTo>
                    <a:pt x="122" y="67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8" y="71"/>
                  </a:lnTo>
                  <a:lnTo>
                    <a:pt x="121" y="73"/>
                  </a:lnTo>
                  <a:lnTo>
                    <a:pt x="124" y="76"/>
                  </a:lnTo>
                  <a:lnTo>
                    <a:pt x="125" y="80"/>
                  </a:lnTo>
                  <a:lnTo>
                    <a:pt x="128" y="79"/>
                  </a:lnTo>
                  <a:lnTo>
                    <a:pt x="130" y="79"/>
                  </a:lnTo>
                  <a:lnTo>
                    <a:pt x="134" y="79"/>
                  </a:lnTo>
                  <a:lnTo>
                    <a:pt x="137" y="81"/>
                  </a:lnTo>
                  <a:lnTo>
                    <a:pt x="138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7" y="94"/>
                  </a:lnTo>
                  <a:lnTo>
                    <a:pt x="133" y="97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5" y="96"/>
                  </a:lnTo>
                  <a:lnTo>
                    <a:pt x="125" y="98"/>
                  </a:lnTo>
                  <a:lnTo>
                    <a:pt x="124" y="102"/>
                  </a:lnTo>
                  <a:lnTo>
                    <a:pt x="121" y="105"/>
                  </a:lnTo>
                  <a:lnTo>
                    <a:pt x="118" y="106"/>
                  </a:lnTo>
                  <a:lnTo>
                    <a:pt x="114" y="108"/>
                  </a:lnTo>
                  <a:lnTo>
                    <a:pt x="112" y="106"/>
                  </a:lnTo>
                  <a:lnTo>
                    <a:pt x="108" y="104"/>
                  </a:lnTo>
                  <a:lnTo>
                    <a:pt x="106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9" y="91"/>
                  </a:lnTo>
                  <a:lnTo>
                    <a:pt x="110" y="89"/>
                  </a:lnTo>
                  <a:lnTo>
                    <a:pt x="113" y="88"/>
                  </a:lnTo>
                  <a:lnTo>
                    <a:pt x="113" y="84"/>
                  </a:lnTo>
                  <a:lnTo>
                    <a:pt x="112" y="79"/>
                  </a:lnTo>
                  <a:lnTo>
                    <a:pt x="109" y="73"/>
                  </a:lnTo>
                  <a:lnTo>
                    <a:pt x="105" y="7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3" y="65"/>
                  </a:lnTo>
                  <a:lnTo>
                    <a:pt x="88" y="64"/>
                  </a:lnTo>
                  <a:lnTo>
                    <a:pt x="84" y="61"/>
                  </a:lnTo>
                  <a:lnTo>
                    <a:pt x="68" y="60"/>
                  </a:lnTo>
                  <a:lnTo>
                    <a:pt x="52" y="60"/>
                  </a:lnTo>
                  <a:lnTo>
                    <a:pt x="55" y="61"/>
                  </a:lnTo>
                  <a:lnTo>
                    <a:pt x="57" y="64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7" y="73"/>
                  </a:lnTo>
                  <a:lnTo>
                    <a:pt x="68" y="75"/>
                  </a:lnTo>
                  <a:lnTo>
                    <a:pt x="69" y="72"/>
                  </a:lnTo>
                  <a:lnTo>
                    <a:pt x="72" y="71"/>
                  </a:lnTo>
                  <a:lnTo>
                    <a:pt x="75" y="69"/>
                  </a:lnTo>
                  <a:lnTo>
                    <a:pt x="79" y="71"/>
                  </a:lnTo>
                  <a:lnTo>
                    <a:pt x="80" y="72"/>
                  </a:lnTo>
                  <a:lnTo>
                    <a:pt x="82" y="75"/>
                  </a:lnTo>
                  <a:lnTo>
                    <a:pt x="82" y="77"/>
                  </a:lnTo>
                  <a:lnTo>
                    <a:pt x="82" y="80"/>
                  </a:lnTo>
                  <a:lnTo>
                    <a:pt x="81" y="83"/>
                  </a:lnTo>
                  <a:lnTo>
                    <a:pt x="79" y="84"/>
                  </a:lnTo>
                  <a:lnTo>
                    <a:pt x="76" y="85"/>
                  </a:lnTo>
                  <a:lnTo>
                    <a:pt x="72" y="84"/>
                  </a:lnTo>
                  <a:lnTo>
                    <a:pt x="71" y="83"/>
                  </a:lnTo>
                  <a:lnTo>
                    <a:pt x="68" y="80"/>
                  </a:lnTo>
                  <a:lnTo>
                    <a:pt x="68" y="79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3" y="72"/>
                  </a:lnTo>
                  <a:lnTo>
                    <a:pt x="59" y="68"/>
                  </a:lnTo>
                  <a:lnTo>
                    <a:pt x="61" y="75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7" y="81"/>
                  </a:lnTo>
                  <a:lnTo>
                    <a:pt x="69" y="83"/>
                  </a:lnTo>
                  <a:lnTo>
                    <a:pt x="72" y="87"/>
                  </a:lnTo>
                  <a:lnTo>
                    <a:pt x="72" y="89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3" y="87"/>
                  </a:lnTo>
                  <a:lnTo>
                    <a:pt x="76" y="85"/>
                  </a:lnTo>
                  <a:lnTo>
                    <a:pt x="79" y="84"/>
                  </a:lnTo>
                  <a:lnTo>
                    <a:pt x="81" y="85"/>
                  </a:lnTo>
                  <a:lnTo>
                    <a:pt x="84" y="87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6" y="93"/>
                  </a:lnTo>
                  <a:lnTo>
                    <a:pt x="85" y="96"/>
                  </a:lnTo>
                  <a:lnTo>
                    <a:pt x="82" y="98"/>
                  </a:lnTo>
                  <a:lnTo>
                    <a:pt x="80" y="98"/>
                  </a:lnTo>
                  <a:lnTo>
                    <a:pt x="77" y="98"/>
                  </a:lnTo>
                  <a:lnTo>
                    <a:pt x="75" y="97"/>
                  </a:lnTo>
                  <a:lnTo>
                    <a:pt x="73" y="96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94"/>
                  </a:lnTo>
                  <a:lnTo>
                    <a:pt x="69" y="97"/>
                  </a:lnTo>
                  <a:lnTo>
                    <a:pt x="65" y="98"/>
                  </a:lnTo>
                  <a:lnTo>
                    <a:pt x="63" y="100"/>
                  </a:lnTo>
                  <a:lnTo>
                    <a:pt x="60" y="98"/>
                  </a:lnTo>
                  <a:lnTo>
                    <a:pt x="57" y="97"/>
                  </a:lnTo>
                  <a:lnTo>
                    <a:pt x="57" y="101"/>
                  </a:lnTo>
                  <a:lnTo>
                    <a:pt x="56" y="104"/>
                  </a:lnTo>
                  <a:lnTo>
                    <a:pt x="55" y="106"/>
                  </a:lnTo>
                  <a:lnTo>
                    <a:pt x="51" y="109"/>
                  </a:lnTo>
                  <a:lnTo>
                    <a:pt x="48" y="109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6" y="112"/>
                  </a:lnTo>
                  <a:lnTo>
                    <a:pt x="32" y="112"/>
                  </a:lnTo>
                  <a:lnTo>
                    <a:pt x="29" y="110"/>
                  </a:lnTo>
                  <a:lnTo>
                    <a:pt x="28" y="109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7" y="100"/>
                  </a:lnTo>
                  <a:lnTo>
                    <a:pt x="28" y="98"/>
                  </a:lnTo>
                  <a:lnTo>
                    <a:pt x="29" y="97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5" y="85"/>
                  </a:lnTo>
                  <a:lnTo>
                    <a:pt x="28" y="84"/>
                  </a:lnTo>
                  <a:lnTo>
                    <a:pt x="31" y="83"/>
                  </a:lnTo>
                  <a:lnTo>
                    <a:pt x="33" y="84"/>
                  </a:lnTo>
                  <a:lnTo>
                    <a:pt x="36" y="85"/>
                  </a:lnTo>
                  <a:lnTo>
                    <a:pt x="39" y="87"/>
                  </a:lnTo>
                  <a:lnTo>
                    <a:pt x="39" y="89"/>
                  </a:lnTo>
                  <a:lnTo>
                    <a:pt x="40" y="87"/>
                  </a:lnTo>
                  <a:lnTo>
                    <a:pt x="39" y="85"/>
                  </a:lnTo>
                  <a:lnTo>
                    <a:pt x="36" y="83"/>
                  </a:lnTo>
                  <a:lnTo>
                    <a:pt x="36" y="80"/>
                  </a:lnTo>
                  <a:lnTo>
                    <a:pt x="36" y="77"/>
                  </a:lnTo>
                  <a:lnTo>
                    <a:pt x="37" y="75"/>
                  </a:lnTo>
                  <a:lnTo>
                    <a:pt x="40" y="73"/>
                  </a:lnTo>
                  <a:lnTo>
                    <a:pt x="43" y="72"/>
                  </a:lnTo>
                  <a:lnTo>
                    <a:pt x="43" y="67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19" y="65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11" y="65"/>
                  </a:lnTo>
                  <a:lnTo>
                    <a:pt x="23" y="63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55" y="57"/>
                  </a:lnTo>
                  <a:lnTo>
                    <a:pt x="61" y="55"/>
                  </a:lnTo>
                  <a:lnTo>
                    <a:pt x="68" y="51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5" y="41"/>
                  </a:lnTo>
                  <a:lnTo>
                    <a:pt x="75" y="37"/>
                  </a:lnTo>
                  <a:lnTo>
                    <a:pt x="75" y="33"/>
                  </a:lnTo>
                  <a:lnTo>
                    <a:pt x="72" y="29"/>
                  </a:lnTo>
                  <a:lnTo>
                    <a:pt x="69" y="27"/>
                  </a:lnTo>
                  <a:lnTo>
                    <a:pt x="68" y="23"/>
                  </a:lnTo>
                  <a:lnTo>
                    <a:pt x="68" y="20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8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6" y="8"/>
                  </a:lnTo>
                  <a:lnTo>
                    <a:pt x="97" y="9"/>
                  </a:lnTo>
                  <a:lnTo>
                    <a:pt x="98" y="7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3635"/>
            <p:cNvSpPr/>
            <p:nvPr/>
          </p:nvSpPr>
          <p:spPr bwMode="auto">
            <a:xfrm>
              <a:off x="3210588" y="3901681"/>
              <a:ext cx="40158" cy="40158"/>
            </a:xfrm>
            <a:custGeom>
              <a:gdLst>
                <a:gd fmla="*/ 6 w 12" name="T0"/>
                <a:gd fmla="*/ 0 h 12" name="T1"/>
                <a:gd fmla="*/ 10 w 12" name="T2"/>
                <a:gd fmla="*/ 0 h 12" name="T3"/>
                <a:gd fmla="*/ 12 w 12" name="T4"/>
                <a:gd fmla="*/ 2 h 12" name="T5"/>
                <a:gd fmla="*/ 12 w 12" name="T6"/>
                <a:gd fmla="*/ 6 h 12" name="T7"/>
                <a:gd fmla="*/ 10 w 12" name="T8"/>
                <a:gd fmla="*/ 9 h 12" name="T9"/>
                <a:gd fmla="*/ 9 w 12" name="T10"/>
                <a:gd fmla="*/ 10 h 12" name="T11"/>
                <a:gd fmla="*/ 5 w 12" name="T12"/>
                <a:gd fmla="*/ 12 h 12" name="T13"/>
                <a:gd fmla="*/ 2 w 12" name="T14"/>
                <a:gd fmla="*/ 10 h 12" name="T15"/>
                <a:gd fmla="*/ 0 w 12" name="T16"/>
                <a:gd fmla="*/ 8 h 12" name="T17"/>
                <a:gd fmla="*/ 0 w 12" name="T18"/>
                <a:gd fmla="*/ 5 h 12" name="T19"/>
                <a:gd fmla="*/ 1 w 12" name="T20"/>
                <a:gd fmla="*/ 1 h 12" name="T21"/>
                <a:gd fmla="*/ 4 w 12" name="T22"/>
                <a:gd fmla="*/ 0 h 12" name="T23"/>
                <a:gd fmla="*/ 6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3636"/>
            <p:cNvSpPr>
              <a:spLocks noEditPoints="1"/>
            </p:cNvSpPr>
            <p:nvPr/>
          </p:nvSpPr>
          <p:spPr bwMode="auto">
            <a:xfrm>
              <a:off x="1828487" y="3901681"/>
              <a:ext cx="394886" cy="398233"/>
            </a:xfrm>
            <a:custGeom>
              <a:gdLst>
                <a:gd fmla="*/ 46 w 118" name="T0"/>
                <a:gd fmla="*/ 82 h 119" name="T1"/>
                <a:gd fmla="*/ 54 w 118" name="T2"/>
                <a:gd fmla="*/ 87 h 119" name="T3"/>
                <a:gd fmla="*/ 48 w 118" name="T4"/>
                <a:gd fmla="*/ 81 h 119" name="T5"/>
                <a:gd fmla="*/ 64 w 118" name="T6"/>
                <a:gd fmla="*/ 85 h 119" name="T7"/>
                <a:gd fmla="*/ 46 w 118" name="T8"/>
                <a:gd fmla="*/ 53 h 119" name="T9"/>
                <a:gd fmla="*/ 75 w 118" name="T10"/>
                <a:gd fmla="*/ 46 h 119" name="T11"/>
                <a:gd fmla="*/ 72 w 118" name="T12"/>
                <a:gd fmla="*/ 65 h 119" name="T13"/>
                <a:gd fmla="*/ 85 w 118" name="T14"/>
                <a:gd fmla="*/ 71 h 119" name="T15"/>
                <a:gd fmla="*/ 91 w 118" name="T16"/>
                <a:gd fmla="*/ 50 h 119" name="T17"/>
                <a:gd fmla="*/ 77 w 118" name="T18"/>
                <a:gd fmla="*/ 49 h 119" name="T19"/>
                <a:gd fmla="*/ 95 w 118" name="T20"/>
                <a:gd fmla="*/ 42 h 119" name="T21"/>
                <a:gd fmla="*/ 94 w 118" name="T22"/>
                <a:gd fmla="*/ 50 h 119" name="T23"/>
                <a:gd fmla="*/ 26 w 118" name="T24"/>
                <a:gd fmla="*/ 45 h 119" name="T25"/>
                <a:gd fmla="*/ 28 w 118" name="T26"/>
                <a:gd fmla="*/ 38 h 119" name="T27"/>
                <a:gd fmla="*/ 40 w 118" name="T28"/>
                <a:gd fmla="*/ 43 h 119" name="T29"/>
                <a:gd fmla="*/ 79 w 118" name="T30"/>
                <a:gd fmla="*/ 35 h 119" name="T31"/>
                <a:gd fmla="*/ 82 w 118" name="T32"/>
                <a:gd fmla="*/ 35 h 119" name="T33"/>
                <a:gd fmla="*/ 41 w 118" name="T34"/>
                <a:gd fmla="*/ 38 h 119" name="T35"/>
                <a:gd fmla="*/ 56 w 118" name="T36"/>
                <a:gd fmla="*/ 57 h 119" name="T37"/>
                <a:gd fmla="*/ 53 w 118" name="T38"/>
                <a:gd fmla="*/ 42 h 119" name="T39"/>
                <a:gd fmla="*/ 37 w 118" name="T40"/>
                <a:gd fmla="*/ 2 h 119" name="T41"/>
                <a:gd fmla="*/ 33 w 118" name="T42"/>
                <a:gd fmla="*/ 17 h 119" name="T43"/>
                <a:gd fmla="*/ 41 w 118" name="T44"/>
                <a:gd fmla="*/ 26 h 119" name="T45"/>
                <a:gd fmla="*/ 58 w 118" name="T46"/>
                <a:gd fmla="*/ 54 h 119" name="T47"/>
                <a:gd fmla="*/ 70 w 118" name="T48"/>
                <a:gd fmla="*/ 57 h 119" name="T49"/>
                <a:gd fmla="*/ 62 w 118" name="T50"/>
                <a:gd fmla="*/ 43 h 119" name="T51"/>
                <a:gd fmla="*/ 65 w 118" name="T52"/>
                <a:gd fmla="*/ 27 h 119" name="T53"/>
                <a:gd fmla="*/ 78 w 118" name="T54"/>
                <a:gd fmla="*/ 14 h 119" name="T55"/>
                <a:gd fmla="*/ 93 w 118" name="T56"/>
                <a:gd fmla="*/ 23 h 119" name="T57"/>
                <a:gd fmla="*/ 109 w 118" name="T58"/>
                <a:gd fmla="*/ 31 h 119" name="T59"/>
                <a:gd fmla="*/ 99 w 118" name="T60"/>
                <a:gd fmla="*/ 43 h 119" name="T61"/>
                <a:gd fmla="*/ 86 w 118" name="T62"/>
                <a:gd fmla="*/ 66 h 119" name="T63"/>
                <a:gd fmla="*/ 98 w 118" name="T64"/>
                <a:gd fmla="*/ 86 h 119" name="T65"/>
                <a:gd fmla="*/ 107 w 118" name="T66"/>
                <a:gd fmla="*/ 89 h 119" name="T67"/>
                <a:gd fmla="*/ 74 w 118" name="T68"/>
                <a:gd fmla="*/ 86 h 119" name="T69"/>
                <a:gd fmla="*/ 66 w 118" name="T70"/>
                <a:gd fmla="*/ 97 h 119" name="T71"/>
                <a:gd fmla="*/ 52 w 118" name="T72"/>
                <a:gd fmla="*/ 104 h 119" name="T73"/>
                <a:gd fmla="*/ 49 w 118" name="T74"/>
                <a:gd fmla="*/ 119 h 119" name="T75"/>
                <a:gd fmla="*/ 38 w 118" name="T76"/>
                <a:gd fmla="*/ 107 h 119" name="T77"/>
                <a:gd fmla="*/ 50 w 118" name="T78"/>
                <a:gd fmla="*/ 101 h 119" name="T79"/>
                <a:gd fmla="*/ 45 w 118" name="T80"/>
                <a:gd fmla="*/ 93 h 119" name="T81"/>
                <a:gd fmla="*/ 38 w 118" name="T82"/>
                <a:gd fmla="*/ 106 h 119" name="T83"/>
                <a:gd fmla="*/ 25 w 118" name="T84"/>
                <a:gd fmla="*/ 114 h 119" name="T85"/>
                <a:gd fmla="*/ 26 w 118" name="T86"/>
                <a:gd fmla="*/ 99 h 119" name="T87"/>
                <a:gd fmla="*/ 30 w 118" name="T88"/>
                <a:gd fmla="*/ 81 h 119" name="T89"/>
                <a:gd fmla="*/ 37 w 118" name="T90"/>
                <a:gd fmla="*/ 62 h 119" name="T91"/>
                <a:gd fmla="*/ 52 w 118" name="T92"/>
                <a:gd fmla="*/ 74 h 119" name="T93"/>
                <a:gd fmla="*/ 74 w 118" name="T94"/>
                <a:gd fmla="*/ 86 h 119" name="T95"/>
                <a:gd fmla="*/ 73 w 118" name="T96"/>
                <a:gd fmla="*/ 69 h 119" name="T97"/>
                <a:gd fmla="*/ 62 w 118" name="T98"/>
                <a:gd fmla="*/ 62 h 119" name="T99"/>
                <a:gd fmla="*/ 49 w 118" name="T100"/>
                <a:gd fmla="*/ 55 h 119" name="T101"/>
                <a:gd fmla="*/ 36 w 118" name="T102"/>
                <a:gd fmla="*/ 59 h 119" name="T103"/>
                <a:gd fmla="*/ 25 w 118" name="T104"/>
                <a:gd fmla="*/ 49 h 119" name="T105"/>
                <a:gd fmla="*/ 18 w 118" name="T106"/>
                <a:gd fmla="*/ 54 h 119" name="T107"/>
                <a:gd fmla="*/ 30 w 118" name="T108"/>
                <a:gd fmla="*/ 65 h 119" name="T109"/>
                <a:gd fmla="*/ 16 w 118" name="T110"/>
                <a:gd fmla="*/ 66 h 119" name="T111"/>
                <a:gd fmla="*/ 1 w 118" name="T112"/>
                <a:gd fmla="*/ 62 h 119" name="T113"/>
                <a:gd fmla="*/ 6 w 118" name="T114"/>
                <a:gd fmla="*/ 49 h 119" name="T115"/>
                <a:gd fmla="*/ 17 w 118" name="T116"/>
                <a:gd fmla="*/ 31 h 119" name="T117"/>
                <a:gd fmla="*/ 26 w 118" name="T118"/>
                <a:gd fmla="*/ 17 h 119" name="T119"/>
                <a:gd fmla="*/ 24 w 118" name="T120"/>
                <a:gd fmla="*/ 6 h 1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19" w="118">
                  <a:moveTo>
                    <a:pt x="66" y="89"/>
                  </a:moveTo>
                  <a:lnTo>
                    <a:pt x="64" y="89"/>
                  </a:lnTo>
                  <a:lnTo>
                    <a:pt x="62" y="89"/>
                  </a:lnTo>
                  <a:lnTo>
                    <a:pt x="64" y="90"/>
                  </a:lnTo>
                  <a:lnTo>
                    <a:pt x="66" y="89"/>
                  </a:lnTo>
                  <a:close/>
                  <a:moveTo>
                    <a:pt x="46" y="82"/>
                  </a:moveTo>
                  <a:lnTo>
                    <a:pt x="45" y="83"/>
                  </a:lnTo>
                  <a:lnTo>
                    <a:pt x="42" y="83"/>
                  </a:lnTo>
                  <a:lnTo>
                    <a:pt x="44" y="86"/>
                  </a:lnTo>
                  <a:lnTo>
                    <a:pt x="45" y="89"/>
                  </a:lnTo>
                  <a:lnTo>
                    <a:pt x="52" y="89"/>
                  </a:lnTo>
                  <a:lnTo>
                    <a:pt x="54" y="87"/>
                  </a:lnTo>
                  <a:lnTo>
                    <a:pt x="56" y="87"/>
                  </a:lnTo>
                  <a:lnTo>
                    <a:pt x="52" y="85"/>
                  </a:lnTo>
                  <a:lnTo>
                    <a:pt x="46" y="82"/>
                  </a:lnTo>
                  <a:close/>
                  <a:moveTo>
                    <a:pt x="52" y="75"/>
                  </a:moveTo>
                  <a:lnTo>
                    <a:pt x="50" y="78"/>
                  </a:lnTo>
                  <a:lnTo>
                    <a:pt x="48" y="81"/>
                  </a:lnTo>
                  <a:lnTo>
                    <a:pt x="50" y="83"/>
                  </a:lnTo>
                  <a:lnTo>
                    <a:pt x="54" y="85"/>
                  </a:lnTo>
                  <a:lnTo>
                    <a:pt x="60" y="87"/>
                  </a:lnTo>
                  <a:lnTo>
                    <a:pt x="64" y="87"/>
                  </a:lnTo>
                  <a:lnTo>
                    <a:pt x="69" y="86"/>
                  </a:lnTo>
                  <a:lnTo>
                    <a:pt x="64" y="85"/>
                  </a:lnTo>
                  <a:lnTo>
                    <a:pt x="58" y="82"/>
                  </a:lnTo>
                  <a:lnTo>
                    <a:pt x="54" y="78"/>
                  </a:lnTo>
                  <a:lnTo>
                    <a:pt x="52" y="75"/>
                  </a:lnTo>
                  <a:close/>
                  <a:moveTo>
                    <a:pt x="45" y="49"/>
                  </a:moveTo>
                  <a:lnTo>
                    <a:pt x="46" y="51"/>
                  </a:lnTo>
                  <a:lnTo>
                    <a:pt x="46" y="53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0" y="55"/>
                  </a:lnTo>
                  <a:lnTo>
                    <a:pt x="48" y="53"/>
                  </a:lnTo>
                  <a:lnTo>
                    <a:pt x="45" y="49"/>
                  </a:lnTo>
                  <a:close/>
                  <a:moveTo>
                    <a:pt x="75" y="46"/>
                  </a:moveTo>
                  <a:lnTo>
                    <a:pt x="73" y="47"/>
                  </a:lnTo>
                  <a:lnTo>
                    <a:pt x="73" y="50"/>
                  </a:lnTo>
                  <a:lnTo>
                    <a:pt x="72" y="53"/>
                  </a:lnTo>
                  <a:lnTo>
                    <a:pt x="72" y="57"/>
                  </a:lnTo>
                  <a:lnTo>
                    <a:pt x="72" y="61"/>
                  </a:lnTo>
                  <a:lnTo>
                    <a:pt x="72" y="65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9" y="73"/>
                  </a:lnTo>
                  <a:lnTo>
                    <a:pt x="85" y="78"/>
                  </a:lnTo>
                  <a:lnTo>
                    <a:pt x="85" y="71"/>
                  </a:lnTo>
                  <a:lnTo>
                    <a:pt x="85" y="66"/>
                  </a:lnTo>
                  <a:lnTo>
                    <a:pt x="87" y="61"/>
                  </a:lnTo>
                  <a:lnTo>
                    <a:pt x="90" y="57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1" y="50"/>
                  </a:lnTo>
                  <a:lnTo>
                    <a:pt x="90" y="51"/>
                  </a:lnTo>
                  <a:lnTo>
                    <a:pt x="89" y="53"/>
                  </a:lnTo>
                  <a:lnTo>
                    <a:pt x="85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7" y="49"/>
                  </a:lnTo>
                  <a:lnTo>
                    <a:pt x="75" y="46"/>
                  </a:lnTo>
                  <a:close/>
                  <a:moveTo>
                    <a:pt x="95" y="42"/>
                  </a:moveTo>
                  <a:lnTo>
                    <a:pt x="97" y="45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5" y="42"/>
                  </a:lnTo>
                  <a:close/>
                  <a:moveTo>
                    <a:pt x="93" y="39"/>
                  </a:moveTo>
                  <a:lnTo>
                    <a:pt x="91" y="39"/>
                  </a:lnTo>
                  <a:lnTo>
                    <a:pt x="91" y="41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4" y="50"/>
                  </a:lnTo>
                  <a:lnTo>
                    <a:pt x="95" y="47"/>
                  </a:lnTo>
                  <a:lnTo>
                    <a:pt x="95" y="43"/>
                  </a:lnTo>
                  <a:lnTo>
                    <a:pt x="93" y="39"/>
                  </a:lnTo>
                  <a:close/>
                  <a:moveTo>
                    <a:pt x="26" y="38"/>
                  </a:moveTo>
                  <a:lnTo>
                    <a:pt x="26" y="42"/>
                  </a:lnTo>
                  <a:lnTo>
                    <a:pt x="26" y="45"/>
                  </a:lnTo>
                  <a:lnTo>
                    <a:pt x="30" y="47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3"/>
                  </a:lnTo>
                  <a:lnTo>
                    <a:pt x="33" y="38"/>
                  </a:lnTo>
                  <a:lnTo>
                    <a:pt x="28" y="38"/>
                  </a:lnTo>
                  <a:lnTo>
                    <a:pt x="26" y="38"/>
                  </a:lnTo>
                  <a:close/>
                  <a:moveTo>
                    <a:pt x="38" y="35"/>
                  </a:moveTo>
                  <a:lnTo>
                    <a:pt x="36" y="37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1" y="41"/>
                  </a:lnTo>
                  <a:lnTo>
                    <a:pt x="38" y="35"/>
                  </a:lnTo>
                  <a:close/>
                  <a:moveTo>
                    <a:pt x="82" y="34"/>
                  </a:moveTo>
                  <a:lnTo>
                    <a:pt x="79" y="35"/>
                  </a:lnTo>
                  <a:lnTo>
                    <a:pt x="77" y="35"/>
                  </a:lnTo>
                  <a:lnTo>
                    <a:pt x="78" y="37"/>
                  </a:lnTo>
                  <a:lnTo>
                    <a:pt x="78" y="39"/>
                  </a:lnTo>
                  <a:lnTo>
                    <a:pt x="81" y="37"/>
                  </a:lnTo>
                  <a:lnTo>
                    <a:pt x="82" y="37"/>
                  </a:lnTo>
                  <a:lnTo>
                    <a:pt x="82" y="35"/>
                  </a:lnTo>
                  <a:lnTo>
                    <a:pt x="82" y="34"/>
                  </a:lnTo>
                  <a:close/>
                  <a:moveTo>
                    <a:pt x="41" y="27"/>
                  </a:moveTo>
                  <a:lnTo>
                    <a:pt x="41" y="30"/>
                  </a:lnTo>
                  <a:lnTo>
                    <a:pt x="40" y="33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4" y="41"/>
                  </a:lnTo>
                  <a:lnTo>
                    <a:pt x="45" y="45"/>
                  </a:lnTo>
                  <a:lnTo>
                    <a:pt x="46" y="49"/>
                  </a:lnTo>
                  <a:lnTo>
                    <a:pt x="49" y="51"/>
                  </a:lnTo>
                  <a:lnTo>
                    <a:pt x="52" y="55"/>
                  </a:lnTo>
                  <a:lnTo>
                    <a:pt x="56" y="57"/>
                  </a:lnTo>
                  <a:lnTo>
                    <a:pt x="57" y="58"/>
                  </a:lnTo>
                  <a:lnTo>
                    <a:pt x="61" y="59"/>
                  </a:lnTo>
                  <a:lnTo>
                    <a:pt x="58" y="55"/>
                  </a:lnTo>
                  <a:lnTo>
                    <a:pt x="57" y="51"/>
                  </a:lnTo>
                  <a:lnTo>
                    <a:pt x="54" y="46"/>
                  </a:lnTo>
                  <a:lnTo>
                    <a:pt x="53" y="42"/>
                  </a:lnTo>
                  <a:lnTo>
                    <a:pt x="50" y="37"/>
                  </a:lnTo>
                  <a:lnTo>
                    <a:pt x="46" y="31"/>
                  </a:lnTo>
                  <a:lnTo>
                    <a:pt x="41" y="27"/>
                  </a:lnTo>
                  <a:close/>
                  <a:moveTo>
                    <a:pt x="30" y="0"/>
                  </a:moveTo>
                  <a:lnTo>
                    <a:pt x="34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6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6" y="18"/>
                  </a:lnTo>
                  <a:lnTo>
                    <a:pt x="38" y="19"/>
                  </a:lnTo>
                  <a:lnTo>
                    <a:pt x="40" y="22"/>
                  </a:lnTo>
                  <a:lnTo>
                    <a:pt x="41" y="26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3" y="38"/>
                  </a:lnTo>
                  <a:lnTo>
                    <a:pt x="56" y="43"/>
                  </a:lnTo>
                  <a:lnTo>
                    <a:pt x="57" y="49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4" y="61"/>
                  </a:lnTo>
                  <a:lnTo>
                    <a:pt x="64" y="61"/>
                  </a:lnTo>
                  <a:lnTo>
                    <a:pt x="70" y="65"/>
                  </a:lnTo>
                  <a:lnTo>
                    <a:pt x="70" y="61"/>
                  </a:lnTo>
                  <a:lnTo>
                    <a:pt x="70" y="57"/>
                  </a:lnTo>
                  <a:lnTo>
                    <a:pt x="72" y="53"/>
                  </a:lnTo>
                  <a:lnTo>
                    <a:pt x="72" y="49"/>
                  </a:lnTo>
                  <a:lnTo>
                    <a:pt x="69" y="49"/>
                  </a:lnTo>
                  <a:lnTo>
                    <a:pt x="66" y="47"/>
                  </a:lnTo>
                  <a:lnTo>
                    <a:pt x="64" y="46"/>
                  </a:lnTo>
                  <a:lnTo>
                    <a:pt x="62" y="43"/>
                  </a:lnTo>
                  <a:lnTo>
                    <a:pt x="61" y="39"/>
                  </a:lnTo>
                  <a:lnTo>
                    <a:pt x="62" y="37"/>
                  </a:lnTo>
                  <a:lnTo>
                    <a:pt x="64" y="34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27"/>
                  </a:lnTo>
                  <a:lnTo>
                    <a:pt x="65" y="23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6"/>
                  </a:lnTo>
                  <a:lnTo>
                    <a:pt x="85" y="18"/>
                  </a:lnTo>
                  <a:lnTo>
                    <a:pt x="86" y="21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5" y="25"/>
                  </a:lnTo>
                  <a:lnTo>
                    <a:pt x="97" y="27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7" y="29"/>
                  </a:lnTo>
                  <a:lnTo>
                    <a:pt x="109" y="31"/>
                  </a:lnTo>
                  <a:lnTo>
                    <a:pt x="109" y="34"/>
                  </a:lnTo>
                  <a:lnTo>
                    <a:pt x="109" y="38"/>
                  </a:lnTo>
                  <a:lnTo>
                    <a:pt x="107" y="41"/>
                  </a:lnTo>
                  <a:lnTo>
                    <a:pt x="105" y="42"/>
                  </a:lnTo>
                  <a:lnTo>
                    <a:pt x="102" y="43"/>
                  </a:lnTo>
                  <a:lnTo>
                    <a:pt x="99" y="43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0" y="59"/>
                  </a:lnTo>
                  <a:lnTo>
                    <a:pt x="86" y="66"/>
                  </a:lnTo>
                  <a:lnTo>
                    <a:pt x="86" y="70"/>
                  </a:lnTo>
                  <a:lnTo>
                    <a:pt x="86" y="74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91" y="83"/>
                  </a:lnTo>
                  <a:lnTo>
                    <a:pt x="98" y="86"/>
                  </a:lnTo>
                  <a:lnTo>
                    <a:pt x="107" y="87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7" y="90"/>
                  </a:lnTo>
                  <a:lnTo>
                    <a:pt x="107" y="89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3" y="86"/>
                  </a:lnTo>
                  <a:lnTo>
                    <a:pt x="83" y="86"/>
                  </a:lnTo>
                  <a:lnTo>
                    <a:pt x="74" y="86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0" y="87"/>
                  </a:lnTo>
                  <a:lnTo>
                    <a:pt x="64" y="91"/>
                  </a:lnTo>
                  <a:lnTo>
                    <a:pt x="65" y="94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2" y="102"/>
                  </a:lnTo>
                  <a:lnTo>
                    <a:pt x="60" y="103"/>
                  </a:lnTo>
                  <a:lnTo>
                    <a:pt x="56" y="104"/>
                  </a:lnTo>
                  <a:lnTo>
                    <a:pt x="53" y="103"/>
                  </a:lnTo>
                  <a:lnTo>
                    <a:pt x="52" y="104"/>
                  </a:lnTo>
                  <a:lnTo>
                    <a:pt x="53" y="106"/>
                  </a:lnTo>
                  <a:lnTo>
                    <a:pt x="54" y="108"/>
                  </a:lnTo>
                  <a:lnTo>
                    <a:pt x="56" y="111"/>
                  </a:lnTo>
                  <a:lnTo>
                    <a:pt x="54" y="115"/>
                  </a:lnTo>
                  <a:lnTo>
                    <a:pt x="52" y="118"/>
                  </a:lnTo>
                  <a:lnTo>
                    <a:pt x="49" y="119"/>
                  </a:lnTo>
                  <a:lnTo>
                    <a:pt x="46" y="119"/>
                  </a:lnTo>
                  <a:lnTo>
                    <a:pt x="42" y="119"/>
                  </a:lnTo>
                  <a:lnTo>
                    <a:pt x="40" y="116"/>
                  </a:lnTo>
                  <a:lnTo>
                    <a:pt x="38" y="114"/>
                  </a:lnTo>
                  <a:lnTo>
                    <a:pt x="38" y="110"/>
                  </a:lnTo>
                  <a:lnTo>
                    <a:pt x="38" y="107"/>
                  </a:lnTo>
                  <a:lnTo>
                    <a:pt x="41" y="104"/>
                  </a:lnTo>
                  <a:lnTo>
                    <a:pt x="45" y="103"/>
                  </a:lnTo>
                  <a:lnTo>
                    <a:pt x="48" y="103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0" y="101"/>
                  </a:lnTo>
                  <a:lnTo>
                    <a:pt x="49" y="98"/>
                  </a:lnTo>
                  <a:lnTo>
                    <a:pt x="49" y="95"/>
                  </a:lnTo>
                  <a:lnTo>
                    <a:pt x="49" y="93"/>
                  </a:lnTo>
                  <a:lnTo>
                    <a:pt x="50" y="90"/>
                  </a:lnTo>
                  <a:lnTo>
                    <a:pt x="45" y="90"/>
                  </a:lnTo>
                  <a:lnTo>
                    <a:pt x="45" y="93"/>
                  </a:lnTo>
                  <a:lnTo>
                    <a:pt x="44" y="95"/>
                  </a:lnTo>
                  <a:lnTo>
                    <a:pt x="42" y="98"/>
                  </a:lnTo>
                  <a:lnTo>
                    <a:pt x="40" y="101"/>
                  </a:lnTo>
                  <a:lnTo>
                    <a:pt x="36" y="102"/>
                  </a:lnTo>
                  <a:lnTo>
                    <a:pt x="37" y="102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7" y="112"/>
                  </a:lnTo>
                  <a:lnTo>
                    <a:pt x="34" y="114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5" y="114"/>
                  </a:lnTo>
                  <a:lnTo>
                    <a:pt x="22" y="111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2" y="102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4" y="95"/>
                  </a:lnTo>
                  <a:lnTo>
                    <a:pt x="22" y="91"/>
                  </a:lnTo>
                  <a:lnTo>
                    <a:pt x="24" y="87"/>
                  </a:lnTo>
                  <a:lnTo>
                    <a:pt x="25" y="83"/>
                  </a:lnTo>
                  <a:lnTo>
                    <a:pt x="28" y="82"/>
                  </a:lnTo>
                  <a:lnTo>
                    <a:pt x="30" y="81"/>
                  </a:lnTo>
                  <a:lnTo>
                    <a:pt x="33" y="79"/>
                  </a:lnTo>
                  <a:lnTo>
                    <a:pt x="32" y="77"/>
                  </a:lnTo>
                  <a:lnTo>
                    <a:pt x="30" y="73"/>
                  </a:lnTo>
                  <a:lnTo>
                    <a:pt x="30" y="69"/>
                  </a:lnTo>
                  <a:lnTo>
                    <a:pt x="33" y="65"/>
                  </a:lnTo>
                  <a:lnTo>
                    <a:pt x="37" y="62"/>
                  </a:lnTo>
                  <a:lnTo>
                    <a:pt x="41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7"/>
                  </a:lnTo>
                  <a:lnTo>
                    <a:pt x="52" y="71"/>
                  </a:lnTo>
                  <a:lnTo>
                    <a:pt x="52" y="74"/>
                  </a:lnTo>
                  <a:lnTo>
                    <a:pt x="56" y="77"/>
                  </a:lnTo>
                  <a:lnTo>
                    <a:pt x="60" y="81"/>
                  </a:lnTo>
                  <a:lnTo>
                    <a:pt x="64" y="83"/>
                  </a:lnTo>
                  <a:lnTo>
                    <a:pt x="68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3" y="85"/>
                  </a:lnTo>
                  <a:lnTo>
                    <a:pt x="94" y="85"/>
                  </a:lnTo>
                  <a:lnTo>
                    <a:pt x="87" y="81"/>
                  </a:lnTo>
                  <a:lnTo>
                    <a:pt x="81" y="75"/>
                  </a:lnTo>
                  <a:lnTo>
                    <a:pt x="74" y="70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69" y="65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1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49" y="57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5" y="55"/>
                  </a:lnTo>
                  <a:lnTo>
                    <a:pt x="44" y="58"/>
                  </a:lnTo>
                  <a:lnTo>
                    <a:pt x="41" y="59"/>
                  </a:lnTo>
                  <a:lnTo>
                    <a:pt x="38" y="61"/>
                  </a:lnTo>
                  <a:lnTo>
                    <a:pt x="36" y="59"/>
                  </a:lnTo>
                  <a:lnTo>
                    <a:pt x="32" y="58"/>
                  </a:lnTo>
                  <a:lnTo>
                    <a:pt x="30" y="55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6" y="46"/>
                  </a:lnTo>
                  <a:lnTo>
                    <a:pt x="25" y="49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4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28" y="55"/>
                  </a:lnTo>
                  <a:lnTo>
                    <a:pt x="30" y="58"/>
                  </a:lnTo>
                  <a:lnTo>
                    <a:pt x="32" y="61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6" y="69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7" y="69"/>
                  </a:lnTo>
                  <a:lnTo>
                    <a:pt x="16" y="66"/>
                  </a:lnTo>
                  <a:lnTo>
                    <a:pt x="14" y="62"/>
                  </a:lnTo>
                  <a:lnTo>
                    <a:pt x="13" y="63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4" y="65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9" y="33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1" y="22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3637"/>
            <p:cNvSpPr/>
            <p:nvPr/>
          </p:nvSpPr>
          <p:spPr bwMode="auto">
            <a:xfrm>
              <a:off x="1955654" y="3928453"/>
              <a:ext cx="60237" cy="56891"/>
            </a:xfrm>
            <a:custGeom>
              <a:gdLst>
                <a:gd fmla="*/ 8 w 18" name="T0"/>
                <a:gd fmla="*/ 0 h 17" name="T1"/>
                <a:gd fmla="*/ 11 w 18" name="T2"/>
                <a:gd fmla="*/ 0 h 17" name="T3"/>
                <a:gd fmla="*/ 14 w 18" name="T4"/>
                <a:gd fmla="*/ 1 h 17" name="T5"/>
                <a:gd fmla="*/ 16 w 18" name="T6"/>
                <a:gd fmla="*/ 4 h 17" name="T7"/>
                <a:gd fmla="*/ 18 w 18" name="T8"/>
                <a:gd fmla="*/ 6 h 17" name="T9"/>
                <a:gd fmla="*/ 18 w 18" name="T10"/>
                <a:gd fmla="*/ 10 h 17" name="T11"/>
                <a:gd fmla="*/ 16 w 18" name="T12"/>
                <a:gd fmla="*/ 13 h 17" name="T13"/>
                <a:gd fmla="*/ 14 w 18" name="T14"/>
                <a:gd fmla="*/ 15 h 17" name="T15"/>
                <a:gd fmla="*/ 11 w 18" name="T16"/>
                <a:gd fmla="*/ 17 h 17" name="T17"/>
                <a:gd fmla="*/ 7 w 18" name="T18"/>
                <a:gd fmla="*/ 17 h 17" name="T19"/>
                <a:gd fmla="*/ 4 w 18" name="T20"/>
                <a:gd fmla="*/ 15 h 17" name="T21"/>
                <a:gd fmla="*/ 2 w 18" name="T22"/>
                <a:gd fmla="*/ 13 h 17" name="T23"/>
                <a:gd fmla="*/ 0 w 18" name="T24"/>
                <a:gd fmla="*/ 10 h 17" name="T25"/>
                <a:gd fmla="*/ 0 w 18" name="T26"/>
                <a:gd fmla="*/ 6 h 17" name="T27"/>
                <a:gd fmla="*/ 2 w 18" name="T28"/>
                <a:gd fmla="*/ 4 h 17" name="T29"/>
                <a:gd fmla="*/ 4 w 18" name="T30"/>
                <a:gd fmla="*/ 1 h 17" name="T31"/>
                <a:gd fmla="*/ 8 w 18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18">
                  <a:moveTo>
                    <a:pt x="8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3638"/>
            <p:cNvSpPr/>
            <p:nvPr/>
          </p:nvSpPr>
          <p:spPr bwMode="auto">
            <a:xfrm>
              <a:off x="1835180" y="3948532"/>
              <a:ext cx="60237" cy="53544"/>
            </a:xfrm>
            <a:custGeom>
              <a:gdLst>
                <a:gd fmla="*/ 10 w 18" name="T0"/>
                <a:gd fmla="*/ 0 h 16" name="T1"/>
                <a:gd fmla="*/ 12 w 18" name="T2"/>
                <a:gd fmla="*/ 0 h 16" name="T3"/>
                <a:gd fmla="*/ 15 w 18" name="T4"/>
                <a:gd fmla="*/ 3 h 16" name="T5"/>
                <a:gd fmla="*/ 18 w 18" name="T6"/>
                <a:gd fmla="*/ 5 h 16" name="T7"/>
                <a:gd fmla="*/ 18 w 18" name="T8"/>
                <a:gd fmla="*/ 8 h 16" name="T9"/>
                <a:gd fmla="*/ 16 w 18" name="T10"/>
                <a:gd fmla="*/ 12 h 16" name="T11"/>
                <a:gd fmla="*/ 15 w 18" name="T12"/>
                <a:gd fmla="*/ 15 h 16" name="T13"/>
                <a:gd fmla="*/ 12 w 18" name="T14"/>
                <a:gd fmla="*/ 16 h 16" name="T15"/>
                <a:gd fmla="*/ 8 w 18" name="T16"/>
                <a:gd fmla="*/ 16 h 16" name="T17"/>
                <a:gd fmla="*/ 6 w 18" name="T18"/>
                <a:gd fmla="*/ 16 h 16" name="T19"/>
                <a:gd fmla="*/ 3 w 18" name="T20"/>
                <a:gd fmla="*/ 13 h 16" name="T21"/>
                <a:gd fmla="*/ 2 w 18" name="T22"/>
                <a:gd fmla="*/ 11 h 16" name="T23"/>
                <a:gd fmla="*/ 0 w 18" name="T24"/>
                <a:gd fmla="*/ 8 h 16" name="T25"/>
                <a:gd fmla="*/ 2 w 18" name="T26"/>
                <a:gd fmla="*/ 4 h 16" name="T27"/>
                <a:gd fmla="*/ 3 w 18" name="T28"/>
                <a:gd fmla="*/ 2 h 16" name="T29"/>
                <a:gd fmla="*/ 6 w 18" name="T30"/>
                <a:gd fmla="*/ 0 h 16" name="T31"/>
                <a:gd fmla="*/ 10 w 18" name="T32"/>
                <a:gd fmla="*/ 0 h 1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" w="18">
                  <a:moveTo>
                    <a:pt x="10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3639"/>
            <p:cNvSpPr/>
            <p:nvPr/>
          </p:nvSpPr>
          <p:spPr bwMode="auto">
            <a:xfrm>
              <a:off x="2547983" y="4012116"/>
              <a:ext cx="244295" cy="110435"/>
            </a:xfrm>
            <a:custGeom>
              <a:gdLst>
                <a:gd fmla="*/ 16 w 73" name="T0"/>
                <a:gd fmla="*/ 1 h 33" name="T1"/>
                <a:gd fmla="*/ 20 w 73" name="T2"/>
                <a:gd fmla="*/ 6 h 33" name="T3"/>
                <a:gd fmla="*/ 21 w 73" name="T4"/>
                <a:gd fmla="*/ 13 h 33" name="T5"/>
                <a:gd fmla="*/ 22 w 73" name="T6"/>
                <a:gd fmla="*/ 20 h 33" name="T7"/>
                <a:gd fmla="*/ 26 w 73" name="T8"/>
                <a:gd fmla="*/ 25 h 33" name="T9"/>
                <a:gd fmla="*/ 32 w 73" name="T10"/>
                <a:gd fmla="*/ 25 h 33" name="T11"/>
                <a:gd fmla="*/ 36 w 73" name="T12"/>
                <a:gd fmla="*/ 21 h 33" name="T13"/>
                <a:gd fmla="*/ 40 w 73" name="T14"/>
                <a:gd fmla="*/ 16 h 33" name="T15"/>
                <a:gd fmla="*/ 44 w 73" name="T16"/>
                <a:gd fmla="*/ 10 h 33" name="T17"/>
                <a:gd fmla="*/ 49 w 73" name="T18"/>
                <a:gd fmla="*/ 8 h 33" name="T19"/>
                <a:gd fmla="*/ 53 w 73" name="T20"/>
                <a:gd fmla="*/ 12 h 33" name="T21"/>
                <a:gd fmla="*/ 54 w 73" name="T22"/>
                <a:gd fmla="*/ 16 h 33" name="T23"/>
                <a:gd fmla="*/ 57 w 73" name="T24"/>
                <a:gd fmla="*/ 21 h 33" name="T25"/>
                <a:gd fmla="*/ 62 w 73" name="T26"/>
                <a:gd fmla="*/ 22 h 33" name="T27"/>
                <a:gd fmla="*/ 66 w 73" name="T28"/>
                <a:gd fmla="*/ 18 h 33" name="T29"/>
                <a:gd fmla="*/ 70 w 73" name="T30"/>
                <a:gd fmla="*/ 13 h 33" name="T31"/>
                <a:gd fmla="*/ 73 w 73" name="T32"/>
                <a:gd fmla="*/ 8 h 33" name="T33"/>
                <a:gd fmla="*/ 72 w 73" name="T34"/>
                <a:gd fmla="*/ 16 h 33" name="T35"/>
                <a:gd fmla="*/ 69 w 73" name="T36"/>
                <a:gd fmla="*/ 22 h 33" name="T37"/>
                <a:gd fmla="*/ 64 w 73" name="T38"/>
                <a:gd fmla="*/ 28 h 33" name="T39"/>
                <a:gd fmla="*/ 57 w 73" name="T40"/>
                <a:gd fmla="*/ 29 h 33" name="T41"/>
                <a:gd fmla="*/ 54 w 73" name="T42"/>
                <a:gd fmla="*/ 26 h 33" name="T43"/>
                <a:gd fmla="*/ 53 w 73" name="T44"/>
                <a:gd fmla="*/ 21 h 33" name="T45"/>
                <a:gd fmla="*/ 50 w 73" name="T46"/>
                <a:gd fmla="*/ 17 h 33" name="T47"/>
                <a:gd fmla="*/ 45 w 73" name="T48"/>
                <a:gd fmla="*/ 16 h 33" name="T49"/>
                <a:gd fmla="*/ 41 w 73" name="T50"/>
                <a:gd fmla="*/ 18 h 33" name="T51"/>
                <a:gd fmla="*/ 38 w 73" name="T52"/>
                <a:gd fmla="*/ 24 h 33" name="T53"/>
                <a:gd fmla="*/ 34 w 73" name="T54"/>
                <a:gd fmla="*/ 29 h 33" name="T55"/>
                <a:gd fmla="*/ 29 w 73" name="T56"/>
                <a:gd fmla="*/ 33 h 33" name="T57"/>
                <a:gd fmla="*/ 24 w 73" name="T58"/>
                <a:gd fmla="*/ 32 h 33" name="T59"/>
                <a:gd fmla="*/ 20 w 73" name="T60"/>
                <a:gd fmla="*/ 24 h 33" name="T61"/>
                <a:gd fmla="*/ 20 w 73" name="T62"/>
                <a:gd fmla="*/ 17 h 33" name="T63"/>
                <a:gd fmla="*/ 17 w 73" name="T64"/>
                <a:gd fmla="*/ 10 h 33" name="T65"/>
                <a:gd fmla="*/ 11 w 73" name="T66"/>
                <a:gd fmla="*/ 8 h 33" name="T67"/>
                <a:gd fmla="*/ 4 w 73" name="T68"/>
                <a:gd fmla="*/ 9 h 33" name="T69"/>
                <a:gd fmla="*/ 0 w 73" name="T70"/>
                <a:gd fmla="*/ 13 h 33" name="T71"/>
                <a:gd fmla="*/ 0 w 73" name="T72"/>
                <a:gd fmla="*/ 14 h 33" name="T73"/>
                <a:gd fmla="*/ 0 w 73" name="T74"/>
                <a:gd fmla="*/ 14 h 33" name="T75"/>
                <a:gd fmla="*/ 0 w 73" name="T76"/>
                <a:gd fmla="*/ 8 h 33" name="T77"/>
                <a:gd fmla="*/ 1 w 73" name="T78"/>
                <a:gd fmla="*/ 6 h 33" name="T79"/>
                <a:gd fmla="*/ 1 w 73" name="T80"/>
                <a:gd fmla="*/ 5 h 33" name="T81"/>
                <a:gd fmla="*/ 7 w 73" name="T82"/>
                <a:gd fmla="*/ 1 h 33" name="T83"/>
                <a:gd fmla="*/ 13 w 73" name="T84"/>
                <a:gd fmla="*/ 0 h 3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3" w="73">
                  <a:moveTo>
                    <a:pt x="13" y="0"/>
                  </a:moveTo>
                  <a:lnTo>
                    <a:pt x="16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6" y="25"/>
                  </a:lnTo>
                  <a:lnTo>
                    <a:pt x="29" y="26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6" y="21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1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3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6" y="18"/>
                  </a:lnTo>
                  <a:lnTo>
                    <a:pt x="57" y="21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4" y="21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70" y="13"/>
                  </a:lnTo>
                  <a:lnTo>
                    <a:pt x="72" y="10"/>
                  </a:lnTo>
                  <a:lnTo>
                    <a:pt x="73" y="8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3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5" y="16"/>
                  </a:lnTo>
                  <a:lnTo>
                    <a:pt x="44" y="17"/>
                  </a:lnTo>
                  <a:lnTo>
                    <a:pt x="41" y="18"/>
                  </a:lnTo>
                  <a:lnTo>
                    <a:pt x="40" y="21"/>
                  </a:lnTo>
                  <a:lnTo>
                    <a:pt x="38" y="24"/>
                  </a:lnTo>
                  <a:lnTo>
                    <a:pt x="37" y="26"/>
                  </a:lnTo>
                  <a:lnTo>
                    <a:pt x="34" y="29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3640"/>
            <p:cNvSpPr>
              <a:spLocks noEditPoints="1"/>
            </p:cNvSpPr>
            <p:nvPr/>
          </p:nvSpPr>
          <p:spPr bwMode="auto">
            <a:xfrm>
              <a:off x="1989118" y="3905029"/>
              <a:ext cx="428351" cy="163979"/>
            </a:xfrm>
            <a:custGeom>
              <a:gdLst>
                <a:gd fmla="*/ 50 w 128" name="T0"/>
                <a:gd fmla="*/ 21 h 49" name="T1"/>
                <a:gd fmla="*/ 43 w 128" name="T2"/>
                <a:gd fmla="*/ 26 h 49" name="T3"/>
                <a:gd fmla="*/ 41 w 128" name="T4"/>
                <a:gd fmla="*/ 33 h 49" name="T5"/>
                <a:gd fmla="*/ 43 w 128" name="T6"/>
                <a:gd fmla="*/ 33 h 49" name="T7"/>
                <a:gd fmla="*/ 55 w 128" name="T8"/>
                <a:gd fmla="*/ 26 h 49" name="T9"/>
                <a:gd fmla="*/ 58 w 128" name="T10"/>
                <a:gd fmla="*/ 25 h 49" name="T11"/>
                <a:gd fmla="*/ 55 w 128" name="T12"/>
                <a:gd fmla="*/ 21 h 49" name="T13"/>
                <a:gd fmla="*/ 22 w 128" name="T14"/>
                <a:gd fmla="*/ 16 h 49" name="T15"/>
                <a:gd fmla="*/ 20 w 128" name="T16"/>
                <a:gd fmla="*/ 18 h 49" name="T17"/>
                <a:gd fmla="*/ 18 w 128" name="T18"/>
                <a:gd fmla="*/ 20 h 49" name="T19"/>
                <a:gd fmla="*/ 21 w 128" name="T20"/>
                <a:gd fmla="*/ 25 h 49" name="T21"/>
                <a:gd fmla="*/ 27 w 128" name="T22"/>
                <a:gd fmla="*/ 21 h 49" name="T23"/>
                <a:gd fmla="*/ 27 w 128" name="T24"/>
                <a:gd fmla="*/ 20 h 49" name="T25"/>
                <a:gd fmla="*/ 25 w 128" name="T26"/>
                <a:gd fmla="*/ 16 h 49" name="T27"/>
                <a:gd fmla="*/ 4 w 128" name="T28"/>
                <a:gd fmla="*/ 0 h 49" name="T29"/>
                <a:gd fmla="*/ 4 w 128" name="T30"/>
                <a:gd fmla="*/ 1 h 49" name="T31"/>
                <a:gd fmla="*/ 5 w 128" name="T32"/>
                <a:gd fmla="*/ 20 h 49" name="T33"/>
                <a:gd fmla="*/ 16 w 128" name="T34"/>
                <a:gd fmla="*/ 25 h 49" name="T35"/>
                <a:gd fmla="*/ 17 w 128" name="T36"/>
                <a:gd fmla="*/ 22 h 49" name="T37"/>
                <a:gd fmla="*/ 20 w 128" name="T38"/>
                <a:gd fmla="*/ 15 h 49" name="T39"/>
                <a:gd fmla="*/ 24 w 128" name="T40"/>
                <a:gd fmla="*/ 9 h 49" name="T41"/>
                <a:gd fmla="*/ 27 w 128" name="T42"/>
                <a:gd fmla="*/ 9 h 49" name="T43"/>
                <a:gd fmla="*/ 31 w 128" name="T44"/>
                <a:gd fmla="*/ 13 h 49" name="T45"/>
                <a:gd fmla="*/ 30 w 128" name="T46"/>
                <a:gd fmla="*/ 20 h 49" name="T47"/>
                <a:gd fmla="*/ 29 w 128" name="T48"/>
                <a:gd fmla="*/ 24 h 49" name="T49"/>
                <a:gd fmla="*/ 29 w 128" name="T50"/>
                <a:gd fmla="*/ 24 h 49" name="T51"/>
                <a:gd fmla="*/ 27 w 128" name="T52"/>
                <a:gd fmla="*/ 32 h 49" name="T53"/>
                <a:gd fmla="*/ 39 w 128" name="T54"/>
                <a:gd fmla="*/ 33 h 49" name="T55"/>
                <a:gd fmla="*/ 43 w 128" name="T56"/>
                <a:gd fmla="*/ 24 h 49" name="T57"/>
                <a:gd fmla="*/ 47 w 128" name="T58"/>
                <a:gd fmla="*/ 18 h 49" name="T59"/>
                <a:gd fmla="*/ 53 w 128" name="T60"/>
                <a:gd fmla="*/ 15 h 49" name="T61"/>
                <a:gd fmla="*/ 58 w 128" name="T62"/>
                <a:gd fmla="*/ 15 h 49" name="T63"/>
                <a:gd fmla="*/ 61 w 128" name="T64"/>
                <a:gd fmla="*/ 17 h 49" name="T65"/>
                <a:gd fmla="*/ 59 w 128" name="T66"/>
                <a:gd fmla="*/ 21 h 49" name="T67"/>
                <a:gd fmla="*/ 57 w 128" name="T68"/>
                <a:gd fmla="*/ 28 h 49" name="T69"/>
                <a:gd fmla="*/ 51 w 128" name="T70"/>
                <a:gd fmla="*/ 36 h 49" name="T71"/>
                <a:gd fmla="*/ 45 w 128" name="T72"/>
                <a:gd fmla="*/ 40 h 49" name="T73"/>
                <a:gd fmla="*/ 57 w 128" name="T74"/>
                <a:gd fmla="*/ 42 h 49" name="T75"/>
                <a:gd fmla="*/ 74 w 128" name="T76"/>
                <a:gd fmla="*/ 33 h 49" name="T77"/>
                <a:gd fmla="*/ 101 w 128" name="T78"/>
                <a:gd fmla="*/ 17 h 49" name="T79"/>
                <a:gd fmla="*/ 128 w 128" name="T80"/>
                <a:gd fmla="*/ 17 h 49" name="T81"/>
                <a:gd fmla="*/ 128 w 128" name="T82"/>
                <a:gd fmla="*/ 20 h 49" name="T83"/>
                <a:gd fmla="*/ 127 w 128" name="T84"/>
                <a:gd fmla="*/ 24 h 49" name="T85"/>
                <a:gd fmla="*/ 115 w 128" name="T86"/>
                <a:gd fmla="*/ 21 h 49" name="T87"/>
                <a:gd fmla="*/ 91 w 128" name="T88"/>
                <a:gd fmla="*/ 26 h 49" name="T89"/>
                <a:gd fmla="*/ 74 w 128" name="T90"/>
                <a:gd fmla="*/ 38 h 49" name="T91"/>
                <a:gd fmla="*/ 57 w 128" name="T92"/>
                <a:gd fmla="*/ 49 h 49" name="T93"/>
                <a:gd fmla="*/ 39 w 128" name="T94"/>
                <a:gd fmla="*/ 45 h 49" name="T95"/>
                <a:gd fmla="*/ 35 w 128" name="T96"/>
                <a:gd fmla="*/ 41 h 49" name="T97"/>
                <a:gd fmla="*/ 21 w 128" name="T98"/>
                <a:gd fmla="*/ 37 h 49" name="T99"/>
                <a:gd fmla="*/ 16 w 128" name="T100"/>
                <a:gd fmla="*/ 33 h 49" name="T101"/>
                <a:gd fmla="*/ 1 w 128" name="T102"/>
                <a:gd fmla="*/ 25 h 49" name="T103"/>
                <a:gd fmla="*/ 0 w 128" name="T104"/>
                <a:gd fmla="*/ 8 h 49" name="T105"/>
                <a:gd fmla="*/ 4 w 128" name="T106"/>
                <a:gd fmla="*/ 0 h 4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9" w="128">
                  <a:moveTo>
                    <a:pt x="53" y="21"/>
                  </a:moveTo>
                  <a:lnTo>
                    <a:pt x="50" y="21"/>
                  </a:lnTo>
                  <a:lnTo>
                    <a:pt x="47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54" y="29"/>
                  </a:lnTo>
                  <a:lnTo>
                    <a:pt x="55" y="26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2"/>
                  </a:lnTo>
                  <a:lnTo>
                    <a:pt x="55" y="21"/>
                  </a:lnTo>
                  <a:lnTo>
                    <a:pt x="53" y="21"/>
                  </a:lnTo>
                  <a:close/>
                  <a:moveTo>
                    <a:pt x="22" y="16"/>
                  </a:moveTo>
                  <a:lnTo>
                    <a:pt x="20" y="17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7" y="20"/>
                  </a:lnTo>
                  <a:lnTo>
                    <a:pt x="26" y="17"/>
                  </a:lnTo>
                  <a:lnTo>
                    <a:pt x="25" y="16"/>
                  </a:lnTo>
                  <a:lnTo>
                    <a:pt x="22" y="16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2"/>
                  </a:lnTo>
                  <a:lnTo>
                    <a:pt x="5" y="20"/>
                  </a:lnTo>
                  <a:lnTo>
                    <a:pt x="10" y="24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0" y="20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27" y="32"/>
                  </a:lnTo>
                  <a:lnTo>
                    <a:pt x="33" y="34"/>
                  </a:lnTo>
                  <a:lnTo>
                    <a:pt x="39" y="33"/>
                  </a:lnTo>
                  <a:lnTo>
                    <a:pt x="41" y="28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18"/>
                  </a:lnTo>
                  <a:lnTo>
                    <a:pt x="50" y="16"/>
                  </a:lnTo>
                  <a:lnTo>
                    <a:pt x="53" y="15"/>
                  </a:lnTo>
                  <a:lnTo>
                    <a:pt x="55" y="13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61" y="20"/>
                  </a:lnTo>
                  <a:lnTo>
                    <a:pt x="59" y="21"/>
                  </a:lnTo>
                  <a:lnTo>
                    <a:pt x="59" y="22"/>
                  </a:lnTo>
                  <a:lnTo>
                    <a:pt x="57" y="28"/>
                  </a:lnTo>
                  <a:lnTo>
                    <a:pt x="55" y="32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5" y="40"/>
                  </a:lnTo>
                  <a:lnTo>
                    <a:pt x="47" y="41"/>
                  </a:lnTo>
                  <a:lnTo>
                    <a:pt x="57" y="42"/>
                  </a:lnTo>
                  <a:lnTo>
                    <a:pt x="66" y="38"/>
                  </a:lnTo>
                  <a:lnTo>
                    <a:pt x="74" y="33"/>
                  </a:lnTo>
                  <a:lnTo>
                    <a:pt x="86" y="25"/>
                  </a:lnTo>
                  <a:lnTo>
                    <a:pt x="101" y="17"/>
                  </a:lnTo>
                  <a:lnTo>
                    <a:pt x="114" y="13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8" y="20"/>
                  </a:lnTo>
                  <a:lnTo>
                    <a:pt x="127" y="21"/>
                  </a:lnTo>
                  <a:lnTo>
                    <a:pt x="127" y="24"/>
                  </a:lnTo>
                  <a:lnTo>
                    <a:pt x="126" y="24"/>
                  </a:lnTo>
                  <a:lnTo>
                    <a:pt x="115" y="21"/>
                  </a:lnTo>
                  <a:lnTo>
                    <a:pt x="103" y="22"/>
                  </a:lnTo>
                  <a:lnTo>
                    <a:pt x="91" y="26"/>
                  </a:lnTo>
                  <a:lnTo>
                    <a:pt x="81" y="33"/>
                  </a:lnTo>
                  <a:lnTo>
                    <a:pt x="74" y="38"/>
                  </a:lnTo>
                  <a:lnTo>
                    <a:pt x="66" y="45"/>
                  </a:lnTo>
                  <a:lnTo>
                    <a:pt x="57" y="49"/>
                  </a:lnTo>
                  <a:lnTo>
                    <a:pt x="49" y="49"/>
                  </a:lnTo>
                  <a:lnTo>
                    <a:pt x="39" y="45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27" y="41"/>
                  </a:lnTo>
                  <a:lnTo>
                    <a:pt x="21" y="37"/>
                  </a:lnTo>
                  <a:lnTo>
                    <a:pt x="18" y="32"/>
                  </a:lnTo>
                  <a:lnTo>
                    <a:pt x="16" y="33"/>
                  </a:lnTo>
                  <a:lnTo>
                    <a:pt x="8" y="30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3641"/>
            <p:cNvSpPr/>
            <p:nvPr/>
          </p:nvSpPr>
          <p:spPr bwMode="auto">
            <a:xfrm>
              <a:off x="2092861" y="4028848"/>
              <a:ext cx="311224" cy="378154"/>
            </a:xfrm>
            <a:custGeom>
              <a:gdLst>
                <a:gd fmla="*/ 63 w 93" name="T0"/>
                <a:gd fmla="*/ 0 h 113" name="T1"/>
                <a:gd fmla="*/ 68 w 93" name="T2"/>
                <a:gd fmla="*/ 0 h 113" name="T3"/>
                <a:gd fmla="*/ 72 w 93" name="T4"/>
                <a:gd fmla="*/ 1 h 113" name="T5"/>
                <a:gd fmla="*/ 77 w 93" name="T6"/>
                <a:gd fmla="*/ 3 h 113" name="T7"/>
                <a:gd fmla="*/ 80 w 93" name="T8"/>
                <a:gd fmla="*/ 5 h 113" name="T9"/>
                <a:gd fmla="*/ 88 w 93" name="T10"/>
                <a:gd fmla="*/ 15 h 113" name="T11"/>
                <a:gd fmla="*/ 92 w 93" name="T12"/>
                <a:gd fmla="*/ 28 h 113" name="T13"/>
                <a:gd fmla="*/ 93 w 93" name="T14"/>
                <a:gd fmla="*/ 43 h 113" name="T15"/>
                <a:gd fmla="*/ 92 w 93" name="T16"/>
                <a:gd fmla="*/ 57 h 113" name="T17"/>
                <a:gd fmla="*/ 89 w 93" name="T18"/>
                <a:gd fmla="*/ 74 h 113" name="T19"/>
                <a:gd fmla="*/ 85 w 93" name="T20"/>
                <a:gd fmla="*/ 90 h 113" name="T21"/>
                <a:gd fmla="*/ 85 w 93" name="T22"/>
                <a:gd fmla="*/ 102 h 113" name="T23"/>
                <a:gd fmla="*/ 88 w 93" name="T24"/>
                <a:gd fmla="*/ 113 h 113" name="T25"/>
                <a:gd fmla="*/ 67 w 93" name="T26"/>
                <a:gd fmla="*/ 101 h 113" name="T27"/>
                <a:gd fmla="*/ 46 w 93" name="T28"/>
                <a:gd fmla="*/ 93 h 113" name="T29"/>
                <a:gd fmla="*/ 22 w 93" name="T30"/>
                <a:gd fmla="*/ 88 h 113" name="T31"/>
                <a:gd fmla="*/ 0 w 93" name="T32"/>
                <a:gd fmla="*/ 88 h 113" name="T33"/>
                <a:gd fmla="*/ 3 w 93" name="T34"/>
                <a:gd fmla="*/ 85 h 113" name="T35"/>
                <a:gd fmla="*/ 7 w 93" name="T36"/>
                <a:gd fmla="*/ 82 h 113" name="T37"/>
                <a:gd fmla="*/ 11 w 93" name="T38"/>
                <a:gd fmla="*/ 78 h 113" name="T39"/>
                <a:gd fmla="*/ 15 w 93" name="T40"/>
                <a:gd fmla="*/ 74 h 113" name="T41"/>
                <a:gd fmla="*/ 18 w 93" name="T42"/>
                <a:gd fmla="*/ 70 h 113" name="T43"/>
                <a:gd fmla="*/ 22 w 93" name="T44"/>
                <a:gd fmla="*/ 59 h 113" name="T45"/>
                <a:gd fmla="*/ 27 w 93" name="T46"/>
                <a:gd fmla="*/ 44 h 113" name="T47"/>
                <a:gd fmla="*/ 34 w 93" name="T48"/>
                <a:gd fmla="*/ 29 h 113" name="T49"/>
                <a:gd fmla="*/ 40 w 93" name="T50"/>
                <a:gd fmla="*/ 16 h 113" name="T51"/>
                <a:gd fmla="*/ 50 w 93" name="T52"/>
                <a:gd fmla="*/ 5 h 113" name="T53"/>
                <a:gd fmla="*/ 60 w 93" name="T54"/>
                <a:gd fmla="*/ 0 h 113" name="T55"/>
                <a:gd fmla="*/ 63 w 93" name="T56"/>
                <a:gd fmla="*/ 0 h 11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3" w="93">
                  <a:moveTo>
                    <a:pt x="63" y="0"/>
                  </a:moveTo>
                  <a:lnTo>
                    <a:pt x="68" y="0"/>
                  </a:lnTo>
                  <a:lnTo>
                    <a:pt x="72" y="1"/>
                  </a:lnTo>
                  <a:lnTo>
                    <a:pt x="77" y="3"/>
                  </a:lnTo>
                  <a:lnTo>
                    <a:pt x="80" y="5"/>
                  </a:lnTo>
                  <a:lnTo>
                    <a:pt x="88" y="15"/>
                  </a:lnTo>
                  <a:lnTo>
                    <a:pt x="92" y="28"/>
                  </a:lnTo>
                  <a:lnTo>
                    <a:pt x="93" y="43"/>
                  </a:lnTo>
                  <a:lnTo>
                    <a:pt x="92" y="57"/>
                  </a:lnTo>
                  <a:lnTo>
                    <a:pt x="89" y="74"/>
                  </a:lnTo>
                  <a:lnTo>
                    <a:pt x="85" y="90"/>
                  </a:lnTo>
                  <a:lnTo>
                    <a:pt x="85" y="102"/>
                  </a:lnTo>
                  <a:lnTo>
                    <a:pt x="88" y="113"/>
                  </a:lnTo>
                  <a:lnTo>
                    <a:pt x="67" y="101"/>
                  </a:lnTo>
                  <a:lnTo>
                    <a:pt x="46" y="93"/>
                  </a:lnTo>
                  <a:lnTo>
                    <a:pt x="22" y="88"/>
                  </a:lnTo>
                  <a:lnTo>
                    <a:pt x="0" y="88"/>
                  </a:lnTo>
                  <a:lnTo>
                    <a:pt x="3" y="85"/>
                  </a:lnTo>
                  <a:lnTo>
                    <a:pt x="7" y="82"/>
                  </a:lnTo>
                  <a:lnTo>
                    <a:pt x="11" y="78"/>
                  </a:lnTo>
                  <a:lnTo>
                    <a:pt x="15" y="74"/>
                  </a:lnTo>
                  <a:lnTo>
                    <a:pt x="18" y="70"/>
                  </a:lnTo>
                  <a:lnTo>
                    <a:pt x="22" y="59"/>
                  </a:lnTo>
                  <a:lnTo>
                    <a:pt x="27" y="44"/>
                  </a:lnTo>
                  <a:lnTo>
                    <a:pt x="34" y="29"/>
                  </a:lnTo>
                  <a:lnTo>
                    <a:pt x="40" y="16"/>
                  </a:lnTo>
                  <a:lnTo>
                    <a:pt x="50" y="5"/>
                  </a:lnTo>
                  <a:lnTo>
                    <a:pt x="6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3642"/>
            <p:cNvSpPr/>
            <p:nvPr/>
          </p:nvSpPr>
          <p:spPr bwMode="auto">
            <a:xfrm>
              <a:off x="2086168" y="4336725"/>
              <a:ext cx="291146" cy="113781"/>
            </a:xfrm>
            <a:custGeom>
              <a:gdLst>
                <a:gd fmla="*/ 14 w 87" name="T0"/>
                <a:gd fmla="*/ 0 h 34" name="T1"/>
                <a:gd fmla="*/ 29 w 87" name="T2"/>
                <a:gd fmla="*/ 2 h 34" name="T3"/>
                <a:gd fmla="*/ 46 w 87" name="T4"/>
                <a:gd fmla="*/ 6 h 34" name="T5"/>
                <a:gd fmla="*/ 64 w 87" name="T6"/>
                <a:gd fmla="*/ 12 h 34" name="T7"/>
                <a:gd fmla="*/ 77 w 87" name="T8"/>
                <a:gd fmla="*/ 18 h 34" name="T9"/>
                <a:gd fmla="*/ 86 w 87" name="T10"/>
                <a:gd fmla="*/ 25 h 34" name="T11"/>
                <a:gd fmla="*/ 87 w 87" name="T12"/>
                <a:gd fmla="*/ 30 h 34" name="T13"/>
                <a:gd fmla="*/ 83 w 87" name="T14"/>
                <a:gd fmla="*/ 33 h 34" name="T15"/>
                <a:gd fmla="*/ 73 w 87" name="T16"/>
                <a:gd fmla="*/ 34 h 34" name="T17"/>
                <a:gd fmla="*/ 58 w 87" name="T18"/>
                <a:gd fmla="*/ 33 h 34" name="T19"/>
                <a:gd fmla="*/ 41 w 87" name="T20"/>
                <a:gd fmla="*/ 29 h 34" name="T21"/>
                <a:gd fmla="*/ 24 w 87" name="T22"/>
                <a:gd fmla="*/ 24 h 34" name="T23"/>
                <a:gd fmla="*/ 10 w 87" name="T24"/>
                <a:gd fmla="*/ 17 h 34" name="T25"/>
                <a:gd fmla="*/ 1 w 87" name="T26"/>
                <a:gd fmla="*/ 10 h 34" name="T27"/>
                <a:gd fmla="*/ 0 w 87" name="T28"/>
                <a:gd fmla="*/ 5 h 34" name="T29"/>
                <a:gd fmla="*/ 4 w 87" name="T30"/>
                <a:gd fmla="*/ 1 h 34" name="T31"/>
                <a:gd fmla="*/ 14 w 87" name="T32"/>
                <a:gd fmla="*/ 0 h 3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4" w="87">
                  <a:moveTo>
                    <a:pt x="14" y="0"/>
                  </a:moveTo>
                  <a:lnTo>
                    <a:pt x="29" y="2"/>
                  </a:lnTo>
                  <a:lnTo>
                    <a:pt x="46" y="6"/>
                  </a:lnTo>
                  <a:lnTo>
                    <a:pt x="64" y="12"/>
                  </a:lnTo>
                  <a:lnTo>
                    <a:pt x="77" y="18"/>
                  </a:lnTo>
                  <a:lnTo>
                    <a:pt x="86" y="25"/>
                  </a:lnTo>
                  <a:lnTo>
                    <a:pt x="87" y="30"/>
                  </a:lnTo>
                  <a:lnTo>
                    <a:pt x="83" y="33"/>
                  </a:lnTo>
                  <a:lnTo>
                    <a:pt x="73" y="34"/>
                  </a:lnTo>
                  <a:lnTo>
                    <a:pt x="58" y="33"/>
                  </a:lnTo>
                  <a:lnTo>
                    <a:pt x="41" y="29"/>
                  </a:lnTo>
                  <a:lnTo>
                    <a:pt x="24" y="24"/>
                  </a:lnTo>
                  <a:lnTo>
                    <a:pt x="10" y="17"/>
                  </a:lnTo>
                  <a:lnTo>
                    <a:pt x="1" y="10"/>
                  </a:lnTo>
                  <a:lnTo>
                    <a:pt x="0" y="5"/>
                  </a:lnTo>
                  <a:lnTo>
                    <a:pt x="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3643"/>
            <p:cNvSpPr/>
            <p:nvPr/>
          </p:nvSpPr>
          <p:spPr bwMode="auto">
            <a:xfrm>
              <a:off x="2156443" y="4350111"/>
              <a:ext cx="56891" cy="56891"/>
            </a:xfrm>
            <a:custGeom>
              <a:gdLst>
                <a:gd fmla="*/ 9 w 17" name="T0"/>
                <a:gd fmla="*/ 0 h 17" name="T1"/>
                <a:gd fmla="*/ 12 w 17" name="T2"/>
                <a:gd fmla="*/ 1 h 17" name="T3"/>
                <a:gd fmla="*/ 15 w 17" name="T4"/>
                <a:gd fmla="*/ 2 h 17" name="T5"/>
                <a:gd fmla="*/ 16 w 17" name="T6"/>
                <a:gd fmla="*/ 5 h 17" name="T7"/>
                <a:gd fmla="*/ 17 w 17" name="T8"/>
                <a:gd fmla="*/ 9 h 17" name="T9"/>
                <a:gd fmla="*/ 16 w 17" name="T10"/>
                <a:gd fmla="*/ 12 h 17" name="T11"/>
                <a:gd fmla="*/ 15 w 17" name="T12"/>
                <a:gd fmla="*/ 14 h 17" name="T13"/>
                <a:gd fmla="*/ 12 w 17" name="T14"/>
                <a:gd fmla="*/ 17 h 17" name="T15"/>
                <a:gd fmla="*/ 8 w 17" name="T16"/>
                <a:gd fmla="*/ 17 h 17" name="T17"/>
                <a:gd fmla="*/ 5 w 17" name="T18"/>
                <a:gd fmla="*/ 16 h 17" name="T19"/>
                <a:gd fmla="*/ 3 w 17" name="T20"/>
                <a:gd fmla="*/ 14 h 17" name="T21"/>
                <a:gd fmla="*/ 0 w 17" name="T22"/>
                <a:gd fmla="*/ 12 h 17" name="T23"/>
                <a:gd fmla="*/ 0 w 17" name="T24"/>
                <a:gd fmla="*/ 8 h 17" name="T25"/>
                <a:gd fmla="*/ 0 w 17" name="T26"/>
                <a:gd fmla="*/ 5 h 17" name="T27"/>
                <a:gd fmla="*/ 3 w 17" name="T28"/>
                <a:gd fmla="*/ 2 h 17" name="T29"/>
                <a:gd fmla="*/ 5 w 17" name="T30"/>
                <a:gd fmla="*/ 0 h 17" name="T31"/>
                <a:gd fmla="*/ 9 w 17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17">
                  <a:moveTo>
                    <a:pt x="9" y="0"/>
                  </a:moveTo>
                  <a:lnTo>
                    <a:pt x="12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3644"/>
            <p:cNvSpPr/>
            <p:nvPr/>
          </p:nvSpPr>
          <p:spPr bwMode="auto">
            <a:xfrm>
              <a:off x="2143057" y="4042234"/>
              <a:ext cx="160631" cy="261026"/>
            </a:xfrm>
            <a:custGeom>
              <a:gdLst>
                <a:gd fmla="*/ 48 w 48" name="T0"/>
                <a:gd fmla="*/ 0 h 78" name="T1"/>
                <a:gd fmla="*/ 39 w 48" name="T2"/>
                <a:gd fmla="*/ 9 h 78" name="T3"/>
                <a:gd fmla="*/ 31 w 48" name="T4"/>
                <a:gd fmla="*/ 21 h 78" name="T5"/>
                <a:gd fmla="*/ 25 w 48" name="T6"/>
                <a:gd fmla="*/ 33 h 78" name="T7"/>
                <a:gd fmla="*/ 21 w 48" name="T8"/>
                <a:gd fmla="*/ 44 h 78" name="T9"/>
                <a:gd fmla="*/ 19 w 48" name="T10"/>
                <a:gd fmla="*/ 52 h 78" name="T11"/>
                <a:gd fmla="*/ 19 w 48" name="T12"/>
                <a:gd fmla="*/ 55 h 78" name="T13"/>
                <a:gd fmla="*/ 13 w 48" name="T14"/>
                <a:gd fmla="*/ 68 h 78" name="T15"/>
                <a:gd fmla="*/ 9 w 48" name="T16"/>
                <a:gd fmla="*/ 74 h 78" name="T17"/>
                <a:gd fmla="*/ 4 w 48" name="T18"/>
                <a:gd fmla="*/ 78 h 78" name="T19"/>
                <a:gd fmla="*/ 1 w 48" name="T20"/>
                <a:gd fmla="*/ 78 h 78" name="T21"/>
                <a:gd fmla="*/ 0 w 48" name="T22"/>
                <a:gd fmla="*/ 78 h 78" name="T23"/>
                <a:gd fmla="*/ 3 w 48" name="T24"/>
                <a:gd fmla="*/ 76 h 78" name="T25"/>
                <a:gd fmla="*/ 5 w 48" name="T26"/>
                <a:gd fmla="*/ 73 h 78" name="T27"/>
                <a:gd fmla="*/ 7 w 48" name="T28"/>
                <a:gd fmla="*/ 70 h 78" name="T29"/>
                <a:gd fmla="*/ 8 w 48" name="T30"/>
                <a:gd fmla="*/ 66 h 78" name="T31"/>
                <a:gd fmla="*/ 9 w 48" name="T32"/>
                <a:gd fmla="*/ 65 h 78" name="T33"/>
                <a:gd fmla="*/ 9 w 48" name="T34"/>
                <a:gd fmla="*/ 64 h 78" name="T35"/>
                <a:gd fmla="*/ 17 w 48" name="T36"/>
                <a:gd fmla="*/ 39 h 78" name="T37"/>
                <a:gd fmla="*/ 27 w 48" name="T38"/>
                <a:gd fmla="*/ 21 h 78" name="T39"/>
                <a:gd fmla="*/ 35 w 48" name="T40"/>
                <a:gd fmla="*/ 9 h 78" name="T41"/>
                <a:gd fmla="*/ 41 w 48" name="T42"/>
                <a:gd fmla="*/ 3 h 78" name="T43"/>
                <a:gd fmla="*/ 45 w 48" name="T44"/>
                <a:gd fmla="*/ 0 h 78" name="T45"/>
                <a:gd fmla="*/ 48 w 48" name="T46"/>
                <a:gd fmla="*/ 0 h 7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8" w="48">
                  <a:moveTo>
                    <a:pt x="48" y="0"/>
                  </a:moveTo>
                  <a:lnTo>
                    <a:pt x="39" y="9"/>
                  </a:lnTo>
                  <a:lnTo>
                    <a:pt x="31" y="21"/>
                  </a:lnTo>
                  <a:lnTo>
                    <a:pt x="25" y="33"/>
                  </a:lnTo>
                  <a:lnTo>
                    <a:pt x="21" y="44"/>
                  </a:lnTo>
                  <a:lnTo>
                    <a:pt x="19" y="52"/>
                  </a:lnTo>
                  <a:lnTo>
                    <a:pt x="19" y="55"/>
                  </a:lnTo>
                  <a:lnTo>
                    <a:pt x="13" y="68"/>
                  </a:lnTo>
                  <a:lnTo>
                    <a:pt x="9" y="74"/>
                  </a:lnTo>
                  <a:lnTo>
                    <a:pt x="4" y="78"/>
                  </a:lnTo>
                  <a:lnTo>
                    <a:pt x="1" y="78"/>
                  </a:lnTo>
                  <a:lnTo>
                    <a:pt x="0" y="78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7" y="70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17" y="39"/>
                  </a:lnTo>
                  <a:lnTo>
                    <a:pt x="27" y="21"/>
                  </a:lnTo>
                  <a:lnTo>
                    <a:pt x="35" y="9"/>
                  </a:lnTo>
                  <a:lnTo>
                    <a:pt x="41" y="3"/>
                  </a:lnTo>
                  <a:lnTo>
                    <a:pt x="4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3645"/>
            <p:cNvSpPr/>
            <p:nvPr/>
          </p:nvSpPr>
          <p:spPr bwMode="auto">
            <a:xfrm>
              <a:off x="2430855" y="4045581"/>
              <a:ext cx="281105" cy="311225"/>
            </a:xfrm>
            <a:custGeom>
              <a:gdLst>
                <a:gd fmla="*/ 20 w 84" name="T0"/>
                <a:gd fmla="*/ 0 h 93" name="T1"/>
                <a:gd fmla="*/ 31 w 84" name="T2"/>
                <a:gd fmla="*/ 3 h 93" name="T3"/>
                <a:gd fmla="*/ 42 w 84" name="T4"/>
                <a:gd fmla="*/ 12 h 93" name="T5"/>
                <a:gd fmla="*/ 52 w 84" name="T6"/>
                <a:gd fmla="*/ 24 h 93" name="T7"/>
                <a:gd fmla="*/ 60 w 84" name="T8"/>
                <a:gd fmla="*/ 36 h 93" name="T9"/>
                <a:gd fmla="*/ 67 w 84" name="T10"/>
                <a:gd fmla="*/ 47 h 93" name="T11"/>
                <a:gd fmla="*/ 69 w 84" name="T12"/>
                <a:gd fmla="*/ 51 h 93" name="T13"/>
                <a:gd fmla="*/ 73 w 84" name="T14"/>
                <a:gd fmla="*/ 52 h 93" name="T15"/>
                <a:gd fmla="*/ 76 w 84" name="T16"/>
                <a:gd fmla="*/ 55 h 93" name="T17"/>
                <a:gd fmla="*/ 80 w 84" name="T18"/>
                <a:gd fmla="*/ 56 h 93" name="T19"/>
                <a:gd fmla="*/ 84 w 84" name="T20"/>
                <a:gd fmla="*/ 58 h 93" name="T21"/>
                <a:gd fmla="*/ 60 w 84" name="T22"/>
                <a:gd fmla="*/ 64 h 93" name="T23"/>
                <a:gd fmla="*/ 38 w 84" name="T24"/>
                <a:gd fmla="*/ 76 h 93" name="T25"/>
                <a:gd fmla="*/ 19 w 84" name="T26"/>
                <a:gd fmla="*/ 93 h 93" name="T27"/>
                <a:gd fmla="*/ 19 w 84" name="T28"/>
                <a:gd fmla="*/ 89 h 93" name="T29"/>
                <a:gd fmla="*/ 19 w 84" name="T30"/>
                <a:gd fmla="*/ 85 h 93" name="T31"/>
                <a:gd fmla="*/ 19 w 84" name="T32"/>
                <a:gd fmla="*/ 80 h 93" name="T33"/>
                <a:gd fmla="*/ 18 w 84" name="T34"/>
                <a:gd fmla="*/ 75 h 93" name="T35"/>
                <a:gd fmla="*/ 10 w 84" name="T36"/>
                <a:gd fmla="*/ 60 h 93" name="T37"/>
                <a:gd fmla="*/ 4 w 84" name="T38"/>
                <a:gd fmla="*/ 46 h 93" name="T39"/>
                <a:gd fmla="*/ 0 w 84" name="T40"/>
                <a:gd fmla="*/ 32 h 93" name="T41"/>
                <a:gd fmla="*/ 0 w 84" name="T42"/>
                <a:gd fmla="*/ 19 h 93" name="T43"/>
                <a:gd fmla="*/ 6 w 84" name="T44"/>
                <a:gd fmla="*/ 7 h 93" name="T45"/>
                <a:gd fmla="*/ 8 w 84" name="T46"/>
                <a:gd fmla="*/ 4 h 93" name="T47"/>
                <a:gd fmla="*/ 12 w 84" name="T48"/>
                <a:gd fmla="*/ 2 h 93" name="T49"/>
                <a:gd fmla="*/ 16 w 84" name="T50"/>
                <a:gd fmla="*/ 0 h 93" name="T51"/>
                <a:gd fmla="*/ 20 w 84" name="T52"/>
                <a:gd fmla="*/ 0 h 9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93" w="84">
                  <a:moveTo>
                    <a:pt x="20" y="0"/>
                  </a:moveTo>
                  <a:lnTo>
                    <a:pt x="31" y="3"/>
                  </a:lnTo>
                  <a:lnTo>
                    <a:pt x="42" y="1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67" y="47"/>
                  </a:lnTo>
                  <a:lnTo>
                    <a:pt x="69" y="51"/>
                  </a:lnTo>
                  <a:lnTo>
                    <a:pt x="73" y="52"/>
                  </a:lnTo>
                  <a:lnTo>
                    <a:pt x="76" y="55"/>
                  </a:lnTo>
                  <a:lnTo>
                    <a:pt x="80" y="56"/>
                  </a:lnTo>
                  <a:lnTo>
                    <a:pt x="84" y="58"/>
                  </a:lnTo>
                  <a:lnTo>
                    <a:pt x="60" y="64"/>
                  </a:lnTo>
                  <a:lnTo>
                    <a:pt x="38" y="76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0"/>
                  </a:lnTo>
                  <a:lnTo>
                    <a:pt x="18" y="75"/>
                  </a:lnTo>
                  <a:lnTo>
                    <a:pt x="10" y="60"/>
                  </a:lnTo>
                  <a:lnTo>
                    <a:pt x="4" y="46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3646"/>
            <p:cNvSpPr/>
            <p:nvPr/>
          </p:nvSpPr>
          <p:spPr bwMode="auto">
            <a:xfrm>
              <a:off x="2504478" y="4256409"/>
              <a:ext cx="217523" cy="133860"/>
            </a:xfrm>
            <a:custGeom>
              <a:gdLst>
                <a:gd fmla="*/ 61 w 65" name="T0"/>
                <a:gd fmla="*/ 0 h 40" name="T1"/>
                <a:gd fmla="*/ 65 w 65" name="T2"/>
                <a:gd fmla="*/ 1 h 40" name="T3"/>
                <a:gd fmla="*/ 65 w 65" name="T4"/>
                <a:gd fmla="*/ 6 h 40" name="T5"/>
                <a:gd fmla="*/ 59 w 65" name="T6"/>
                <a:gd fmla="*/ 13 h 40" name="T7"/>
                <a:gd fmla="*/ 50 w 65" name="T8"/>
                <a:gd fmla="*/ 20 h 40" name="T9"/>
                <a:gd fmla="*/ 37 w 65" name="T10"/>
                <a:gd fmla="*/ 28 h 40" name="T11"/>
                <a:gd fmla="*/ 25 w 65" name="T12"/>
                <a:gd fmla="*/ 34 h 40" name="T13"/>
                <a:gd fmla="*/ 13 w 65" name="T14"/>
                <a:gd fmla="*/ 38 h 40" name="T15"/>
                <a:gd fmla="*/ 5 w 65" name="T16"/>
                <a:gd fmla="*/ 40 h 40" name="T17"/>
                <a:gd fmla="*/ 0 w 65" name="T18"/>
                <a:gd fmla="*/ 37 h 40" name="T19"/>
                <a:gd fmla="*/ 1 w 65" name="T20"/>
                <a:gd fmla="*/ 33 h 40" name="T21"/>
                <a:gd fmla="*/ 6 w 65" name="T22"/>
                <a:gd fmla="*/ 26 h 40" name="T23"/>
                <a:gd fmla="*/ 16 w 65" name="T24"/>
                <a:gd fmla="*/ 18 h 40" name="T25"/>
                <a:gd fmla="*/ 28 w 65" name="T26"/>
                <a:gd fmla="*/ 10 h 40" name="T27"/>
                <a:gd fmla="*/ 41 w 65" name="T28"/>
                <a:gd fmla="*/ 5 h 40" name="T29"/>
                <a:gd fmla="*/ 53 w 65" name="T30"/>
                <a:gd fmla="*/ 1 h 40" name="T31"/>
                <a:gd fmla="*/ 61 w 65" name="T32"/>
                <a:gd fmla="*/ 0 h 4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0" w="65">
                  <a:moveTo>
                    <a:pt x="61" y="0"/>
                  </a:moveTo>
                  <a:lnTo>
                    <a:pt x="65" y="1"/>
                  </a:lnTo>
                  <a:lnTo>
                    <a:pt x="65" y="6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37" y="28"/>
                  </a:lnTo>
                  <a:lnTo>
                    <a:pt x="25" y="34"/>
                  </a:lnTo>
                  <a:lnTo>
                    <a:pt x="13" y="38"/>
                  </a:lnTo>
                  <a:lnTo>
                    <a:pt x="5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6" y="26"/>
                  </a:lnTo>
                  <a:lnTo>
                    <a:pt x="16" y="18"/>
                  </a:lnTo>
                  <a:lnTo>
                    <a:pt x="28" y="10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3647"/>
            <p:cNvSpPr/>
            <p:nvPr/>
          </p:nvSpPr>
          <p:spPr bwMode="auto">
            <a:xfrm>
              <a:off x="2571407" y="4313300"/>
              <a:ext cx="40158" cy="40158"/>
            </a:xfrm>
            <a:custGeom>
              <a:gdLst>
                <a:gd fmla="*/ 5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5 h 12" name="T7"/>
                <a:gd fmla="*/ 12 w 12" name="T8"/>
                <a:gd fmla="*/ 8 h 12" name="T9"/>
                <a:gd fmla="*/ 9 w 12" name="T10"/>
                <a:gd fmla="*/ 11 h 12" name="T11"/>
                <a:gd fmla="*/ 6 w 12" name="T12"/>
                <a:gd fmla="*/ 12 h 12" name="T13"/>
                <a:gd fmla="*/ 4 w 12" name="T14"/>
                <a:gd fmla="*/ 11 h 12" name="T15"/>
                <a:gd fmla="*/ 1 w 12" name="T16"/>
                <a:gd fmla="*/ 9 h 12" name="T17"/>
                <a:gd fmla="*/ 0 w 12" name="T18"/>
                <a:gd fmla="*/ 7 h 12" name="T19"/>
                <a:gd fmla="*/ 0 w 12" name="T20"/>
                <a:gd fmla="*/ 3 h 12" name="T21"/>
                <a:gd fmla="*/ 2 w 12" name="T22"/>
                <a:gd fmla="*/ 0 h 12" name="T23"/>
                <a:gd fmla="*/ 5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5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3648"/>
            <p:cNvSpPr/>
            <p:nvPr/>
          </p:nvSpPr>
          <p:spPr bwMode="auto">
            <a:xfrm>
              <a:off x="2494439" y="4055620"/>
              <a:ext cx="174017" cy="184058"/>
            </a:xfrm>
            <a:custGeom>
              <a:gdLst>
                <a:gd fmla="*/ 0 w 52" name="T0"/>
                <a:gd fmla="*/ 0 h 55" name="T1"/>
                <a:gd fmla="*/ 1 w 52" name="T2"/>
                <a:gd fmla="*/ 0 h 55" name="T3"/>
                <a:gd fmla="*/ 5 w 52" name="T4"/>
                <a:gd fmla="*/ 1 h 55" name="T5"/>
                <a:gd fmla="*/ 12 w 52" name="T6"/>
                <a:gd fmla="*/ 5 h 55" name="T7"/>
                <a:gd fmla="*/ 21 w 52" name="T8"/>
                <a:gd fmla="*/ 13 h 55" name="T9"/>
                <a:gd fmla="*/ 31 w 52" name="T10"/>
                <a:gd fmla="*/ 25 h 55" name="T11"/>
                <a:gd fmla="*/ 42 w 52" name="T12"/>
                <a:gd fmla="*/ 44 h 55" name="T13"/>
                <a:gd fmla="*/ 42 w 52" name="T14"/>
                <a:gd fmla="*/ 45 h 55" name="T15"/>
                <a:gd fmla="*/ 44 w 52" name="T16"/>
                <a:gd fmla="*/ 47 h 55" name="T17"/>
                <a:gd fmla="*/ 45 w 52" name="T18"/>
                <a:gd fmla="*/ 49 h 55" name="T19"/>
                <a:gd fmla="*/ 48 w 52" name="T20"/>
                <a:gd fmla="*/ 52 h 55" name="T21"/>
                <a:gd fmla="*/ 52 w 52" name="T22"/>
                <a:gd fmla="*/ 53 h 55" name="T23"/>
                <a:gd fmla="*/ 52 w 52" name="T24"/>
                <a:gd fmla="*/ 53 h 55" name="T25"/>
                <a:gd fmla="*/ 50 w 52" name="T26"/>
                <a:gd fmla="*/ 53 h 55" name="T27"/>
                <a:gd fmla="*/ 49 w 52" name="T28"/>
                <a:gd fmla="*/ 55 h 55" name="T29"/>
                <a:gd fmla="*/ 48 w 52" name="T30"/>
                <a:gd fmla="*/ 53 h 55" name="T31"/>
                <a:gd fmla="*/ 45 w 52" name="T32"/>
                <a:gd fmla="*/ 53 h 55" name="T33"/>
                <a:gd fmla="*/ 42 w 52" name="T34"/>
                <a:gd fmla="*/ 51 h 55" name="T35"/>
                <a:gd fmla="*/ 40 w 52" name="T36"/>
                <a:gd fmla="*/ 48 h 55" name="T37"/>
                <a:gd fmla="*/ 36 w 52" name="T38"/>
                <a:gd fmla="*/ 44 h 55" name="T39"/>
                <a:gd fmla="*/ 33 w 52" name="T40"/>
                <a:gd fmla="*/ 37 h 55" name="T41"/>
                <a:gd fmla="*/ 32 w 52" name="T42"/>
                <a:gd fmla="*/ 35 h 55" name="T43"/>
                <a:gd fmla="*/ 27 w 52" name="T44"/>
                <a:gd fmla="*/ 27 h 55" name="T45"/>
                <a:gd fmla="*/ 20 w 52" name="T46"/>
                <a:gd fmla="*/ 17 h 55" name="T47"/>
                <a:gd fmla="*/ 11 w 52" name="T48"/>
                <a:gd fmla="*/ 7 h 55" name="T49"/>
                <a:gd fmla="*/ 0 w 52" name="T50"/>
                <a:gd fmla="*/ 0 h 5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55" w="52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12" y="5"/>
                  </a:lnTo>
                  <a:lnTo>
                    <a:pt x="21" y="13"/>
                  </a:lnTo>
                  <a:lnTo>
                    <a:pt x="31" y="25"/>
                  </a:lnTo>
                  <a:lnTo>
                    <a:pt x="42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0" y="53"/>
                  </a:lnTo>
                  <a:lnTo>
                    <a:pt x="49" y="55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3" y="37"/>
                  </a:lnTo>
                  <a:lnTo>
                    <a:pt x="32" y="35"/>
                  </a:lnTo>
                  <a:lnTo>
                    <a:pt x="27" y="27"/>
                  </a:lnTo>
                  <a:lnTo>
                    <a:pt x="20" y="1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3649"/>
            <p:cNvSpPr/>
            <p:nvPr/>
          </p:nvSpPr>
          <p:spPr bwMode="auto">
            <a:xfrm>
              <a:off x="2363925" y="3998731"/>
              <a:ext cx="107088" cy="214175"/>
            </a:xfrm>
            <a:custGeom>
              <a:gdLst>
                <a:gd fmla="*/ 8 w 32" name="T0"/>
                <a:gd fmla="*/ 0 h 64" name="T1"/>
                <a:gd fmla="*/ 12 w 32" name="T2"/>
                <a:gd fmla="*/ 0 h 64" name="T3"/>
                <a:gd fmla="*/ 16 w 32" name="T4"/>
                <a:gd fmla="*/ 1 h 64" name="T5"/>
                <a:gd fmla="*/ 20 w 32" name="T6"/>
                <a:gd fmla="*/ 2 h 64" name="T7"/>
                <a:gd fmla="*/ 23 w 32" name="T8"/>
                <a:gd fmla="*/ 5 h 64" name="T9"/>
                <a:gd fmla="*/ 24 w 32" name="T10"/>
                <a:gd fmla="*/ 8 h 64" name="T11"/>
                <a:gd fmla="*/ 26 w 32" name="T12"/>
                <a:gd fmla="*/ 12 h 64" name="T13"/>
                <a:gd fmla="*/ 27 w 32" name="T14"/>
                <a:gd fmla="*/ 16 h 64" name="T15"/>
                <a:gd fmla="*/ 28 w 32" name="T16"/>
                <a:gd fmla="*/ 20 h 64" name="T17"/>
                <a:gd fmla="*/ 30 w 32" name="T18"/>
                <a:gd fmla="*/ 22 h 64" name="T19"/>
                <a:gd fmla="*/ 32 w 32" name="T20"/>
                <a:gd fmla="*/ 25 h 64" name="T21"/>
                <a:gd fmla="*/ 30 w 32" name="T22"/>
                <a:gd fmla="*/ 26 h 64" name="T23"/>
                <a:gd fmla="*/ 28 w 32" name="T24"/>
                <a:gd fmla="*/ 29 h 64" name="T25"/>
                <a:gd fmla="*/ 27 w 32" name="T26"/>
                <a:gd fmla="*/ 32 h 64" name="T27"/>
                <a:gd fmla="*/ 27 w 32" name="T28"/>
                <a:gd fmla="*/ 34 h 64" name="T29"/>
                <a:gd fmla="*/ 27 w 32" name="T30"/>
                <a:gd fmla="*/ 38 h 64" name="T31"/>
                <a:gd fmla="*/ 28 w 32" name="T32"/>
                <a:gd fmla="*/ 41 h 64" name="T33"/>
                <a:gd fmla="*/ 28 w 32" name="T34"/>
                <a:gd fmla="*/ 44 h 64" name="T35"/>
                <a:gd fmla="*/ 26 w 32" name="T36"/>
                <a:gd fmla="*/ 42 h 64" name="T37"/>
                <a:gd fmla="*/ 24 w 32" name="T38"/>
                <a:gd fmla="*/ 44 h 64" name="T39"/>
                <a:gd fmla="*/ 22 w 32" name="T40"/>
                <a:gd fmla="*/ 45 h 64" name="T41"/>
                <a:gd fmla="*/ 20 w 32" name="T42"/>
                <a:gd fmla="*/ 49 h 64" name="T43"/>
                <a:gd fmla="*/ 20 w 32" name="T44"/>
                <a:gd fmla="*/ 52 h 64" name="T45"/>
                <a:gd fmla="*/ 20 w 32" name="T46"/>
                <a:gd fmla="*/ 56 h 64" name="T47"/>
                <a:gd fmla="*/ 20 w 32" name="T48"/>
                <a:gd fmla="*/ 58 h 64" name="T49"/>
                <a:gd fmla="*/ 20 w 32" name="T50"/>
                <a:gd fmla="*/ 61 h 64" name="T51"/>
                <a:gd fmla="*/ 20 w 32" name="T52"/>
                <a:gd fmla="*/ 64 h 64" name="T53"/>
                <a:gd fmla="*/ 19 w 32" name="T54"/>
                <a:gd fmla="*/ 61 h 64" name="T55"/>
                <a:gd fmla="*/ 19 w 32" name="T56"/>
                <a:gd fmla="*/ 58 h 64" name="T57"/>
                <a:gd fmla="*/ 18 w 32" name="T58"/>
                <a:gd fmla="*/ 56 h 64" name="T59"/>
                <a:gd fmla="*/ 18 w 32" name="T60"/>
                <a:gd fmla="*/ 53 h 64" name="T61"/>
                <a:gd fmla="*/ 16 w 32" name="T62"/>
                <a:gd fmla="*/ 50 h 64" name="T63"/>
                <a:gd fmla="*/ 15 w 32" name="T64"/>
                <a:gd fmla="*/ 49 h 64" name="T65"/>
                <a:gd fmla="*/ 12 w 32" name="T66"/>
                <a:gd fmla="*/ 48 h 64" name="T67"/>
                <a:gd fmla="*/ 11 w 32" name="T68"/>
                <a:gd fmla="*/ 49 h 64" name="T69"/>
                <a:gd fmla="*/ 8 w 32" name="T70"/>
                <a:gd fmla="*/ 50 h 64" name="T71"/>
                <a:gd fmla="*/ 8 w 32" name="T72"/>
                <a:gd fmla="*/ 49 h 64" name="T73"/>
                <a:gd fmla="*/ 10 w 32" name="T74"/>
                <a:gd fmla="*/ 46 h 64" name="T75"/>
                <a:gd fmla="*/ 10 w 32" name="T76"/>
                <a:gd fmla="*/ 44 h 64" name="T77"/>
                <a:gd fmla="*/ 10 w 32" name="T78"/>
                <a:gd fmla="*/ 42 h 64" name="T79"/>
                <a:gd fmla="*/ 10 w 32" name="T80"/>
                <a:gd fmla="*/ 42 h 64" name="T81"/>
                <a:gd fmla="*/ 8 w 32" name="T82"/>
                <a:gd fmla="*/ 41 h 64" name="T83"/>
                <a:gd fmla="*/ 4 w 32" name="T84"/>
                <a:gd fmla="*/ 42 h 64" name="T85"/>
                <a:gd fmla="*/ 6 w 32" name="T86"/>
                <a:gd fmla="*/ 41 h 64" name="T87"/>
                <a:gd fmla="*/ 7 w 32" name="T88"/>
                <a:gd fmla="*/ 38 h 64" name="T89"/>
                <a:gd fmla="*/ 8 w 32" name="T90"/>
                <a:gd fmla="*/ 36 h 64" name="T91"/>
                <a:gd fmla="*/ 8 w 32" name="T92"/>
                <a:gd fmla="*/ 33 h 64" name="T93"/>
                <a:gd fmla="*/ 8 w 32" name="T94"/>
                <a:gd fmla="*/ 30 h 64" name="T95"/>
                <a:gd fmla="*/ 8 w 32" name="T96"/>
                <a:gd fmla="*/ 28 h 64" name="T97"/>
                <a:gd fmla="*/ 6 w 32" name="T98"/>
                <a:gd fmla="*/ 26 h 64" name="T99"/>
                <a:gd fmla="*/ 4 w 32" name="T100"/>
                <a:gd fmla="*/ 26 h 64" name="T101"/>
                <a:gd fmla="*/ 4 w 32" name="T102"/>
                <a:gd fmla="*/ 21 h 64" name="T103"/>
                <a:gd fmla="*/ 3 w 32" name="T104"/>
                <a:gd fmla="*/ 16 h 64" name="T105"/>
                <a:gd fmla="*/ 0 w 32" name="T106"/>
                <a:gd fmla="*/ 9 h 64" name="T107"/>
                <a:gd fmla="*/ 0 w 32" name="T108"/>
                <a:gd fmla="*/ 4 h 64" name="T109"/>
                <a:gd fmla="*/ 2 w 32" name="T110"/>
                <a:gd fmla="*/ 0 h 64" name="T111"/>
                <a:gd fmla="*/ 8 w 32" name="T112"/>
                <a:gd fmla="*/ 0 h 6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4" w="32">
                  <a:moveTo>
                    <a:pt x="8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7" y="16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8" y="29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28" y="4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5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0" y="64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3"/>
                  </a:lnTo>
                  <a:lnTo>
                    <a:pt x="16" y="50"/>
                  </a:lnTo>
                  <a:lnTo>
                    <a:pt x="15" y="49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7" y="38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3" y="16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3650"/>
            <p:cNvSpPr/>
            <p:nvPr/>
          </p:nvSpPr>
          <p:spPr bwMode="auto">
            <a:xfrm>
              <a:off x="2390697" y="3945187"/>
              <a:ext cx="240947" cy="147246"/>
            </a:xfrm>
            <a:custGeom>
              <a:gdLst>
                <a:gd fmla="*/ 50 w 72" name="T0"/>
                <a:gd fmla="*/ 0 h 44" name="T1"/>
                <a:gd fmla="*/ 51 w 72" name="T2"/>
                <a:gd fmla="*/ 3 h 44" name="T3"/>
                <a:gd fmla="*/ 54 w 72" name="T4"/>
                <a:gd fmla="*/ 4 h 44" name="T5"/>
                <a:gd fmla="*/ 56 w 72" name="T6"/>
                <a:gd fmla="*/ 5 h 44" name="T7"/>
                <a:gd fmla="*/ 59 w 72" name="T8"/>
                <a:gd fmla="*/ 5 h 44" name="T9"/>
                <a:gd fmla="*/ 63 w 72" name="T10"/>
                <a:gd fmla="*/ 4 h 44" name="T11"/>
                <a:gd fmla="*/ 66 w 72" name="T12"/>
                <a:gd fmla="*/ 4 h 44" name="T13"/>
                <a:gd fmla="*/ 68 w 72" name="T14"/>
                <a:gd fmla="*/ 3 h 44" name="T15"/>
                <a:gd fmla="*/ 71 w 72" name="T16"/>
                <a:gd fmla="*/ 1 h 44" name="T17"/>
                <a:gd fmla="*/ 67 w 72" name="T18"/>
                <a:gd fmla="*/ 5 h 44" name="T19"/>
                <a:gd fmla="*/ 66 w 72" name="T20"/>
                <a:gd fmla="*/ 12 h 44" name="T21"/>
                <a:gd fmla="*/ 67 w 72" name="T22"/>
                <a:gd fmla="*/ 17 h 44" name="T23"/>
                <a:gd fmla="*/ 72 w 72" name="T24"/>
                <a:gd fmla="*/ 22 h 44" name="T25"/>
                <a:gd fmla="*/ 68 w 72" name="T26"/>
                <a:gd fmla="*/ 22 h 44" name="T27"/>
                <a:gd fmla="*/ 64 w 72" name="T28"/>
                <a:gd fmla="*/ 24 h 44" name="T29"/>
                <a:gd fmla="*/ 62 w 72" name="T30"/>
                <a:gd fmla="*/ 25 h 44" name="T31"/>
                <a:gd fmla="*/ 60 w 72" name="T32"/>
                <a:gd fmla="*/ 28 h 44" name="T33"/>
                <a:gd fmla="*/ 59 w 72" name="T34"/>
                <a:gd fmla="*/ 32 h 44" name="T35"/>
                <a:gd fmla="*/ 60 w 72" name="T36"/>
                <a:gd fmla="*/ 34 h 44" name="T37"/>
                <a:gd fmla="*/ 62 w 72" name="T38"/>
                <a:gd fmla="*/ 37 h 44" name="T39"/>
                <a:gd fmla="*/ 59 w 72" name="T40"/>
                <a:gd fmla="*/ 37 h 44" name="T41"/>
                <a:gd fmla="*/ 56 w 72" name="T42"/>
                <a:gd fmla="*/ 36 h 44" name="T43"/>
                <a:gd fmla="*/ 52 w 72" name="T44"/>
                <a:gd fmla="*/ 36 h 44" name="T45"/>
                <a:gd fmla="*/ 50 w 72" name="T46"/>
                <a:gd fmla="*/ 36 h 44" name="T47"/>
                <a:gd fmla="*/ 47 w 72" name="T48"/>
                <a:gd fmla="*/ 36 h 44" name="T49"/>
                <a:gd fmla="*/ 44 w 72" name="T50"/>
                <a:gd fmla="*/ 36 h 44" name="T51"/>
                <a:gd fmla="*/ 43 w 72" name="T52"/>
                <a:gd fmla="*/ 38 h 44" name="T53"/>
                <a:gd fmla="*/ 43 w 72" name="T54"/>
                <a:gd fmla="*/ 41 h 44" name="T55"/>
                <a:gd fmla="*/ 43 w 72" name="T56"/>
                <a:gd fmla="*/ 44 h 44" name="T57"/>
                <a:gd fmla="*/ 35 w 72" name="T58"/>
                <a:gd fmla="*/ 38 h 44" name="T59"/>
                <a:gd fmla="*/ 24 w 72" name="T60"/>
                <a:gd fmla="*/ 36 h 44" name="T61"/>
                <a:gd fmla="*/ 12 w 72" name="T62"/>
                <a:gd fmla="*/ 36 h 44" name="T63"/>
                <a:gd fmla="*/ 3 w 72" name="T64"/>
                <a:gd fmla="*/ 37 h 44" name="T65"/>
                <a:gd fmla="*/ 2 w 72" name="T66"/>
                <a:gd fmla="*/ 37 h 44" name="T67"/>
                <a:gd fmla="*/ 2 w 72" name="T68"/>
                <a:gd fmla="*/ 34 h 44" name="T69"/>
                <a:gd fmla="*/ 2 w 72" name="T70"/>
                <a:gd fmla="*/ 32 h 44" name="T71"/>
                <a:gd fmla="*/ 0 w 72" name="T72"/>
                <a:gd fmla="*/ 29 h 44" name="T73"/>
                <a:gd fmla="*/ 0 w 72" name="T74"/>
                <a:gd fmla="*/ 28 h 44" name="T75"/>
                <a:gd fmla="*/ 0 w 72" name="T76"/>
                <a:gd fmla="*/ 26 h 44" name="T77"/>
                <a:gd fmla="*/ 0 w 72" name="T78"/>
                <a:gd fmla="*/ 25 h 44" name="T79"/>
                <a:gd fmla="*/ 0 w 72" name="T80"/>
                <a:gd fmla="*/ 25 h 44" name="T81"/>
                <a:gd fmla="*/ 2 w 72" name="T82"/>
                <a:gd fmla="*/ 25 h 44" name="T83"/>
                <a:gd fmla="*/ 4 w 72" name="T84"/>
                <a:gd fmla="*/ 25 h 44" name="T85"/>
                <a:gd fmla="*/ 8 w 72" name="T86"/>
                <a:gd fmla="*/ 22 h 44" name="T87"/>
                <a:gd fmla="*/ 11 w 72" name="T88"/>
                <a:gd fmla="*/ 20 h 44" name="T89"/>
                <a:gd fmla="*/ 14 w 72" name="T90"/>
                <a:gd fmla="*/ 17 h 44" name="T91"/>
                <a:gd fmla="*/ 15 w 72" name="T92"/>
                <a:gd fmla="*/ 13 h 44" name="T93"/>
                <a:gd fmla="*/ 15 w 72" name="T94"/>
                <a:gd fmla="*/ 8 h 44" name="T95"/>
                <a:gd fmla="*/ 18 w 72" name="T96"/>
                <a:gd fmla="*/ 9 h 44" name="T97"/>
                <a:gd fmla="*/ 22 w 72" name="T98"/>
                <a:gd fmla="*/ 10 h 44" name="T99"/>
                <a:gd fmla="*/ 24 w 72" name="T100"/>
                <a:gd fmla="*/ 10 h 44" name="T101"/>
                <a:gd fmla="*/ 28 w 72" name="T102"/>
                <a:gd fmla="*/ 10 h 44" name="T103"/>
                <a:gd fmla="*/ 31 w 72" name="T104"/>
                <a:gd fmla="*/ 9 h 44" name="T105"/>
                <a:gd fmla="*/ 34 w 72" name="T106"/>
                <a:gd fmla="*/ 8 h 44" name="T107"/>
                <a:gd fmla="*/ 35 w 72" name="T108"/>
                <a:gd fmla="*/ 6 h 44" name="T109"/>
                <a:gd fmla="*/ 36 w 72" name="T110"/>
                <a:gd fmla="*/ 3 h 44" name="T111"/>
                <a:gd fmla="*/ 39 w 72" name="T112"/>
                <a:gd fmla="*/ 4 h 44" name="T113"/>
                <a:gd fmla="*/ 43 w 72" name="T114"/>
                <a:gd fmla="*/ 5 h 44" name="T115"/>
                <a:gd fmla="*/ 46 w 72" name="T116"/>
                <a:gd fmla="*/ 4 h 44" name="T117"/>
                <a:gd fmla="*/ 48 w 72" name="T118"/>
                <a:gd fmla="*/ 3 h 44" name="T119"/>
                <a:gd fmla="*/ 50 w 72" name="T120"/>
                <a:gd fmla="*/ 0 h 4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4" w="72">
                  <a:moveTo>
                    <a:pt x="50" y="0"/>
                  </a:moveTo>
                  <a:lnTo>
                    <a:pt x="51" y="3"/>
                  </a:lnTo>
                  <a:lnTo>
                    <a:pt x="54" y="4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67" y="5"/>
                  </a:lnTo>
                  <a:lnTo>
                    <a:pt x="66" y="12"/>
                  </a:lnTo>
                  <a:lnTo>
                    <a:pt x="67" y="17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4" y="24"/>
                  </a:lnTo>
                  <a:lnTo>
                    <a:pt x="62" y="25"/>
                  </a:lnTo>
                  <a:lnTo>
                    <a:pt x="60" y="28"/>
                  </a:lnTo>
                  <a:lnTo>
                    <a:pt x="59" y="32"/>
                  </a:lnTo>
                  <a:lnTo>
                    <a:pt x="60" y="34"/>
                  </a:lnTo>
                  <a:lnTo>
                    <a:pt x="62" y="37"/>
                  </a:lnTo>
                  <a:lnTo>
                    <a:pt x="59" y="3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35" y="38"/>
                  </a:lnTo>
                  <a:lnTo>
                    <a:pt x="24" y="36"/>
                  </a:lnTo>
                  <a:lnTo>
                    <a:pt x="12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8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6" y="3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8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3651"/>
            <p:cNvSpPr/>
            <p:nvPr/>
          </p:nvSpPr>
          <p:spPr bwMode="auto">
            <a:xfrm>
              <a:off x="2213334" y="3851485"/>
              <a:ext cx="217523" cy="194096"/>
            </a:xfrm>
            <a:custGeom>
              <a:gdLst>
                <a:gd fmla="*/ 11 w 65" name="T0"/>
                <a:gd fmla="*/ 3 h 58" name="T1"/>
                <a:gd fmla="*/ 16 w 65" name="T2"/>
                <a:gd fmla="*/ 7 h 58" name="T3"/>
                <a:gd fmla="*/ 23 w 65" name="T4"/>
                <a:gd fmla="*/ 9 h 58" name="T5"/>
                <a:gd fmla="*/ 28 w 65" name="T6"/>
                <a:gd fmla="*/ 7 h 58" name="T7"/>
                <a:gd fmla="*/ 31 w 65" name="T8"/>
                <a:gd fmla="*/ 12 h 58" name="T9"/>
                <a:gd fmla="*/ 36 w 65" name="T10"/>
                <a:gd fmla="*/ 15 h 58" name="T11"/>
                <a:gd fmla="*/ 40 w 65" name="T12"/>
                <a:gd fmla="*/ 17 h 58" name="T13"/>
                <a:gd fmla="*/ 43 w 65" name="T14"/>
                <a:gd fmla="*/ 23 h 58" name="T15"/>
                <a:gd fmla="*/ 48 w 65" name="T16"/>
                <a:gd fmla="*/ 27 h 58" name="T17"/>
                <a:gd fmla="*/ 55 w 65" name="T18"/>
                <a:gd fmla="*/ 28 h 58" name="T19"/>
                <a:gd fmla="*/ 56 w 65" name="T20"/>
                <a:gd fmla="*/ 32 h 58" name="T21"/>
                <a:gd fmla="*/ 56 w 65" name="T22"/>
                <a:gd fmla="*/ 40 h 58" name="T23"/>
                <a:gd fmla="*/ 61 w 65" name="T24"/>
                <a:gd fmla="*/ 46 h 58" name="T25"/>
                <a:gd fmla="*/ 64 w 65" name="T26"/>
                <a:gd fmla="*/ 49 h 58" name="T27"/>
                <a:gd fmla="*/ 65 w 65" name="T28"/>
                <a:gd fmla="*/ 49 h 58" name="T29"/>
                <a:gd fmla="*/ 63 w 65" name="T30"/>
                <a:gd fmla="*/ 52 h 58" name="T31"/>
                <a:gd fmla="*/ 60 w 65" name="T32"/>
                <a:gd fmla="*/ 56 h 58" name="T33"/>
                <a:gd fmla="*/ 59 w 65" name="T34"/>
                <a:gd fmla="*/ 58 h 58" name="T35"/>
                <a:gd fmla="*/ 39 w 65" name="T36"/>
                <a:gd fmla="*/ 49 h 58" name="T37"/>
                <a:gd fmla="*/ 18 w 65" name="T38"/>
                <a:gd fmla="*/ 50 h 58" name="T39"/>
                <a:gd fmla="*/ 20 w 65" name="T40"/>
                <a:gd fmla="*/ 44 h 58" name="T41"/>
                <a:gd fmla="*/ 18 w 65" name="T42"/>
                <a:gd fmla="*/ 41 h 58" name="T43"/>
                <a:gd fmla="*/ 12 w 65" name="T44"/>
                <a:gd fmla="*/ 38 h 58" name="T45"/>
                <a:gd fmla="*/ 7 w 65" name="T46"/>
                <a:gd fmla="*/ 37 h 58" name="T47"/>
                <a:gd fmla="*/ 6 w 65" name="T48"/>
                <a:gd fmla="*/ 36 h 58" name="T49"/>
                <a:gd fmla="*/ 8 w 65" name="T50"/>
                <a:gd fmla="*/ 31 h 58" name="T51"/>
                <a:gd fmla="*/ 7 w 65" name="T52"/>
                <a:gd fmla="*/ 25 h 58" name="T53"/>
                <a:gd fmla="*/ 3 w 65" name="T54"/>
                <a:gd fmla="*/ 20 h 58" name="T55"/>
                <a:gd fmla="*/ 4 w 65" name="T56"/>
                <a:gd fmla="*/ 19 h 58" name="T57"/>
                <a:gd fmla="*/ 8 w 65" name="T58"/>
                <a:gd fmla="*/ 15 h 58" name="T59"/>
                <a:gd fmla="*/ 11 w 65" name="T60"/>
                <a:gd fmla="*/ 9 h 58" name="T61"/>
                <a:gd fmla="*/ 10 w 65" name="T62"/>
                <a:gd fmla="*/ 3 h 5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7" w="65">
                  <a:moveTo>
                    <a:pt x="8" y="0"/>
                  </a:moveTo>
                  <a:lnTo>
                    <a:pt x="11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43" y="23"/>
                  </a:lnTo>
                  <a:lnTo>
                    <a:pt x="45" y="25"/>
                  </a:lnTo>
                  <a:lnTo>
                    <a:pt x="48" y="27"/>
                  </a:lnTo>
                  <a:lnTo>
                    <a:pt x="51" y="27"/>
                  </a:lnTo>
                  <a:lnTo>
                    <a:pt x="55" y="28"/>
                  </a:lnTo>
                  <a:lnTo>
                    <a:pt x="57" y="28"/>
                  </a:lnTo>
                  <a:lnTo>
                    <a:pt x="56" y="32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9" y="42"/>
                  </a:lnTo>
                  <a:lnTo>
                    <a:pt x="61" y="46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4" y="50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49" y="53"/>
                  </a:lnTo>
                  <a:lnTo>
                    <a:pt x="39" y="49"/>
                  </a:lnTo>
                  <a:lnTo>
                    <a:pt x="28" y="48"/>
                  </a:lnTo>
                  <a:lnTo>
                    <a:pt x="18" y="50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41"/>
                  </a:lnTo>
                  <a:lnTo>
                    <a:pt x="15" y="40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3" y="37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3652"/>
            <p:cNvSpPr/>
            <p:nvPr/>
          </p:nvSpPr>
          <p:spPr bwMode="auto">
            <a:xfrm>
              <a:off x="2377311" y="3931801"/>
              <a:ext cx="33465" cy="30119"/>
            </a:xfrm>
            <a:custGeom>
              <a:gdLst>
                <a:gd fmla="*/ 7 w 10" name="T0"/>
                <a:gd fmla="*/ 0 h 9" name="T1"/>
                <a:gd fmla="*/ 8 w 10" name="T2"/>
                <a:gd fmla="*/ 1 h 9" name="T3"/>
                <a:gd fmla="*/ 10 w 10" name="T4"/>
                <a:gd fmla="*/ 4 h 9" name="T5"/>
                <a:gd fmla="*/ 10 w 10" name="T6"/>
                <a:gd fmla="*/ 5 h 9" name="T7"/>
                <a:gd fmla="*/ 10 w 10" name="T8"/>
                <a:gd fmla="*/ 8 h 9" name="T9"/>
                <a:gd fmla="*/ 7 w 10" name="T10"/>
                <a:gd fmla="*/ 9 h 9" name="T11"/>
                <a:gd fmla="*/ 4 w 10" name="T12"/>
                <a:gd fmla="*/ 9 h 9" name="T13"/>
                <a:gd fmla="*/ 2 w 10" name="T14"/>
                <a:gd fmla="*/ 8 h 9" name="T15"/>
                <a:gd fmla="*/ 0 w 10" name="T16"/>
                <a:gd fmla="*/ 7 h 9" name="T17"/>
                <a:gd fmla="*/ 0 w 10" name="T18"/>
                <a:gd fmla="*/ 4 h 9" name="T19"/>
                <a:gd fmla="*/ 2 w 10" name="T20"/>
                <a:gd fmla="*/ 1 h 9" name="T21"/>
                <a:gd fmla="*/ 4 w 10" name="T22"/>
                <a:gd fmla="*/ 0 h 9" name="T23"/>
                <a:gd fmla="*/ 7 w 10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10">
                  <a:moveTo>
                    <a:pt x="7" y="0"/>
                  </a:moveTo>
                  <a:lnTo>
                    <a:pt x="8" y="1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3653"/>
            <p:cNvSpPr/>
            <p:nvPr/>
          </p:nvSpPr>
          <p:spPr bwMode="auto">
            <a:xfrm>
              <a:off x="2350539" y="3935146"/>
              <a:ext cx="33465" cy="36812"/>
            </a:xfrm>
            <a:custGeom>
              <a:gdLst>
                <a:gd fmla="*/ 6 w 10" name="T0"/>
                <a:gd fmla="*/ 0 h 11" name="T1"/>
                <a:gd fmla="*/ 8 w 10" name="T2"/>
                <a:gd fmla="*/ 2 h 11" name="T3"/>
                <a:gd fmla="*/ 10 w 10" name="T4"/>
                <a:gd fmla="*/ 4 h 11" name="T5"/>
                <a:gd fmla="*/ 10 w 10" name="T6"/>
                <a:gd fmla="*/ 7 h 11" name="T7"/>
                <a:gd fmla="*/ 8 w 10" name="T8"/>
                <a:gd fmla="*/ 9 h 11" name="T9"/>
                <a:gd fmla="*/ 6 w 10" name="T10"/>
                <a:gd fmla="*/ 11 h 11" name="T11"/>
                <a:gd fmla="*/ 3 w 10" name="T12"/>
                <a:gd fmla="*/ 11 h 11" name="T13"/>
                <a:gd fmla="*/ 2 w 10" name="T14"/>
                <a:gd fmla="*/ 9 h 11" name="T15"/>
                <a:gd fmla="*/ 0 w 10" name="T16"/>
                <a:gd fmla="*/ 7 h 11" name="T17"/>
                <a:gd fmla="*/ 0 w 10" name="T18"/>
                <a:gd fmla="*/ 4 h 11" name="T19"/>
                <a:gd fmla="*/ 2 w 10" name="T20"/>
                <a:gd fmla="*/ 2 h 11" name="T21"/>
                <a:gd fmla="*/ 3 w 10" name="T22"/>
                <a:gd fmla="*/ 0 h 11" name="T23"/>
                <a:gd fmla="*/ 6 w 10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10"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3654"/>
            <p:cNvSpPr/>
            <p:nvPr/>
          </p:nvSpPr>
          <p:spPr bwMode="auto">
            <a:xfrm>
              <a:off x="2387352" y="3955225"/>
              <a:ext cx="30119" cy="33465"/>
            </a:xfrm>
            <a:custGeom>
              <a:gdLst>
                <a:gd fmla="*/ 5 w 9" name="T0"/>
                <a:gd fmla="*/ 0 h 10" name="T1"/>
                <a:gd fmla="*/ 8 w 9" name="T2"/>
                <a:gd fmla="*/ 1 h 10" name="T3"/>
                <a:gd fmla="*/ 9 w 9" name="T4"/>
                <a:gd fmla="*/ 3 h 10" name="T5"/>
                <a:gd fmla="*/ 9 w 9" name="T6"/>
                <a:gd fmla="*/ 6 h 10" name="T7"/>
                <a:gd fmla="*/ 8 w 9" name="T8"/>
                <a:gd fmla="*/ 9 h 10" name="T9"/>
                <a:gd fmla="*/ 5 w 9" name="T10"/>
                <a:gd fmla="*/ 10 h 10" name="T11"/>
                <a:gd fmla="*/ 3 w 9" name="T12"/>
                <a:gd fmla="*/ 10 h 10" name="T13"/>
                <a:gd fmla="*/ 1 w 9" name="T14"/>
                <a:gd fmla="*/ 9 h 10" name="T15"/>
                <a:gd fmla="*/ 0 w 9" name="T16"/>
                <a:gd fmla="*/ 6 h 10" name="T17"/>
                <a:gd fmla="*/ 0 w 9" name="T18"/>
                <a:gd fmla="*/ 3 h 10" name="T19"/>
                <a:gd fmla="*/ 1 w 9" name="T20"/>
                <a:gd fmla="*/ 1 h 10" name="T21"/>
                <a:gd fmla="*/ 3 w 9" name="T22"/>
                <a:gd fmla="*/ 0 h 10" name="T23"/>
                <a:gd fmla="*/ 5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5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9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3655"/>
            <p:cNvSpPr/>
            <p:nvPr/>
          </p:nvSpPr>
          <p:spPr bwMode="auto">
            <a:xfrm>
              <a:off x="2360580" y="3961918"/>
              <a:ext cx="40158" cy="40158"/>
            </a:xfrm>
            <a:custGeom>
              <a:gdLst>
                <a:gd fmla="*/ 4 w 12" name="T0"/>
                <a:gd fmla="*/ 0 h 12" name="T1"/>
                <a:gd fmla="*/ 8 w 12" name="T2"/>
                <a:gd fmla="*/ 0 h 12" name="T3"/>
                <a:gd fmla="*/ 11 w 12" name="T4"/>
                <a:gd fmla="*/ 3 h 12" name="T5"/>
                <a:gd fmla="*/ 12 w 12" name="T6"/>
                <a:gd fmla="*/ 5 h 12" name="T7"/>
                <a:gd fmla="*/ 12 w 12" name="T8"/>
                <a:gd fmla="*/ 8 h 12" name="T9"/>
                <a:gd fmla="*/ 11 w 12" name="T10"/>
                <a:gd fmla="*/ 11 h 12" name="T11"/>
                <a:gd fmla="*/ 8 w 12" name="T12"/>
                <a:gd fmla="*/ 12 h 12" name="T13"/>
                <a:gd fmla="*/ 4 w 12" name="T14"/>
                <a:gd fmla="*/ 12 h 12" name="T15"/>
                <a:gd fmla="*/ 3 w 12" name="T16"/>
                <a:gd fmla="*/ 11 h 12" name="T17"/>
                <a:gd fmla="*/ 0 w 12" name="T18"/>
                <a:gd fmla="*/ 8 h 12" name="T19"/>
                <a:gd fmla="*/ 0 w 12" name="T20"/>
                <a:gd fmla="*/ 4 h 12" name="T21"/>
                <a:gd fmla="*/ 3 w 12" name="T22"/>
                <a:gd fmla="*/ 1 h 12" name="T23"/>
                <a:gd fmla="*/ 4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4" y="0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3656"/>
            <p:cNvSpPr/>
            <p:nvPr/>
          </p:nvSpPr>
          <p:spPr bwMode="auto">
            <a:xfrm>
              <a:off x="2414124" y="3948532"/>
              <a:ext cx="30119" cy="30119"/>
            </a:xfrm>
            <a:custGeom>
              <a:gdLst>
                <a:gd fmla="*/ 7 w 9" name="T0"/>
                <a:gd fmla="*/ 0 h 9" name="T1"/>
                <a:gd fmla="*/ 8 w 9" name="T2"/>
                <a:gd fmla="*/ 2 h 9" name="T3"/>
                <a:gd fmla="*/ 9 w 9" name="T4"/>
                <a:gd fmla="*/ 3 h 9" name="T5"/>
                <a:gd fmla="*/ 9 w 9" name="T6"/>
                <a:gd fmla="*/ 5 h 9" name="T7"/>
                <a:gd fmla="*/ 8 w 9" name="T8"/>
                <a:gd fmla="*/ 8 h 9" name="T9"/>
                <a:gd fmla="*/ 7 w 9" name="T10"/>
                <a:gd fmla="*/ 9 h 9" name="T11"/>
                <a:gd fmla="*/ 4 w 9" name="T12"/>
                <a:gd fmla="*/ 9 h 9" name="T13"/>
                <a:gd fmla="*/ 1 w 9" name="T14"/>
                <a:gd fmla="*/ 8 h 9" name="T15"/>
                <a:gd fmla="*/ 0 w 9" name="T16"/>
                <a:gd fmla="*/ 7 h 9" name="T17"/>
                <a:gd fmla="*/ 0 w 9" name="T18"/>
                <a:gd fmla="*/ 4 h 9" name="T19"/>
                <a:gd fmla="*/ 1 w 9" name="T20"/>
                <a:gd fmla="*/ 2 h 9" name="T21"/>
                <a:gd fmla="*/ 4 w 9" name="T22"/>
                <a:gd fmla="*/ 0 h 9" name="T23"/>
                <a:gd fmla="*/ 7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7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3657"/>
            <p:cNvSpPr/>
            <p:nvPr/>
          </p:nvSpPr>
          <p:spPr bwMode="auto">
            <a:xfrm>
              <a:off x="2450934" y="3975304"/>
              <a:ext cx="30119" cy="30119"/>
            </a:xfrm>
            <a:custGeom>
              <a:gdLst>
                <a:gd fmla="*/ 5 w 9" name="T0"/>
                <a:gd fmla="*/ 0 h 9" name="T1"/>
                <a:gd fmla="*/ 8 w 9" name="T2"/>
                <a:gd fmla="*/ 0 h 9" name="T3"/>
                <a:gd fmla="*/ 9 w 9" name="T4"/>
                <a:gd fmla="*/ 3 h 9" name="T5"/>
                <a:gd fmla="*/ 9 w 9" name="T6"/>
                <a:gd fmla="*/ 5 h 9" name="T7"/>
                <a:gd fmla="*/ 8 w 9" name="T8"/>
                <a:gd fmla="*/ 7 h 9" name="T9"/>
                <a:gd fmla="*/ 6 w 9" name="T10"/>
                <a:gd fmla="*/ 9 h 9" name="T11"/>
                <a:gd fmla="*/ 4 w 9" name="T12"/>
                <a:gd fmla="*/ 9 h 9" name="T13"/>
                <a:gd fmla="*/ 1 w 9" name="T14"/>
                <a:gd fmla="*/ 8 h 9" name="T15"/>
                <a:gd fmla="*/ 0 w 9" name="T16"/>
                <a:gd fmla="*/ 7 h 9" name="T17"/>
                <a:gd fmla="*/ 0 w 9" name="T18"/>
                <a:gd fmla="*/ 4 h 9" name="T19"/>
                <a:gd fmla="*/ 0 w 9" name="T20"/>
                <a:gd fmla="*/ 1 h 9" name="T21"/>
                <a:gd fmla="*/ 2 w 9" name="T22"/>
                <a:gd fmla="*/ 0 h 9" name="T23"/>
                <a:gd fmla="*/ 5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5" y="0"/>
                  </a:moveTo>
                  <a:lnTo>
                    <a:pt x="8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3658"/>
            <p:cNvSpPr/>
            <p:nvPr/>
          </p:nvSpPr>
          <p:spPr bwMode="auto">
            <a:xfrm>
              <a:off x="2333808" y="3998731"/>
              <a:ext cx="30119" cy="33465"/>
            </a:xfrm>
            <a:custGeom>
              <a:gdLst>
                <a:gd fmla="*/ 3 w 9" name="T0"/>
                <a:gd fmla="*/ 0 h 10" name="T1"/>
                <a:gd fmla="*/ 5 w 9" name="T2"/>
                <a:gd fmla="*/ 0 h 10" name="T3"/>
                <a:gd fmla="*/ 8 w 9" name="T4"/>
                <a:gd fmla="*/ 1 h 10" name="T5"/>
                <a:gd fmla="*/ 9 w 9" name="T6"/>
                <a:gd fmla="*/ 4 h 10" name="T7"/>
                <a:gd fmla="*/ 9 w 9" name="T8"/>
                <a:gd fmla="*/ 6 h 10" name="T9"/>
                <a:gd fmla="*/ 8 w 9" name="T10"/>
                <a:gd fmla="*/ 9 h 10" name="T11"/>
                <a:gd fmla="*/ 5 w 9" name="T12"/>
                <a:gd fmla="*/ 10 h 10" name="T13"/>
                <a:gd fmla="*/ 3 w 9" name="T14"/>
                <a:gd fmla="*/ 9 h 10" name="T15"/>
                <a:gd fmla="*/ 0 w 9" name="T16"/>
                <a:gd fmla="*/ 8 h 10" name="T17"/>
                <a:gd fmla="*/ 0 w 9" name="T18"/>
                <a:gd fmla="*/ 6 h 10" name="T19"/>
                <a:gd fmla="*/ 0 w 9" name="T20"/>
                <a:gd fmla="*/ 4 h 10" name="T21"/>
                <a:gd fmla="*/ 2 w 9" name="T22"/>
                <a:gd fmla="*/ 1 h 10" name="T23"/>
                <a:gd fmla="*/ 3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3659"/>
            <p:cNvSpPr/>
            <p:nvPr/>
          </p:nvSpPr>
          <p:spPr bwMode="auto">
            <a:xfrm>
              <a:off x="2320422" y="3961918"/>
              <a:ext cx="30119" cy="30119"/>
            </a:xfrm>
            <a:custGeom>
              <a:gdLst>
                <a:gd fmla="*/ 4 w 9" name="T0"/>
                <a:gd fmla="*/ 0 h 9" name="T1"/>
                <a:gd fmla="*/ 7 w 9" name="T2"/>
                <a:gd fmla="*/ 0 h 9" name="T3"/>
                <a:gd fmla="*/ 8 w 9" name="T4"/>
                <a:gd fmla="*/ 1 h 9" name="T5"/>
                <a:gd fmla="*/ 9 w 9" name="T6"/>
                <a:gd fmla="*/ 4 h 9" name="T7"/>
                <a:gd fmla="*/ 9 w 9" name="T8"/>
                <a:gd fmla="*/ 7 h 9" name="T9"/>
                <a:gd fmla="*/ 8 w 9" name="T10"/>
                <a:gd fmla="*/ 8 h 9" name="T11"/>
                <a:gd fmla="*/ 6 w 9" name="T12"/>
                <a:gd fmla="*/ 9 h 9" name="T13"/>
                <a:gd fmla="*/ 3 w 9" name="T14"/>
                <a:gd fmla="*/ 9 h 9" name="T15"/>
                <a:gd fmla="*/ 2 w 9" name="T16"/>
                <a:gd fmla="*/ 8 h 9" name="T17"/>
                <a:gd fmla="*/ 0 w 9" name="T18"/>
                <a:gd fmla="*/ 5 h 9" name="T19"/>
                <a:gd fmla="*/ 0 w 9" name="T20"/>
                <a:gd fmla="*/ 3 h 9" name="T21"/>
                <a:gd fmla="*/ 2 w 9" name="T22"/>
                <a:gd fmla="*/ 1 h 9" name="T23"/>
                <a:gd fmla="*/ 4 w 9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9">
                  <a:moveTo>
                    <a:pt x="4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3660"/>
            <p:cNvSpPr/>
            <p:nvPr/>
          </p:nvSpPr>
          <p:spPr bwMode="auto">
            <a:xfrm>
              <a:off x="2390697" y="3975304"/>
              <a:ext cx="40158" cy="40158"/>
            </a:xfrm>
            <a:custGeom>
              <a:gdLst>
                <a:gd fmla="*/ 7 w 12" name="T0"/>
                <a:gd fmla="*/ 0 h 12" name="T1"/>
                <a:gd fmla="*/ 11 w 12" name="T2"/>
                <a:gd fmla="*/ 1 h 12" name="T3"/>
                <a:gd fmla="*/ 12 w 12" name="T4"/>
                <a:gd fmla="*/ 4 h 12" name="T5"/>
                <a:gd fmla="*/ 12 w 12" name="T6"/>
                <a:gd fmla="*/ 8 h 12" name="T7"/>
                <a:gd fmla="*/ 11 w 12" name="T8"/>
                <a:gd fmla="*/ 11 h 12" name="T9"/>
                <a:gd fmla="*/ 8 w 12" name="T10"/>
                <a:gd fmla="*/ 12 h 12" name="T11"/>
                <a:gd fmla="*/ 4 w 12" name="T12"/>
                <a:gd fmla="*/ 12 h 12" name="T13"/>
                <a:gd fmla="*/ 2 w 12" name="T14"/>
                <a:gd fmla="*/ 11 h 12" name="T15"/>
                <a:gd fmla="*/ 0 w 12" name="T16"/>
                <a:gd fmla="*/ 8 h 12" name="T17"/>
                <a:gd fmla="*/ 0 w 12" name="T18"/>
                <a:gd fmla="*/ 5 h 12" name="T19"/>
                <a:gd fmla="*/ 2 w 12" name="T20"/>
                <a:gd fmla="*/ 1 h 12" name="T21"/>
                <a:gd fmla="*/ 4 w 12" name="T22"/>
                <a:gd fmla="*/ 0 h 12" name="T23"/>
                <a:gd fmla="*/ 7 w 12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2">
                  <a:moveTo>
                    <a:pt x="7" y="0"/>
                  </a:moveTo>
                  <a:lnTo>
                    <a:pt x="11" y="1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3661"/>
            <p:cNvSpPr/>
            <p:nvPr/>
          </p:nvSpPr>
          <p:spPr bwMode="auto">
            <a:xfrm>
              <a:off x="2440895" y="3998731"/>
              <a:ext cx="40158" cy="40158"/>
            </a:xfrm>
            <a:custGeom>
              <a:gdLst>
                <a:gd fmla="*/ 7 w 12" name="T0"/>
                <a:gd fmla="*/ 0 h 12" name="T1"/>
                <a:gd fmla="*/ 8 w 12" name="T2"/>
                <a:gd fmla="*/ 0 h 12" name="T3"/>
                <a:gd fmla="*/ 11 w 12" name="T4"/>
                <a:gd fmla="*/ 1 h 12" name="T5"/>
                <a:gd fmla="*/ 12 w 12" name="T6"/>
                <a:gd fmla="*/ 5 h 12" name="T7"/>
                <a:gd fmla="*/ 12 w 12" name="T8"/>
                <a:gd fmla="*/ 8 h 12" name="T9"/>
                <a:gd fmla="*/ 11 w 12" name="T10"/>
                <a:gd fmla="*/ 10 h 12" name="T11"/>
                <a:gd fmla="*/ 8 w 12" name="T12"/>
                <a:gd fmla="*/ 12 h 12" name="T13"/>
                <a:gd fmla="*/ 5 w 12" name="T14"/>
                <a:gd fmla="*/ 12 h 12" name="T15"/>
                <a:gd fmla="*/ 3 w 12" name="T16"/>
                <a:gd fmla="*/ 12 h 12" name="T17"/>
                <a:gd fmla="*/ 1 w 12" name="T18"/>
                <a:gd fmla="*/ 10 h 12" name="T19"/>
                <a:gd fmla="*/ 0 w 12" name="T20"/>
                <a:gd fmla="*/ 8 h 12" name="T21"/>
                <a:gd fmla="*/ 0 w 12" name="T22"/>
                <a:gd fmla="*/ 5 h 12" name="T23"/>
                <a:gd fmla="*/ 1 w 12" name="T24"/>
                <a:gd fmla="*/ 1 h 12" name="T25"/>
                <a:gd fmla="*/ 4 w 12" name="T26"/>
                <a:gd fmla="*/ 0 h 12" name="T27"/>
                <a:gd fmla="*/ 7 w 12" name="T28"/>
                <a:gd fmla="*/ 0 h 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" w="12">
                  <a:moveTo>
                    <a:pt x="7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3662"/>
            <p:cNvSpPr/>
            <p:nvPr/>
          </p:nvSpPr>
          <p:spPr bwMode="auto">
            <a:xfrm>
              <a:off x="2360580" y="4005423"/>
              <a:ext cx="36812" cy="40158"/>
            </a:xfrm>
            <a:custGeom>
              <a:gdLst>
                <a:gd fmla="*/ 4 w 11" name="T0"/>
                <a:gd fmla="*/ 0 h 12" name="T1"/>
                <a:gd fmla="*/ 7 w 11" name="T2"/>
                <a:gd fmla="*/ 2 h 12" name="T3"/>
                <a:gd fmla="*/ 9 w 11" name="T4"/>
                <a:gd fmla="*/ 3 h 12" name="T5"/>
                <a:gd fmla="*/ 11 w 11" name="T6"/>
                <a:gd fmla="*/ 6 h 12" name="T7"/>
                <a:gd fmla="*/ 9 w 11" name="T8"/>
                <a:gd fmla="*/ 8 h 12" name="T9"/>
                <a:gd fmla="*/ 8 w 11" name="T10"/>
                <a:gd fmla="*/ 11 h 12" name="T11"/>
                <a:gd fmla="*/ 5 w 11" name="T12"/>
                <a:gd fmla="*/ 12 h 12" name="T13"/>
                <a:gd fmla="*/ 3 w 11" name="T14"/>
                <a:gd fmla="*/ 11 h 12" name="T15"/>
                <a:gd fmla="*/ 0 w 11" name="T16"/>
                <a:gd fmla="*/ 10 h 12" name="T17"/>
                <a:gd fmla="*/ 0 w 11" name="T18"/>
                <a:gd fmla="*/ 7 h 12" name="T19"/>
                <a:gd fmla="*/ 0 w 11" name="T20"/>
                <a:gd fmla="*/ 4 h 12" name="T21"/>
                <a:gd fmla="*/ 1 w 11" name="T22"/>
                <a:gd fmla="*/ 2 h 12" name="T23"/>
                <a:gd fmla="*/ 4 w 11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1">
                  <a:moveTo>
                    <a:pt x="4" y="0"/>
                  </a:moveTo>
                  <a:lnTo>
                    <a:pt x="7" y="2"/>
                  </a:lnTo>
                  <a:lnTo>
                    <a:pt x="9" y="3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3663"/>
            <p:cNvSpPr/>
            <p:nvPr/>
          </p:nvSpPr>
          <p:spPr bwMode="auto">
            <a:xfrm>
              <a:off x="2414124" y="4018809"/>
              <a:ext cx="30119" cy="33465"/>
            </a:xfrm>
            <a:custGeom>
              <a:gdLst>
                <a:gd fmla="*/ 4 w 9" name="T0"/>
                <a:gd fmla="*/ 0 h 10" name="T1"/>
                <a:gd fmla="*/ 7 w 9" name="T2"/>
                <a:gd fmla="*/ 0 h 10" name="T3"/>
                <a:gd fmla="*/ 8 w 9" name="T4"/>
                <a:gd fmla="*/ 2 h 10" name="T5"/>
                <a:gd fmla="*/ 9 w 9" name="T6"/>
                <a:gd fmla="*/ 4 h 10" name="T7"/>
                <a:gd fmla="*/ 9 w 9" name="T8"/>
                <a:gd fmla="*/ 6 h 10" name="T9"/>
                <a:gd fmla="*/ 8 w 9" name="T10"/>
                <a:gd fmla="*/ 8 h 10" name="T11"/>
                <a:gd fmla="*/ 5 w 9" name="T12"/>
                <a:gd fmla="*/ 10 h 10" name="T13"/>
                <a:gd fmla="*/ 3 w 9" name="T14"/>
                <a:gd fmla="*/ 10 h 10" name="T15"/>
                <a:gd fmla="*/ 1 w 9" name="T16"/>
                <a:gd fmla="*/ 8 h 10" name="T17"/>
                <a:gd fmla="*/ 0 w 9" name="T18"/>
                <a:gd fmla="*/ 6 h 10" name="T19"/>
                <a:gd fmla="*/ 0 w 9" name="T20"/>
                <a:gd fmla="*/ 3 h 10" name="T21"/>
                <a:gd fmla="*/ 1 w 9" name="T22"/>
                <a:gd fmla="*/ 0 h 10" name="T23"/>
                <a:gd fmla="*/ 4 w 9" name="T24"/>
                <a:gd fmla="*/ 0 h 1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" w="9">
                  <a:moveTo>
                    <a:pt x="4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3664"/>
            <p:cNvSpPr/>
            <p:nvPr/>
          </p:nvSpPr>
          <p:spPr bwMode="auto">
            <a:xfrm>
              <a:off x="2424162" y="3975304"/>
              <a:ext cx="30119" cy="36812"/>
            </a:xfrm>
            <a:custGeom>
              <a:gdLst>
                <a:gd fmla="*/ 4 w 9" name="T0"/>
                <a:gd fmla="*/ 0 h 11" name="T1"/>
                <a:gd fmla="*/ 6 w 9" name="T2"/>
                <a:gd fmla="*/ 1 h 11" name="T3"/>
                <a:gd fmla="*/ 9 w 9" name="T4"/>
                <a:gd fmla="*/ 3 h 11" name="T5"/>
                <a:gd fmla="*/ 9 w 9" name="T6"/>
                <a:gd fmla="*/ 5 h 11" name="T7"/>
                <a:gd fmla="*/ 9 w 9" name="T8"/>
                <a:gd fmla="*/ 8 h 11" name="T9"/>
                <a:gd fmla="*/ 8 w 9" name="T10"/>
                <a:gd fmla="*/ 9 h 11" name="T11"/>
                <a:gd fmla="*/ 5 w 9" name="T12"/>
                <a:gd fmla="*/ 11 h 11" name="T13"/>
                <a:gd fmla="*/ 2 w 9" name="T14"/>
                <a:gd fmla="*/ 11 h 11" name="T15"/>
                <a:gd fmla="*/ 0 w 9" name="T16"/>
                <a:gd fmla="*/ 8 h 11" name="T17"/>
                <a:gd fmla="*/ 0 w 9" name="T18"/>
                <a:gd fmla="*/ 7 h 11" name="T19"/>
                <a:gd fmla="*/ 0 w 9" name="T20"/>
                <a:gd fmla="*/ 4 h 11" name="T21"/>
                <a:gd fmla="*/ 1 w 9" name="T22"/>
                <a:gd fmla="*/ 1 h 11" name="T23"/>
                <a:gd fmla="*/ 4 w 9" name="T24"/>
                <a:gd fmla="*/ 0 h 1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" w="9">
                  <a:moveTo>
                    <a:pt x="4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3665"/>
            <p:cNvSpPr>
              <a:spLocks noEditPoints="1"/>
            </p:cNvSpPr>
            <p:nvPr/>
          </p:nvSpPr>
          <p:spPr bwMode="auto">
            <a:xfrm>
              <a:off x="3414723" y="3590459"/>
              <a:ext cx="294491" cy="247640"/>
            </a:xfrm>
            <a:custGeom>
              <a:gdLst>
                <a:gd fmla="*/ 45 w 88" name="T0"/>
                <a:gd fmla="*/ 49 h 74" name="T1"/>
                <a:gd fmla="*/ 52 w 88" name="T2"/>
                <a:gd fmla="*/ 57 h 74" name="T3"/>
                <a:gd fmla="*/ 45 w 88" name="T4"/>
                <a:gd fmla="*/ 43 h 74" name="T5"/>
                <a:gd fmla="*/ 24 w 88" name="T6"/>
                <a:gd fmla="*/ 39 h 74" name="T7"/>
                <a:gd fmla="*/ 64 w 88" name="T8"/>
                <a:gd fmla="*/ 49 h 74" name="T9"/>
                <a:gd fmla="*/ 53 w 88" name="T10"/>
                <a:gd fmla="*/ 41 h 74" name="T11"/>
                <a:gd fmla="*/ 56 w 88" name="T12"/>
                <a:gd fmla="*/ 49 h 74" name="T13"/>
                <a:gd fmla="*/ 66 w 88" name="T14"/>
                <a:gd fmla="*/ 38 h 74" name="T15"/>
                <a:gd fmla="*/ 33 w 88" name="T16"/>
                <a:gd fmla="*/ 50 h 74" name="T17"/>
                <a:gd fmla="*/ 37 w 88" name="T18"/>
                <a:gd fmla="*/ 38 h 74" name="T19"/>
                <a:gd fmla="*/ 37 w 88" name="T20"/>
                <a:gd fmla="*/ 37 h 74" name="T21"/>
                <a:gd fmla="*/ 44 w 88" name="T22"/>
                <a:gd fmla="*/ 43 h 74" name="T23"/>
                <a:gd fmla="*/ 45 w 88" name="T24"/>
                <a:gd fmla="*/ 39 h 74" name="T25"/>
                <a:gd fmla="*/ 44 w 88" name="T26"/>
                <a:gd fmla="*/ 37 h 74" name="T27"/>
                <a:gd fmla="*/ 41 w 88" name="T28"/>
                <a:gd fmla="*/ 41 h 74" name="T29"/>
                <a:gd fmla="*/ 38 w 88" name="T30"/>
                <a:gd fmla="*/ 38 h 74" name="T31"/>
                <a:gd fmla="*/ 48 w 88" name="T32"/>
                <a:gd fmla="*/ 35 h 74" name="T33"/>
                <a:gd fmla="*/ 50 w 88" name="T34"/>
                <a:gd fmla="*/ 35 h 74" name="T35"/>
                <a:gd fmla="*/ 44 w 88" name="T36"/>
                <a:gd fmla="*/ 37 h 74" name="T37"/>
                <a:gd fmla="*/ 45 w 88" name="T38"/>
                <a:gd fmla="*/ 35 h 74" name="T39"/>
                <a:gd fmla="*/ 44 w 88" name="T40"/>
                <a:gd fmla="*/ 30 h 74" name="T41"/>
                <a:gd fmla="*/ 45 w 88" name="T42"/>
                <a:gd fmla="*/ 30 h 74" name="T43"/>
                <a:gd fmla="*/ 36 w 88" name="T44"/>
                <a:gd fmla="*/ 24 h 74" name="T45"/>
                <a:gd fmla="*/ 42 w 88" name="T46"/>
                <a:gd fmla="*/ 30 h 74" name="T47"/>
                <a:gd fmla="*/ 64 w 88" name="T48"/>
                <a:gd fmla="*/ 24 h 74" name="T49"/>
                <a:gd fmla="*/ 56 w 88" name="T50"/>
                <a:gd fmla="*/ 24 h 74" name="T51"/>
                <a:gd fmla="*/ 64 w 88" name="T52"/>
                <a:gd fmla="*/ 29 h 74" name="T53"/>
                <a:gd fmla="*/ 32 w 88" name="T54"/>
                <a:gd fmla="*/ 20 h 74" name="T55"/>
                <a:gd fmla="*/ 26 w 88" name="T56"/>
                <a:gd fmla="*/ 35 h 74" name="T57"/>
                <a:gd fmla="*/ 34 w 88" name="T58"/>
                <a:gd fmla="*/ 20 h 74" name="T59"/>
                <a:gd fmla="*/ 45 w 88" name="T60"/>
                <a:gd fmla="*/ 24 h 74" name="T61"/>
                <a:gd fmla="*/ 37 w 88" name="T62"/>
                <a:gd fmla="*/ 16 h 74" name="T63"/>
                <a:gd fmla="*/ 26 w 88" name="T64"/>
                <a:gd fmla="*/ 1 h 74" name="T65"/>
                <a:gd fmla="*/ 34 w 88" name="T66"/>
                <a:gd fmla="*/ 6 h 74" name="T67"/>
                <a:gd fmla="*/ 45 w 88" name="T68"/>
                <a:gd fmla="*/ 4 h 74" name="T69"/>
                <a:gd fmla="*/ 58 w 88" name="T70"/>
                <a:gd fmla="*/ 6 h 74" name="T71"/>
                <a:gd fmla="*/ 66 w 88" name="T72"/>
                <a:gd fmla="*/ 1 h 74" name="T73"/>
                <a:gd fmla="*/ 65 w 88" name="T74"/>
                <a:gd fmla="*/ 8 h 74" name="T75"/>
                <a:gd fmla="*/ 68 w 88" name="T76"/>
                <a:gd fmla="*/ 13 h 74" name="T77"/>
                <a:gd fmla="*/ 73 w 88" name="T78"/>
                <a:gd fmla="*/ 24 h 74" name="T79"/>
                <a:gd fmla="*/ 80 w 88" name="T80"/>
                <a:gd fmla="*/ 35 h 74" name="T81"/>
                <a:gd fmla="*/ 88 w 88" name="T82"/>
                <a:gd fmla="*/ 37 h 74" name="T83"/>
                <a:gd fmla="*/ 82 w 88" name="T84"/>
                <a:gd fmla="*/ 41 h 74" name="T85"/>
                <a:gd fmla="*/ 68 w 88" name="T86"/>
                <a:gd fmla="*/ 38 h 74" name="T87"/>
                <a:gd fmla="*/ 57 w 88" name="T88"/>
                <a:gd fmla="*/ 55 h 74" name="T89"/>
                <a:gd fmla="*/ 69 w 88" name="T90"/>
                <a:gd fmla="*/ 67 h 74" name="T91"/>
                <a:gd fmla="*/ 66 w 88" name="T92"/>
                <a:gd fmla="*/ 74 h 74" name="T93"/>
                <a:gd fmla="*/ 62 w 88" name="T94"/>
                <a:gd fmla="*/ 66 h 74" name="T95"/>
                <a:gd fmla="*/ 57 w 88" name="T96"/>
                <a:gd fmla="*/ 55 h 74" name="T97"/>
                <a:gd fmla="*/ 33 w 88" name="T98"/>
                <a:gd fmla="*/ 55 h 74" name="T99"/>
                <a:gd fmla="*/ 28 w 88" name="T100"/>
                <a:gd fmla="*/ 70 h 74" name="T101"/>
                <a:gd fmla="*/ 22 w 88" name="T102"/>
                <a:gd fmla="*/ 74 h 74" name="T103"/>
                <a:gd fmla="*/ 21 w 88" name="T104"/>
                <a:gd fmla="*/ 66 h 74" name="T105"/>
                <a:gd fmla="*/ 32 w 88" name="T106"/>
                <a:gd fmla="*/ 54 h 74" name="T107"/>
                <a:gd fmla="*/ 22 w 88" name="T108"/>
                <a:gd fmla="*/ 38 h 74" name="T109"/>
                <a:gd fmla="*/ 9 w 88" name="T110"/>
                <a:gd fmla="*/ 41 h 74" name="T111"/>
                <a:gd fmla="*/ 0 w 88" name="T112"/>
                <a:gd fmla="*/ 37 h 74" name="T113"/>
                <a:gd fmla="*/ 12 w 88" name="T114"/>
                <a:gd fmla="*/ 35 h 74" name="T115"/>
                <a:gd fmla="*/ 16 w 88" name="T116"/>
                <a:gd fmla="*/ 21 h 74" name="T117"/>
                <a:gd fmla="*/ 24 w 88" name="T118"/>
                <a:gd fmla="*/ 12 h 74" name="T119"/>
                <a:gd fmla="*/ 25 w 88" name="T120"/>
                <a:gd fmla="*/ 2 h 7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4" w="88">
                  <a:moveTo>
                    <a:pt x="36" y="57"/>
                  </a:moveTo>
                  <a:lnTo>
                    <a:pt x="45" y="65"/>
                  </a:lnTo>
                  <a:lnTo>
                    <a:pt x="53" y="57"/>
                  </a:lnTo>
                  <a:lnTo>
                    <a:pt x="48" y="58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6" y="57"/>
                  </a:lnTo>
                  <a:close/>
                  <a:moveTo>
                    <a:pt x="45" y="49"/>
                  </a:moveTo>
                  <a:lnTo>
                    <a:pt x="37" y="51"/>
                  </a:lnTo>
                  <a:lnTo>
                    <a:pt x="36" y="53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40" y="57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52" y="57"/>
                  </a:lnTo>
                  <a:lnTo>
                    <a:pt x="56" y="54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45" y="49"/>
                  </a:lnTo>
                  <a:close/>
                  <a:moveTo>
                    <a:pt x="48" y="42"/>
                  </a:moveTo>
                  <a:lnTo>
                    <a:pt x="45" y="43"/>
                  </a:lnTo>
                  <a:lnTo>
                    <a:pt x="44" y="43"/>
                  </a:lnTo>
                  <a:lnTo>
                    <a:pt x="41" y="42"/>
                  </a:lnTo>
                  <a:lnTo>
                    <a:pt x="36" y="50"/>
                  </a:lnTo>
                  <a:lnTo>
                    <a:pt x="45" y="46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48" y="42"/>
                  </a:lnTo>
                  <a:close/>
                  <a:moveTo>
                    <a:pt x="24" y="39"/>
                  </a:moveTo>
                  <a:lnTo>
                    <a:pt x="18" y="50"/>
                  </a:lnTo>
                  <a:lnTo>
                    <a:pt x="30" y="53"/>
                  </a:lnTo>
                  <a:lnTo>
                    <a:pt x="28" y="49"/>
                  </a:lnTo>
                  <a:lnTo>
                    <a:pt x="25" y="45"/>
                  </a:lnTo>
                  <a:lnTo>
                    <a:pt x="24" y="39"/>
                  </a:lnTo>
                  <a:close/>
                  <a:moveTo>
                    <a:pt x="66" y="39"/>
                  </a:moveTo>
                  <a:lnTo>
                    <a:pt x="65" y="45"/>
                  </a:lnTo>
                  <a:lnTo>
                    <a:pt x="64" y="49"/>
                  </a:lnTo>
                  <a:lnTo>
                    <a:pt x="60" y="53"/>
                  </a:lnTo>
                  <a:lnTo>
                    <a:pt x="72" y="50"/>
                  </a:lnTo>
                  <a:lnTo>
                    <a:pt x="66" y="39"/>
                  </a:lnTo>
                  <a:close/>
                  <a:moveTo>
                    <a:pt x="60" y="38"/>
                  </a:moveTo>
                  <a:lnTo>
                    <a:pt x="52" y="38"/>
                  </a:lnTo>
                  <a:lnTo>
                    <a:pt x="50" y="41"/>
                  </a:lnTo>
                  <a:lnTo>
                    <a:pt x="54" y="49"/>
                  </a:lnTo>
                  <a:lnTo>
                    <a:pt x="53" y="41"/>
                  </a:lnTo>
                  <a:lnTo>
                    <a:pt x="60" y="38"/>
                  </a:lnTo>
                  <a:close/>
                  <a:moveTo>
                    <a:pt x="66" y="38"/>
                  </a:moveTo>
                  <a:lnTo>
                    <a:pt x="64" y="38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1" y="38"/>
                  </a:lnTo>
                  <a:lnTo>
                    <a:pt x="56" y="42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64" y="46"/>
                  </a:lnTo>
                  <a:lnTo>
                    <a:pt x="65" y="42"/>
                  </a:lnTo>
                  <a:lnTo>
                    <a:pt x="66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5" y="43"/>
                  </a:lnTo>
                  <a:lnTo>
                    <a:pt x="29" y="49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3" y="42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4" y="38"/>
                  </a:lnTo>
                  <a:close/>
                  <a:moveTo>
                    <a:pt x="37" y="38"/>
                  </a:moveTo>
                  <a:lnTo>
                    <a:pt x="37" y="38"/>
                  </a:lnTo>
                  <a:lnTo>
                    <a:pt x="30" y="38"/>
                  </a:lnTo>
                  <a:lnTo>
                    <a:pt x="36" y="41"/>
                  </a:lnTo>
                  <a:lnTo>
                    <a:pt x="34" y="49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7" y="38"/>
                  </a:lnTo>
                  <a:close/>
                  <a:moveTo>
                    <a:pt x="37" y="37"/>
                  </a:move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close/>
                  <a:moveTo>
                    <a:pt x="44" y="37"/>
                  </a:moveTo>
                  <a:lnTo>
                    <a:pt x="44" y="38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39"/>
                  </a:lnTo>
                  <a:lnTo>
                    <a:pt x="44" y="37"/>
                  </a:lnTo>
                  <a:close/>
                  <a:moveTo>
                    <a:pt x="45" y="37"/>
                  </a:moveTo>
                  <a:lnTo>
                    <a:pt x="45" y="38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5" y="37"/>
                  </a:lnTo>
                  <a:close/>
                  <a:moveTo>
                    <a:pt x="44" y="37"/>
                  </a:moveTo>
                  <a:lnTo>
                    <a:pt x="44" y="37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4" y="37"/>
                  </a:lnTo>
                  <a:close/>
                  <a:moveTo>
                    <a:pt x="40" y="35"/>
                  </a:moveTo>
                  <a:lnTo>
                    <a:pt x="38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40" y="35"/>
                  </a:lnTo>
                  <a:close/>
                  <a:moveTo>
                    <a:pt x="49" y="35"/>
                  </a:moveTo>
                  <a:lnTo>
                    <a:pt x="48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9" y="38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49" y="35"/>
                  </a:lnTo>
                  <a:close/>
                  <a:moveTo>
                    <a:pt x="40" y="31"/>
                  </a:moveTo>
                  <a:lnTo>
                    <a:pt x="40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7"/>
                  </a:lnTo>
                  <a:lnTo>
                    <a:pt x="42" y="34"/>
                  </a:lnTo>
                  <a:lnTo>
                    <a:pt x="41" y="33"/>
                  </a:lnTo>
                  <a:lnTo>
                    <a:pt x="40" y="31"/>
                  </a:lnTo>
                  <a:lnTo>
                    <a:pt x="40" y="31"/>
                  </a:lnTo>
                  <a:close/>
                  <a:moveTo>
                    <a:pt x="48" y="31"/>
                  </a:moveTo>
                  <a:lnTo>
                    <a:pt x="46" y="33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8" y="31"/>
                  </a:lnTo>
                  <a:close/>
                  <a:moveTo>
                    <a:pt x="44" y="30"/>
                  </a:moveTo>
                  <a:lnTo>
                    <a:pt x="44" y="30"/>
                  </a:lnTo>
                  <a:lnTo>
                    <a:pt x="44" y="31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close/>
                  <a:moveTo>
                    <a:pt x="54" y="25"/>
                  </a:moveTo>
                  <a:lnTo>
                    <a:pt x="50" y="31"/>
                  </a:lnTo>
                  <a:lnTo>
                    <a:pt x="52" y="35"/>
                  </a:lnTo>
                  <a:lnTo>
                    <a:pt x="60" y="35"/>
                  </a:lnTo>
                  <a:lnTo>
                    <a:pt x="53" y="33"/>
                  </a:lnTo>
                  <a:lnTo>
                    <a:pt x="54" y="25"/>
                  </a:lnTo>
                  <a:close/>
                  <a:moveTo>
                    <a:pt x="36" y="24"/>
                  </a:moveTo>
                  <a:lnTo>
                    <a:pt x="36" y="31"/>
                  </a:lnTo>
                  <a:lnTo>
                    <a:pt x="30" y="35"/>
                  </a:lnTo>
                  <a:lnTo>
                    <a:pt x="37" y="35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36" y="24"/>
                  </a:lnTo>
                  <a:close/>
                  <a:moveTo>
                    <a:pt x="38" y="22"/>
                  </a:moveTo>
                  <a:lnTo>
                    <a:pt x="42" y="30"/>
                  </a:lnTo>
                  <a:lnTo>
                    <a:pt x="44" y="29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53" y="24"/>
                  </a:lnTo>
                  <a:lnTo>
                    <a:pt x="45" y="26"/>
                  </a:lnTo>
                  <a:lnTo>
                    <a:pt x="38" y="22"/>
                  </a:lnTo>
                  <a:close/>
                  <a:moveTo>
                    <a:pt x="60" y="21"/>
                  </a:moveTo>
                  <a:lnTo>
                    <a:pt x="64" y="24"/>
                  </a:lnTo>
                  <a:lnTo>
                    <a:pt x="65" y="29"/>
                  </a:lnTo>
                  <a:lnTo>
                    <a:pt x="66" y="33"/>
                  </a:lnTo>
                  <a:lnTo>
                    <a:pt x="70" y="24"/>
                  </a:lnTo>
                  <a:lnTo>
                    <a:pt x="60" y="21"/>
                  </a:lnTo>
                  <a:close/>
                  <a:moveTo>
                    <a:pt x="57" y="20"/>
                  </a:moveTo>
                  <a:lnTo>
                    <a:pt x="57" y="21"/>
                  </a:lnTo>
                  <a:lnTo>
                    <a:pt x="57" y="2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61" y="35"/>
                  </a:lnTo>
                  <a:lnTo>
                    <a:pt x="62" y="34"/>
                  </a:lnTo>
                  <a:lnTo>
                    <a:pt x="64" y="35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4" y="29"/>
                  </a:lnTo>
                  <a:lnTo>
                    <a:pt x="61" y="24"/>
                  </a:lnTo>
                  <a:lnTo>
                    <a:pt x="57" y="20"/>
                  </a:lnTo>
                  <a:close/>
                  <a:moveTo>
                    <a:pt x="32" y="20"/>
                  </a:moveTo>
                  <a:lnTo>
                    <a:pt x="20" y="22"/>
                  </a:lnTo>
                  <a:lnTo>
                    <a:pt x="24" y="33"/>
                  </a:lnTo>
                  <a:lnTo>
                    <a:pt x="25" y="27"/>
                  </a:lnTo>
                  <a:lnTo>
                    <a:pt x="28" y="22"/>
                  </a:lnTo>
                  <a:lnTo>
                    <a:pt x="32" y="20"/>
                  </a:lnTo>
                  <a:close/>
                  <a:moveTo>
                    <a:pt x="34" y="20"/>
                  </a:moveTo>
                  <a:lnTo>
                    <a:pt x="32" y="21"/>
                  </a:lnTo>
                  <a:lnTo>
                    <a:pt x="29" y="24"/>
                  </a:lnTo>
                  <a:lnTo>
                    <a:pt x="26" y="27"/>
                  </a:lnTo>
                  <a:lnTo>
                    <a:pt x="25" y="31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0"/>
                  </a:lnTo>
                  <a:close/>
                  <a:moveTo>
                    <a:pt x="45" y="16"/>
                  </a:moveTo>
                  <a:lnTo>
                    <a:pt x="42" y="16"/>
                  </a:lnTo>
                  <a:lnTo>
                    <a:pt x="40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5" y="24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6" y="18"/>
                  </a:lnTo>
                  <a:lnTo>
                    <a:pt x="50" y="17"/>
                  </a:lnTo>
                  <a:lnTo>
                    <a:pt x="45" y="16"/>
                  </a:lnTo>
                  <a:close/>
                  <a:moveTo>
                    <a:pt x="45" y="8"/>
                  </a:moveTo>
                  <a:lnTo>
                    <a:pt x="37" y="16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9" y="16"/>
                  </a:lnTo>
                  <a:lnTo>
                    <a:pt x="54" y="17"/>
                  </a:lnTo>
                  <a:lnTo>
                    <a:pt x="45" y="8"/>
                  </a:lnTo>
                  <a:close/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9" y="5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7" y="17"/>
                  </a:lnTo>
                  <a:lnTo>
                    <a:pt x="60" y="1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5" y="8"/>
                  </a:lnTo>
                  <a:lnTo>
                    <a:pt x="68" y="6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4" y="9"/>
                  </a:lnTo>
                  <a:lnTo>
                    <a:pt x="62" y="13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1" y="14"/>
                  </a:lnTo>
                  <a:lnTo>
                    <a:pt x="58" y="18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68" y="35"/>
                  </a:lnTo>
                  <a:lnTo>
                    <a:pt x="73" y="35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4" y="35"/>
                  </a:lnTo>
                  <a:lnTo>
                    <a:pt x="80" y="35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8" y="35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6" y="37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4" y="37"/>
                  </a:lnTo>
                  <a:lnTo>
                    <a:pt x="78" y="42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7" y="43"/>
                  </a:lnTo>
                  <a:lnTo>
                    <a:pt x="73" y="38"/>
                  </a:lnTo>
                  <a:lnTo>
                    <a:pt x="68" y="38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74" y="53"/>
                  </a:lnTo>
                  <a:lnTo>
                    <a:pt x="73" y="51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1" y="61"/>
                  </a:lnTo>
                  <a:lnTo>
                    <a:pt x="68" y="6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1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5" y="67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9" y="7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4" y="67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66"/>
                  </a:lnTo>
                  <a:lnTo>
                    <a:pt x="60" y="62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60" y="61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33" y="55"/>
                  </a:lnTo>
                  <a:lnTo>
                    <a:pt x="30" y="61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9" y="62"/>
                  </a:lnTo>
                  <a:lnTo>
                    <a:pt x="26" y="66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22" y="71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5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65"/>
                  </a:lnTo>
                  <a:lnTo>
                    <a:pt x="28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9" y="59"/>
                  </a:lnTo>
                  <a:lnTo>
                    <a:pt x="32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22" y="38"/>
                  </a:lnTo>
                  <a:lnTo>
                    <a:pt x="17" y="37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7" y="35"/>
                  </a:lnTo>
                  <a:lnTo>
                    <a:pt x="22" y="35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20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30" y="12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3666"/>
            <p:cNvSpPr>
              <a:spLocks noEditPoints="1"/>
            </p:cNvSpPr>
            <p:nvPr/>
          </p:nvSpPr>
          <p:spPr bwMode="auto">
            <a:xfrm>
              <a:off x="1326514" y="3088486"/>
              <a:ext cx="337996" cy="348035"/>
            </a:xfrm>
            <a:custGeom>
              <a:gdLst>
                <a:gd fmla="*/ 54 w 101" name="T0"/>
                <a:gd fmla="*/ 89 h 104" name="T1"/>
                <a:gd fmla="*/ 49 w 101" name="T2"/>
                <a:gd fmla="*/ 95 h 104" name="T3"/>
                <a:gd fmla="*/ 45 w 101" name="T4"/>
                <a:gd fmla="*/ 86 h 104" name="T5"/>
                <a:gd fmla="*/ 34 w 101" name="T6"/>
                <a:gd fmla="*/ 81 h 104" name="T7"/>
                <a:gd fmla="*/ 62 w 101" name="T8"/>
                <a:gd fmla="*/ 77 h 104" name="T9"/>
                <a:gd fmla="*/ 37 w 101" name="T10"/>
                <a:gd fmla="*/ 75 h 104" name="T11"/>
                <a:gd fmla="*/ 34 w 101" name="T12"/>
                <a:gd fmla="*/ 74 h 104" name="T13"/>
                <a:gd fmla="*/ 78 w 101" name="T14"/>
                <a:gd fmla="*/ 57 h 104" name="T15"/>
                <a:gd fmla="*/ 79 w 101" name="T16"/>
                <a:gd fmla="*/ 69 h 104" name="T17"/>
                <a:gd fmla="*/ 86 w 101" name="T18"/>
                <a:gd fmla="*/ 74 h 104" name="T19"/>
                <a:gd fmla="*/ 75 w 101" name="T20"/>
                <a:gd fmla="*/ 69 h 104" name="T21"/>
                <a:gd fmla="*/ 67 w 101" name="T22"/>
                <a:gd fmla="*/ 74 h 104" name="T23"/>
                <a:gd fmla="*/ 6 w 101" name="T24"/>
                <a:gd fmla="*/ 77 h 104" name="T25"/>
                <a:gd fmla="*/ 25 w 101" name="T26"/>
                <a:gd fmla="*/ 74 h 104" name="T27"/>
                <a:gd fmla="*/ 20 w 101" name="T28"/>
                <a:gd fmla="*/ 75 h 104" name="T29"/>
                <a:gd fmla="*/ 16 w 101" name="T30"/>
                <a:gd fmla="*/ 70 h 104" name="T31"/>
                <a:gd fmla="*/ 17 w 101" name="T32"/>
                <a:gd fmla="*/ 63 h 104" name="T33"/>
                <a:gd fmla="*/ 49 w 101" name="T34"/>
                <a:gd fmla="*/ 54 h 104" name="T35"/>
                <a:gd fmla="*/ 50 w 101" name="T36"/>
                <a:gd fmla="*/ 61 h 104" name="T37"/>
                <a:gd fmla="*/ 57 w 101" name="T38"/>
                <a:gd fmla="*/ 59 h 104" name="T39"/>
                <a:gd fmla="*/ 65 w 101" name="T40"/>
                <a:gd fmla="*/ 73 h 104" name="T41"/>
                <a:gd fmla="*/ 42 w 101" name="T42"/>
                <a:gd fmla="*/ 57 h 104" name="T43"/>
                <a:gd fmla="*/ 54 w 101" name="T44"/>
                <a:gd fmla="*/ 53 h 104" name="T45"/>
                <a:gd fmla="*/ 58 w 101" name="T46"/>
                <a:gd fmla="*/ 51 h 104" name="T47"/>
                <a:gd fmla="*/ 44 w 101" name="T48"/>
                <a:gd fmla="*/ 54 h 104" name="T49"/>
                <a:gd fmla="*/ 42 w 101" name="T50"/>
                <a:gd fmla="*/ 49 h 104" name="T51"/>
                <a:gd fmla="*/ 54 w 101" name="T52"/>
                <a:gd fmla="*/ 46 h 104" name="T53"/>
                <a:gd fmla="*/ 57 w 101" name="T54"/>
                <a:gd fmla="*/ 46 h 104" name="T55"/>
                <a:gd fmla="*/ 50 w 101" name="T56"/>
                <a:gd fmla="*/ 46 h 104" name="T57"/>
                <a:gd fmla="*/ 61 w 101" name="T58"/>
                <a:gd fmla="*/ 51 h 104" name="T59"/>
                <a:gd fmla="*/ 25 w 101" name="T60"/>
                <a:gd fmla="*/ 51 h 104" name="T61"/>
                <a:gd fmla="*/ 44 w 101" name="T62"/>
                <a:gd fmla="*/ 42 h 104" name="T63"/>
                <a:gd fmla="*/ 38 w 101" name="T64"/>
                <a:gd fmla="*/ 30 h 104" name="T65"/>
                <a:gd fmla="*/ 75 w 101" name="T66"/>
                <a:gd fmla="*/ 34 h 104" name="T67"/>
                <a:gd fmla="*/ 82 w 101" name="T68"/>
                <a:gd fmla="*/ 33 h 104" name="T69"/>
                <a:gd fmla="*/ 85 w 101" name="T70"/>
                <a:gd fmla="*/ 39 h 104" name="T71"/>
                <a:gd fmla="*/ 81 w 101" name="T72"/>
                <a:gd fmla="*/ 45 h 104" name="T73"/>
                <a:gd fmla="*/ 70 w 101" name="T74"/>
                <a:gd fmla="*/ 26 h 104" name="T75"/>
                <a:gd fmla="*/ 25 w 101" name="T76"/>
                <a:gd fmla="*/ 39 h 104" name="T77"/>
                <a:gd fmla="*/ 14 w 101" name="T78"/>
                <a:gd fmla="*/ 38 h 104" name="T79"/>
                <a:gd fmla="*/ 18 w 101" name="T80"/>
                <a:gd fmla="*/ 31 h 104" name="T81"/>
                <a:gd fmla="*/ 25 w 101" name="T82"/>
                <a:gd fmla="*/ 31 h 104" name="T83"/>
                <a:gd fmla="*/ 50 w 101" name="T84"/>
                <a:gd fmla="*/ 4 h 104" name="T85"/>
                <a:gd fmla="*/ 45 w 101" name="T86"/>
                <a:gd fmla="*/ 21 h 104" name="T87"/>
                <a:gd fmla="*/ 48 w 101" name="T88"/>
                <a:gd fmla="*/ 15 h 104" name="T89"/>
                <a:gd fmla="*/ 54 w 101" name="T90"/>
                <a:gd fmla="*/ 15 h 104" name="T91"/>
                <a:gd fmla="*/ 57 w 101" name="T92"/>
                <a:gd fmla="*/ 21 h 104" name="T93"/>
                <a:gd fmla="*/ 50 w 101" name="T94"/>
                <a:gd fmla="*/ 0 h 104" name="T95"/>
                <a:gd fmla="*/ 73 w 101" name="T96"/>
                <a:gd fmla="*/ 11 h 104" name="T97"/>
                <a:gd fmla="*/ 94 w 101" name="T98"/>
                <a:gd fmla="*/ 29 h 104" name="T99"/>
                <a:gd fmla="*/ 94 w 101" name="T100"/>
                <a:gd fmla="*/ 49 h 104" name="T101"/>
                <a:gd fmla="*/ 91 w 101" name="T102"/>
                <a:gd fmla="*/ 54 h 104" name="T103"/>
                <a:gd fmla="*/ 74 w 101" name="T104"/>
                <a:gd fmla="*/ 87 h 104" name="T105"/>
                <a:gd fmla="*/ 70 w 101" name="T106"/>
                <a:gd fmla="*/ 90 h 104" name="T107"/>
                <a:gd fmla="*/ 32 w 101" name="T108"/>
                <a:gd fmla="*/ 83 h 104" name="T109"/>
                <a:gd fmla="*/ 21 w 101" name="T110"/>
                <a:gd fmla="*/ 89 h 104" name="T111"/>
                <a:gd fmla="*/ 4 w 101" name="T112"/>
                <a:gd fmla="*/ 77 h 104" name="T113"/>
                <a:gd fmla="*/ 0 w 101" name="T114"/>
                <a:gd fmla="*/ 53 h 104" name="T115"/>
                <a:gd fmla="*/ 4 w 101" name="T116"/>
                <a:gd fmla="*/ 26 h 104" name="T117"/>
                <a:gd fmla="*/ 24 w 101" name="T118"/>
                <a:gd fmla="*/ 14 h 104" name="T119"/>
                <a:gd fmla="*/ 48 w 101" name="T120"/>
                <a:gd fmla="*/ 2 h 10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04" w="100">
                  <a:moveTo>
                    <a:pt x="52" y="74"/>
                  </a:moveTo>
                  <a:lnTo>
                    <a:pt x="52" y="81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90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0" y="89"/>
                  </a:lnTo>
                  <a:lnTo>
                    <a:pt x="50" y="94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49" y="95"/>
                  </a:lnTo>
                  <a:lnTo>
                    <a:pt x="49" y="94"/>
                  </a:lnTo>
                  <a:lnTo>
                    <a:pt x="49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9" y="86"/>
                  </a:lnTo>
                  <a:lnTo>
                    <a:pt x="49" y="83"/>
                  </a:lnTo>
                  <a:lnTo>
                    <a:pt x="45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9" y="81"/>
                  </a:lnTo>
                  <a:lnTo>
                    <a:pt x="49" y="74"/>
                  </a:lnTo>
                  <a:lnTo>
                    <a:pt x="37" y="78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49" y="102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67" y="82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52" y="74"/>
                  </a:lnTo>
                  <a:close/>
                  <a:moveTo>
                    <a:pt x="56" y="62"/>
                  </a:moveTo>
                  <a:lnTo>
                    <a:pt x="53" y="63"/>
                  </a:lnTo>
                  <a:lnTo>
                    <a:pt x="50" y="63"/>
                  </a:lnTo>
                  <a:lnTo>
                    <a:pt x="46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50" y="71"/>
                  </a:lnTo>
                  <a:lnTo>
                    <a:pt x="62" y="75"/>
                  </a:lnTo>
                  <a:lnTo>
                    <a:pt x="63" y="74"/>
                  </a:lnTo>
                  <a:lnTo>
                    <a:pt x="56" y="62"/>
                  </a:lnTo>
                  <a:lnTo>
                    <a:pt x="56" y="62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33" y="61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25" y="54"/>
                  </a:lnTo>
                  <a:close/>
                  <a:moveTo>
                    <a:pt x="81" y="54"/>
                  </a:moveTo>
                  <a:lnTo>
                    <a:pt x="79" y="55"/>
                  </a:lnTo>
                  <a:lnTo>
                    <a:pt x="78" y="57"/>
                  </a:lnTo>
                  <a:lnTo>
                    <a:pt x="77" y="55"/>
                  </a:lnTo>
                  <a:lnTo>
                    <a:pt x="69" y="62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77" y="66"/>
                  </a:lnTo>
                  <a:lnTo>
                    <a:pt x="79" y="69"/>
                  </a:lnTo>
                  <a:lnTo>
                    <a:pt x="82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2" y="70"/>
                  </a:lnTo>
                  <a:lnTo>
                    <a:pt x="86" y="71"/>
                  </a:lnTo>
                  <a:lnTo>
                    <a:pt x="86" y="7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1" y="71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8" y="70"/>
                  </a:lnTo>
                  <a:lnTo>
                    <a:pt x="75" y="69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3" y="67"/>
                  </a:lnTo>
                  <a:lnTo>
                    <a:pt x="67" y="6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9" y="77"/>
                  </a:lnTo>
                  <a:lnTo>
                    <a:pt x="67" y="78"/>
                  </a:lnTo>
                  <a:lnTo>
                    <a:pt x="69" y="81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83" y="54"/>
                  </a:lnTo>
                  <a:lnTo>
                    <a:pt x="81" y="54"/>
                  </a:lnTo>
                  <a:close/>
                  <a:moveTo>
                    <a:pt x="17" y="54"/>
                  </a:moveTo>
                  <a:lnTo>
                    <a:pt x="6" y="77"/>
                  </a:lnTo>
                  <a:lnTo>
                    <a:pt x="6" y="77"/>
                  </a:lnTo>
                  <a:lnTo>
                    <a:pt x="30" y="81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0" y="78"/>
                  </a:lnTo>
                  <a:lnTo>
                    <a:pt x="30" y="75"/>
                  </a:lnTo>
                  <a:lnTo>
                    <a:pt x="32" y="75"/>
                  </a:lnTo>
                  <a:lnTo>
                    <a:pt x="32" y="63"/>
                  </a:lnTo>
                  <a:lnTo>
                    <a:pt x="25" y="67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2" y="73"/>
                  </a:lnTo>
                  <a:lnTo>
                    <a:pt x="24" y="69"/>
                  </a:lnTo>
                  <a:lnTo>
                    <a:pt x="21" y="71"/>
                  </a:lnTo>
                  <a:lnTo>
                    <a:pt x="20" y="74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3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20" y="69"/>
                  </a:lnTo>
                  <a:lnTo>
                    <a:pt x="22" y="67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24" y="66"/>
                  </a:lnTo>
                  <a:lnTo>
                    <a:pt x="30" y="62"/>
                  </a:lnTo>
                  <a:lnTo>
                    <a:pt x="24" y="55"/>
                  </a:lnTo>
                  <a:lnTo>
                    <a:pt x="21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7" y="54"/>
                  </a:lnTo>
                  <a:close/>
                  <a:moveTo>
                    <a:pt x="49" y="54"/>
                  </a:moveTo>
                  <a:lnTo>
                    <a:pt x="49" y="54"/>
                  </a:lnTo>
                  <a:lnTo>
                    <a:pt x="49" y="57"/>
                  </a:lnTo>
                  <a:lnTo>
                    <a:pt x="48" y="58"/>
                  </a:lnTo>
                  <a:lnTo>
                    <a:pt x="48" y="61"/>
                  </a:lnTo>
                  <a:lnTo>
                    <a:pt x="48" y="62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1"/>
                  </a:lnTo>
                  <a:lnTo>
                    <a:pt x="50" y="58"/>
                  </a:lnTo>
                  <a:lnTo>
                    <a:pt x="49" y="54"/>
                  </a:lnTo>
                  <a:close/>
                  <a:moveTo>
                    <a:pt x="50" y="54"/>
                  </a:moveTo>
                  <a:lnTo>
                    <a:pt x="50" y="54"/>
                  </a:lnTo>
                  <a:lnTo>
                    <a:pt x="50" y="55"/>
                  </a:lnTo>
                  <a:lnTo>
                    <a:pt x="52" y="58"/>
                  </a:lnTo>
                  <a:lnTo>
                    <a:pt x="54" y="59"/>
                  </a:lnTo>
                  <a:lnTo>
                    <a:pt x="56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3" y="55"/>
                  </a:lnTo>
                  <a:lnTo>
                    <a:pt x="50" y="54"/>
                  </a:lnTo>
                  <a:close/>
                  <a:moveTo>
                    <a:pt x="61" y="54"/>
                  </a:moveTo>
                  <a:lnTo>
                    <a:pt x="60" y="58"/>
                  </a:lnTo>
                  <a:lnTo>
                    <a:pt x="57" y="61"/>
                  </a:lnTo>
                  <a:lnTo>
                    <a:pt x="58" y="61"/>
                  </a:lnTo>
                  <a:lnTo>
                    <a:pt x="65" y="73"/>
                  </a:lnTo>
                  <a:lnTo>
                    <a:pt x="65" y="62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61" y="54"/>
                  </a:lnTo>
                  <a:lnTo>
                    <a:pt x="61" y="54"/>
                  </a:lnTo>
                  <a:close/>
                  <a:moveTo>
                    <a:pt x="49" y="54"/>
                  </a:moveTo>
                  <a:lnTo>
                    <a:pt x="48" y="54"/>
                  </a:lnTo>
                  <a:lnTo>
                    <a:pt x="46" y="54"/>
                  </a:lnTo>
                  <a:lnTo>
                    <a:pt x="45" y="55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9" y="54"/>
                  </a:lnTo>
                  <a:close/>
                  <a:moveTo>
                    <a:pt x="57" y="51"/>
                  </a:moveTo>
                  <a:lnTo>
                    <a:pt x="54" y="53"/>
                  </a:lnTo>
                  <a:lnTo>
                    <a:pt x="50" y="53"/>
                  </a:lnTo>
                  <a:lnTo>
                    <a:pt x="50" y="54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7" y="51"/>
                  </a:lnTo>
                  <a:close/>
                  <a:moveTo>
                    <a:pt x="42" y="51"/>
                  </a:moveTo>
                  <a:lnTo>
                    <a:pt x="40" y="51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5" y="53"/>
                  </a:lnTo>
                  <a:lnTo>
                    <a:pt x="42" y="51"/>
                  </a:lnTo>
                  <a:close/>
                  <a:moveTo>
                    <a:pt x="42" y="46"/>
                  </a:move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2" y="49"/>
                  </a:lnTo>
                  <a:lnTo>
                    <a:pt x="44" y="50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9" y="53"/>
                  </a:lnTo>
                  <a:lnTo>
                    <a:pt x="46" y="49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2" y="46"/>
                  </a:lnTo>
                  <a:close/>
                  <a:moveTo>
                    <a:pt x="56" y="45"/>
                  </a:moveTo>
                  <a:lnTo>
                    <a:pt x="54" y="46"/>
                  </a:lnTo>
                  <a:lnTo>
                    <a:pt x="53" y="49"/>
                  </a:lnTo>
                  <a:lnTo>
                    <a:pt x="52" y="50"/>
                  </a:lnTo>
                  <a:lnTo>
                    <a:pt x="50" y="51"/>
                  </a:lnTo>
                  <a:lnTo>
                    <a:pt x="50" y="53"/>
                  </a:lnTo>
                  <a:lnTo>
                    <a:pt x="53" y="50"/>
                  </a:lnTo>
                  <a:lnTo>
                    <a:pt x="56" y="49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6" y="45"/>
                  </a:lnTo>
                  <a:close/>
                  <a:moveTo>
                    <a:pt x="49" y="42"/>
                  </a:moveTo>
                  <a:lnTo>
                    <a:pt x="48" y="43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9" y="42"/>
                  </a:lnTo>
                  <a:lnTo>
                    <a:pt x="49" y="42"/>
                  </a:lnTo>
                  <a:close/>
                  <a:moveTo>
                    <a:pt x="65" y="33"/>
                  </a:moveTo>
                  <a:lnTo>
                    <a:pt x="58" y="45"/>
                  </a:lnTo>
                  <a:lnTo>
                    <a:pt x="58" y="45"/>
                  </a:lnTo>
                  <a:lnTo>
                    <a:pt x="60" y="49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74" y="51"/>
                  </a:lnTo>
                  <a:lnTo>
                    <a:pt x="66" y="46"/>
                  </a:lnTo>
                  <a:lnTo>
                    <a:pt x="65" y="33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3" y="43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40" y="46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6" y="31"/>
                  </a:lnTo>
                  <a:close/>
                  <a:moveTo>
                    <a:pt x="38" y="30"/>
                  </a:moveTo>
                  <a:lnTo>
                    <a:pt x="38" y="31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50" y="34"/>
                  </a:lnTo>
                  <a:lnTo>
                    <a:pt x="38" y="30"/>
                  </a:lnTo>
                  <a:close/>
                  <a:moveTo>
                    <a:pt x="70" y="26"/>
                  </a:moveTo>
                  <a:lnTo>
                    <a:pt x="69" y="27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9"/>
                  </a:lnTo>
                  <a:lnTo>
                    <a:pt x="79" y="37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4"/>
                  </a:lnTo>
                  <a:lnTo>
                    <a:pt x="81" y="37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2" y="38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1" y="39"/>
                  </a:lnTo>
                  <a:lnTo>
                    <a:pt x="77" y="41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5" y="42"/>
                  </a:lnTo>
                  <a:lnTo>
                    <a:pt x="69" y="45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70" y="26"/>
                  </a:lnTo>
                  <a:close/>
                  <a:moveTo>
                    <a:pt x="32" y="25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25" y="39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22" y="38"/>
                  </a:lnTo>
                  <a:lnTo>
                    <a:pt x="20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4" y="31"/>
                  </a:lnTo>
                  <a:lnTo>
                    <a:pt x="18" y="34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1" y="35"/>
                  </a:lnTo>
                  <a:lnTo>
                    <a:pt x="24" y="37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8"/>
                  </a:lnTo>
                  <a:lnTo>
                    <a:pt x="32" y="42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2" y="25"/>
                  </a:lnTo>
                  <a:close/>
                  <a:moveTo>
                    <a:pt x="50" y="4"/>
                  </a:moveTo>
                  <a:lnTo>
                    <a:pt x="50" y="4"/>
                  </a:lnTo>
                  <a:lnTo>
                    <a:pt x="49" y="4"/>
                  </a:lnTo>
                  <a:lnTo>
                    <a:pt x="34" y="23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9" y="31"/>
                  </a:lnTo>
                  <a:lnTo>
                    <a:pt x="49" y="25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2" y="17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22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2" y="25"/>
                  </a:lnTo>
                  <a:lnTo>
                    <a:pt x="52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9" y="25"/>
                  </a:lnTo>
                  <a:lnTo>
                    <a:pt x="50" y="4"/>
                  </a:lnTo>
                  <a:close/>
                  <a:moveTo>
                    <a:pt x="50" y="0"/>
                  </a:moveTo>
                  <a:lnTo>
                    <a:pt x="50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69" y="22"/>
                  </a:lnTo>
                  <a:lnTo>
                    <a:pt x="71" y="18"/>
                  </a:lnTo>
                  <a:lnTo>
                    <a:pt x="71" y="17"/>
                  </a:lnTo>
                  <a:lnTo>
                    <a:pt x="70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79" y="14"/>
                  </a:lnTo>
                  <a:lnTo>
                    <a:pt x="79" y="17"/>
                  </a:lnTo>
                  <a:lnTo>
                    <a:pt x="78" y="18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23"/>
                  </a:lnTo>
                  <a:lnTo>
                    <a:pt x="94" y="29"/>
                  </a:lnTo>
                  <a:lnTo>
                    <a:pt x="95" y="27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86" y="51"/>
                  </a:lnTo>
                  <a:lnTo>
                    <a:pt x="91" y="51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8" y="49"/>
                  </a:lnTo>
                  <a:lnTo>
                    <a:pt x="99" y="50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99" y="57"/>
                  </a:lnTo>
                  <a:lnTo>
                    <a:pt x="97" y="58"/>
                  </a:lnTo>
                  <a:lnTo>
                    <a:pt x="94" y="57"/>
                  </a:lnTo>
                  <a:lnTo>
                    <a:pt x="93" y="55"/>
                  </a:lnTo>
                  <a:lnTo>
                    <a:pt x="91" y="54"/>
                  </a:lnTo>
                  <a:lnTo>
                    <a:pt x="86" y="54"/>
                  </a:lnTo>
                  <a:lnTo>
                    <a:pt x="97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8"/>
                  </a:lnTo>
                  <a:lnTo>
                    <a:pt x="97" y="78"/>
                  </a:lnTo>
                  <a:lnTo>
                    <a:pt x="94" y="78"/>
                  </a:lnTo>
                  <a:lnTo>
                    <a:pt x="70" y="82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7" y="87"/>
                  </a:lnTo>
                  <a:lnTo>
                    <a:pt x="78" y="89"/>
                  </a:lnTo>
                  <a:lnTo>
                    <a:pt x="79" y="91"/>
                  </a:lnTo>
                  <a:lnTo>
                    <a:pt x="78" y="94"/>
                  </a:lnTo>
                  <a:lnTo>
                    <a:pt x="77" y="95"/>
                  </a:lnTo>
                  <a:lnTo>
                    <a:pt x="74" y="96"/>
                  </a:lnTo>
                  <a:lnTo>
                    <a:pt x="73" y="95"/>
                  </a:lnTo>
                  <a:lnTo>
                    <a:pt x="70" y="94"/>
                  </a:lnTo>
                  <a:lnTo>
                    <a:pt x="70" y="93"/>
                  </a:lnTo>
                  <a:lnTo>
                    <a:pt x="70" y="90"/>
                  </a:lnTo>
                  <a:lnTo>
                    <a:pt x="71" y="89"/>
                  </a:lnTo>
                  <a:lnTo>
                    <a:pt x="69" y="83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49" y="10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32" y="83"/>
                  </a:lnTo>
                  <a:lnTo>
                    <a:pt x="28" y="87"/>
                  </a:lnTo>
                  <a:lnTo>
                    <a:pt x="29" y="89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2" y="95"/>
                  </a:lnTo>
                  <a:lnTo>
                    <a:pt x="21" y="94"/>
                  </a:lnTo>
                  <a:lnTo>
                    <a:pt x="20" y="91"/>
                  </a:lnTo>
                  <a:lnTo>
                    <a:pt x="21" y="89"/>
                  </a:lnTo>
                  <a:lnTo>
                    <a:pt x="22" y="87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9" y="82"/>
                  </a:lnTo>
                  <a:lnTo>
                    <a:pt x="6" y="78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2" y="78"/>
                  </a:lnTo>
                  <a:lnTo>
                    <a:pt x="4" y="77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14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8" y="57"/>
                  </a:lnTo>
                  <a:lnTo>
                    <a:pt x="5" y="58"/>
                  </a:lnTo>
                  <a:lnTo>
                    <a:pt x="2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2" y="49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8" y="50"/>
                  </a:lnTo>
                  <a:lnTo>
                    <a:pt x="9" y="51"/>
                  </a:lnTo>
                  <a:lnTo>
                    <a:pt x="14" y="51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32" y="22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0" y="17"/>
                  </a:lnTo>
                  <a:lnTo>
                    <a:pt x="33" y="2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3667"/>
            <p:cNvSpPr/>
            <p:nvPr/>
          </p:nvSpPr>
          <p:spPr bwMode="auto">
            <a:xfrm>
              <a:off x="1564115" y="3838099"/>
              <a:ext cx="143900" cy="137207"/>
            </a:xfrm>
            <a:custGeom>
              <a:gdLst>
                <a:gd fmla="*/ 22 w 43" name="T0"/>
                <a:gd fmla="*/ 0 h 41" name="T1"/>
                <a:gd fmla="*/ 28 w 43" name="T2"/>
                <a:gd fmla="*/ 13 h 41" name="T3"/>
                <a:gd fmla="*/ 43 w 43" name="T4"/>
                <a:gd fmla="*/ 15 h 41" name="T5"/>
                <a:gd fmla="*/ 34 w 43" name="T6"/>
                <a:gd fmla="*/ 25 h 41" name="T7"/>
                <a:gd fmla="*/ 36 w 43" name="T8"/>
                <a:gd fmla="*/ 40 h 41" name="T9"/>
                <a:gd fmla="*/ 23 w 43" name="T10"/>
                <a:gd fmla="*/ 33 h 41" name="T11"/>
                <a:gd fmla="*/ 10 w 43" name="T12"/>
                <a:gd fmla="*/ 41 h 41" name="T13"/>
                <a:gd fmla="*/ 11 w 43" name="T14"/>
                <a:gd fmla="*/ 25 h 41" name="T15"/>
                <a:gd fmla="*/ 0 w 43" name="T16"/>
                <a:gd fmla="*/ 16 h 41" name="T17"/>
                <a:gd fmla="*/ 15 w 43" name="T18"/>
                <a:gd fmla="*/ 13 h 41" name="T19"/>
                <a:gd fmla="*/ 22 w 43" name="T20"/>
                <a:gd fmla="*/ 0 h 4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1" w="43">
                  <a:moveTo>
                    <a:pt x="22" y="0"/>
                  </a:moveTo>
                  <a:lnTo>
                    <a:pt x="28" y="13"/>
                  </a:lnTo>
                  <a:lnTo>
                    <a:pt x="43" y="15"/>
                  </a:lnTo>
                  <a:lnTo>
                    <a:pt x="34" y="25"/>
                  </a:lnTo>
                  <a:lnTo>
                    <a:pt x="36" y="40"/>
                  </a:lnTo>
                  <a:lnTo>
                    <a:pt x="23" y="33"/>
                  </a:lnTo>
                  <a:lnTo>
                    <a:pt x="10" y="41"/>
                  </a:lnTo>
                  <a:lnTo>
                    <a:pt x="11" y="25"/>
                  </a:lnTo>
                  <a:lnTo>
                    <a:pt x="0" y="16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3668"/>
            <p:cNvSpPr/>
            <p:nvPr/>
          </p:nvSpPr>
          <p:spPr bwMode="auto">
            <a:xfrm>
              <a:off x="1774943" y="2402454"/>
              <a:ext cx="97049" cy="97049"/>
            </a:xfrm>
            <a:custGeom>
              <a:gdLst>
                <a:gd fmla="*/ 18 w 29" name="T0"/>
                <a:gd fmla="*/ 0 h 29" name="T1"/>
                <a:gd fmla="*/ 20 w 29" name="T2"/>
                <a:gd fmla="*/ 11 h 29" name="T3"/>
                <a:gd fmla="*/ 29 w 29" name="T4"/>
                <a:gd fmla="*/ 15 h 29" name="T5"/>
                <a:gd fmla="*/ 20 w 29" name="T6"/>
                <a:gd fmla="*/ 20 h 29" name="T7"/>
                <a:gd fmla="*/ 17 w 29" name="T8"/>
                <a:gd fmla="*/ 29 h 29" name="T9"/>
                <a:gd fmla="*/ 10 w 29" name="T10"/>
                <a:gd fmla="*/ 23 h 29" name="T11"/>
                <a:gd fmla="*/ 0 w 29" name="T12"/>
                <a:gd fmla="*/ 24 h 29" name="T13"/>
                <a:gd fmla="*/ 5 w 29" name="T14"/>
                <a:gd fmla="*/ 15 h 29" name="T15"/>
                <a:gd fmla="*/ 1 w 29" name="T16"/>
                <a:gd fmla="*/ 5 h 29" name="T17"/>
                <a:gd fmla="*/ 10 w 29" name="T18"/>
                <a:gd fmla="*/ 7 h 29" name="T19"/>
                <a:gd fmla="*/ 18 w 29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28">
                  <a:moveTo>
                    <a:pt x="18" y="0"/>
                  </a:moveTo>
                  <a:lnTo>
                    <a:pt x="20" y="11"/>
                  </a:lnTo>
                  <a:lnTo>
                    <a:pt x="29" y="15"/>
                  </a:lnTo>
                  <a:lnTo>
                    <a:pt x="20" y="20"/>
                  </a:lnTo>
                  <a:lnTo>
                    <a:pt x="17" y="29"/>
                  </a:lnTo>
                  <a:lnTo>
                    <a:pt x="10" y="23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" y="5"/>
                  </a:lnTo>
                  <a:lnTo>
                    <a:pt x="1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3669"/>
            <p:cNvSpPr>
              <a:spLocks noEditPoints="1"/>
            </p:cNvSpPr>
            <p:nvPr/>
          </p:nvSpPr>
          <p:spPr bwMode="auto">
            <a:xfrm>
              <a:off x="3498386" y="2981398"/>
              <a:ext cx="257681" cy="287798"/>
            </a:xfrm>
            <a:custGeom>
              <a:gdLst>
                <a:gd fmla="*/ 13 w 77" name="T0"/>
                <a:gd fmla="*/ 42 h 86" name="T1"/>
                <a:gd fmla="*/ 24 w 77" name="T2"/>
                <a:gd fmla="*/ 65 h 86" name="T3"/>
                <a:gd fmla="*/ 53 w 77" name="T4"/>
                <a:gd fmla="*/ 65 h 86" name="T5"/>
                <a:gd fmla="*/ 56 w 77" name="T6"/>
                <a:gd fmla="*/ 36 h 86" name="T7"/>
                <a:gd fmla="*/ 28 w 77" name="T8"/>
                <a:gd fmla="*/ 20 h 86" name="T9"/>
                <a:gd fmla="*/ 43 w 77" name="T10"/>
                <a:gd fmla="*/ 5 h 86" name="T11"/>
                <a:gd fmla="*/ 41 w 77" name="T12"/>
                <a:gd fmla="*/ 9 h 86" name="T13"/>
                <a:gd fmla="*/ 47 w 77" name="T14"/>
                <a:gd fmla="*/ 10 h 86" name="T15"/>
                <a:gd fmla="*/ 53 w 77" name="T16"/>
                <a:gd fmla="*/ 18 h 86" name="T17"/>
                <a:gd fmla="*/ 59 w 77" name="T18"/>
                <a:gd fmla="*/ 20 h 86" name="T19"/>
                <a:gd fmla="*/ 64 w 77" name="T20"/>
                <a:gd fmla="*/ 30 h 86" name="T21"/>
                <a:gd fmla="*/ 66 w 77" name="T22"/>
                <a:gd fmla="*/ 25 h 86" name="T23"/>
                <a:gd fmla="*/ 70 w 77" name="T24"/>
                <a:gd fmla="*/ 22 h 86" name="T25"/>
                <a:gd fmla="*/ 77 w 77" name="T26"/>
                <a:gd fmla="*/ 24 h 86" name="T27"/>
                <a:gd fmla="*/ 74 w 77" name="T28"/>
                <a:gd fmla="*/ 29 h 86" name="T29"/>
                <a:gd fmla="*/ 70 w 77" name="T30"/>
                <a:gd fmla="*/ 29 h 86" name="T31"/>
                <a:gd fmla="*/ 72 w 77" name="T32"/>
                <a:gd fmla="*/ 36 h 86" name="T33"/>
                <a:gd fmla="*/ 68 w 77" name="T34"/>
                <a:gd fmla="*/ 41 h 86" name="T35"/>
                <a:gd fmla="*/ 69 w 77" name="T36"/>
                <a:gd fmla="*/ 46 h 86" name="T37"/>
                <a:gd fmla="*/ 69 w 77" name="T38"/>
                <a:gd fmla="*/ 54 h 86" name="T39"/>
                <a:gd fmla="*/ 66 w 77" name="T40"/>
                <a:gd fmla="*/ 57 h 86" name="T41"/>
                <a:gd fmla="*/ 74 w 77" name="T42"/>
                <a:gd fmla="*/ 58 h 86" name="T43"/>
                <a:gd fmla="*/ 77 w 77" name="T44"/>
                <a:gd fmla="*/ 65 h 86" name="T45"/>
                <a:gd fmla="*/ 70 w 77" name="T46"/>
                <a:gd fmla="*/ 65 h 86" name="T47"/>
                <a:gd fmla="*/ 68 w 77" name="T48"/>
                <a:gd fmla="*/ 61 h 86" name="T49"/>
                <a:gd fmla="*/ 65 w 77" name="T50"/>
                <a:gd fmla="*/ 65 h 86" name="T51"/>
                <a:gd fmla="*/ 56 w 77" name="T52"/>
                <a:gd fmla="*/ 65 h 86" name="T53"/>
                <a:gd fmla="*/ 55 w 77" name="T54"/>
                <a:gd fmla="*/ 70 h 86" name="T55"/>
                <a:gd fmla="*/ 40 w 77" name="T56"/>
                <a:gd fmla="*/ 71 h 86" name="T57"/>
                <a:gd fmla="*/ 44 w 77" name="T58"/>
                <a:gd fmla="*/ 77 h 86" name="T59"/>
                <a:gd fmla="*/ 43 w 77" name="T60"/>
                <a:gd fmla="*/ 81 h 86" name="T61"/>
                <a:gd fmla="*/ 40 w 77" name="T62"/>
                <a:gd fmla="*/ 86 h 86" name="T63"/>
                <a:gd fmla="*/ 39 w 77" name="T64"/>
                <a:gd fmla="*/ 79 h 86" name="T65"/>
                <a:gd fmla="*/ 35 w 77" name="T66"/>
                <a:gd fmla="*/ 79 h 86" name="T67"/>
                <a:gd fmla="*/ 32 w 77" name="T68"/>
                <a:gd fmla="*/ 77 h 86" name="T69"/>
                <a:gd fmla="*/ 25 w 77" name="T70"/>
                <a:gd fmla="*/ 69 h 86" name="T71"/>
                <a:gd fmla="*/ 20 w 77" name="T72"/>
                <a:gd fmla="*/ 70 h 86" name="T73"/>
                <a:gd fmla="*/ 13 w 77" name="T74"/>
                <a:gd fmla="*/ 58 h 86" name="T75"/>
                <a:gd fmla="*/ 12 w 77" name="T76"/>
                <a:gd fmla="*/ 65 h 86" name="T77"/>
                <a:gd fmla="*/ 8 w 77" name="T78"/>
                <a:gd fmla="*/ 66 h 86" name="T79"/>
                <a:gd fmla="*/ 7 w 77" name="T80"/>
                <a:gd fmla="*/ 63 h 86" name="T81"/>
                <a:gd fmla="*/ 1 w 77" name="T82"/>
                <a:gd fmla="*/ 65 h 86" name="T83"/>
                <a:gd fmla="*/ 3 w 77" name="T84"/>
                <a:gd fmla="*/ 58 h 86" name="T85"/>
                <a:gd fmla="*/ 5 w 77" name="T86"/>
                <a:gd fmla="*/ 55 h 86" name="T87"/>
                <a:gd fmla="*/ 19 w 77" name="T88"/>
                <a:gd fmla="*/ 53 h 86" name="T89"/>
                <a:gd fmla="*/ 7 w 77" name="T90"/>
                <a:gd fmla="*/ 43 h 86" name="T91"/>
                <a:gd fmla="*/ 20 w 77" name="T92"/>
                <a:gd fmla="*/ 34 h 86" name="T93"/>
                <a:gd fmla="*/ 7 w 77" name="T94"/>
                <a:gd fmla="*/ 30 h 86" name="T95"/>
                <a:gd fmla="*/ 4 w 77" name="T96"/>
                <a:gd fmla="*/ 28 h 86" name="T97"/>
                <a:gd fmla="*/ 1 w 77" name="T98"/>
                <a:gd fmla="*/ 22 h 86" name="T99"/>
                <a:gd fmla="*/ 7 w 77" name="T100"/>
                <a:gd fmla="*/ 24 h 86" name="T101"/>
                <a:gd fmla="*/ 9 w 77" name="T102"/>
                <a:gd fmla="*/ 21 h 86" name="T103"/>
                <a:gd fmla="*/ 13 w 77" name="T104"/>
                <a:gd fmla="*/ 21 h 86" name="T105"/>
                <a:gd fmla="*/ 23 w 77" name="T106"/>
                <a:gd fmla="*/ 21 h 86" name="T107"/>
                <a:gd fmla="*/ 24 w 77" name="T108"/>
                <a:gd fmla="*/ 16 h 86" name="T109"/>
                <a:gd fmla="*/ 39 w 77" name="T110"/>
                <a:gd fmla="*/ 14 h 86" name="T111"/>
                <a:gd fmla="*/ 35 w 77" name="T112"/>
                <a:gd fmla="*/ 9 h 86" name="T113"/>
                <a:gd fmla="*/ 36 w 77" name="T114"/>
                <a:gd fmla="*/ 5 h 86" name="T115"/>
                <a:gd fmla="*/ 39 w 77" name="T116"/>
                <a:gd fmla="*/ 0 h 8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6" w="77">
                  <a:moveTo>
                    <a:pt x="28" y="20"/>
                  </a:moveTo>
                  <a:lnTo>
                    <a:pt x="27" y="21"/>
                  </a:lnTo>
                  <a:lnTo>
                    <a:pt x="24" y="21"/>
                  </a:lnTo>
                  <a:lnTo>
                    <a:pt x="23" y="34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21" y="51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9" y="62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5" y="63"/>
                  </a:lnTo>
                  <a:lnTo>
                    <a:pt x="55" y="53"/>
                  </a:lnTo>
                  <a:lnTo>
                    <a:pt x="65" y="45"/>
                  </a:lnTo>
                  <a:lnTo>
                    <a:pt x="65" y="42"/>
                  </a:lnTo>
                  <a:lnTo>
                    <a:pt x="56" y="36"/>
                  </a:lnTo>
                  <a:lnTo>
                    <a:pt x="55" y="22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9" y="25"/>
                  </a:lnTo>
                  <a:lnTo>
                    <a:pt x="28" y="20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1" y="1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1" y="14"/>
                  </a:lnTo>
                  <a:lnTo>
                    <a:pt x="41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33"/>
                  </a:lnTo>
                  <a:lnTo>
                    <a:pt x="64" y="30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5"/>
                  </a:lnTo>
                  <a:lnTo>
                    <a:pt x="66" y="29"/>
                  </a:lnTo>
                  <a:lnTo>
                    <a:pt x="69" y="28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2" y="28"/>
                  </a:lnTo>
                  <a:lnTo>
                    <a:pt x="74" y="29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3" y="30"/>
                  </a:lnTo>
                  <a:lnTo>
                    <a:pt x="70" y="29"/>
                  </a:lnTo>
                  <a:lnTo>
                    <a:pt x="66" y="30"/>
                  </a:lnTo>
                  <a:lnTo>
                    <a:pt x="72" y="33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0" y="36"/>
                  </a:lnTo>
                  <a:lnTo>
                    <a:pt x="65" y="32"/>
                  </a:lnTo>
                  <a:lnTo>
                    <a:pt x="59" y="36"/>
                  </a:lnTo>
                  <a:lnTo>
                    <a:pt x="66" y="41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70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59" y="53"/>
                  </a:lnTo>
                  <a:lnTo>
                    <a:pt x="64" y="55"/>
                  </a:lnTo>
                  <a:lnTo>
                    <a:pt x="69" y="54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6" y="57"/>
                  </a:lnTo>
                  <a:lnTo>
                    <a:pt x="69" y="59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9"/>
                  </a:lnTo>
                  <a:lnTo>
                    <a:pt x="72" y="61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0" y="62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8" y="61"/>
                  </a:lnTo>
                  <a:lnTo>
                    <a:pt x="65" y="59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7" y="54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40" y="65"/>
                  </a:lnTo>
                  <a:lnTo>
                    <a:pt x="40" y="71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3" y="79"/>
                  </a:lnTo>
                  <a:lnTo>
                    <a:pt x="44" y="81"/>
                  </a:lnTo>
                  <a:lnTo>
                    <a:pt x="43" y="81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40" y="81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79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39" y="74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2" y="77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9" y="71"/>
                  </a:lnTo>
                  <a:lnTo>
                    <a:pt x="39" y="65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0" y="70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20" y="54"/>
                  </a:lnTo>
                  <a:lnTo>
                    <a:pt x="13" y="58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9" y="61"/>
                  </a:lnTo>
                  <a:lnTo>
                    <a:pt x="8" y="65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8" y="59"/>
                  </a:lnTo>
                  <a:lnTo>
                    <a:pt x="11" y="58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3" y="57"/>
                  </a:lnTo>
                  <a:lnTo>
                    <a:pt x="19" y="53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20" y="34"/>
                  </a:lnTo>
                  <a:lnTo>
                    <a:pt x="13" y="30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9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9" y="22"/>
                  </a:lnTo>
                  <a:lnTo>
                    <a:pt x="39" y="1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3670"/>
            <p:cNvSpPr/>
            <p:nvPr/>
          </p:nvSpPr>
          <p:spPr bwMode="auto">
            <a:xfrm>
              <a:off x="3555275" y="3065059"/>
              <a:ext cx="143900" cy="123821"/>
            </a:xfrm>
            <a:custGeom>
              <a:gdLst>
                <a:gd fmla="*/ 11 w 43" name="T0"/>
                <a:gd fmla="*/ 0 h 37" name="T1"/>
                <a:gd fmla="*/ 22 w 43" name="T2"/>
                <a:gd fmla="*/ 7 h 37" name="T3"/>
                <a:gd fmla="*/ 34 w 43" name="T4"/>
                <a:gd fmla="*/ 1 h 37" name="T5"/>
                <a:gd fmla="*/ 32 w 43" name="T6"/>
                <a:gd fmla="*/ 13 h 37" name="T7"/>
                <a:gd fmla="*/ 43 w 43" name="T8"/>
                <a:gd fmla="*/ 18 h 37" name="T9"/>
                <a:gd fmla="*/ 31 w 43" name="T10"/>
                <a:gd fmla="*/ 25 h 37" name="T11"/>
                <a:gd fmla="*/ 34 w 43" name="T12"/>
                <a:gd fmla="*/ 37 h 37" name="T13"/>
                <a:gd fmla="*/ 20 w 43" name="T14"/>
                <a:gd fmla="*/ 30 h 37" name="T15"/>
                <a:gd fmla="*/ 10 w 43" name="T16"/>
                <a:gd fmla="*/ 37 h 37" name="T17"/>
                <a:gd fmla="*/ 10 w 43" name="T18"/>
                <a:gd fmla="*/ 24 h 37" name="T19"/>
                <a:gd fmla="*/ 0 w 43" name="T20"/>
                <a:gd fmla="*/ 18 h 37" name="T21"/>
                <a:gd fmla="*/ 11 w 43" name="T22"/>
                <a:gd fmla="*/ 13 h 37" name="T23"/>
                <a:gd fmla="*/ 11 w 43" name="T24"/>
                <a:gd fmla="*/ 0 h 3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7" w="43">
                  <a:moveTo>
                    <a:pt x="11" y="0"/>
                  </a:moveTo>
                  <a:lnTo>
                    <a:pt x="22" y="7"/>
                  </a:lnTo>
                  <a:lnTo>
                    <a:pt x="34" y="1"/>
                  </a:lnTo>
                  <a:lnTo>
                    <a:pt x="32" y="13"/>
                  </a:lnTo>
                  <a:lnTo>
                    <a:pt x="43" y="18"/>
                  </a:lnTo>
                  <a:lnTo>
                    <a:pt x="31" y="25"/>
                  </a:lnTo>
                  <a:lnTo>
                    <a:pt x="34" y="37"/>
                  </a:lnTo>
                  <a:lnTo>
                    <a:pt x="20" y="30"/>
                  </a:lnTo>
                  <a:lnTo>
                    <a:pt x="10" y="37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11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8" name="PA_库_矩形 207"/>
          <p:cNvSpPr/>
          <p:nvPr>
            <p:custDataLst>
              <p:tags r:id="rId4"/>
            </p:custDataLst>
          </p:nvPr>
        </p:nvSpPr>
        <p:spPr>
          <a:xfrm>
            <a:off x="4266398" y="1627427"/>
            <a:ext cx="3492817" cy="301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0" i="0" lang="en-US" smtClean="0" sz="9600">
                <a:solidFill>
                  <a:schemeClr val="bg1"/>
                </a:solidFill>
                <a:effectLst/>
                <a:latin charset="0" panose="030303020407070d0804" pitchFamily="66" typeface="Edwardian Script ITC"/>
              </a:rPr>
              <a:t>Merry </a:t>
            </a:r>
          </a:p>
          <a:p>
            <a:pPr algn="ctr"/>
            <a:r>
              <a:rPr altLang="zh-CN" b="0" i="0" lang="en-US" smtClean="0" sz="9600">
                <a:solidFill>
                  <a:schemeClr val="bg1"/>
                </a:solidFill>
                <a:effectLst/>
                <a:latin charset="0" panose="030303020407070d0804" pitchFamily="66" typeface="Edwardian Script ITC"/>
              </a:rPr>
              <a:t>Christmas</a:t>
            </a:r>
          </a:p>
        </p:txBody>
      </p:sp>
      <p:grpSp>
        <p:nvGrpSpPr>
          <p:cNvPr id="420" name="组合 419"/>
          <p:cNvGrpSpPr/>
          <p:nvPr/>
        </p:nvGrpSpPr>
        <p:grpSpPr>
          <a:xfrm>
            <a:off x="330697" y="401652"/>
            <a:ext cx="11530606" cy="4300111"/>
            <a:chOff x="219314" y="404288"/>
            <a:chExt cx="11612081" cy="4330495"/>
          </a:xfrm>
        </p:grpSpPr>
        <p:sp>
          <p:nvSpPr>
            <p:cNvPr id="421" name="Freeform 7362"/>
            <p:cNvSpPr>
              <a:spLocks noEditPoints="1"/>
            </p:cNvSpPr>
            <p:nvPr/>
          </p:nvSpPr>
          <p:spPr bwMode="auto">
            <a:xfrm>
              <a:off x="10426910" y="855730"/>
              <a:ext cx="1220564" cy="1270724"/>
            </a:xfrm>
            <a:custGeom>
              <a:gdLst>
                <a:gd fmla="*/ 79 w 146" name="T0"/>
                <a:gd fmla="*/ 129 h 152" name="T1"/>
                <a:gd fmla="*/ 71 w 146" name="T2"/>
                <a:gd fmla="*/ 129 h 152" name="T3"/>
                <a:gd fmla="*/ 63 w 146" name="T4"/>
                <a:gd fmla="*/ 123 h 152" name="T5"/>
                <a:gd fmla="*/ 72 w 146" name="T6"/>
                <a:gd fmla="*/ 147 h 152" name="T7"/>
                <a:gd fmla="*/ 68 w 146" name="T8"/>
                <a:gd fmla="*/ 93 h 152" name="T9"/>
                <a:gd fmla="*/ 36 w 146" name="T10"/>
                <a:gd fmla="*/ 79 h 152" name="T11"/>
                <a:gd fmla="*/ 55 w 146" name="T12"/>
                <a:gd fmla="*/ 79 h 152" name="T13"/>
                <a:gd fmla="*/ 117 w 146" name="T14"/>
                <a:gd fmla="*/ 92 h 152" name="T15"/>
                <a:gd fmla="*/ 125 w 146" name="T16"/>
                <a:gd fmla="*/ 104 h 152" name="T17"/>
                <a:gd fmla="*/ 115 w 146" name="T18"/>
                <a:gd fmla="*/ 107 h 152" name="T19"/>
                <a:gd fmla="*/ 97 w 146" name="T20"/>
                <a:gd fmla="*/ 107 h 152" name="T21"/>
                <a:gd fmla="*/ 10 w 146" name="T22"/>
                <a:gd fmla="*/ 111 h 152" name="T23"/>
                <a:gd fmla="*/ 36 w 146" name="T24"/>
                <a:gd fmla="*/ 108 h 152" name="T25"/>
                <a:gd fmla="*/ 27 w 146" name="T26"/>
                <a:gd fmla="*/ 109 h 152" name="T27"/>
                <a:gd fmla="*/ 22 w 146" name="T28"/>
                <a:gd fmla="*/ 99 h 152" name="T29"/>
                <a:gd fmla="*/ 44 w 146" name="T30"/>
                <a:gd fmla="*/ 89 h 152" name="T31"/>
                <a:gd fmla="*/ 69 w 146" name="T32"/>
                <a:gd fmla="*/ 85 h 152" name="T33"/>
                <a:gd fmla="*/ 71 w 146" name="T34"/>
                <a:gd fmla="*/ 79 h 152" name="T35"/>
                <a:gd fmla="*/ 83 w 146" name="T36"/>
                <a:gd fmla="*/ 85 h 152" name="T37"/>
                <a:gd fmla="*/ 95 w 146" name="T38"/>
                <a:gd fmla="*/ 89 h 152" name="T39"/>
                <a:gd fmla="*/ 60 w 146" name="T40"/>
                <a:gd fmla="*/ 85 h 152" name="T41"/>
                <a:gd fmla="*/ 57 w 146" name="T42"/>
                <a:gd fmla="*/ 76 h 152" name="T43"/>
                <a:gd fmla="*/ 65 w 146" name="T44"/>
                <a:gd fmla="*/ 76 h 152" name="T45"/>
                <a:gd fmla="*/ 81 w 146" name="T46"/>
                <a:gd fmla="*/ 80 h 152" name="T47"/>
                <a:gd fmla="*/ 60 w 146" name="T48"/>
                <a:gd fmla="*/ 68 h 152" name="T49"/>
                <a:gd fmla="*/ 61 w 146" name="T50"/>
                <a:gd fmla="*/ 67 h 152" name="T51"/>
                <a:gd fmla="*/ 83 w 146" name="T52"/>
                <a:gd fmla="*/ 68 h 152" name="T53"/>
                <a:gd fmla="*/ 71 w 146" name="T54"/>
                <a:gd fmla="*/ 73 h 152" name="T55"/>
                <a:gd fmla="*/ 84 w 146" name="T56"/>
                <a:gd fmla="*/ 66 h 152" name="T57"/>
                <a:gd fmla="*/ 52 w 146" name="T58"/>
                <a:gd fmla="*/ 47 h 152" name="T59"/>
                <a:gd fmla="*/ 56 w 146" name="T60"/>
                <a:gd fmla="*/ 44 h 152" name="T61"/>
                <a:gd fmla="*/ 92 w 146" name="T62"/>
                <a:gd fmla="*/ 47 h 152" name="T63"/>
                <a:gd fmla="*/ 99 w 146" name="T64"/>
                <a:gd fmla="*/ 63 h 152" name="T65"/>
                <a:gd fmla="*/ 117 w 146" name="T66"/>
                <a:gd fmla="*/ 48 h 152" name="T67"/>
                <a:gd fmla="*/ 123 w 146" name="T68"/>
                <a:gd fmla="*/ 58 h 152" name="T69"/>
                <a:gd fmla="*/ 117 w 146" name="T70"/>
                <a:gd fmla="*/ 66 h 152" name="T71"/>
                <a:gd fmla="*/ 134 w 146" name="T72"/>
                <a:gd fmla="*/ 46 h 152" name="T73"/>
                <a:gd fmla="*/ 36 w 146" name="T74"/>
                <a:gd fmla="*/ 59 h 152" name="T75"/>
                <a:gd fmla="*/ 23 w 146" name="T76"/>
                <a:gd fmla="*/ 56 h 152" name="T77"/>
                <a:gd fmla="*/ 27 w 146" name="T78"/>
                <a:gd fmla="*/ 46 h 152" name="T79"/>
                <a:gd fmla="*/ 38 w 146" name="T80"/>
                <a:gd fmla="*/ 47 h 152" name="T81"/>
                <a:gd fmla="*/ 72 w 146" name="T82"/>
                <a:gd fmla="*/ 7 h 152" name="T83"/>
                <a:gd fmla="*/ 65 w 146" name="T84"/>
                <a:gd fmla="*/ 30 h 152" name="T85"/>
                <a:gd fmla="*/ 72 w 146" name="T86"/>
                <a:gd fmla="*/ 16 h 152" name="T87"/>
                <a:gd fmla="*/ 75 w 146" name="T88"/>
                <a:gd fmla="*/ 28 h 152" name="T89"/>
                <a:gd fmla="*/ 93 w 146" name="T90"/>
                <a:gd fmla="*/ 40 h 152" name="T91"/>
                <a:gd fmla="*/ 104 w 146" name="T92"/>
                <a:gd fmla="*/ 27 h 152" name="T93"/>
                <a:gd fmla="*/ 116 w 146" name="T94"/>
                <a:gd fmla="*/ 24 h 152" name="T95"/>
                <a:gd fmla="*/ 138 w 146" name="T96"/>
                <a:gd fmla="*/ 47 h 152" name="T97"/>
                <a:gd fmla="*/ 145 w 146" name="T98"/>
                <a:gd fmla="*/ 79 h 152" name="T99"/>
                <a:gd fmla="*/ 141 w 146" name="T100"/>
                <a:gd fmla="*/ 112 h 152" name="T101"/>
                <a:gd fmla="*/ 115 w 146" name="T102"/>
                <a:gd fmla="*/ 135 h 152" name="T103"/>
                <a:gd fmla="*/ 75 w 146" name="T104"/>
                <a:gd fmla="*/ 148 h 152" name="T105"/>
                <a:gd fmla="*/ 43 w 146" name="T106"/>
                <a:gd fmla="*/ 135 h 152" name="T107"/>
                <a:gd fmla="*/ 36 w 146" name="T108"/>
                <a:gd fmla="*/ 125 h 152" name="T109"/>
                <a:gd fmla="*/ 22 w 146" name="T110"/>
                <a:gd fmla="*/ 79 h 152" name="T111"/>
                <a:gd fmla="*/ 4 w 146" name="T112"/>
                <a:gd fmla="*/ 71 h 152" name="T113"/>
                <a:gd fmla="*/ 11 w 146" name="T114"/>
                <a:gd fmla="*/ 36 h 152" name="T115"/>
                <a:gd fmla="*/ 38 w 146" name="T116"/>
                <a:gd fmla="*/ 14 h 152" name="T117"/>
                <a:gd fmla="*/ 71 w 146" name="T118"/>
                <a:gd fmla="*/ 2 h 15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2" w="146">
                  <a:moveTo>
                    <a:pt x="75" y="107"/>
                  </a:moveTo>
                  <a:lnTo>
                    <a:pt x="73" y="117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1" y="124"/>
                  </a:lnTo>
                  <a:lnTo>
                    <a:pt x="80" y="125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25"/>
                  </a:lnTo>
                  <a:lnTo>
                    <a:pt x="79" y="128"/>
                  </a:lnTo>
                  <a:lnTo>
                    <a:pt x="79" y="129"/>
                  </a:lnTo>
                  <a:lnTo>
                    <a:pt x="79" y="131"/>
                  </a:lnTo>
                  <a:lnTo>
                    <a:pt x="77" y="131"/>
                  </a:lnTo>
                  <a:lnTo>
                    <a:pt x="76" y="131"/>
                  </a:lnTo>
                  <a:lnTo>
                    <a:pt x="73" y="129"/>
                  </a:lnTo>
                  <a:lnTo>
                    <a:pt x="73" y="136"/>
                  </a:lnTo>
                  <a:lnTo>
                    <a:pt x="73" y="13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72" y="137"/>
                  </a:lnTo>
                  <a:lnTo>
                    <a:pt x="71" y="136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29"/>
                  </a:lnTo>
                  <a:lnTo>
                    <a:pt x="67" y="128"/>
                  </a:lnTo>
                  <a:lnTo>
                    <a:pt x="71" y="125"/>
                  </a:lnTo>
                  <a:lnTo>
                    <a:pt x="71" y="120"/>
                  </a:lnTo>
                  <a:lnTo>
                    <a:pt x="65" y="124"/>
                  </a:lnTo>
                  <a:lnTo>
                    <a:pt x="64" y="125"/>
                  </a:lnTo>
                  <a:lnTo>
                    <a:pt x="63" y="124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71" y="116"/>
                  </a:lnTo>
                  <a:lnTo>
                    <a:pt x="71" y="107"/>
                  </a:lnTo>
                  <a:lnTo>
                    <a:pt x="53" y="113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9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3" y="147"/>
                  </a:lnTo>
                  <a:lnTo>
                    <a:pt x="97" y="119"/>
                  </a:lnTo>
                  <a:lnTo>
                    <a:pt x="96" y="115"/>
                  </a:lnTo>
                  <a:lnTo>
                    <a:pt x="93" y="115"/>
                  </a:lnTo>
                  <a:lnTo>
                    <a:pt x="91" y="113"/>
                  </a:lnTo>
                  <a:lnTo>
                    <a:pt x="91" y="112"/>
                  </a:lnTo>
                  <a:lnTo>
                    <a:pt x="75" y="107"/>
                  </a:lnTo>
                  <a:close/>
                  <a:moveTo>
                    <a:pt x="81" y="89"/>
                  </a:moveTo>
                  <a:lnTo>
                    <a:pt x="77" y="92"/>
                  </a:lnTo>
                  <a:lnTo>
                    <a:pt x="73" y="93"/>
                  </a:lnTo>
                  <a:lnTo>
                    <a:pt x="68" y="93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3" y="109"/>
                  </a:lnTo>
                  <a:lnTo>
                    <a:pt x="72" y="104"/>
                  </a:lnTo>
                  <a:lnTo>
                    <a:pt x="91" y="108"/>
                  </a:lnTo>
                  <a:lnTo>
                    <a:pt x="92" y="108"/>
                  </a:lnTo>
                  <a:lnTo>
                    <a:pt x="81" y="91"/>
                  </a:lnTo>
                  <a:lnTo>
                    <a:pt x="81" y="89"/>
                  </a:lnTo>
                  <a:close/>
                  <a:moveTo>
                    <a:pt x="36" y="79"/>
                  </a:moveTo>
                  <a:lnTo>
                    <a:pt x="36" y="79"/>
                  </a:lnTo>
                  <a:lnTo>
                    <a:pt x="48" y="89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59" y="87"/>
                  </a:lnTo>
                  <a:lnTo>
                    <a:pt x="56" y="83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36" y="79"/>
                  </a:lnTo>
                  <a:close/>
                  <a:moveTo>
                    <a:pt x="117" y="79"/>
                  </a:moveTo>
                  <a:lnTo>
                    <a:pt x="116" y="80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1" y="81"/>
                  </a:lnTo>
                  <a:lnTo>
                    <a:pt x="99" y="91"/>
                  </a:lnTo>
                  <a:lnTo>
                    <a:pt x="108" y="95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7" y="93"/>
                  </a:lnTo>
                  <a:lnTo>
                    <a:pt x="117" y="95"/>
                  </a:lnTo>
                  <a:lnTo>
                    <a:pt x="111" y="97"/>
                  </a:lnTo>
                  <a:lnTo>
                    <a:pt x="115" y="99"/>
                  </a:lnTo>
                  <a:lnTo>
                    <a:pt x="120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21" y="99"/>
                  </a:lnTo>
                  <a:lnTo>
                    <a:pt x="121" y="100"/>
                  </a:lnTo>
                  <a:lnTo>
                    <a:pt x="119" y="101"/>
                  </a:lnTo>
                  <a:lnTo>
                    <a:pt x="125" y="104"/>
                  </a:lnTo>
                  <a:lnTo>
                    <a:pt x="125" y="105"/>
                  </a:lnTo>
                  <a:lnTo>
                    <a:pt x="125" y="107"/>
                  </a:lnTo>
                  <a:lnTo>
                    <a:pt x="124" y="107"/>
                  </a:lnTo>
                  <a:lnTo>
                    <a:pt x="124" y="107"/>
                  </a:lnTo>
                  <a:lnTo>
                    <a:pt x="117" y="104"/>
                  </a:lnTo>
                  <a:lnTo>
                    <a:pt x="117" y="107"/>
                  </a:lnTo>
                  <a:lnTo>
                    <a:pt x="117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5" y="108"/>
                  </a:lnTo>
                  <a:lnTo>
                    <a:pt x="115" y="107"/>
                  </a:lnTo>
                  <a:lnTo>
                    <a:pt x="113" y="101"/>
                  </a:lnTo>
                  <a:lnTo>
                    <a:pt x="109" y="99"/>
                  </a:lnTo>
                  <a:lnTo>
                    <a:pt x="111" y="107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7" y="107"/>
                  </a:lnTo>
                  <a:lnTo>
                    <a:pt x="107" y="97"/>
                  </a:lnTo>
                  <a:lnTo>
                    <a:pt x="97" y="93"/>
                  </a:lnTo>
                  <a:lnTo>
                    <a:pt x="97" y="107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12"/>
                  </a:lnTo>
                  <a:lnTo>
                    <a:pt x="99" y="113"/>
                  </a:lnTo>
                  <a:lnTo>
                    <a:pt x="100" y="117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21" y="79"/>
                  </a:lnTo>
                  <a:lnTo>
                    <a:pt x="117" y="79"/>
                  </a:lnTo>
                  <a:close/>
                  <a:moveTo>
                    <a:pt x="24" y="79"/>
                  </a:moveTo>
                  <a:lnTo>
                    <a:pt x="10" y="111"/>
                  </a:lnTo>
                  <a:lnTo>
                    <a:pt x="10" y="111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6" y="111"/>
                  </a:lnTo>
                  <a:lnTo>
                    <a:pt x="47" y="108"/>
                  </a:lnTo>
                  <a:lnTo>
                    <a:pt x="46" y="92"/>
                  </a:lnTo>
                  <a:lnTo>
                    <a:pt x="38" y="9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4" y="100"/>
                  </a:lnTo>
                  <a:lnTo>
                    <a:pt x="30" y="103"/>
                  </a:lnTo>
                  <a:lnTo>
                    <a:pt x="30" y="108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8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6" y="103"/>
                  </a:lnTo>
                  <a:lnTo>
                    <a:pt x="23" y="101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3" y="99"/>
                  </a:lnTo>
                  <a:lnTo>
                    <a:pt x="28" y="100"/>
                  </a:lnTo>
                  <a:lnTo>
                    <a:pt x="32" y="97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36" y="96"/>
                  </a:lnTo>
                  <a:lnTo>
                    <a:pt x="44" y="89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4" y="79"/>
                  </a:lnTo>
                  <a:close/>
                  <a:moveTo>
                    <a:pt x="71" y="79"/>
                  </a:moveTo>
                  <a:lnTo>
                    <a:pt x="71" y="79"/>
                  </a:lnTo>
                  <a:lnTo>
                    <a:pt x="71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7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71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3" y="91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3"/>
                  </a:lnTo>
                  <a:lnTo>
                    <a:pt x="71" y="79"/>
                  </a:lnTo>
                  <a:close/>
                  <a:moveTo>
                    <a:pt x="72" y="79"/>
                  </a:moveTo>
                  <a:lnTo>
                    <a:pt x="72" y="79"/>
                  </a:lnTo>
                  <a:lnTo>
                    <a:pt x="73" y="80"/>
                  </a:lnTo>
                  <a:lnTo>
                    <a:pt x="75" y="83"/>
                  </a:lnTo>
                  <a:lnTo>
                    <a:pt x="76" y="85"/>
                  </a:lnTo>
                  <a:lnTo>
                    <a:pt x="79" y="87"/>
                  </a:lnTo>
                  <a:lnTo>
                    <a:pt x="80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3" y="85"/>
                  </a:lnTo>
                  <a:lnTo>
                    <a:pt x="81" y="84"/>
                  </a:lnTo>
                  <a:lnTo>
                    <a:pt x="80" y="83"/>
                  </a:lnTo>
                  <a:lnTo>
                    <a:pt x="76" y="80"/>
                  </a:lnTo>
                  <a:lnTo>
                    <a:pt x="72" y="79"/>
                  </a:lnTo>
                  <a:close/>
                  <a:moveTo>
                    <a:pt x="88" y="79"/>
                  </a:moveTo>
                  <a:lnTo>
                    <a:pt x="87" y="81"/>
                  </a:lnTo>
                  <a:lnTo>
                    <a:pt x="85" y="85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93" y="105"/>
                  </a:lnTo>
                  <a:lnTo>
                    <a:pt x="95" y="89"/>
                  </a:lnTo>
                  <a:lnTo>
                    <a:pt x="109" y="79"/>
                  </a:lnTo>
                  <a:lnTo>
                    <a:pt x="108" y="79"/>
                  </a:lnTo>
                  <a:lnTo>
                    <a:pt x="89" y="79"/>
                  </a:lnTo>
                  <a:lnTo>
                    <a:pt x="88" y="79"/>
                  </a:lnTo>
                  <a:close/>
                  <a:moveTo>
                    <a:pt x="71" y="77"/>
                  </a:moveTo>
                  <a:lnTo>
                    <a:pt x="71" y="79"/>
                  </a:lnTo>
                  <a:lnTo>
                    <a:pt x="68" y="79"/>
                  </a:lnTo>
                  <a:lnTo>
                    <a:pt x="65" y="80"/>
                  </a:lnTo>
                  <a:lnTo>
                    <a:pt x="64" y="81"/>
                  </a:lnTo>
                  <a:lnTo>
                    <a:pt x="61" y="84"/>
                  </a:lnTo>
                  <a:lnTo>
                    <a:pt x="60" y="85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3" y="88"/>
                  </a:lnTo>
                  <a:lnTo>
                    <a:pt x="64" y="87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71" y="77"/>
                  </a:lnTo>
                  <a:close/>
                  <a:moveTo>
                    <a:pt x="59" y="76"/>
                  </a:moveTo>
                  <a:lnTo>
                    <a:pt x="57" y="76"/>
                  </a:lnTo>
                  <a:lnTo>
                    <a:pt x="57" y="76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60" y="80"/>
                  </a:lnTo>
                  <a:lnTo>
                    <a:pt x="63" y="80"/>
                  </a:lnTo>
                  <a:lnTo>
                    <a:pt x="65" y="79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65" y="76"/>
                  </a:lnTo>
                  <a:lnTo>
                    <a:pt x="61" y="76"/>
                  </a:lnTo>
                  <a:lnTo>
                    <a:pt x="59" y="76"/>
                  </a:lnTo>
                  <a:close/>
                  <a:moveTo>
                    <a:pt x="84" y="76"/>
                  </a:moveTo>
                  <a:lnTo>
                    <a:pt x="81" y="76"/>
                  </a:lnTo>
                  <a:lnTo>
                    <a:pt x="77" y="76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77" y="79"/>
                  </a:lnTo>
                  <a:lnTo>
                    <a:pt x="80" y="79"/>
                  </a:lnTo>
                  <a:lnTo>
                    <a:pt x="81" y="80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5" y="76"/>
                  </a:lnTo>
                  <a:lnTo>
                    <a:pt x="84" y="76"/>
                  </a:lnTo>
                  <a:close/>
                  <a:moveTo>
                    <a:pt x="61" y="67"/>
                  </a:moveTo>
                  <a:lnTo>
                    <a:pt x="60" y="67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68" y="72"/>
                  </a:lnTo>
                  <a:lnTo>
                    <a:pt x="65" y="70"/>
                  </a:lnTo>
                  <a:lnTo>
                    <a:pt x="64" y="68"/>
                  </a:lnTo>
                  <a:lnTo>
                    <a:pt x="63" y="67"/>
                  </a:lnTo>
                  <a:lnTo>
                    <a:pt x="61" y="67"/>
                  </a:lnTo>
                  <a:close/>
                  <a:moveTo>
                    <a:pt x="81" y="66"/>
                  </a:moveTo>
                  <a:lnTo>
                    <a:pt x="79" y="67"/>
                  </a:lnTo>
                  <a:lnTo>
                    <a:pt x="77" y="70"/>
                  </a:lnTo>
                  <a:lnTo>
                    <a:pt x="76" y="71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7" y="73"/>
                  </a:lnTo>
                  <a:lnTo>
                    <a:pt x="80" y="72"/>
                  </a:lnTo>
                  <a:lnTo>
                    <a:pt x="81" y="70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6"/>
                  </a:lnTo>
                  <a:close/>
                  <a:moveTo>
                    <a:pt x="71" y="62"/>
                  </a:moveTo>
                  <a:lnTo>
                    <a:pt x="69" y="63"/>
                  </a:lnTo>
                  <a:lnTo>
                    <a:pt x="69" y="64"/>
                  </a:lnTo>
                  <a:lnTo>
                    <a:pt x="69" y="67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1"/>
                  </a:lnTo>
                  <a:lnTo>
                    <a:pt x="73" y="67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2" y="63"/>
                  </a:lnTo>
                  <a:lnTo>
                    <a:pt x="72" y="62"/>
                  </a:lnTo>
                  <a:lnTo>
                    <a:pt x="71" y="62"/>
                  </a:lnTo>
                  <a:close/>
                  <a:moveTo>
                    <a:pt x="95" y="48"/>
                  </a:moveTo>
                  <a:lnTo>
                    <a:pt x="84" y="66"/>
                  </a:lnTo>
                  <a:lnTo>
                    <a:pt x="84" y="66"/>
                  </a:lnTo>
                  <a:lnTo>
                    <a:pt x="87" y="70"/>
                  </a:lnTo>
                  <a:lnTo>
                    <a:pt x="88" y="75"/>
                  </a:lnTo>
                  <a:lnTo>
                    <a:pt x="88" y="76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108" y="76"/>
                  </a:lnTo>
                  <a:lnTo>
                    <a:pt x="96" y="67"/>
                  </a:lnTo>
                  <a:lnTo>
                    <a:pt x="95" y="48"/>
                  </a:lnTo>
                  <a:close/>
                  <a:moveTo>
                    <a:pt x="52" y="47"/>
                  </a:moveTo>
                  <a:lnTo>
                    <a:pt x="52" y="47"/>
                  </a:lnTo>
                  <a:lnTo>
                    <a:pt x="50" y="6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1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3"/>
                  </a:lnTo>
                  <a:lnTo>
                    <a:pt x="52" y="47"/>
                  </a:lnTo>
                  <a:close/>
                  <a:moveTo>
                    <a:pt x="56" y="44"/>
                  </a:moveTo>
                  <a:lnTo>
                    <a:pt x="55" y="46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9" y="60"/>
                  </a:lnTo>
                  <a:lnTo>
                    <a:pt x="75" y="60"/>
                  </a:lnTo>
                  <a:lnTo>
                    <a:pt x="79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73" y="51"/>
                  </a:lnTo>
                  <a:lnTo>
                    <a:pt x="56" y="44"/>
                  </a:lnTo>
                  <a:close/>
                  <a:moveTo>
                    <a:pt x="101" y="38"/>
                  </a:move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9" y="63"/>
                  </a:lnTo>
                  <a:lnTo>
                    <a:pt x="108" y="59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1" y="58"/>
                  </a:lnTo>
                  <a:lnTo>
                    <a:pt x="115" y="55"/>
                  </a:lnTo>
                  <a:lnTo>
                    <a:pt x="116" y="50"/>
                  </a:lnTo>
                  <a:lnTo>
                    <a:pt x="116" y="48"/>
                  </a:lnTo>
                  <a:lnTo>
                    <a:pt x="117" y="48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4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1"/>
                  </a:lnTo>
                  <a:lnTo>
                    <a:pt x="127" y="52"/>
                  </a:lnTo>
                  <a:lnTo>
                    <a:pt x="120" y="56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6" y="58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111" y="73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5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01" y="38"/>
                  </a:lnTo>
                  <a:close/>
                  <a:moveTo>
                    <a:pt x="47" y="36"/>
                  </a:moveTo>
                  <a:lnTo>
                    <a:pt x="12" y="40"/>
                  </a:lnTo>
                  <a:lnTo>
                    <a:pt x="11" y="42"/>
                  </a:lnTo>
                  <a:lnTo>
                    <a:pt x="24" y="75"/>
                  </a:lnTo>
                  <a:lnTo>
                    <a:pt x="28" y="76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4" y="73"/>
                  </a:lnTo>
                  <a:lnTo>
                    <a:pt x="46" y="64"/>
                  </a:lnTo>
                  <a:lnTo>
                    <a:pt x="36" y="59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6" y="52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1" y="51"/>
                  </a:lnTo>
                  <a:lnTo>
                    <a:pt x="35" y="54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38" y="56"/>
                  </a:lnTo>
                  <a:lnTo>
                    <a:pt x="47" y="62"/>
                  </a:lnTo>
                  <a:lnTo>
                    <a:pt x="50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50" y="39"/>
                  </a:lnTo>
                  <a:lnTo>
                    <a:pt x="47" y="36"/>
                  </a:lnTo>
                  <a:close/>
                  <a:moveTo>
                    <a:pt x="73" y="7"/>
                  </a:moveTo>
                  <a:lnTo>
                    <a:pt x="73" y="7"/>
                  </a:lnTo>
                  <a:lnTo>
                    <a:pt x="72" y="7"/>
                  </a:lnTo>
                  <a:lnTo>
                    <a:pt x="50" y="35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72" y="47"/>
                  </a:lnTo>
                  <a:lnTo>
                    <a:pt x="72" y="38"/>
                  </a:lnTo>
                  <a:lnTo>
                    <a:pt x="65" y="32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72" y="34"/>
                  </a:lnTo>
                  <a:lnTo>
                    <a:pt x="72" y="28"/>
                  </a:lnTo>
                  <a:lnTo>
                    <a:pt x="68" y="26"/>
                  </a:lnTo>
                  <a:lnTo>
                    <a:pt x="67" y="2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9" y="23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5" y="28"/>
                  </a:lnTo>
                  <a:lnTo>
                    <a:pt x="75" y="34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3" y="32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9" y="36"/>
                  </a:lnTo>
                  <a:lnTo>
                    <a:pt x="73" y="7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101" y="34"/>
                  </a:lnTo>
                  <a:lnTo>
                    <a:pt x="104" y="27"/>
                  </a:lnTo>
                  <a:lnTo>
                    <a:pt x="103" y="26"/>
                  </a:lnTo>
                  <a:lnTo>
                    <a:pt x="103" y="23"/>
                  </a:lnTo>
                  <a:lnTo>
                    <a:pt x="103" y="20"/>
                  </a:lnTo>
                  <a:lnTo>
                    <a:pt x="104" y="18"/>
                  </a:lnTo>
                  <a:lnTo>
                    <a:pt x="105" y="16"/>
                  </a:lnTo>
                  <a:lnTo>
                    <a:pt x="108" y="15"/>
                  </a:lnTo>
                  <a:lnTo>
                    <a:pt x="112" y="15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6" y="22"/>
                  </a:lnTo>
                  <a:lnTo>
                    <a:pt x="116" y="24"/>
                  </a:lnTo>
                  <a:lnTo>
                    <a:pt x="115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28"/>
                  </a:lnTo>
                  <a:lnTo>
                    <a:pt x="103" y="35"/>
                  </a:lnTo>
                  <a:lnTo>
                    <a:pt x="136" y="42"/>
                  </a:lnTo>
                  <a:lnTo>
                    <a:pt x="137" y="42"/>
                  </a:lnTo>
                  <a:lnTo>
                    <a:pt x="140" y="42"/>
                  </a:lnTo>
                  <a:lnTo>
                    <a:pt x="141" y="44"/>
                  </a:lnTo>
                  <a:lnTo>
                    <a:pt x="140" y="46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25" y="76"/>
                  </a:lnTo>
                  <a:lnTo>
                    <a:pt x="132" y="76"/>
                  </a:lnTo>
                  <a:lnTo>
                    <a:pt x="133" y="73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1" y="71"/>
                  </a:lnTo>
                  <a:lnTo>
                    <a:pt x="144" y="72"/>
                  </a:lnTo>
                  <a:lnTo>
                    <a:pt x="145" y="73"/>
                  </a:lnTo>
                  <a:lnTo>
                    <a:pt x="146" y="76"/>
                  </a:lnTo>
                  <a:lnTo>
                    <a:pt x="145" y="79"/>
                  </a:lnTo>
                  <a:lnTo>
                    <a:pt x="144" y="81"/>
                  </a:lnTo>
                  <a:lnTo>
                    <a:pt x="142" y="83"/>
                  </a:lnTo>
                  <a:lnTo>
                    <a:pt x="140" y="84"/>
                  </a:lnTo>
                  <a:lnTo>
                    <a:pt x="136" y="84"/>
                  </a:lnTo>
                  <a:lnTo>
                    <a:pt x="133" y="81"/>
                  </a:lnTo>
                  <a:lnTo>
                    <a:pt x="132" y="79"/>
                  </a:lnTo>
                  <a:lnTo>
                    <a:pt x="125" y="79"/>
                  </a:lnTo>
                  <a:lnTo>
                    <a:pt x="140" y="108"/>
                  </a:lnTo>
                  <a:lnTo>
                    <a:pt x="141" y="108"/>
                  </a:lnTo>
                  <a:lnTo>
                    <a:pt x="142" y="111"/>
                  </a:lnTo>
                  <a:lnTo>
                    <a:pt x="141" y="112"/>
                  </a:lnTo>
                  <a:lnTo>
                    <a:pt x="140" y="113"/>
                  </a:lnTo>
                  <a:lnTo>
                    <a:pt x="138" y="113"/>
                  </a:lnTo>
                  <a:lnTo>
                    <a:pt x="137" y="112"/>
                  </a:lnTo>
                  <a:lnTo>
                    <a:pt x="101" y="120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9" y="127"/>
                  </a:lnTo>
                  <a:lnTo>
                    <a:pt x="112" y="128"/>
                  </a:lnTo>
                  <a:lnTo>
                    <a:pt x="113" y="129"/>
                  </a:lnTo>
                  <a:lnTo>
                    <a:pt x="115" y="132"/>
                  </a:lnTo>
                  <a:lnTo>
                    <a:pt x="115" y="135"/>
                  </a:lnTo>
                  <a:lnTo>
                    <a:pt x="113" y="137"/>
                  </a:lnTo>
                  <a:lnTo>
                    <a:pt x="111" y="139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4" y="139"/>
                  </a:lnTo>
                  <a:lnTo>
                    <a:pt x="101" y="136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3" y="128"/>
                  </a:lnTo>
                  <a:lnTo>
                    <a:pt x="99" y="121"/>
                  </a:lnTo>
                  <a:lnTo>
                    <a:pt x="75" y="148"/>
                  </a:lnTo>
                  <a:lnTo>
                    <a:pt x="76" y="149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46" y="121"/>
                  </a:lnTo>
                  <a:lnTo>
                    <a:pt x="42" y="127"/>
                  </a:lnTo>
                  <a:lnTo>
                    <a:pt x="43" y="129"/>
                  </a:lnTo>
                  <a:lnTo>
                    <a:pt x="43" y="132"/>
                  </a:lnTo>
                  <a:lnTo>
                    <a:pt x="43" y="135"/>
                  </a:lnTo>
                  <a:lnTo>
                    <a:pt x="42" y="136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39"/>
                  </a:lnTo>
                  <a:lnTo>
                    <a:pt x="32" y="137"/>
                  </a:lnTo>
                  <a:lnTo>
                    <a:pt x="31" y="136"/>
                  </a:lnTo>
                  <a:lnTo>
                    <a:pt x="30" y="133"/>
                  </a:lnTo>
                  <a:lnTo>
                    <a:pt x="30" y="129"/>
                  </a:lnTo>
                  <a:lnTo>
                    <a:pt x="31" y="128"/>
                  </a:lnTo>
                  <a:lnTo>
                    <a:pt x="34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19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4" y="112"/>
                  </a:lnTo>
                  <a:lnTo>
                    <a:pt x="6" y="111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2" y="79"/>
                  </a:lnTo>
                  <a:lnTo>
                    <a:pt x="14" y="79"/>
                  </a:lnTo>
                  <a:lnTo>
                    <a:pt x="12" y="81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6" y="83"/>
                  </a:lnTo>
                  <a:lnTo>
                    <a:pt x="3" y="81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70"/>
                  </a:lnTo>
                  <a:lnTo>
                    <a:pt x="10" y="71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22" y="75"/>
                  </a:lnTo>
                  <a:lnTo>
                    <a:pt x="8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46" y="34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6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7" y="23"/>
                  </a:lnTo>
                  <a:lnTo>
                    <a:pt x="46" y="26"/>
                  </a:lnTo>
                  <a:lnTo>
                    <a:pt x="48" y="3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2" name="Freeform 7505"/>
            <p:cNvSpPr>
              <a:spLocks noEditPoints="1"/>
            </p:cNvSpPr>
            <p:nvPr/>
          </p:nvSpPr>
          <p:spPr bwMode="auto">
            <a:xfrm>
              <a:off x="8821785" y="813932"/>
              <a:ext cx="1061726" cy="902883"/>
            </a:xfrm>
            <a:custGeom>
              <a:gdLst>
                <a:gd fmla="*/ 65 w 127" name="T0"/>
                <a:gd fmla="*/ 72 h 108" name="T1"/>
                <a:gd fmla="*/ 74 w 127" name="T2"/>
                <a:gd fmla="*/ 82 h 108" name="T3"/>
                <a:gd fmla="*/ 65 w 127" name="T4"/>
                <a:gd fmla="*/ 64 h 108" name="T5"/>
                <a:gd fmla="*/ 28 w 127" name="T6"/>
                <a:gd fmla="*/ 73 h 108" name="T7"/>
                <a:gd fmla="*/ 103 w 127" name="T8"/>
                <a:gd fmla="*/ 73 h 108" name="T9"/>
                <a:gd fmla="*/ 95 w 127" name="T10"/>
                <a:gd fmla="*/ 55 h 108" name="T11"/>
                <a:gd fmla="*/ 81 w 127" name="T12"/>
                <a:gd fmla="*/ 76 h 108" name="T13"/>
                <a:gd fmla="*/ 46 w 127" name="T14"/>
                <a:gd fmla="*/ 77 h 108" name="T15"/>
                <a:gd fmla="*/ 36 w 127" name="T16"/>
                <a:gd fmla="*/ 55 h 108" name="T17"/>
                <a:gd fmla="*/ 54 w 127" name="T18"/>
                <a:gd fmla="*/ 55 h 108" name="T19"/>
                <a:gd fmla="*/ 64 w 127" name="T20"/>
                <a:gd fmla="*/ 63 h 108" name="T21"/>
                <a:gd fmla="*/ 65 w 127" name="T22"/>
                <a:gd fmla="*/ 55 h 108" name="T23"/>
                <a:gd fmla="*/ 68 w 127" name="T24"/>
                <a:gd fmla="*/ 56 h 108" name="T25"/>
                <a:gd fmla="*/ 58 w 127" name="T26"/>
                <a:gd fmla="*/ 60 h 108" name="T27"/>
                <a:gd fmla="*/ 68 w 127" name="T28"/>
                <a:gd fmla="*/ 55 h 108" name="T29"/>
                <a:gd fmla="*/ 57 w 127" name="T30"/>
                <a:gd fmla="*/ 53 h 108" name="T31"/>
                <a:gd fmla="*/ 61 w 127" name="T32"/>
                <a:gd fmla="*/ 55 h 108" name="T33"/>
                <a:gd fmla="*/ 60 w 127" name="T34"/>
                <a:gd fmla="*/ 51 h 108" name="T35"/>
                <a:gd fmla="*/ 69 w 127" name="T36"/>
                <a:gd fmla="*/ 48 h 108" name="T37"/>
                <a:gd fmla="*/ 72 w 127" name="T38"/>
                <a:gd fmla="*/ 47 h 108" name="T39"/>
                <a:gd fmla="*/ 65 w 127" name="T40"/>
                <a:gd fmla="*/ 49 h 108" name="T41"/>
                <a:gd fmla="*/ 74 w 127" name="T42"/>
                <a:gd fmla="*/ 52 h 108" name="T43"/>
                <a:gd fmla="*/ 57 w 127" name="T44"/>
                <a:gd fmla="*/ 45 h 108" name="T45"/>
                <a:gd fmla="*/ 56 w 127" name="T46"/>
                <a:gd fmla="*/ 33 h 108" name="T47"/>
                <a:gd fmla="*/ 82 w 127" name="T48"/>
                <a:gd fmla="*/ 33 h 108" name="T49"/>
                <a:gd fmla="*/ 91 w 127" name="T50"/>
                <a:gd fmla="*/ 39 h 108" name="T51"/>
                <a:gd fmla="*/ 49 w 127" name="T52"/>
                <a:gd fmla="*/ 28 h 108" name="T53"/>
                <a:gd fmla="*/ 40 w 127" name="T54"/>
                <a:gd fmla="*/ 51 h 108" name="T55"/>
                <a:gd fmla="*/ 57 w 127" name="T56"/>
                <a:gd fmla="*/ 24 h 108" name="T57"/>
                <a:gd fmla="*/ 80 w 127" name="T58"/>
                <a:gd fmla="*/ 29 h 108" name="T59"/>
                <a:gd fmla="*/ 65 w 127" name="T60"/>
                <a:gd fmla="*/ 21 h 108" name="T61"/>
                <a:gd fmla="*/ 44 w 127" name="T62"/>
                <a:gd fmla="*/ 4 h 108" name="T63"/>
                <a:gd fmla="*/ 50 w 127" name="T64"/>
                <a:gd fmla="*/ 8 h 108" name="T65"/>
                <a:gd fmla="*/ 66 w 127" name="T66"/>
                <a:gd fmla="*/ 5 h 108" name="T67"/>
                <a:gd fmla="*/ 83 w 127" name="T68"/>
                <a:gd fmla="*/ 9 h 108" name="T69"/>
                <a:gd fmla="*/ 97 w 127" name="T70"/>
                <a:gd fmla="*/ 3 h 108" name="T71"/>
                <a:gd fmla="*/ 94 w 127" name="T72"/>
                <a:gd fmla="*/ 11 h 108" name="T73"/>
                <a:gd fmla="*/ 98 w 127" name="T74"/>
                <a:gd fmla="*/ 19 h 108" name="T75"/>
                <a:gd fmla="*/ 107 w 127" name="T76"/>
                <a:gd fmla="*/ 32 h 108" name="T77"/>
                <a:gd fmla="*/ 114 w 127" name="T78"/>
                <a:gd fmla="*/ 45 h 108" name="T79"/>
                <a:gd fmla="*/ 118 w 127" name="T80"/>
                <a:gd fmla="*/ 52 h 108" name="T81"/>
                <a:gd fmla="*/ 118 w 127" name="T82"/>
                <a:gd fmla="*/ 55 h 108" name="T83"/>
                <a:gd fmla="*/ 114 w 127" name="T84"/>
                <a:gd fmla="*/ 63 h 108" name="T85"/>
                <a:gd fmla="*/ 109 w 127" name="T86"/>
                <a:gd fmla="*/ 76 h 108" name="T87"/>
                <a:gd fmla="*/ 98 w 127" name="T88"/>
                <a:gd fmla="*/ 90 h 108" name="T89"/>
                <a:gd fmla="*/ 94 w 127" name="T90"/>
                <a:gd fmla="*/ 98 h 108" name="T91"/>
                <a:gd fmla="*/ 91 w 127" name="T92"/>
                <a:gd fmla="*/ 98 h 108" name="T93"/>
                <a:gd fmla="*/ 82 w 127" name="T94"/>
                <a:gd fmla="*/ 100 h 108" name="T95"/>
                <a:gd fmla="*/ 66 w 127" name="T96"/>
                <a:gd fmla="*/ 100 h 108" name="T97"/>
                <a:gd fmla="*/ 46 w 127" name="T98"/>
                <a:gd fmla="*/ 98 h 108" name="T99"/>
                <a:gd fmla="*/ 38 w 127" name="T100"/>
                <a:gd fmla="*/ 102 h 108" name="T101"/>
                <a:gd fmla="*/ 32 w 127" name="T102"/>
                <a:gd fmla="*/ 104 h 108" name="T103"/>
                <a:gd fmla="*/ 40 w 127" name="T104"/>
                <a:gd fmla="*/ 89 h 108" name="T105"/>
                <a:gd fmla="*/ 25 w 127" name="T106"/>
                <a:gd fmla="*/ 77 h 108" name="T107"/>
                <a:gd fmla="*/ 20 w 127" name="T108"/>
                <a:gd fmla="*/ 63 h 108" name="T109"/>
                <a:gd fmla="*/ 12 w 127" name="T110"/>
                <a:gd fmla="*/ 60 h 108" name="T111"/>
                <a:gd fmla="*/ 1 w 127" name="T112"/>
                <a:gd fmla="*/ 52 h 108" name="T113"/>
                <a:gd fmla="*/ 13 w 127" name="T114"/>
                <a:gd fmla="*/ 48 h 108" name="T115"/>
                <a:gd fmla="*/ 32 w 127" name="T116"/>
                <a:gd fmla="*/ 52 h 108" name="T117"/>
                <a:gd fmla="*/ 45 w 127" name="T118"/>
                <a:gd fmla="*/ 20 h 108" name="T119"/>
                <a:gd fmla="*/ 34 w 127" name="T120"/>
                <a:gd fmla="*/ 11 h 108" name="T121"/>
                <a:gd fmla="*/ 37 w 127" name="T122"/>
                <a:gd fmla="*/ 0 h 10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8" w="127">
                  <a:moveTo>
                    <a:pt x="52" y="82"/>
                  </a:moveTo>
                  <a:lnTo>
                    <a:pt x="65" y="96"/>
                  </a:lnTo>
                  <a:lnTo>
                    <a:pt x="77" y="82"/>
                  </a:lnTo>
                  <a:lnTo>
                    <a:pt x="73" y="84"/>
                  </a:lnTo>
                  <a:lnTo>
                    <a:pt x="68" y="85"/>
                  </a:lnTo>
                  <a:lnTo>
                    <a:pt x="65" y="85"/>
                  </a:lnTo>
                  <a:lnTo>
                    <a:pt x="58" y="85"/>
                  </a:lnTo>
                  <a:lnTo>
                    <a:pt x="52" y="82"/>
                  </a:lnTo>
                  <a:close/>
                  <a:moveTo>
                    <a:pt x="65" y="72"/>
                  </a:moveTo>
                  <a:lnTo>
                    <a:pt x="53" y="76"/>
                  </a:lnTo>
                  <a:lnTo>
                    <a:pt x="52" y="77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54" y="81"/>
                  </a:lnTo>
                  <a:lnTo>
                    <a:pt x="60" y="82"/>
                  </a:lnTo>
                  <a:lnTo>
                    <a:pt x="65" y="84"/>
                  </a:lnTo>
                  <a:lnTo>
                    <a:pt x="68" y="84"/>
                  </a:lnTo>
                  <a:lnTo>
                    <a:pt x="74" y="82"/>
                  </a:lnTo>
                  <a:lnTo>
                    <a:pt x="81" y="80"/>
                  </a:lnTo>
                  <a:lnTo>
                    <a:pt x="80" y="77"/>
                  </a:lnTo>
                  <a:lnTo>
                    <a:pt x="78" y="77"/>
                  </a:lnTo>
                  <a:lnTo>
                    <a:pt x="77" y="76"/>
                  </a:lnTo>
                  <a:lnTo>
                    <a:pt x="76" y="76"/>
                  </a:lnTo>
                  <a:lnTo>
                    <a:pt x="65" y="72"/>
                  </a:lnTo>
                  <a:close/>
                  <a:moveTo>
                    <a:pt x="69" y="63"/>
                  </a:moveTo>
                  <a:lnTo>
                    <a:pt x="68" y="63"/>
                  </a:lnTo>
                  <a:lnTo>
                    <a:pt x="65" y="64"/>
                  </a:lnTo>
                  <a:lnTo>
                    <a:pt x="62" y="64"/>
                  </a:lnTo>
                  <a:lnTo>
                    <a:pt x="60" y="63"/>
                  </a:lnTo>
                  <a:lnTo>
                    <a:pt x="53" y="75"/>
                  </a:lnTo>
                  <a:lnTo>
                    <a:pt x="65" y="68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69" y="63"/>
                  </a:lnTo>
                  <a:close/>
                  <a:moveTo>
                    <a:pt x="33" y="57"/>
                  </a:moveTo>
                  <a:lnTo>
                    <a:pt x="28" y="73"/>
                  </a:lnTo>
                  <a:lnTo>
                    <a:pt x="44" y="77"/>
                  </a:lnTo>
                  <a:lnTo>
                    <a:pt x="40" y="72"/>
                  </a:lnTo>
                  <a:lnTo>
                    <a:pt x="36" y="65"/>
                  </a:lnTo>
                  <a:lnTo>
                    <a:pt x="33" y="57"/>
                  </a:lnTo>
                  <a:close/>
                  <a:moveTo>
                    <a:pt x="97" y="57"/>
                  </a:moveTo>
                  <a:lnTo>
                    <a:pt x="95" y="65"/>
                  </a:lnTo>
                  <a:lnTo>
                    <a:pt x="91" y="72"/>
                  </a:lnTo>
                  <a:lnTo>
                    <a:pt x="86" y="77"/>
                  </a:lnTo>
                  <a:lnTo>
                    <a:pt x="103" y="73"/>
                  </a:lnTo>
                  <a:lnTo>
                    <a:pt x="97" y="57"/>
                  </a:lnTo>
                  <a:close/>
                  <a:moveTo>
                    <a:pt x="86" y="56"/>
                  </a:moveTo>
                  <a:lnTo>
                    <a:pt x="74" y="56"/>
                  </a:lnTo>
                  <a:lnTo>
                    <a:pt x="73" y="57"/>
                  </a:lnTo>
                  <a:lnTo>
                    <a:pt x="73" y="60"/>
                  </a:lnTo>
                  <a:lnTo>
                    <a:pt x="78" y="71"/>
                  </a:lnTo>
                  <a:lnTo>
                    <a:pt x="77" y="60"/>
                  </a:lnTo>
                  <a:lnTo>
                    <a:pt x="86" y="56"/>
                  </a:lnTo>
                  <a:close/>
                  <a:moveTo>
                    <a:pt x="95" y="55"/>
                  </a:moveTo>
                  <a:lnTo>
                    <a:pt x="93" y="55"/>
                  </a:lnTo>
                  <a:lnTo>
                    <a:pt x="91" y="56"/>
                  </a:lnTo>
                  <a:lnTo>
                    <a:pt x="90" y="56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80" y="72"/>
                  </a:lnTo>
                  <a:lnTo>
                    <a:pt x="81" y="73"/>
                  </a:lnTo>
                  <a:lnTo>
                    <a:pt x="82" y="75"/>
                  </a:lnTo>
                  <a:lnTo>
                    <a:pt x="81" y="76"/>
                  </a:lnTo>
                  <a:lnTo>
                    <a:pt x="82" y="78"/>
                  </a:lnTo>
                  <a:lnTo>
                    <a:pt x="91" y="68"/>
                  </a:lnTo>
                  <a:lnTo>
                    <a:pt x="95" y="55"/>
                  </a:lnTo>
                  <a:close/>
                  <a:moveTo>
                    <a:pt x="36" y="55"/>
                  </a:moveTo>
                  <a:lnTo>
                    <a:pt x="36" y="56"/>
                  </a:lnTo>
                  <a:lnTo>
                    <a:pt x="37" y="63"/>
                  </a:lnTo>
                  <a:lnTo>
                    <a:pt x="38" y="68"/>
                  </a:lnTo>
                  <a:lnTo>
                    <a:pt x="42" y="73"/>
                  </a:lnTo>
                  <a:lnTo>
                    <a:pt x="46" y="77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9" y="73"/>
                  </a:lnTo>
                  <a:lnTo>
                    <a:pt x="48" y="63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5"/>
                  </a:lnTo>
                  <a:close/>
                  <a:moveTo>
                    <a:pt x="54" y="55"/>
                  </a:moveTo>
                  <a:lnTo>
                    <a:pt x="54" y="56"/>
                  </a:lnTo>
                  <a:lnTo>
                    <a:pt x="44" y="56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57" y="60"/>
                  </a:lnTo>
                  <a:lnTo>
                    <a:pt x="56" y="59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lnTo>
                    <a:pt x="54" y="55"/>
                  </a:lnTo>
                  <a:lnTo>
                    <a:pt x="54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4" y="56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4" y="55"/>
                  </a:lnTo>
                  <a:close/>
                  <a:moveTo>
                    <a:pt x="65" y="55"/>
                  </a:moveTo>
                  <a:lnTo>
                    <a:pt x="65" y="55"/>
                  </a:lnTo>
                  <a:lnTo>
                    <a:pt x="66" y="56"/>
                  </a:lnTo>
                  <a:lnTo>
                    <a:pt x="66" y="59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9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5" y="55"/>
                  </a:lnTo>
                  <a:close/>
                  <a:moveTo>
                    <a:pt x="64" y="55"/>
                  </a:moveTo>
                  <a:lnTo>
                    <a:pt x="64" y="55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8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0"/>
                  </a:lnTo>
                  <a:lnTo>
                    <a:pt x="61" y="57"/>
                  </a:lnTo>
                  <a:lnTo>
                    <a:pt x="64" y="55"/>
                  </a:lnTo>
                  <a:close/>
                  <a:moveTo>
                    <a:pt x="70" y="53"/>
                  </a:moveTo>
                  <a:lnTo>
                    <a:pt x="69" y="53"/>
                  </a:lnTo>
                  <a:lnTo>
                    <a:pt x="65" y="53"/>
                  </a:lnTo>
                  <a:lnTo>
                    <a:pt x="66" y="55"/>
                  </a:lnTo>
                  <a:lnTo>
                    <a:pt x="68" y="55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0" y="53"/>
                  </a:lnTo>
                  <a:close/>
                  <a:moveTo>
                    <a:pt x="57" y="53"/>
                  </a:moveTo>
                  <a:lnTo>
                    <a:pt x="56" y="53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1" y="55"/>
                  </a:lnTo>
                  <a:lnTo>
                    <a:pt x="62" y="55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7" y="53"/>
                  </a:lnTo>
                  <a:close/>
                  <a:moveTo>
                    <a:pt x="57" y="47"/>
                  </a:moveTo>
                  <a:lnTo>
                    <a:pt x="57" y="47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51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8" y="47"/>
                  </a:lnTo>
                  <a:lnTo>
                    <a:pt x="57" y="47"/>
                  </a:lnTo>
                  <a:close/>
                  <a:moveTo>
                    <a:pt x="70" y="47"/>
                  </a:moveTo>
                  <a:lnTo>
                    <a:pt x="69" y="48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9" y="51"/>
                  </a:lnTo>
                  <a:lnTo>
                    <a:pt x="70" y="49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0" y="47"/>
                  </a:lnTo>
                  <a:close/>
                  <a:moveTo>
                    <a:pt x="64" y="44"/>
                  </a:moveTo>
                  <a:lnTo>
                    <a:pt x="64" y="45"/>
                  </a:lnTo>
                  <a:lnTo>
                    <a:pt x="62" y="47"/>
                  </a:lnTo>
                  <a:lnTo>
                    <a:pt x="62" y="48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49"/>
                  </a:lnTo>
                  <a:lnTo>
                    <a:pt x="65" y="47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close/>
                  <a:moveTo>
                    <a:pt x="78" y="37"/>
                  </a:moveTo>
                  <a:lnTo>
                    <a:pt x="73" y="47"/>
                  </a:lnTo>
                  <a:lnTo>
                    <a:pt x="74" y="49"/>
                  </a:lnTo>
                  <a:lnTo>
                    <a:pt x="74" y="52"/>
                  </a:lnTo>
                  <a:lnTo>
                    <a:pt x="86" y="52"/>
                  </a:lnTo>
                  <a:lnTo>
                    <a:pt x="77" y="48"/>
                  </a:lnTo>
                  <a:lnTo>
                    <a:pt x="78" y="37"/>
                  </a:lnTo>
                  <a:close/>
                  <a:moveTo>
                    <a:pt x="53" y="36"/>
                  </a:moveTo>
                  <a:lnTo>
                    <a:pt x="52" y="47"/>
                  </a:lnTo>
                  <a:lnTo>
                    <a:pt x="44" y="52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3" y="36"/>
                  </a:lnTo>
                  <a:close/>
                  <a:moveTo>
                    <a:pt x="56" y="33"/>
                  </a:moveTo>
                  <a:lnTo>
                    <a:pt x="61" y="44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70" y="44"/>
                  </a:lnTo>
                  <a:lnTo>
                    <a:pt x="76" y="35"/>
                  </a:lnTo>
                  <a:lnTo>
                    <a:pt x="65" y="40"/>
                  </a:lnTo>
                  <a:lnTo>
                    <a:pt x="56" y="33"/>
                  </a:lnTo>
                  <a:close/>
                  <a:moveTo>
                    <a:pt x="87" y="29"/>
                  </a:moveTo>
                  <a:lnTo>
                    <a:pt x="91" y="36"/>
                  </a:lnTo>
                  <a:lnTo>
                    <a:pt x="95" y="41"/>
                  </a:lnTo>
                  <a:lnTo>
                    <a:pt x="97" y="49"/>
                  </a:lnTo>
                  <a:lnTo>
                    <a:pt x="102" y="35"/>
                  </a:lnTo>
                  <a:lnTo>
                    <a:pt x="87" y="29"/>
                  </a:lnTo>
                  <a:close/>
                  <a:moveTo>
                    <a:pt x="83" y="29"/>
                  </a:moveTo>
                  <a:lnTo>
                    <a:pt x="82" y="31"/>
                  </a:lnTo>
                  <a:lnTo>
                    <a:pt x="82" y="33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45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1"/>
                  </a:lnTo>
                  <a:lnTo>
                    <a:pt x="91" y="39"/>
                  </a:lnTo>
                  <a:lnTo>
                    <a:pt x="83" y="29"/>
                  </a:lnTo>
                  <a:close/>
                  <a:moveTo>
                    <a:pt x="45" y="28"/>
                  </a:moveTo>
                  <a:lnTo>
                    <a:pt x="29" y="32"/>
                  </a:lnTo>
                  <a:lnTo>
                    <a:pt x="33" y="49"/>
                  </a:lnTo>
                  <a:lnTo>
                    <a:pt x="34" y="44"/>
                  </a:lnTo>
                  <a:lnTo>
                    <a:pt x="37" y="39"/>
                  </a:lnTo>
                  <a:lnTo>
                    <a:pt x="41" y="33"/>
                  </a:lnTo>
                  <a:lnTo>
                    <a:pt x="45" y="28"/>
                  </a:lnTo>
                  <a:close/>
                  <a:moveTo>
                    <a:pt x="49" y="28"/>
                  </a:moveTo>
                  <a:lnTo>
                    <a:pt x="45" y="31"/>
                  </a:lnTo>
                  <a:lnTo>
                    <a:pt x="42" y="35"/>
                  </a:lnTo>
                  <a:lnTo>
                    <a:pt x="38" y="40"/>
                  </a:lnTo>
                  <a:lnTo>
                    <a:pt x="36" y="4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8" y="4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2"/>
                  </a:lnTo>
                  <a:lnTo>
                    <a:pt x="50" y="29"/>
                  </a:lnTo>
                  <a:lnTo>
                    <a:pt x="49" y="28"/>
                  </a:lnTo>
                  <a:close/>
                  <a:moveTo>
                    <a:pt x="65" y="23"/>
                  </a:moveTo>
                  <a:lnTo>
                    <a:pt x="62" y="24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65" y="35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76" y="25"/>
                  </a:lnTo>
                  <a:lnTo>
                    <a:pt x="70" y="24"/>
                  </a:lnTo>
                  <a:lnTo>
                    <a:pt x="65" y="23"/>
                  </a:lnTo>
                  <a:close/>
                  <a:moveTo>
                    <a:pt x="65" y="11"/>
                  </a:moveTo>
                  <a:lnTo>
                    <a:pt x="54" y="24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78" y="24"/>
                  </a:lnTo>
                  <a:lnTo>
                    <a:pt x="65" y="11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41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2" y="11"/>
                  </a:lnTo>
                  <a:lnTo>
                    <a:pt x="46" y="16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6" y="19"/>
                  </a:lnTo>
                  <a:lnTo>
                    <a:pt x="50" y="2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82" y="25"/>
                  </a:lnTo>
                  <a:lnTo>
                    <a:pt x="86" y="20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7" y="17"/>
                  </a:lnTo>
                  <a:lnTo>
                    <a:pt x="91" y="12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3" y="9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99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89" y="21"/>
                  </a:lnTo>
                  <a:lnTo>
                    <a:pt x="85" y="27"/>
                  </a:lnTo>
                  <a:lnTo>
                    <a:pt x="105" y="32"/>
                  </a:lnTo>
                  <a:lnTo>
                    <a:pt x="106" y="31"/>
                  </a:lnTo>
                  <a:lnTo>
                    <a:pt x="107" y="31"/>
                  </a:lnTo>
                  <a:lnTo>
                    <a:pt x="107" y="32"/>
                  </a:lnTo>
                  <a:lnTo>
                    <a:pt x="107" y="33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98" y="52"/>
                  </a:lnTo>
                  <a:lnTo>
                    <a:pt x="106" y="52"/>
                  </a:lnTo>
                  <a:lnTo>
                    <a:pt x="111" y="45"/>
                  </a:lnTo>
                  <a:lnTo>
                    <a:pt x="113" y="44"/>
                  </a:lnTo>
                  <a:lnTo>
                    <a:pt x="113" y="45"/>
                  </a:lnTo>
                  <a:lnTo>
                    <a:pt x="114" y="45"/>
                  </a:lnTo>
                  <a:lnTo>
                    <a:pt x="113" y="47"/>
                  </a:lnTo>
                  <a:lnTo>
                    <a:pt x="109" y="52"/>
                  </a:lnTo>
                  <a:lnTo>
                    <a:pt x="115" y="52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1" y="49"/>
                  </a:lnTo>
                  <a:lnTo>
                    <a:pt x="118" y="52"/>
                  </a:lnTo>
                  <a:lnTo>
                    <a:pt x="125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53"/>
                  </a:lnTo>
                  <a:lnTo>
                    <a:pt x="127" y="55"/>
                  </a:lnTo>
                  <a:lnTo>
                    <a:pt x="126" y="56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18" y="55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5" y="55"/>
                  </a:lnTo>
                  <a:lnTo>
                    <a:pt x="109" y="5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1" y="63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107" y="73"/>
                  </a:lnTo>
                  <a:lnTo>
                    <a:pt x="109" y="73"/>
                  </a:lnTo>
                  <a:lnTo>
                    <a:pt x="109" y="75"/>
                  </a:lnTo>
                  <a:lnTo>
                    <a:pt x="109" y="76"/>
                  </a:lnTo>
                  <a:lnTo>
                    <a:pt x="107" y="76"/>
                  </a:lnTo>
                  <a:lnTo>
                    <a:pt x="106" y="76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7" y="88"/>
                  </a:lnTo>
                  <a:lnTo>
                    <a:pt x="97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7" y="90"/>
                  </a:lnTo>
                  <a:lnTo>
                    <a:pt x="89" y="90"/>
                  </a:lnTo>
                  <a:lnTo>
                    <a:pt x="93" y="96"/>
                  </a:lnTo>
                  <a:lnTo>
                    <a:pt x="98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4" y="98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08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1" y="98"/>
                  </a:lnTo>
                  <a:lnTo>
                    <a:pt x="90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7" y="102"/>
                  </a:lnTo>
                  <a:lnTo>
                    <a:pt x="90" y="97"/>
                  </a:lnTo>
                  <a:lnTo>
                    <a:pt x="87" y="90"/>
                  </a:lnTo>
                  <a:lnTo>
                    <a:pt x="83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6" y="89"/>
                  </a:lnTo>
                  <a:lnTo>
                    <a:pt x="82" y="81"/>
                  </a:lnTo>
                  <a:lnTo>
                    <a:pt x="82" y="8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5" y="101"/>
                  </a:lnTo>
                  <a:lnTo>
                    <a:pt x="64" y="101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48" y="81"/>
                  </a:lnTo>
                  <a:lnTo>
                    <a:pt x="44" y="88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5" y="98"/>
                  </a:lnTo>
                  <a:lnTo>
                    <a:pt x="42" y="90"/>
                  </a:lnTo>
                  <a:lnTo>
                    <a:pt x="38" y="96"/>
                  </a:lnTo>
                  <a:lnTo>
                    <a:pt x="41" y="101"/>
                  </a:lnTo>
                  <a:lnTo>
                    <a:pt x="41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7" y="98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6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96"/>
                  </a:lnTo>
                  <a:lnTo>
                    <a:pt x="40" y="89"/>
                  </a:lnTo>
                  <a:lnTo>
                    <a:pt x="32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41" y="88"/>
                  </a:lnTo>
                  <a:lnTo>
                    <a:pt x="45" y="80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3" y="55"/>
                  </a:lnTo>
                  <a:lnTo>
                    <a:pt x="25" y="55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4" y="55"/>
                  </a:lnTo>
                  <a:lnTo>
                    <a:pt x="17" y="55"/>
                  </a:lnTo>
                  <a:lnTo>
                    <a:pt x="13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5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14" y="52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7" y="52"/>
                  </a:lnTo>
                  <a:lnTo>
                    <a:pt x="24" y="52"/>
                  </a:lnTo>
                  <a:lnTo>
                    <a:pt x="18" y="47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5" y="52"/>
                  </a:lnTo>
                  <a:lnTo>
                    <a:pt x="32" y="5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48" y="25"/>
                  </a:lnTo>
                  <a:lnTo>
                    <a:pt x="45" y="20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4" y="17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40" y="9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Freeform 7506"/>
            <p:cNvSpPr>
              <a:spLocks noEditPoints="1"/>
            </p:cNvSpPr>
            <p:nvPr/>
          </p:nvSpPr>
          <p:spPr bwMode="auto">
            <a:xfrm>
              <a:off x="336354" y="638369"/>
              <a:ext cx="961406" cy="986483"/>
            </a:xfrm>
            <a:custGeom>
              <a:gdLst>
                <a:gd fmla="*/ 61 w 115" name="T0"/>
                <a:gd fmla="*/ 99 h 118" name="T1"/>
                <a:gd fmla="*/ 56 w 115" name="T2"/>
                <a:gd fmla="*/ 106 h 118" name="T3"/>
                <a:gd fmla="*/ 52 w 115" name="T4"/>
                <a:gd fmla="*/ 97 h 118" name="T5"/>
                <a:gd fmla="*/ 40 w 115" name="T6"/>
                <a:gd fmla="*/ 90 h 118" name="T7"/>
                <a:gd fmla="*/ 71 w 115" name="T8"/>
                <a:gd fmla="*/ 86 h 118" name="T9"/>
                <a:gd fmla="*/ 41 w 115" name="T10"/>
                <a:gd fmla="*/ 85 h 118" name="T11"/>
                <a:gd fmla="*/ 40 w 115" name="T12"/>
                <a:gd fmla="*/ 84 h 118" name="T13"/>
                <a:gd fmla="*/ 92 w 115" name="T14"/>
                <a:gd fmla="*/ 61 h 118" name="T15"/>
                <a:gd fmla="*/ 92 w 115" name="T16"/>
                <a:gd fmla="*/ 73 h 118" name="T17"/>
                <a:gd fmla="*/ 99 w 115" name="T18"/>
                <a:gd fmla="*/ 81 h 118" name="T19"/>
                <a:gd fmla="*/ 91 w 115" name="T20"/>
                <a:gd fmla="*/ 82 h 118" name="T21"/>
                <a:gd fmla="*/ 77 w 115" name="T22"/>
                <a:gd fmla="*/ 72 h 118" name="T23"/>
                <a:gd fmla="*/ 20 w 115" name="T24"/>
                <a:gd fmla="*/ 60 h 118" name="T25"/>
                <a:gd fmla="*/ 30 w 115" name="T26"/>
                <a:gd fmla="*/ 76 h 118" name="T27"/>
                <a:gd fmla="*/ 23 w 115" name="T28"/>
                <a:gd fmla="*/ 84 h 118" name="T29"/>
                <a:gd fmla="*/ 15 w 115" name="T30"/>
                <a:gd fmla="*/ 82 h 118" name="T31"/>
                <a:gd fmla="*/ 20 w 115" name="T32"/>
                <a:gd fmla="*/ 73 h 118" name="T33"/>
                <a:gd fmla="*/ 22 w 115" name="T34"/>
                <a:gd fmla="*/ 60 h 118" name="T35"/>
                <a:gd fmla="*/ 57 w 115" name="T36"/>
                <a:gd fmla="*/ 70 h 118" name="T37"/>
                <a:gd fmla="*/ 61 w 115" name="T38"/>
                <a:gd fmla="*/ 66 h 118" name="T39"/>
                <a:gd fmla="*/ 68 w 115" name="T40"/>
                <a:gd fmla="*/ 64 h 118" name="T41"/>
                <a:gd fmla="*/ 55 w 115" name="T42"/>
                <a:gd fmla="*/ 60 h 118" name="T43"/>
                <a:gd fmla="*/ 53 w 115" name="T44"/>
                <a:gd fmla="*/ 64 h 118" name="T45"/>
                <a:gd fmla="*/ 68 w 115" name="T46"/>
                <a:gd fmla="*/ 61 h 118" name="T47"/>
                <a:gd fmla="*/ 44 w 115" name="T48"/>
                <a:gd fmla="*/ 60 h 118" name="T49"/>
                <a:gd fmla="*/ 48 w 115" name="T50"/>
                <a:gd fmla="*/ 58 h 118" name="T51"/>
                <a:gd fmla="*/ 53 w 115" name="T52"/>
                <a:gd fmla="*/ 54 h 118" name="T53"/>
                <a:gd fmla="*/ 61 w 115" name="T54"/>
                <a:gd fmla="*/ 56 h 118" name="T55"/>
                <a:gd fmla="*/ 55 w 115" name="T56"/>
                <a:gd fmla="*/ 52 h 118" name="T57"/>
                <a:gd fmla="*/ 56 w 115" name="T58"/>
                <a:gd fmla="*/ 48 h 118" name="T59"/>
                <a:gd fmla="*/ 75 w 115" name="T60"/>
                <a:gd fmla="*/ 50 h 118" name="T61"/>
                <a:gd fmla="*/ 47 w 115" name="T62"/>
                <a:gd fmla="*/ 52 h 118" name="T63"/>
                <a:gd fmla="*/ 59 w 115" name="T64"/>
                <a:gd fmla="*/ 46 h 118" name="T65"/>
                <a:gd fmla="*/ 79 w 115" name="T66"/>
                <a:gd fmla="*/ 30 h 118" name="T67"/>
                <a:gd fmla="*/ 87 w 115" name="T68"/>
                <a:gd fmla="*/ 37 h 118" name="T69"/>
                <a:gd fmla="*/ 93 w 115" name="T70"/>
                <a:gd fmla="*/ 40 h 118" name="T71"/>
                <a:gd fmla="*/ 96 w 115" name="T72"/>
                <a:gd fmla="*/ 45 h 118" name="T73"/>
                <a:gd fmla="*/ 79 w 115" name="T74"/>
                <a:gd fmla="*/ 50 h 118" name="T75"/>
                <a:gd fmla="*/ 38 w 115" name="T76"/>
                <a:gd fmla="*/ 26 h 118" name="T77"/>
                <a:gd fmla="*/ 23 w 115" name="T78"/>
                <a:gd fmla="*/ 46 h 118" name="T79"/>
                <a:gd fmla="*/ 18 w 115" name="T80"/>
                <a:gd fmla="*/ 41 h 118" name="T81"/>
                <a:gd fmla="*/ 22 w 115" name="T82"/>
                <a:gd fmla="*/ 34 h 118" name="T83"/>
                <a:gd fmla="*/ 30 w 115" name="T84"/>
                <a:gd fmla="*/ 36 h 118" name="T85"/>
                <a:gd fmla="*/ 57 w 115" name="T86"/>
                <a:gd fmla="*/ 4 h 118" name="T87"/>
                <a:gd fmla="*/ 51 w 115" name="T88"/>
                <a:gd fmla="*/ 22 h 118" name="T89"/>
                <a:gd fmla="*/ 57 w 115" name="T90"/>
                <a:gd fmla="*/ 18 h 118" name="T91"/>
                <a:gd fmla="*/ 63 w 115" name="T92"/>
                <a:gd fmla="*/ 17 h 118" name="T93"/>
                <a:gd fmla="*/ 59 w 115" name="T94"/>
                <a:gd fmla="*/ 28 h 118" name="T95"/>
                <a:gd fmla="*/ 57 w 115" name="T96"/>
                <a:gd fmla="*/ 0 h 118" name="T97"/>
                <a:gd fmla="*/ 85 w 115" name="T98"/>
                <a:gd fmla="*/ 11 h 118" name="T99"/>
                <a:gd fmla="*/ 108 w 115" name="T100"/>
                <a:gd fmla="*/ 30 h 118" name="T101"/>
                <a:gd fmla="*/ 109 w 115" name="T102"/>
                <a:gd fmla="*/ 54 h 118" name="T103"/>
                <a:gd fmla="*/ 99 w 115" name="T104"/>
                <a:gd fmla="*/ 60 h 118" name="T105"/>
                <a:gd fmla="*/ 84 w 115" name="T106"/>
                <a:gd fmla="*/ 97 h 118" name="T107"/>
                <a:gd fmla="*/ 80 w 115" name="T108"/>
                <a:gd fmla="*/ 101 h 118" name="T109"/>
                <a:gd fmla="*/ 36 w 115" name="T110"/>
                <a:gd fmla="*/ 93 h 118" name="T111"/>
                <a:gd fmla="*/ 24 w 115" name="T112"/>
                <a:gd fmla="*/ 99 h 118" name="T113"/>
                <a:gd fmla="*/ 4 w 115" name="T114"/>
                <a:gd fmla="*/ 85 h 118" name="T115"/>
                <a:gd fmla="*/ 0 w 115" name="T116"/>
                <a:gd fmla="*/ 60 h 118" name="T117"/>
                <a:gd fmla="*/ 6 w 115" name="T118"/>
                <a:gd fmla="*/ 29 h 118" name="T119"/>
                <a:gd fmla="*/ 27 w 115" name="T120"/>
                <a:gd fmla="*/ 16 h 118" name="T121"/>
                <a:gd fmla="*/ 55 w 115" name="T122"/>
                <a:gd fmla="*/ 3 h 1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18" w="115">
                  <a:moveTo>
                    <a:pt x="59" y="82"/>
                  </a:moveTo>
                  <a:lnTo>
                    <a:pt x="59" y="90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0" y="101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6" y="99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6" y="97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1" y="94"/>
                  </a:lnTo>
                  <a:lnTo>
                    <a:pt x="56" y="90"/>
                  </a:lnTo>
                  <a:lnTo>
                    <a:pt x="56" y="82"/>
                  </a:lnTo>
                  <a:lnTo>
                    <a:pt x="43" y="88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8" y="92"/>
                  </a:lnTo>
                  <a:lnTo>
                    <a:pt x="56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77" y="92"/>
                  </a:lnTo>
                  <a:lnTo>
                    <a:pt x="76" y="89"/>
                  </a:lnTo>
                  <a:lnTo>
                    <a:pt x="73" y="89"/>
                  </a:lnTo>
                  <a:lnTo>
                    <a:pt x="72" y="88"/>
                  </a:lnTo>
                  <a:lnTo>
                    <a:pt x="71" y="86"/>
                  </a:lnTo>
                  <a:lnTo>
                    <a:pt x="59" y="82"/>
                  </a:lnTo>
                  <a:close/>
                  <a:moveTo>
                    <a:pt x="64" y="69"/>
                  </a:moveTo>
                  <a:lnTo>
                    <a:pt x="61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7" y="80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64" y="69"/>
                  </a:lnTo>
                  <a:lnTo>
                    <a:pt x="64" y="69"/>
                  </a:lnTo>
                  <a:close/>
                  <a:moveTo>
                    <a:pt x="28" y="60"/>
                  </a:moveTo>
                  <a:lnTo>
                    <a:pt x="28" y="61"/>
                  </a:lnTo>
                  <a:lnTo>
                    <a:pt x="39" y="69"/>
                  </a:lnTo>
                  <a:lnTo>
                    <a:pt x="39" y="84"/>
                  </a:lnTo>
                  <a:lnTo>
                    <a:pt x="40" y="84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6"/>
                  </a:lnTo>
                  <a:lnTo>
                    <a:pt x="44" y="64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28" y="60"/>
                  </a:lnTo>
                  <a:close/>
                  <a:moveTo>
                    <a:pt x="92" y="60"/>
                  </a:moveTo>
                  <a:lnTo>
                    <a:pt x="92" y="61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77" y="69"/>
                  </a:lnTo>
                  <a:lnTo>
                    <a:pt x="85" y="73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2" y="73"/>
                  </a:lnTo>
                  <a:lnTo>
                    <a:pt x="87" y="74"/>
                  </a:lnTo>
                  <a:lnTo>
                    <a:pt x="91" y="77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3" y="78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89" y="78"/>
                  </a:lnTo>
                  <a:lnTo>
                    <a:pt x="87" y="77"/>
                  </a:lnTo>
                  <a:lnTo>
                    <a:pt x="87" y="82"/>
                  </a:lnTo>
                  <a:lnTo>
                    <a:pt x="87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5" y="84"/>
                  </a:lnTo>
                  <a:lnTo>
                    <a:pt x="84" y="82"/>
                  </a:lnTo>
                  <a:lnTo>
                    <a:pt x="84" y="76"/>
                  </a:lnTo>
                  <a:lnTo>
                    <a:pt x="77" y="72"/>
                  </a:lnTo>
                  <a:lnTo>
                    <a:pt x="76" y="82"/>
                  </a:lnTo>
                  <a:lnTo>
                    <a:pt x="77" y="84"/>
                  </a:lnTo>
                  <a:lnTo>
                    <a:pt x="79" y="85"/>
                  </a:lnTo>
                  <a:lnTo>
                    <a:pt x="77" y="88"/>
                  </a:lnTo>
                  <a:lnTo>
                    <a:pt x="79" y="90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96" y="60"/>
                  </a:lnTo>
                  <a:lnTo>
                    <a:pt x="92" y="60"/>
                  </a:lnTo>
                  <a:close/>
                  <a:moveTo>
                    <a:pt x="20" y="60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36" y="90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4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7"/>
                  </a:lnTo>
                  <a:lnTo>
                    <a:pt x="24" y="80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16" y="84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3" y="77"/>
                  </a:lnTo>
                  <a:lnTo>
                    <a:pt x="26" y="76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8" y="73"/>
                  </a:lnTo>
                  <a:lnTo>
                    <a:pt x="35" y="69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1"/>
                  </a:lnTo>
                  <a:lnTo>
                    <a:pt x="22" y="60"/>
                  </a:lnTo>
                  <a:lnTo>
                    <a:pt x="20" y="60"/>
                  </a:lnTo>
                  <a:close/>
                  <a:moveTo>
                    <a:pt x="56" y="60"/>
                  </a:moveTo>
                  <a:lnTo>
                    <a:pt x="56" y="61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5" y="70"/>
                  </a:lnTo>
                  <a:lnTo>
                    <a:pt x="56" y="7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8"/>
                  </a:lnTo>
                  <a:lnTo>
                    <a:pt x="57" y="64"/>
                  </a:lnTo>
                  <a:lnTo>
                    <a:pt x="56" y="60"/>
                  </a:lnTo>
                  <a:close/>
                  <a:moveTo>
                    <a:pt x="57" y="60"/>
                  </a:moveTo>
                  <a:lnTo>
                    <a:pt x="57" y="61"/>
                  </a:lnTo>
                  <a:lnTo>
                    <a:pt x="59" y="62"/>
                  </a:lnTo>
                  <a:lnTo>
                    <a:pt x="60" y="65"/>
                  </a:lnTo>
                  <a:lnTo>
                    <a:pt x="61" y="66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57" y="60"/>
                  </a:lnTo>
                  <a:close/>
                  <a:moveTo>
                    <a:pt x="69" y="60"/>
                  </a:moveTo>
                  <a:lnTo>
                    <a:pt x="68" y="64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75" y="82"/>
                  </a:lnTo>
                  <a:lnTo>
                    <a:pt x="75" y="69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71" y="60"/>
                  </a:lnTo>
                  <a:lnTo>
                    <a:pt x="69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3" y="61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2" y="66"/>
                  </a:lnTo>
                  <a:lnTo>
                    <a:pt x="53" y="64"/>
                  </a:lnTo>
                  <a:lnTo>
                    <a:pt x="56" y="60"/>
                  </a:lnTo>
                  <a:close/>
                  <a:moveTo>
                    <a:pt x="65" y="58"/>
                  </a:moveTo>
                  <a:lnTo>
                    <a:pt x="61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8" y="61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5" y="58"/>
                  </a:lnTo>
                  <a:close/>
                  <a:moveTo>
                    <a:pt x="48" y="58"/>
                  </a:moveTo>
                  <a:lnTo>
                    <a:pt x="47" y="58"/>
                  </a:lnTo>
                  <a:lnTo>
                    <a:pt x="45" y="58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7" y="61"/>
                  </a:lnTo>
                  <a:lnTo>
                    <a:pt x="49" y="61"/>
                  </a:lnTo>
                  <a:lnTo>
                    <a:pt x="52" y="61"/>
                  </a:lnTo>
                  <a:lnTo>
                    <a:pt x="53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1" y="58"/>
                  </a:lnTo>
                  <a:lnTo>
                    <a:pt x="48" y="58"/>
                  </a:lnTo>
                  <a:close/>
                  <a:moveTo>
                    <a:pt x="48" y="50"/>
                  </a:moveTo>
                  <a:lnTo>
                    <a:pt x="48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49" y="52"/>
                  </a:lnTo>
                  <a:lnTo>
                    <a:pt x="48" y="50"/>
                  </a:lnTo>
                  <a:close/>
                  <a:moveTo>
                    <a:pt x="64" y="50"/>
                  </a:moveTo>
                  <a:lnTo>
                    <a:pt x="61" y="52"/>
                  </a:lnTo>
                  <a:lnTo>
                    <a:pt x="60" y="53"/>
                  </a:lnTo>
                  <a:lnTo>
                    <a:pt x="59" y="56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61" y="56"/>
                  </a:lnTo>
                  <a:lnTo>
                    <a:pt x="64" y="54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4" y="50"/>
                  </a:lnTo>
                  <a:close/>
                  <a:moveTo>
                    <a:pt x="56" y="48"/>
                  </a:moveTo>
                  <a:lnTo>
                    <a:pt x="55" y="48"/>
                  </a:lnTo>
                  <a:lnTo>
                    <a:pt x="55" y="49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close/>
                  <a:moveTo>
                    <a:pt x="75" y="37"/>
                  </a:moveTo>
                  <a:lnTo>
                    <a:pt x="67" y="50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9" y="57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85" y="58"/>
                  </a:lnTo>
                  <a:lnTo>
                    <a:pt x="75" y="50"/>
                  </a:lnTo>
                  <a:lnTo>
                    <a:pt x="75" y="37"/>
                  </a:lnTo>
                  <a:close/>
                  <a:moveTo>
                    <a:pt x="41" y="36"/>
                  </a:moveTo>
                  <a:lnTo>
                    <a:pt x="41" y="36"/>
                  </a:lnTo>
                  <a:lnTo>
                    <a:pt x="39" y="4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7" y="52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1" y="36"/>
                  </a:lnTo>
                  <a:close/>
                  <a:moveTo>
                    <a:pt x="44" y="33"/>
                  </a:moveTo>
                  <a:lnTo>
                    <a:pt x="44" y="34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57" y="38"/>
                  </a:lnTo>
                  <a:lnTo>
                    <a:pt x="44" y="33"/>
                  </a:lnTo>
                  <a:close/>
                  <a:moveTo>
                    <a:pt x="80" y="28"/>
                  </a:moveTo>
                  <a:lnTo>
                    <a:pt x="79" y="30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49"/>
                  </a:lnTo>
                  <a:lnTo>
                    <a:pt x="84" y="45"/>
                  </a:lnTo>
                  <a:lnTo>
                    <a:pt x="85" y="38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8" y="37"/>
                  </a:lnTo>
                  <a:lnTo>
                    <a:pt x="88" y="38"/>
                  </a:lnTo>
                  <a:lnTo>
                    <a:pt x="87" y="44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40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95" y="42"/>
                  </a:lnTo>
                  <a:lnTo>
                    <a:pt x="96" y="44"/>
                  </a:lnTo>
                  <a:lnTo>
                    <a:pt x="97" y="44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2" y="44"/>
                  </a:lnTo>
                  <a:lnTo>
                    <a:pt x="88" y="45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85" y="46"/>
                  </a:lnTo>
                  <a:lnTo>
                    <a:pt x="79" y="50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80" y="28"/>
                  </a:lnTo>
                  <a:close/>
                  <a:moveTo>
                    <a:pt x="38" y="26"/>
                  </a:moveTo>
                  <a:lnTo>
                    <a:pt x="10" y="30"/>
                  </a:lnTo>
                  <a:lnTo>
                    <a:pt x="10" y="30"/>
                  </a:lnTo>
                  <a:lnTo>
                    <a:pt x="20" y="58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36" y="49"/>
                  </a:lnTo>
                  <a:lnTo>
                    <a:pt x="30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7" y="42"/>
                  </a:lnTo>
                  <a:lnTo>
                    <a:pt x="23" y="41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8" y="41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8" y="4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38" y="26"/>
                  </a:lnTo>
                  <a:close/>
                  <a:moveTo>
                    <a:pt x="59" y="4"/>
                  </a:moveTo>
                  <a:lnTo>
                    <a:pt x="57" y="4"/>
                  </a:lnTo>
                  <a:lnTo>
                    <a:pt x="57" y="4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30"/>
                  </a:lnTo>
                  <a:lnTo>
                    <a:pt x="56" y="36"/>
                  </a:lnTo>
                  <a:lnTo>
                    <a:pt x="56" y="28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2"/>
                  </a:lnTo>
                  <a:lnTo>
                    <a:pt x="56" y="25"/>
                  </a:lnTo>
                  <a:lnTo>
                    <a:pt x="57" y="21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8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59" y="21"/>
                  </a:lnTo>
                  <a:lnTo>
                    <a:pt x="59" y="2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59" y="28"/>
                  </a:lnTo>
                  <a:lnTo>
                    <a:pt x="59" y="36"/>
                  </a:lnTo>
                  <a:lnTo>
                    <a:pt x="72" y="33"/>
                  </a:lnTo>
                  <a:lnTo>
                    <a:pt x="73" y="32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9" y="26"/>
                  </a:lnTo>
                  <a:lnTo>
                    <a:pt x="59" y="4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80" y="25"/>
                  </a:lnTo>
                  <a:lnTo>
                    <a:pt x="83" y="20"/>
                  </a:lnTo>
                  <a:lnTo>
                    <a:pt x="81" y="18"/>
                  </a:lnTo>
                  <a:lnTo>
                    <a:pt x="80" y="17"/>
                  </a:lnTo>
                  <a:lnTo>
                    <a:pt x="81" y="13"/>
                  </a:lnTo>
                  <a:lnTo>
                    <a:pt x="83" y="12"/>
                  </a:lnTo>
                  <a:lnTo>
                    <a:pt x="85" y="11"/>
                  </a:lnTo>
                  <a:lnTo>
                    <a:pt x="88" y="12"/>
                  </a:lnTo>
                  <a:lnTo>
                    <a:pt x="91" y="13"/>
                  </a:lnTo>
                  <a:lnTo>
                    <a:pt x="92" y="16"/>
                  </a:lnTo>
                  <a:lnTo>
                    <a:pt x="91" y="18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1" y="26"/>
                  </a:lnTo>
                  <a:lnTo>
                    <a:pt x="107" y="32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99" y="58"/>
                  </a:lnTo>
                  <a:lnTo>
                    <a:pt x="104" y="58"/>
                  </a:lnTo>
                  <a:lnTo>
                    <a:pt x="105" y="56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3" y="56"/>
                  </a:lnTo>
                  <a:lnTo>
                    <a:pt x="115" y="58"/>
                  </a:lnTo>
                  <a:lnTo>
                    <a:pt x="115" y="61"/>
                  </a:lnTo>
                  <a:lnTo>
                    <a:pt x="113" y="64"/>
                  </a:lnTo>
                  <a:lnTo>
                    <a:pt x="111" y="65"/>
                  </a:lnTo>
                  <a:lnTo>
                    <a:pt x="108" y="64"/>
                  </a:lnTo>
                  <a:lnTo>
                    <a:pt x="105" y="62"/>
                  </a:lnTo>
                  <a:lnTo>
                    <a:pt x="104" y="60"/>
                  </a:lnTo>
                  <a:lnTo>
                    <a:pt x="99" y="60"/>
                  </a:lnTo>
                  <a:lnTo>
                    <a:pt x="109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1" y="88"/>
                  </a:lnTo>
                  <a:lnTo>
                    <a:pt x="109" y="88"/>
                  </a:lnTo>
                  <a:lnTo>
                    <a:pt x="108" y="86"/>
                  </a:lnTo>
                  <a:lnTo>
                    <a:pt x="80" y="93"/>
                  </a:lnTo>
                  <a:lnTo>
                    <a:pt x="83" y="98"/>
                  </a:lnTo>
                  <a:lnTo>
                    <a:pt x="84" y="97"/>
                  </a:lnTo>
                  <a:lnTo>
                    <a:pt x="87" y="98"/>
                  </a:lnTo>
                  <a:lnTo>
                    <a:pt x="89" y="99"/>
                  </a:lnTo>
                  <a:lnTo>
                    <a:pt x="91" y="102"/>
                  </a:lnTo>
                  <a:lnTo>
                    <a:pt x="89" y="105"/>
                  </a:lnTo>
                  <a:lnTo>
                    <a:pt x="88" y="107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101"/>
                  </a:lnTo>
                  <a:lnTo>
                    <a:pt x="81" y="98"/>
                  </a:lnTo>
                  <a:lnTo>
                    <a:pt x="79" y="93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59" y="117"/>
                  </a:lnTo>
                  <a:lnTo>
                    <a:pt x="57" y="118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36" y="93"/>
                  </a:lnTo>
                  <a:lnTo>
                    <a:pt x="34" y="98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32" y="106"/>
                  </a:lnTo>
                  <a:lnTo>
                    <a:pt x="30" y="107"/>
                  </a:lnTo>
                  <a:lnTo>
                    <a:pt x="27" y="107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8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5" y="92"/>
                  </a:lnTo>
                  <a:lnTo>
                    <a:pt x="8" y="88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11" y="62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8" y="58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36" y="25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9" y="2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Freeform 7507"/>
            <p:cNvSpPr/>
            <p:nvPr/>
          </p:nvSpPr>
          <p:spPr bwMode="auto">
            <a:xfrm>
              <a:off x="704196" y="2343815"/>
              <a:ext cx="33440" cy="33440"/>
            </a:xfrm>
            <a:custGeom>
              <a:gdLst>
                <a:gd fmla="*/ 3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3 w 4" name="T8"/>
                <a:gd fmla="*/ 4 h 4" name="T9"/>
                <a:gd fmla="*/ 1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3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Freeform 7508"/>
            <p:cNvSpPr/>
            <p:nvPr/>
          </p:nvSpPr>
          <p:spPr bwMode="auto">
            <a:xfrm>
              <a:off x="695838" y="2837059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1 h 5" name="T3"/>
                <a:gd fmla="*/ 4 w 4" name="T4"/>
                <a:gd fmla="*/ 2 h 5" name="T5"/>
                <a:gd fmla="*/ 4 w 4" name="T6"/>
                <a:gd fmla="*/ 4 h 5" name="T7"/>
                <a:gd fmla="*/ 2 w 4" name="T8"/>
                <a:gd fmla="*/ 5 h 5" name="T9"/>
                <a:gd fmla="*/ 0 w 4" name="T10"/>
                <a:gd fmla="*/ 4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Freeform 7509"/>
            <p:cNvSpPr/>
            <p:nvPr/>
          </p:nvSpPr>
          <p:spPr bwMode="auto">
            <a:xfrm>
              <a:off x="1130560" y="3087860"/>
              <a:ext cx="41803" cy="33440"/>
            </a:xfrm>
            <a:custGeom>
              <a:gdLst>
                <a:gd fmla="*/ 2 w 5" name="T0"/>
                <a:gd fmla="*/ 0 h 4" name="T1"/>
                <a:gd fmla="*/ 4 w 5" name="T2"/>
                <a:gd fmla="*/ 0 h 4" name="T3"/>
                <a:gd fmla="*/ 5 w 5" name="T4"/>
                <a:gd fmla="*/ 2 h 4" name="T5"/>
                <a:gd fmla="*/ 4 w 5" name="T6"/>
                <a:gd fmla="*/ 3 h 4" name="T7"/>
                <a:gd fmla="*/ 2 w 5" name="T8"/>
                <a:gd fmla="*/ 4 h 4" name="T9"/>
                <a:gd fmla="*/ 1 w 5" name="T10"/>
                <a:gd fmla="*/ 4 h 4" name="T11"/>
                <a:gd fmla="*/ 0 w 5" name="T12"/>
                <a:gd fmla="*/ 3 h 4" name="T13"/>
                <a:gd fmla="*/ 0 w 5" name="T14"/>
                <a:gd fmla="*/ 0 h 4" name="T15"/>
                <a:gd fmla="*/ 2 w 5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5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Freeform 7510"/>
            <p:cNvSpPr/>
            <p:nvPr/>
          </p:nvSpPr>
          <p:spPr bwMode="auto">
            <a:xfrm>
              <a:off x="1582001" y="2828696"/>
              <a:ext cx="33440" cy="41803"/>
            </a:xfrm>
            <a:custGeom>
              <a:gdLst>
                <a:gd fmla="*/ 1 w 4" name="T0"/>
                <a:gd fmla="*/ 0 h 5" name="T1"/>
                <a:gd fmla="*/ 4 w 4" name="T2"/>
                <a:gd fmla="*/ 0 h 5" name="T3"/>
                <a:gd fmla="*/ 4 w 4" name="T4"/>
                <a:gd fmla="*/ 2 h 5" name="T5"/>
                <a:gd fmla="*/ 4 w 4" name="T6"/>
                <a:gd fmla="*/ 3 h 5" name="T7"/>
                <a:gd fmla="*/ 3 w 4" name="T8"/>
                <a:gd fmla="*/ 5 h 5" name="T9"/>
                <a:gd fmla="*/ 0 w 4" name="T10"/>
                <a:gd fmla="*/ 3 h 5" name="T11"/>
                <a:gd fmla="*/ 0 w 4" name="T12"/>
                <a:gd fmla="*/ 2 h 5" name="T13"/>
                <a:gd fmla="*/ 0 w 4" name="T14"/>
                <a:gd fmla="*/ 1 h 5" name="T15"/>
                <a:gd fmla="*/ 1 w 4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Freeform 7511"/>
            <p:cNvSpPr/>
            <p:nvPr/>
          </p:nvSpPr>
          <p:spPr bwMode="auto">
            <a:xfrm>
              <a:off x="1573638" y="2377255"/>
              <a:ext cx="33440" cy="33440"/>
            </a:xfrm>
            <a:custGeom>
              <a:gdLst>
                <a:gd fmla="*/ 1 w 4" name="T0"/>
                <a:gd fmla="*/ 0 h 4" name="T1"/>
                <a:gd fmla="*/ 4 w 4" name="T2"/>
                <a:gd fmla="*/ 0 h 4" name="T3"/>
                <a:gd fmla="*/ 4 w 4" name="T4"/>
                <a:gd fmla="*/ 2 h 4" name="T5"/>
                <a:gd fmla="*/ 4 w 4" name="T6"/>
                <a:gd fmla="*/ 4 h 4" name="T7"/>
                <a:gd fmla="*/ 2 w 4" name="T8"/>
                <a:gd fmla="*/ 4 h 4" name="T9"/>
                <a:gd fmla="*/ 0 w 4" name="T10"/>
                <a:gd fmla="*/ 4 h 4" name="T11"/>
                <a:gd fmla="*/ 0 w 4" name="T12"/>
                <a:gd fmla="*/ 3 h 4" name="T13"/>
                <a:gd fmla="*/ 0 w 4" name="T14"/>
                <a:gd fmla="*/ 0 h 4" name="T15"/>
                <a:gd fmla="*/ 1 w 4" name="T16"/>
                <a:gd fmla="*/ 0 h 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Freeform 7512"/>
            <p:cNvSpPr>
              <a:spLocks noEditPoints="1"/>
            </p:cNvSpPr>
            <p:nvPr/>
          </p:nvSpPr>
          <p:spPr bwMode="auto">
            <a:xfrm>
              <a:off x="662398" y="2193334"/>
              <a:ext cx="978126" cy="844366"/>
            </a:xfrm>
            <a:custGeom>
              <a:gdLst>
                <a:gd fmla="*/ 42 w 117" name="T0"/>
                <a:gd fmla="*/ 77 h 101" name="T1"/>
                <a:gd fmla="*/ 40 w 117" name="T2"/>
                <a:gd fmla="*/ 76 h 101" name="T3"/>
                <a:gd fmla="*/ 29 w 117" name="T4"/>
                <a:gd fmla="*/ 52 h 101" name="T5"/>
                <a:gd fmla="*/ 57 w 117" name="T6"/>
                <a:gd fmla="*/ 62 h 101" name="T7"/>
                <a:gd fmla="*/ 61 w 117" name="T8"/>
                <a:gd fmla="*/ 57 h 101" name="T9"/>
                <a:gd fmla="*/ 58 w 117" name="T10"/>
                <a:gd fmla="*/ 52 h 101" name="T11"/>
                <a:gd fmla="*/ 72 w 117" name="T12"/>
                <a:gd fmla="*/ 52 h 101" name="T13"/>
                <a:gd fmla="*/ 49 w 117" name="T14"/>
                <a:gd fmla="*/ 60 h 101" name="T15"/>
                <a:gd fmla="*/ 58 w 117" name="T16"/>
                <a:gd fmla="*/ 52 h 101" name="T17"/>
                <a:gd fmla="*/ 68 w 117" name="T18"/>
                <a:gd fmla="*/ 50 h 101" name="T19"/>
                <a:gd fmla="*/ 48 w 117" name="T20"/>
                <a:gd fmla="*/ 53 h 101" name="T21"/>
                <a:gd fmla="*/ 49 w 117" name="T22"/>
                <a:gd fmla="*/ 42 h 101" name="T23"/>
                <a:gd fmla="*/ 52 w 117" name="T24"/>
                <a:gd fmla="*/ 44 h 101" name="T25"/>
                <a:gd fmla="*/ 62 w 117" name="T26"/>
                <a:gd fmla="*/ 48 h 101" name="T27"/>
                <a:gd fmla="*/ 56 w 117" name="T28"/>
                <a:gd fmla="*/ 41 h 101" name="T29"/>
                <a:gd fmla="*/ 58 w 117" name="T30"/>
                <a:gd fmla="*/ 40 h 101" name="T31"/>
                <a:gd fmla="*/ 72 w 117" name="T32"/>
                <a:gd fmla="*/ 49 h 101" name="T33"/>
                <a:gd fmla="*/ 29 w 117" name="T34"/>
                <a:gd fmla="*/ 50 h 101" name="T35"/>
                <a:gd fmla="*/ 44 w 117" name="T36"/>
                <a:gd fmla="*/ 25 h 101" name="T37"/>
                <a:gd fmla="*/ 74 w 117" name="T38"/>
                <a:gd fmla="*/ 26 h 101" name="T39"/>
                <a:gd fmla="*/ 38 w 117" name="T40"/>
                <a:gd fmla="*/ 8 h 101" name="T41"/>
                <a:gd fmla="*/ 52 w 117" name="T42"/>
                <a:gd fmla="*/ 13 h 101" name="T43"/>
                <a:gd fmla="*/ 54 w 117" name="T44"/>
                <a:gd fmla="*/ 8 h 101" name="T45"/>
                <a:gd fmla="*/ 62 w 117" name="T46"/>
                <a:gd fmla="*/ 8 h 101" name="T47"/>
                <a:gd fmla="*/ 66 w 117" name="T48"/>
                <a:gd fmla="*/ 13 h 101" name="T49"/>
                <a:gd fmla="*/ 78 w 117" name="T50"/>
                <a:gd fmla="*/ 21 h 101" name="T51"/>
                <a:gd fmla="*/ 93 w 117" name="T52"/>
                <a:gd fmla="*/ 6 h 101" name="T53"/>
                <a:gd fmla="*/ 80 w 117" name="T54"/>
                <a:gd fmla="*/ 28 h 101" name="T55"/>
                <a:gd fmla="*/ 89 w 117" name="T56"/>
                <a:gd fmla="*/ 34 h 101" name="T57"/>
                <a:gd fmla="*/ 101 w 117" name="T58"/>
                <a:gd fmla="*/ 29 h 101" name="T59"/>
                <a:gd fmla="*/ 97 w 117" name="T60"/>
                <a:gd fmla="*/ 37 h 101" name="T61"/>
                <a:gd fmla="*/ 80 w 117" name="T62"/>
                <a:gd fmla="*/ 42 h 101" name="T63"/>
                <a:gd fmla="*/ 111 w 117" name="T64"/>
                <a:gd fmla="*/ 45 h 101" name="T65"/>
                <a:gd fmla="*/ 106 w 117" name="T66"/>
                <a:gd fmla="*/ 52 h 101" name="T67"/>
                <a:gd fmla="*/ 94 w 117" name="T68"/>
                <a:gd fmla="*/ 62 h 101" name="T69"/>
                <a:gd fmla="*/ 98 w 117" name="T70"/>
                <a:gd fmla="*/ 69 h 101" name="T71"/>
                <a:gd fmla="*/ 94 w 117" name="T72"/>
                <a:gd fmla="*/ 74 h 101" name="T73"/>
                <a:gd fmla="*/ 87 w 117" name="T74"/>
                <a:gd fmla="*/ 76 h 101" name="T75"/>
                <a:gd fmla="*/ 80 w 117" name="T76"/>
                <a:gd fmla="*/ 78 h 101" name="T77"/>
                <a:gd fmla="*/ 87 w 117" name="T78"/>
                <a:gd fmla="*/ 101 h 101" name="T79"/>
                <a:gd fmla="*/ 73 w 117" name="T80"/>
                <a:gd fmla="*/ 78 h 101" name="T81"/>
                <a:gd fmla="*/ 60 w 117" name="T82"/>
                <a:gd fmla="*/ 90 h 101" name="T83"/>
                <a:gd fmla="*/ 58 w 117" name="T84"/>
                <a:gd fmla="*/ 99 h 101" name="T85"/>
                <a:gd fmla="*/ 53 w 117" name="T86"/>
                <a:gd fmla="*/ 93 h 101" name="T87"/>
                <a:gd fmla="*/ 57 w 117" name="T88"/>
                <a:gd fmla="*/ 76 h 101" name="T89"/>
                <a:gd fmla="*/ 34 w 117" name="T90"/>
                <a:gd fmla="*/ 98 h 101" name="T91"/>
                <a:gd fmla="*/ 32 w 117" name="T92"/>
                <a:gd fmla="*/ 90 h 101" name="T93"/>
                <a:gd fmla="*/ 29 w 117" name="T94"/>
                <a:gd fmla="*/ 76 h 101" name="T95"/>
                <a:gd fmla="*/ 22 w 117" name="T96"/>
                <a:gd fmla="*/ 77 h 101" name="T97"/>
                <a:gd fmla="*/ 14 w 117" name="T98"/>
                <a:gd fmla="*/ 74 h 101" name="T99"/>
                <a:gd fmla="*/ 20 w 117" name="T100"/>
                <a:gd fmla="*/ 65 h 101" name="T101"/>
                <a:gd fmla="*/ 24 w 117" name="T102"/>
                <a:gd fmla="*/ 54 h 101" name="T103"/>
                <a:gd fmla="*/ 0 w 117" name="T104"/>
                <a:gd fmla="*/ 52 h 101" name="T105"/>
                <a:gd fmla="*/ 25 w 117" name="T106"/>
                <a:gd fmla="*/ 48 h 101" name="T107"/>
                <a:gd fmla="*/ 21 w 117" name="T108"/>
                <a:gd fmla="*/ 36 h 101" name="T109"/>
                <a:gd fmla="*/ 21 w 117" name="T110"/>
                <a:gd fmla="*/ 30 h 101" name="T111"/>
                <a:gd fmla="*/ 22 w 117" name="T112"/>
                <a:gd fmla="*/ 25 h 101" name="T113"/>
                <a:gd fmla="*/ 29 w 117" name="T114"/>
                <a:gd fmla="*/ 26 h 101" name="T115"/>
                <a:gd fmla="*/ 30 w 117" name="T116"/>
                <a:gd fmla="*/ 10 h 10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0" w="117">
                  <a:moveTo>
                    <a:pt x="65" y="61"/>
                  </a:moveTo>
                  <a:lnTo>
                    <a:pt x="62" y="64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58" y="73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65" y="61"/>
                  </a:lnTo>
                  <a:lnTo>
                    <a:pt x="65" y="61"/>
                  </a:lnTo>
                  <a:close/>
                  <a:moveTo>
                    <a:pt x="29" y="52"/>
                  </a:moveTo>
                  <a:lnTo>
                    <a:pt x="29" y="53"/>
                  </a:lnTo>
                  <a:lnTo>
                    <a:pt x="38" y="61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6" y="58"/>
                  </a:lnTo>
                  <a:lnTo>
                    <a:pt x="45" y="56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29" y="52"/>
                  </a:lnTo>
                  <a:close/>
                  <a:moveTo>
                    <a:pt x="57" y="52"/>
                  </a:move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4"/>
                  </a:lnTo>
                  <a:lnTo>
                    <a:pt x="57" y="62"/>
                  </a:lnTo>
                  <a:lnTo>
                    <a:pt x="58" y="62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7" y="52"/>
                  </a:lnTo>
                  <a:close/>
                  <a:moveTo>
                    <a:pt x="58" y="52"/>
                  </a:moveTo>
                  <a:lnTo>
                    <a:pt x="58" y="53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6"/>
                  </a:lnTo>
                  <a:lnTo>
                    <a:pt x="62" y="54"/>
                  </a:lnTo>
                  <a:lnTo>
                    <a:pt x="58" y="52"/>
                  </a:lnTo>
                  <a:close/>
                  <a:moveTo>
                    <a:pt x="70" y="52"/>
                  </a:moveTo>
                  <a:lnTo>
                    <a:pt x="69" y="56"/>
                  </a:lnTo>
                  <a:lnTo>
                    <a:pt x="66" y="60"/>
                  </a:lnTo>
                  <a:lnTo>
                    <a:pt x="68" y="61"/>
                  </a:lnTo>
                  <a:lnTo>
                    <a:pt x="76" y="74"/>
                  </a:lnTo>
                  <a:lnTo>
                    <a:pt x="76" y="61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72" y="52"/>
                  </a:lnTo>
                  <a:lnTo>
                    <a:pt x="70" y="52"/>
                  </a:lnTo>
                  <a:close/>
                  <a:moveTo>
                    <a:pt x="57" y="52"/>
                  </a:moveTo>
                  <a:lnTo>
                    <a:pt x="56" y="52"/>
                  </a:lnTo>
                  <a:lnTo>
                    <a:pt x="54" y="53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7" y="52"/>
                  </a:lnTo>
                  <a:close/>
                  <a:moveTo>
                    <a:pt x="66" y="50"/>
                  </a:moveTo>
                  <a:lnTo>
                    <a:pt x="62" y="50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5" y="53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6" y="50"/>
                  </a:lnTo>
                  <a:close/>
                  <a:moveTo>
                    <a:pt x="49" y="50"/>
                  </a:move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0"/>
                  </a:lnTo>
                  <a:lnTo>
                    <a:pt x="49" y="50"/>
                  </a:lnTo>
                  <a:close/>
                  <a:moveTo>
                    <a:pt x="49" y="42"/>
                  </a:moveTo>
                  <a:lnTo>
                    <a:pt x="49" y="42"/>
                  </a:lnTo>
                  <a:lnTo>
                    <a:pt x="48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65" y="42"/>
                  </a:moveTo>
                  <a:lnTo>
                    <a:pt x="62" y="44"/>
                  </a:lnTo>
                  <a:lnTo>
                    <a:pt x="61" y="45"/>
                  </a:lnTo>
                  <a:lnTo>
                    <a:pt x="60" y="48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62" y="48"/>
                  </a:lnTo>
                  <a:lnTo>
                    <a:pt x="65" y="46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5" y="42"/>
                  </a:lnTo>
                  <a:close/>
                  <a:moveTo>
                    <a:pt x="57" y="38"/>
                  </a:moveTo>
                  <a:lnTo>
                    <a:pt x="56" y="40"/>
                  </a:lnTo>
                  <a:lnTo>
                    <a:pt x="56" y="41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7" y="48"/>
                  </a:lnTo>
                  <a:lnTo>
                    <a:pt x="57" y="49"/>
                  </a:lnTo>
                  <a:lnTo>
                    <a:pt x="57" y="50"/>
                  </a:lnTo>
                  <a:lnTo>
                    <a:pt x="58" y="45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76" y="28"/>
                  </a:moveTo>
                  <a:lnTo>
                    <a:pt x="68" y="41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87" y="50"/>
                  </a:lnTo>
                  <a:lnTo>
                    <a:pt x="77" y="42"/>
                  </a:lnTo>
                  <a:lnTo>
                    <a:pt x="76" y="28"/>
                  </a:lnTo>
                  <a:close/>
                  <a:moveTo>
                    <a:pt x="42" y="26"/>
                  </a:moveTo>
                  <a:lnTo>
                    <a:pt x="42" y="26"/>
                  </a:lnTo>
                  <a:lnTo>
                    <a:pt x="38" y="41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5" y="46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2" y="26"/>
                  </a:lnTo>
                  <a:close/>
                  <a:moveTo>
                    <a:pt x="45" y="25"/>
                  </a:moveTo>
                  <a:lnTo>
                    <a:pt x="44" y="25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4" y="38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58" y="29"/>
                  </a:lnTo>
                  <a:lnTo>
                    <a:pt x="45" y="25"/>
                  </a:lnTo>
                  <a:close/>
                  <a:moveTo>
                    <a:pt x="32" y="0"/>
                  </a:moveTo>
                  <a:lnTo>
                    <a:pt x="36" y="0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57" y="26"/>
                  </a:lnTo>
                  <a:lnTo>
                    <a:pt x="57" y="18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2"/>
                  </a:lnTo>
                  <a:lnTo>
                    <a:pt x="53" y="13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60" y="26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8" y="21"/>
                  </a:lnTo>
                  <a:lnTo>
                    <a:pt x="83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5" y="2"/>
                  </a:lnTo>
                  <a:lnTo>
                    <a:pt x="87" y="1"/>
                  </a:lnTo>
                  <a:lnTo>
                    <a:pt x="90" y="1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3" y="9"/>
                  </a:lnTo>
                  <a:lnTo>
                    <a:pt x="91" y="12"/>
                  </a:lnTo>
                  <a:lnTo>
                    <a:pt x="89" y="12"/>
                  </a:lnTo>
                  <a:lnTo>
                    <a:pt x="86" y="1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0" y="28"/>
                  </a:lnTo>
                  <a:lnTo>
                    <a:pt x="78" y="28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4" y="32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1" y="30"/>
                  </a:lnTo>
                  <a:lnTo>
                    <a:pt x="95" y="33"/>
                  </a:lnTo>
                  <a:lnTo>
                    <a:pt x="98" y="34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7" y="37"/>
                  </a:lnTo>
                  <a:lnTo>
                    <a:pt x="93" y="34"/>
                  </a:lnTo>
                  <a:lnTo>
                    <a:pt x="90" y="37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106" y="50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1" y="45"/>
                  </a:lnTo>
                  <a:lnTo>
                    <a:pt x="114" y="46"/>
                  </a:lnTo>
                  <a:lnTo>
                    <a:pt x="117" y="48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6"/>
                  </a:lnTo>
                  <a:lnTo>
                    <a:pt x="107" y="54"/>
                  </a:lnTo>
                  <a:lnTo>
                    <a:pt x="106" y="52"/>
                  </a:lnTo>
                  <a:lnTo>
                    <a:pt x="94" y="52"/>
                  </a:lnTo>
                  <a:lnTo>
                    <a:pt x="94" y="53"/>
                  </a:lnTo>
                  <a:lnTo>
                    <a:pt x="93" y="54"/>
                  </a:lnTo>
                  <a:lnTo>
                    <a:pt x="90" y="54"/>
                  </a:lnTo>
                  <a:lnTo>
                    <a:pt x="89" y="54"/>
                  </a:lnTo>
                  <a:lnTo>
                    <a:pt x="80" y="61"/>
                  </a:lnTo>
                  <a:lnTo>
                    <a:pt x="86" y="65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89" y="66"/>
                  </a:lnTo>
                  <a:lnTo>
                    <a:pt x="93" y="69"/>
                  </a:lnTo>
                  <a:lnTo>
                    <a:pt x="95" y="68"/>
                  </a:lnTo>
                  <a:lnTo>
                    <a:pt x="97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4" y="72"/>
                  </a:lnTo>
                  <a:lnTo>
                    <a:pt x="94" y="74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0"/>
                  </a:lnTo>
                  <a:lnTo>
                    <a:pt x="87" y="69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80" y="78"/>
                  </a:lnTo>
                  <a:lnTo>
                    <a:pt x="78" y="79"/>
                  </a:lnTo>
                  <a:lnTo>
                    <a:pt x="85" y="90"/>
                  </a:lnTo>
                  <a:lnTo>
                    <a:pt x="86" y="90"/>
                  </a:lnTo>
                  <a:lnTo>
                    <a:pt x="89" y="90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0" y="101"/>
                  </a:lnTo>
                  <a:lnTo>
                    <a:pt x="87" y="101"/>
                  </a:lnTo>
                  <a:lnTo>
                    <a:pt x="83" y="101"/>
                  </a:lnTo>
                  <a:lnTo>
                    <a:pt x="82" y="99"/>
                  </a:lnTo>
                  <a:lnTo>
                    <a:pt x="81" y="97"/>
                  </a:lnTo>
                  <a:lnTo>
                    <a:pt x="81" y="94"/>
                  </a:lnTo>
                  <a:lnTo>
                    <a:pt x="82" y="91"/>
                  </a:lnTo>
                  <a:lnTo>
                    <a:pt x="77" y="81"/>
                  </a:lnTo>
                  <a:lnTo>
                    <a:pt x="74" y="81"/>
                  </a:lnTo>
                  <a:lnTo>
                    <a:pt x="73" y="79"/>
                  </a:lnTo>
                  <a:lnTo>
                    <a:pt x="73" y="78"/>
                  </a:lnTo>
                  <a:lnTo>
                    <a:pt x="60" y="76"/>
                  </a:lnTo>
                  <a:lnTo>
                    <a:pt x="60" y="83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2" y="93"/>
                  </a:lnTo>
                  <a:lnTo>
                    <a:pt x="64" y="9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1" y="94"/>
                  </a:lnTo>
                  <a:lnTo>
                    <a:pt x="60" y="93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7" y="82"/>
                  </a:lnTo>
                  <a:lnTo>
                    <a:pt x="57" y="76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1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5" y="98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2" y="90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7" y="76"/>
                  </a:lnTo>
                  <a:lnTo>
                    <a:pt x="36" y="64"/>
                  </a:lnTo>
                  <a:lnTo>
                    <a:pt x="29" y="68"/>
                  </a:lnTo>
                  <a:lnTo>
                    <a:pt x="29" y="74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69"/>
                  </a:lnTo>
                  <a:lnTo>
                    <a:pt x="24" y="72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20" y="72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2" y="70"/>
                  </a:lnTo>
                  <a:lnTo>
                    <a:pt x="26" y="68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8" y="66"/>
                  </a:lnTo>
                  <a:lnTo>
                    <a:pt x="36" y="61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1" y="54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22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36" y="40"/>
                  </a:lnTo>
                  <a:lnTo>
                    <a:pt x="29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6" y="34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8" y="33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0" y="34"/>
                  </a:lnTo>
                  <a:lnTo>
                    <a:pt x="37" y="38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Freeform 7514"/>
            <p:cNvSpPr/>
            <p:nvPr/>
          </p:nvSpPr>
          <p:spPr bwMode="auto">
            <a:xfrm>
              <a:off x="11104072" y="2469215"/>
              <a:ext cx="418001" cy="384561"/>
            </a:xfrm>
            <a:custGeom>
              <a:gdLst>
                <a:gd fmla="*/ 24 w 50" name="T0"/>
                <a:gd fmla="*/ 0 h 46" name="T1"/>
                <a:gd fmla="*/ 32 w 50" name="T2"/>
                <a:gd fmla="*/ 15 h 46" name="T3"/>
                <a:gd fmla="*/ 50 w 50" name="T4"/>
                <a:gd fmla="*/ 17 h 46" name="T5"/>
                <a:gd fmla="*/ 38 w 50" name="T6"/>
                <a:gd fmla="*/ 29 h 46" name="T7"/>
                <a:gd fmla="*/ 40 w 50" name="T8"/>
                <a:gd fmla="*/ 45 h 46" name="T9"/>
                <a:gd fmla="*/ 26 w 50" name="T10"/>
                <a:gd fmla="*/ 39 h 46" name="T11"/>
                <a:gd fmla="*/ 11 w 50" name="T12"/>
                <a:gd fmla="*/ 46 h 46" name="T13"/>
                <a:gd fmla="*/ 14 w 50" name="T14"/>
                <a:gd fmla="*/ 31 h 46" name="T15"/>
                <a:gd fmla="*/ 0 w 50" name="T16"/>
                <a:gd fmla="*/ 19 h 46" name="T17"/>
                <a:gd fmla="*/ 18 w 50" name="T18"/>
                <a:gd fmla="*/ 16 h 46" name="T19"/>
                <a:gd fmla="*/ 24 w 50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50">
                  <a:moveTo>
                    <a:pt x="24" y="0"/>
                  </a:moveTo>
                  <a:lnTo>
                    <a:pt x="32" y="15"/>
                  </a:lnTo>
                  <a:lnTo>
                    <a:pt x="50" y="17"/>
                  </a:lnTo>
                  <a:lnTo>
                    <a:pt x="38" y="29"/>
                  </a:lnTo>
                  <a:lnTo>
                    <a:pt x="40" y="45"/>
                  </a:lnTo>
                  <a:lnTo>
                    <a:pt x="26" y="39"/>
                  </a:lnTo>
                  <a:lnTo>
                    <a:pt x="11" y="46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8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Freeform 7515"/>
            <p:cNvSpPr/>
            <p:nvPr/>
          </p:nvSpPr>
          <p:spPr bwMode="auto">
            <a:xfrm>
              <a:off x="1857880" y="696889"/>
              <a:ext cx="401281" cy="384561"/>
            </a:xfrm>
            <a:custGeom>
              <a:gdLst>
                <a:gd fmla="*/ 23 w 48" name="T0"/>
                <a:gd fmla="*/ 0 h 46" name="T1"/>
                <a:gd fmla="*/ 31 w 48" name="T2"/>
                <a:gd fmla="*/ 14 h 46" name="T3"/>
                <a:gd fmla="*/ 48 w 48" name="T4"/>
                <a:gd fmla="*/ 17 h 46" name="T5"/>
                <a:gd fmla="*/ 36 w 48" name="T6"/>
                <a:gd fmla="*/ 29 h 46" name="T7"/>
                <a:gd fmla="*/ 40 w 48" name="T8"/>
                <a:gd fmla="*/ 45 h 46" name="T9"/>
                <a:gd fmla="*/ 24 w 48" name="T10"/>
                <a:gd fmla="*/ 38 h 46" name="T11"/>
                <a:gd fmla="*/ 10 w 48" name="T12"/>
                <a:gd fmla="*/ 46 h 46" name="T13"/>
                <a:gd fmla="*/ 12 w 48" name="T14"/>
                <a:gd fmla="*/ 29 h 46" name="T15"/>
                <a:gd fmla="*/ 0 w 48" name="T16"/>
                <a:gd fmla="*/ 18 h 46" name="T17"/>
                <a:gd fmla="*/ 16 w 48" name="T18"/>
                <a:gd fmla="*/ 14 h 46" name="T19"/>
                <a:gd fmla="*/ 23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3" y="0"/>
                  </a:moveTo>
                  <a:lnTo>
                    <a:pt x="31" y="14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40" y="45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Freeform 7516"/>
            <p:cNvSpPr/>
            <p:nvPr/>
          </p:nvSpPr>
          <p:spPr bwMode="auto">
            <a:xfrm>
              <a:off x="11162593" y="3079497"/>
              <a:ext cx="267521" cy="292601"/>
            </a:xfrm>
            <a:custGeom>
              <a:gdLst>
                <a:gd fmla="*/ 20 w 32" name="T0"/>
                <a:gd fmla="*/ 0 h 35" name="T1"/>
                <a:gd fmla="*/ 21 w 32" name="T2"/>
                <a:gd fmla="*/ 12 h 35" name="T3"/>
                <a:gd fmla="*/ 32 w 32" name="T4"/>
                <a:gd fmla="*/ 17 h 35" name="T5"/>
                <a:gd fmla="*/ 21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5 w 32" name="T14"/>
                <a:gd fmla="*/ 17 h 35" name="T15"/>
                <a:gd fmla="*/ 0 w 32" name="T16"/>
                <a:gd fmla="*/ 7 h 35" name="T17"/>
                <a:gd fmla="*/ 11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1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Freeform 7517"/>
            <p:cNvSpPr/>
            <p:nvPr/>
          </p:nvSpPr>
          <p:spPr bwMode="auto">
            <a:xfrm>
              <a:off x="219314" y="1959253"/>
              <a:ext cx="401281" cy="384561"/>
            </a:xfrm>
            <a:custGeom>
              <a:gdLst>
                <a:gd fmla="*/ 22 w 48" name="T0"/>
                <a:gd fmla="*/ 0 h 46" name="T1"/>
                <a:gd fmla="*/ 30 w 48" name="T2"/>
                <a:gd fmla="*/ 15 h 46" name="T3"/>
                <a:gd fmla="*/ 48 w 48" name="T4"/>
                <a:gd fmla="*/ 16 h 46" name="T5"/>
                <a:gd fmla="*/ 36 w 48" name="T6"/>
                <a:gd fmla="*/ 28 h 46" name="T7"/>
                <a:gd fmla="*/ 40 w 48" name="T8"/>
                <a:gd fmla="*/ 45 h 46" name="T9"/>
                <a:gd fmla="*/ 24 w 48" name="T10"/>
                <a:gd fmla="*/ 37 h 46" name="T11"/>
                <a:gd fmla="*/ 9 w 48" name="T12"/>
                <a:gd fmla="*/ 46 h 46" name="T13"/>
                <a:gd fmla="*/ 12 w 48" name="T14"/>
                <a:gd fmla="*/ 29 h 46" name="T15"/>
                <a:gd fmla="*/ 0 w 48" name="T16"/>
                <a:gd fmla="*/ 17 h 46" name="T17"/>
                <a:gd fmla="*/ 16 w 48" name="T18"/>
                <a:gd fmla="*/ 15 h 46" name="T19"/>
                <a:gd fmla="*/ 22 w 48" name="T20"/>
                <a:gd fmla="*/ 0 h 4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" w="48">
                  <a:moveTo>
                    <a:pt x="22" y="0"/>
                  </a:moveTo>
                  <a:lnTo>
                    <a:pt x="30" y="15"/>
                  </a:lnTo>
                  <a:lnTo>
                    <a:pt x="48" y="16"/>
                  </a:lnTo>
                  <a:lnTo>
                    <a:pt x="36" y="28"/>
                  </a:lnTo>
                  <a:lnTo>
                    <a:pt x="40" y="45"/>
                  </a:lnTo>
                  <a:lnTo>
                    <a:pt x="24" y="37"/>
                  </a:lnTo>
                  <a:lnTo>
                    <a:pt x="9" y="46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Freeform 7518"/>
            <p:cNvSpPr/>
            <p:nvPr/>
          </p:nvSpPr>
          <p:spPr bwMode="auto">
            <a:xfrm>
              <a:off x="261114" y="2569535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7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5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5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7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Freeform 7519"/>
            <p:cNvSpPr/>
            <p:nvPr/>
          </p:nvSpPr>
          <p:spPr bwMode="auto">
            <a:xfrm>
              <a:off x="11496994" y="671809"/>
              <a:ext cx="275881" cy="284241"/>
            </a:xfrm>
            <a:custGeom>
              <a:gdLst>
                <a:gd fmla="*/ 21 w 33" name="T0"/>
                <a:gd fmla="*/ 0 h 34" name="T1"/>
                <a:gd fmla="*/ 22 w 33" name="T2"/>
                <a:gd fmla="*/ 12 h 34" name="T3"/>
                <a:gd fmla="*/ 33 w 33" name="T4"/>
                <a:gd fmla="*/ 17 h 34" name="T5"/>
                <a:gd fmla="*/ 22 w 33" name="T6"/>
                <a:gd fmla="*/ 22 h 34" name="T7"/>
                <a:gd fmla="*/ 20 w 33" name="T8"/>
                <a:gd fmla="*/ 34 h 34" name="T9"/>
                <a:gd fmla="*/ 12 w 33" name="T10"/>
                <a:gd fmla="*/ 25 h 34" name="T11"/>
                <a:gd fmla="*/ 0 w 33" name="T12"/>
                <a:gd fmla="*/ 26 h 34" name="T13"/>
                <a:gd fmla="*/ 6 w 33" name="T14"/>
                <a:gd fmla="*/ 17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2" y="12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Freeform 7520"/>
            <p:cNvSpPr/>
            <p:nvPr/>
          </p:nvSpPr>
          <p:spPr bwMode="auto">
            <a:xfrm>
              <a:off x="8002501" y="705249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0 h 33" name="T3"/>
                <a:gd fmla="*/ 31 w 31" name="T4"/>
                <a:gd fmla="*/ 17 h 33" name="T5"/>
                <a:gd fmla="*/ 21 w 31" name="T6"/>
                <a:gd fmla="*/ 21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6 h 33" name="T13"/>
                <a:gd fmla="*/ 5 w 31" name="T14"/>
                <a:gd fmla="*/ 16 h 33" name="T15"/>
                <a:gd fmla="*/ 0 w 31" name="T16"/>
                <a:gd fmla="*/ 5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0"/>
                  </a:lnTo>
                  <a:lnTo>
                    <a:pt x="31" y="17"/>
                  </a:lnTo>
                  <a:lnTo>
                    <a:pt x="21" y="21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0" y="5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Freeform 7521"/>
            <p:cNvSpPr/>
            <p:nvPr/>
          </p:nvSpPr>
          <p:spPr bwMode="auto">
            <a:xfrm>
              <a:off x="1782640" y="1466012"/>
              <a:ext cx="275881" cy="284241"/>
            </a:xfrm>
            <a:custGeom>
              <a:gdLst>
                <a:gd fmla="*/ 21 w 33" name="T0"/>
                <a:gd fmla="*/ 0 h 34" name="T1"/>
                <a:gd fmla="*/ 23 w 33" name="T2"/>
                <a:gd fmla="*/ 12 h 34" name="T3"/>
                <a:gd fmla="*/ 33 w 33" name="T4"/>
                <a:gd fmla="*/ 18 h 34" name="T5"/>
                <a:gd fmla="*/ 23 w 33" name="T6"/>
                <a:gd fmla="*/ 23 h 34" name="T7"/>
                <a:gd fmla="*/ 20 w 33" name="T8"/>
                <a:gd fmla="*/ 34 h 34" name="T9"/>
                <a:gd fmla="*/ 12 w 33" name="T10"/>
                <a:gd fmla="*/ 26 h 34" name="T11"/>
                <a:gd fmla="*/ 0 w 33" name="T12"/>
                <a:gd fmla="*/ 27 h 34" name="T13"/>
                <a:gd fmla="*/ 7 w 33" name="T14"/>
                <a:gd fmla="*/ 16 h 34" name="T15"/>
                <a:gd fmla="*/ 1 w 33" name="T16"/>
                <a:gd fmla="*/ 7 h 34" name="T17"/>
                <a:gd fmla="*/ 12 w 33" name="T18"/>
                <a:gd fmla="*/ 8 h 34" name="T19"/>
                <a:gd fmla="*/ 21 w 33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3">
                  <a:moveTo>
                    <a:pt x="21" y="0"/>
                  </a:moveTo>
                  <a:lnTo>
                    <a:pt x="23" y="12"/>
                  </a:lnTo>
                  <a:lnTo>
                    <a:pt x="33" y="18"/>
                  </a:lnTo>
                  <a:lnTo>
                    <a:pt x="23" y="23"/>
                  </a:lnTo>
                  <a:lnTo>
                    <a:pt x="20" y="34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7" y="16"/>
                  </a:lnTo>
                  <a:lnTo>
                    <a:pt x="1" y="7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Freeform 7522"/>
            <p:cNvSpPr/>
            <p:nvPr/>
          </p:nvSpPr>
          <p:spPr bwMode="auto">
            <a:xfrm>
              <a:off x="2844363" y="805569"/>
              <a:ext cx="267521" cy="284241"/>
            </a:xfrm>
            <a:custGeom>
              <a:gdLst>
                <a:gd fmla="*/ 20 w 32" name="T0"/>
                <a:gd fmla="*/ 0 h 34" name="T1"/>
                <a:gd fmla="*/ 22 w 32" name="T2"/>
                <a:gd fmla="*/ 12 h 34" name="T3"/>
                <a:gd fmla="*/ 32 w 32" name="T4"/>
                <a:gd fmla="*/ 17 h 34" name="T5"/>
                <a:gd fmla="*/ 22 w 32" name="T6"/>
                <a:gd fmla="*/ 22 h 34" name="T7"/>
                <a:gd fmla="*/ 20 w 32" name="T8"/>
                <a:gd fmla="*/ 34 h 34" name="T9"/>
                <a:gd fmla="*/ 11 w 32" name="T10"/>
                <a:gd fmla="*/ 25 h 34" name="T11"/>
                <a:gd fmla="*/ 0 w 32" name="T12"/>
                <a:gd fmla="*/ 26 h 34" name="T13"/>
                <a:gd fmla="*/ 6 w 32" name="T14"/>
                <a:gd fmla="*/ 17 h 34" name="T15"/>
                <a:gd fmla="*/ 0 w 32" name="T16"/>
                <a:gd fmla="*/ 6 h 34" name="T17"/>
                <a:gd fmla="*/ 12 w 32" name="T18"/>
                <a:gd fmla="*/ 8 h 34" name="T19"/>
                <a:gd fmla="*/ 20 w 32" name="T20"/>
                <a:gd fmla="*/ 0 h 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4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2"/>
                  </a:lnTo>
                  <a:lnTo>
                    <a:pt x="20" y="34"/>
                  </a:lnTo>
                  <a:lnTo>
                    <a:pt x="11" y="25"/>
                  </a:lnTo>
                  <a:lnTo>
                    <a:pt x="0" y="26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Freeform 7523"/>
            <p:cNvSpPr/>
            <p:nvPr/>
          </p:nvSpPr>
          <p:spPr bwMode="auto">
            <a:xfrm>
              <a:off x="520275" y="3957300"/>
              <a:ext cx="259161" cy="275881"/>
            </a:xfrm>
            <a:custGeom>
              <a:gdLst>
                <a:gd fmla="*/ 19 w 31" name="T0"/>
                <a:gd fmla="*/ 0 h 33" name="T1"/>
                <a:gd fmla="*/ 21 w 31" name="T2"/>
                <a:gd fmla="*/ 12 h 33" name="T3"/>
                <a:gd fmla="*/ 31 w 31" name="T4"/>
                <a:gd fmla="*/ 17 h 33" name="T5"/>
                <a:gd fmla="*/ 21 w 31" name="T6"/>
                <a:gd fmla="*/ 23 h 33" name="T7"/>
                <a:gd fmla="*/ 19 w 31" name="T8"/>
                <a:gd fmla="*/ 33 h 33" name="T9"/>
                <a:gd fmla="*/ 12 w 31" name="T10"/>
                <a:gd fmla="*/ 25 h 33" name="T11"/>
                <a:gd fmla="*/ 0 w 31" name="T12"/>
                <a:gd fmla="*/ 27 h 33" name="T13"/>
                <a:gd fmla="*/ 5 w 31" name="T14"/>
                <a:gd fmla="*/ 17 h 33" name="T15"/>
                <a:gd fmla="*/ 0 w 31" name="T16"/>
                <a:gd fmla="*/ 7 h 33" name="T17"/>
                <a:gd fmla="*/ 12 w 31" name="T18"/>
                <a:gd fmla="*/ 8 h 33" name="T19"/>
                <a:gd fmla="*/ 19 w 31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1">
                  <a:moveTo>
                    <a:pt x="19" y="0"/>
                  </a:moveTo>
                  <a:lnTo>
                    <a:pt x="21" y="12"/>
                  </a:lnTo>
                  <a:lnTo>
                    <a:pt x="31" y="17"/>
                  </a:lnTo>
                  <a:lnTo>
                    <a:pt x="21" y="23"/>
                  </a:lnTo>
                  <a:lnTo>
                    <a:pt x="19" y="33"/>
                  </a:lnTo>
                  <a:lnTo>
                    <a:pt x="12" y="25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0" y="7"/>
                  </a:lnTo>
                  <a:lnTo>
                    <a:pt x="12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Freeform 7524"/>
            <p:cNvSpPr/>
            <p:nvPr/>
          </p:nvSpPr>
          <p:spPr bwMode="auto">
            <a:xfrm>
              <a:off x="11547154" y="4458902"/>
              <a:ext cx="284241" cy="275881"/>
            </a:xfrm>
            <a:custGeom>
              <a:gdLst>
                <a:gd fmla="*/ 22 w 34" name="T0"/>
                <a:gd fmla="*/ 0 h 33" name="T1"/>
                <a:gd fmla="*/ 23 w 34" name="T2"/>
                <a:gd fmla="*/ 12 h 33" name="T3"/>
                <a:gd fmla="*/ 34 w 34" name="T4"/>
                <a:gd fmla="*/ 17 h 33" name="T5"/>
                <a:gd fmla="*/ 23 w 34" name="T6"/>
                <a:gd fmla="*/ 21 h 33" name="T7"/>
                <a:gd fmla="*/ 20 w 34" name="T8"/>
                <a:gd fmla="*/ 33 h 33" name="T9"/>
                <a:gd fmla="*/ 12 w 34" name="T10"/>
                <a:gd fmla="*/ 25 h 33" name="T11"/>
                <a:gd fmla="*/ 0 w 34" name="T12"/>
                <a:gd fmla="*/ 26 h 33" name="T13"/>
                <a:gd fmla="*/ 7 w 34" name="T14"/>
                <a:gd fmla="*/ 16 h 33" name="T15"/>
                <a:gd fmla="*/ 2 w 34" name="T16"/>
                <a:gd fmla="*/ 5 h 33" name="T17"/>
                <a:gd fmla="*/ 12 w 34" name="T18"/>
                <a:gd fmla="*/ 8 h 33" name="T19"/>
                <a:gd fmla="*/ 22 w 34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4">
                  <a:moveTo>
                    <a:pt x="22" y="0"/>
                  </a:moveTo>
                  <a:lnTo>
                    <a:pt x="23" y="12"/>
                  </a:lnTo>
                  <a:lnTo>
                    <a:pt x="34" y="17"/>
                  </a:lnTo>
                  <a:lnTo>
                    <a:pt x="23" y="21"/>
                  </a:lnTo>
                  <a:lnTo>
                    <a:pt x="20" y="33"/>
                  </a:lnTo>
                  <a:lnTo>
                    <a:pt x="12" y="25"/>
                  </a:lnTo>
                  <a:lnTo>
                    <a:pt x="0" y="26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Freeform 7525"/>
            <p:cNvSpPr/>
            <p:nvPr/>
          </p:nvSpPr>
          <p:spPr bwMode="auto">
            <a:xfrm>
              <a:off x="3722166" y="404288"/>
              <a:ext cx="267521" cy="292601"/>
            </a:xfrm>
            <a:custGeom>
              <a:gdLst>
                <a:gd fmla="*/ 20 w 32" name="T0"/>
                <a:gd fmla="*/ 0 h 35" name="T1"/>
                <a:gd fmla="*/ 22 w 32" name="T2"/>
                <a:gd fmla="*/ 12 h 35" name="T3"/>
                <a:gd fmla="*/ 32 w 32" name="T4"/>
                <a:gd fmla="*/ 17 h 35" name="T5"/>
                <a:gd fmla="*/ 22 w 32" name="T6"/>
                <a:gd fmla="*/ 23 h 35" name="T7"/>
                <a:gd fmla="*/ 19 w 32" name="T8"/>
                <a:gd fmla="*/ 35 h 35" name="T9"/>
                <a:gd fmla="*/ 11 w 32" name="T10"/>
                <a:gd fmla="*/ 25 h 35" name="T11"/>
                <a:gd fmla="*/ 0 w 32" name="T12"/>
                <a:gd fmla="*/ 28 h 35" name="T13"/>
                <a:gd fmla="*/ 6 w 32" name="T14"/>
                <a:gd fmla="*/ 17 h 35" name="T15"/>
                <a:gd fmla="*/ 0 w 32" name="T16"/>
                <a:gd fmla="*/ 7 h 35" name="T17"/>
                <a:gd fmla="*/ 12 w 32" name="T18"/>
                <a:gd fmla="*/ 9 h 35" name="T19"/>
                <a:gd fmla="*/ 20 w 32" name="T20"/>
                <a:gd fmla="*/ 0 h 3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" w="32">
                  <a:moveTo>
                    <a:pt x="20" y="0"/>
                  </a:moveTo>
                  <a:lnTo>
                    <a:pt x="22" y="12"/>
                  </a:lnTo>
                  <a:lnTo>
                    <a:pt x="32" y="17"/>
                  </a:lnTo>
                  <a:lnTo>
                    <a:pt x="22" y="23"/>
                  </a:lnTo>
                  <a:lnTo>
                    <a:pt x="19" y="3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Freeform 7526"/>
            <p:cNvSpPr/>
            <p:nvPr/>
          </p:nvSpPr>
          <p:spPr bwMode="auto">
            <a:xfrm>
              <a:off x="10008909" y="479528"/>
              <a:ext cx="267521" cy="275881"/>
            </a:xfrm>
            <a:custGeom>
              <a:gdLst>
                <a:gd fmla="*/ 20 w 32" name="T0"/>
                <a:gd fmla="*/ 0 h 33" name="T1"/>
                <a:gd fmla="*/ 21 w 32" name="T2"/>
                <a:gd fmla="*/ 12 h 33" name="T3"/>
                <a:gd fmla="*/ 32 w 32" name="T4"/>
                <a:gd fmla="*/ 18 h 33" name="T5"/>
                <a:gd fmla="*/ 21 w 32" name="T6"/>
                <a:gd fmla="*/ 23 h 33" name="T7"/>
                <a:gd fmla="*/ 20 w 32" name="T8"/>
                <a:gd fmla="*/ 33 h 33" name="T9"/>
                <a:gd fmla="*/ 12 w 32" name="T10"/>
                <a:gd fmla="*/ 26 h 33" name="T11"/>
                <a:gd fmla="*/ 0 w 32" name="T12"/>
                <a:gd fmla="*/ 27 h 33" name="T13"/>
                <a:gd fmla="*/ 5 w 32" name="T14"/>
                <a:gd fmla="*/ 16 h 33" name="T15"/>
                <a:gd fmla="*/ 0 w 32" name="T16"/>
                <a:gd fmla="*/ 6 h 33" name="T17"/>
                <a:gd fmla="*/ 12 w 32" name="T18"/>
                <a:gd fmla="*/ 8 h 33" name="T19"/>
                <a:gd fmla="*/ 20 w 32" name="T20"/>
                <a:gd fmla="*/ 0 h 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3" w="32">
                  <a:moveTo>
                    <a:pt x="20" y="0"/>
                  </a:moveTo>
                  <a:lnTo>
                    <a:pt x="21" y="12"/>
                  </a:lnTo>
                  <a:lnTo>
                    <a:pt x="32" y="18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12" y="26"/>
                  </a:lnTo>
                  <a:lnTo>
                    <a:pt x="0" y="27"/>
                  </a:lnTo>
                  <a:lnTo>
                    <a:pt x="5" y="16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Freeform 7527"/>
            <p:cNvSpPr>
              <a:spLocks noEditPoints="1"/>
            </p:cNvSpPr>
            <p:nvPr/>
          </p:nvSpPr>
          <p:spPr bwMode="auto">
            <a:xfrm>
              <a:off x="10017269" y="2201694"/>
              <a:ext cx="735683" cy="819283"/>
            </a:xfrm>
            <a:custGeom>
              <a:gdLst>
                <a:gd fmla="*/ 15 w 88" name="T0"/>
                <a:gd fmla="*/ 48 h 98" name="T1"/>
                <a:gd fmla="*/ 27 w 88" name="T2"/>
                <a:gd fmla="*/ 75 h 98" name="T3"/>
                <a:gd fmla="*/ 60 w 88" name="T4"/>
                <a:gd fmla="*/ 73 h 98" name="T5"/>
                <a:gd fmla="*/ 63 w 88" name="T6"/>
                <a:gd fmla="*/ 41 h 98" name="T7"/>
                <a:gd fmla="*/ 44 w 88" name="T8"/>
                <a:gd fmla="*/ 28 h 98" name="T9"/>
                <a:gd fmla="*/ 45 w 88" name="T10"/>
                <a:gd fmla="*/ 7 h 98" name="T11"/>
                <a:gd fmla="*/ 49 w 88" name="T12"/>
                <a:gd fmla="*/ 8 h 98" name="T13"/>
                <a:gd fmla="*/ 52 w 88" name="T14"/>
                <a:gd fmla="*/ 11 h 98" name="T15"/>
                <a:gd fmla="*/ 60 w 88" name="T16"/>
                <a:gd fmla="*/ 21 h 98" name="T17"/>
                <a:gd fmla="*/ 67 w 88" name="T18"/>
                <a:gd fmla="*/ 20 h 98" name="T19"/>
                <a:gd fmla="*/ 65 w 88" name="T20"/>
                <a:gd fmla="*/ 39 h 98" name="T21"/>
                <a:gd fmla="*/ 76 w 88" name="T22"/>
                <a:gd fmla="*/ 27 h 98" name="T23"/>
                <a:gd fmla="*/ 80 w 88" name="T24"/>
                <a:gd fmla="*/ 27 h 98" name="T25"/>
                <a:gd fmla="*/ 87 w 88" name="T26"/>
                <a:gd fmla="*/ 27 h 98" name="T27"/>
                <a:gd fmla="*/ 81 w 88" name="T28"/>
                <a:gd fmla="*/ 32 h 98" name="T29"/>
                <a:gd fmla="*/ 83 w 88" name="T30"/>
                <a:gd fmla="*/ 35 h 98" name="T31"/>
                <a:gd fmla="*/ 81 w 88" name="T32"/>
                <a:gd fmla="*/ 40 h 98" name="T33"/>
                <a:gd fmla="*/ 75 w 88" name="T34"/>
                <a:gd fmla="*/ 47 h 98" name="T35"/>
                <a:gd fmla="*/ 80 w 88" name="T36"/>
                <a:gd fmla="*/ 51 h 98" name="T37"/>
                <a:gd fmla="*/ 72 w 88" name="T38"/>
                <a:gd fmla="*/ 64 h 98" name="T39"/>
                <a:gd fmla="*/ 80 w 88" name="T40"/>
                <a:gd fmla="*/ 63 h 98" name="T41"/>
                <a:gd fmla="*/ 84 w 88" name="T42"/>
                <a:gd fmla="*/ 65 h 98" name="T43"/>
                <a:gd fmla="*/ 87 w 88" name="T44"/>
                <a:gd fmla="*/ 72 h 98" name="T45"/>
                <a:gd fmla="*/ 80 w 88" name="T46"/>
                <a:gd fmla="*/ 73 h 98" name="T47"/>
                <a:gd fmla="*/ 77 w 88" name="T48"/>
                <a:gd fmla="*/ 73 h 98" name="T49"/>
                <a:gd fmla="*/ 73 w 88" name="T50"/>
                <a:gd fmla="*/ 75 h 98" name="T51"/>
                <a:gd fmla="*/ 64 w 88" name="T52"/>
                <a:gd fmla="*/ 61 h 98" name="T53"/>
                <a:gd fmla="*/ 64 w 88" name="T54"/>
                <a:gd fmla="*/ 78 h 98" name="T55"/>
                <a:gd fmla="*/ 45 w 88" name="T56"/>
                <a:gd fmla="*/ 73 h 98" name="T57"/>
                <a:gd fmla="*/ 51 w 88" name="T58"/>
                <a:gd fmla="*/ 88 h 98" name="T59"/>
                <a:gd fmla="*/ 49 w 88" name="T60"/>
                <a:gd fmla="*/ 92 h 98" name="T61"/>
                <a:gd fmla="*/ 45 w 88" name="T62"/>
                <a:gd fmla="*/ 97 h 98" name="T63"/>
                <a:gd fmla="*/ 43 w 88" name="T64"/>
                <a:gd fmla="*/ 97 h 98" name="T65"/>
                <a:gd fmla="*/ 39 w 88" name="T66"/>
                <a:gd fmla="*/ 92 h 98" name="T67"/>
                <a:gd fmla="*/ 37 w 88" name="T68"/>
                <a:gd fmla="*/ 88 h 98" name="T69"/>
                <a:gd fmla="*/ 43 w 88" name="T70"/>
                <a:gd fmla="*/ 73 h 98" name="T71"/>
                <a:gd fmla="*/ 24 w 88" name="T72"/>
                <a:gd fmla="*/ 80 h 98" name="T73"/>
                <a:gd fmla="*/ 23 w 88" name="T74"/>
                <a:gd fmla="*/ 61 h 98" name="T75"/>
                <a:gd fmla="*/ 14 w 88" name="T76"/>
                <a:gd fmla="*/ 75 h 98" name="T77"/>
                <a:gd fmla="*/ 10 w 88" name="T78"/>
                <a:gd fmla="*/ 75 h 98" name="T79"/>
                <a:gd fmla="*/ 7 w 88" name="T80"/>
                <a:gd fmla="*/ 73 h 98" name="T81"/>
                <a:gd fmla="*/ 0 w 88" name="T82"/>
                <a:gd fmla="*/ 73 h 98" name="T83"/>
                <a:gd fmla="*/ 3 w 88" name="T84"/>
                <a:gd fmla="*/ 67 h 98" name="T85"/>
                <a:gd fmla="*/ 7 w 88" name="T86"/>
                <a:gd fmla="*/ 64 h 98" name="T87"/>
                <a:gd fmla="*/ 15 w 88" name="T88"/>
                <a:gd fmla="*/ 64 h 98" name="T89"/>
                <a:gd fmla="*/ 8 w 88" name="T90"/>
                <a:gd fmla="*/ 52 h 98" name="T91"/>
                <a:gd fmla="*/ 12 w 88" name="T92"/>
                <a:gd fmla="*/ 47 h 98" name="T93"/>
                <a:gd fmla="*/ 7 w 88" name="T94"/>
                <a:gd fmla="*/ 36 h 98" name="T95"/>
                <a:gd fmla="*/ 6 w 88" name="T96"/>
                <a:gd fmla="*/ 32 h 98" name="T97"/>
                <a:gd fmla="*/ 4 w 88" name="T98"/>
                <a:gd fmla="*/ 29 h 98" name="T99"/>
                <a:gd fmla="*/ 2 w 88" name="T100"/>
                <a:gd fmla="*/ 24 h 98" name="T101"/>
                <a:gd fmla="*/ 8 w 88" name="T102"/>
                <a:gd fmla="*/ 23 h 98" name="T103"/>
                <a:gd fmla="*/ 14 w 88" name="T104"/>
                <a:gd fmla="*/ 24 h 98" name="T105"/>
                <a:gd fmla="*/ 16 w 88" name="T106"/>
                <a:gd fmla="*/ 32 h 98" name="T107"/>
                <a:gd fmla="*/ 24 w 88" name="T108"/>
                <a:gd fmla="*/ 20 h 98" name="T109"/>
                <a:gd fmla="*/ 31 w 88" name="T110"/>
                <a:gd fmla="*/ 20 h 98" name="T111"/>
                <a:gd fmla="*/ 37 w 88" name="T112"/>
                <a:gd fmla="*/ 11 h 98" name="T113"/>
                <a:gd fmla="*/ 40 w 88" name="T114"/>
                <a:gd fmla="*/ 8 h 98" name="T115"/>
                <a:gd fmla="*/ 44 w 88" name="T116"/>
                <a:gd fmla="*/ 7 h 9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98" w="88">
                  <a:moveTo>
                    <a:pt x="31" y="23"/>
                  </a:moveTo>
                  <a:lnTo>
                    <a:pt x="29" y="24"/>
                  </a:lnTo>
                  <a:lnTo>
                    <a:pt x="28" y="24"/>
                  </a:lnTo>
                  <a:lnTo>
                    <a:pt x="25" y="39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24" y="59"/>
                  </a:lnTo>
                  <a:lnTo>
                    <a:pt x="25" y="73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44" y="71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0"/>
                  </a:lnTo>
                  <a:lnTo>
                    <a:pt x="73" y="51"/>
                  </a:lnTo>
                  <a:lnTo>
                    <a:pt x="73" y="48"/>
                  </a:lnTo>
                  <a:lnTo>
                    <a:pt x="63" y="41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44" y="28"/>
                  </a:lnTo>
                  <a:lnTo>
                    <a:pt x="31" y="23"/>
                  </a:lnTo>
                  <a:close/>
                  <a:moveTo>
                    <a:pt x="45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5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5" y="17"/>
                  </a:lnTo>
                  <a:lnTo>
                    <a:pt x="45" y="25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67" y="23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5" y="39"/>
                  </a:lnTo>
                  <a:lnTo>
                    <a:pt x="72" y="35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33"/>
                  </a:lnTo>
                  <a:lnTo>
                    <a:pt x="79" y="31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7" y="29"/>
                  </a:lnTo>
                  <a:lnTo>
                    <a:pt x="81" y="32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79" y="33"/>
                  </a:lnTo>
                  <a:lnTo>
                    <a:pt x="76" y="35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3" y="36"/>
                  </a:lnTo>
                  <a:lnTo>
                    <a:pt x="65" y="40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9" y="47"/>
                  </a:lnTo>
                  <a:lnTo>
                    <a:pt x="80" y="48"/>
                  </a:lnTo>
                  <a:lnTo>
                    <a:pt x="80" y="49"/>
                  </a:lnTo>
                  <a:lnTo>
                    <a:pt x="80" y="51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2"/>
                  </a:lnTo>
                  <a:lnTo>
                    <a:pt x="65" y="60"/>
                  </a:lnTo>
                  <a:lnTo>
                    <a:pt x="72" y="64"/>
                  </a:lnTo>
                  <a:lnTo>
                    <a:pt x="79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65"/>
                  </a:lnTo>
                  <a:lnTo>
                    <a:pt x="79" y="67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4" y="67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87" y="71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7" y="73"/>
                  </a:lnTo>
                  <a:lnTo>
                    <a:pt x="77" y="69"/>
                  </a:lnTo>
                  <a:lnTo>
                    <a:pt x="73" y="67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1" y="65"/>
                  </a:lnTo>
                  <a:lnTo>
                    <a:pt x="64" y="61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4" y="78"/>
                  </a:lnTo>
                  <a:lnTo>
                    <a:pt x="63" y="80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9" y="77"/>
                  </a:lnTo>
                  <a:lnTo>
                    <a:pt x="45" y="73"/>
                  </a:lnTo>
                  <a:lnTo>
                    <a:pt x="45" y="81"/>
                  </a:lnTo>
                  <a:lnTo>
                    <a:pt x="51" y="85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90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8" y="93"/>
                  </a:lnTo>
                  <a:lnTo>
                    <a:pt x="47" y="92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40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43" y="88"/>
                  </a:lnTo>
                  <a:lnTo>
                    <a:pt x="43" y="84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7" y="85"/>
                  </a:lnTo>
                  <a:lnTo>
                    <a:pt x="43" y="81"/>
                  </a:lnTo>
                  <a:lnTo>
                    <a:pt x="43" y="73"/>
                  </a:lnTo>
                  <a:lnTo>
                    <a:pt x="29" y="78"/>
                  </a:lnTo>
                  <a:lnTo>
                    <a:pt x="28" y="78"/>
                  </a:lnTo>
                  <a:lnTo>
                    <a:pt x="27" y="80"/>
                  </a:lnTo>
                  <a:lnTo>
                    <a:pt x="25" y="81"/>
                  </a:lnTo>
                  <a:lnTo>
                    <a:pt x="24" y="80"/>
                  </a:lnTo>
                  <a:lnTo>
                    <a:pt x="23" y="80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3" y="75"/>
                  </a:lnTo>
                  <a:lnTo>
                    <a:pt x="23" y="61"/>
                  </a:lnTo>
                  <a:lnTo>
                    <a:pt x="16" y="67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68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3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7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8" y="68"/>
                  </a:lnTo>
                  <a:lnTo>
                    <a:pt x="12" y="65"/>
                  </a:lnTo>
                  <a:lnTo>
                    <a:pt x="7" y="64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15" y="64"/>
                  </a:lnTo>
                  <a:lnTo>
                    <a:pt x="21" y="6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21" y="39"/>
                  </a:lnTo>
                  <a:lnTo>
                    <a:pt x="15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3" y="36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44" y="25"/>
                  </a:lnTo>
                  <a:lnTo>
                    <a:pt x="44" y="17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Freeform 7528"/>
            <p:cNvSpPr/>
            <p:nvPr/>
          </p:nvSpPr>
          <p:spPr bwMode="auto">
            <a:xfrm>
              <a:off x="10176109" y="2435775"/>
              <a:ext cx="409641" cy="359481"/>
            </a:xfrm>
            <a:custGeom>
              <a:gdLst>
                <a:gd fmla="*/ 12 w 49" name="T0"/>
                <a:gd fmla="*/ 0 h 43" name="T1"/>
                <a:gd fmla="*/ 25 w 49" name="T2"/>
                <a:gd fmla="*/ 9 h 43" name="T3"/>
                <a:gd fmla="*/ 38 w 49" name="T4"/>
                <a:gd fmla="*/ 3 h 43" name="T5"/>
                <a:gd fmla="*/ 36 w 49" name="T6"/>
                <a:gd fmla="*/ 15 h 43" name="T7"/>
                <a:gd fmla="*/ 49 w 49" name="T8"/>
                <a:gd fmla="*/ 23 h 43" name="T9"/>
                <a:gd fmla="*/ 36 w 49" name="T10"/>
                <a:gd fmla="*/ 28 h 43" name="T11"/>
                <a:gd fmla="*/ 37 w 49" name="T12"/>
                <a:gd fmla="*/ 43 h 43" name="T13"/>
                <a:gd fmla="*/ 24 w 49" name="T14"/>
                <a:gd fmla="*/ 35 h 43" name="T15"/>
                <a:gd fmla="*/ 10 w 49" name="T16"/>
                <a:gd fmla="*/ 43 h 43" name="T17"/>
                <a:gd fmla="*/ 12 w 49" name="T18"/>
                <a:gd fmla="*/ 28 h 43" name="T19"/>
                <a:gd fmla="*/ 0 w 49" name="T20"/>
                <a:gd fmla="*/ 21 h 43" name="T21"/>
                <a:gd fmla="*/ 13 w 49" name="T22"/>
                <a:gd fmla="*/ 15 h 43" name="T23"/>
                <a:gd fmla="*/ 12 w 49" name="T24"/>
                <a:gd fmla="*/ 0 h 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3" w="49">
                  <a:moveTo>
                    <a:pt x="12" y="0"/>
                  </a:moveTo>
                  <a:lnTo>
                    <a:pt x="25" y="9"/>
                  </a:lnTo>
                  <a:lnTo>
                    <a:pt x="38" y="3"/>
                  </a:lnTo>
                  <a:lnTo>
                    <a:pt x="36" y="15"/>
                  </a:lnTo>
                  <a:lnTo>
                    <a:pt x="49" y="23"/>
                  </a:lnTo>
                  <a:lnTo>
                    <a:pt x="36" y="28"/>
                  </a:lnTo>
                  <a:lnTo>
                    <a:pt x="37" y="43"/>
                  </a:lnTo>
                  <a:lnTo>
                    <a:pt x="24" y="35"/>
                  </a:lnTo>
                  <a:lnTo>
                    <a:pt x="10" y="43"/>
                  </a:lnTo>
                  <a:lnTo>
                    <a:pt x="12" y="28"/>
                  </a:lnTo>
                  <a:lnTo>
                    <a:pt x="0" y="21"/>
                  </a:lnTo>
                  <a:lnTo>
                    <a:pt x="1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425986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4234" y="706000"/>
            <a:ext cx="3960440" cy="5446445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5873036" y="1988184"/>
            <a:ext cx="5544616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         圣诞节（Christmas）又称耶诞节，译名为“基督弥撒”，西方传统节日，在每年12月25日。弥撒是教会的一种礼拜仪式。圣诞节是一个宗教节，因为把它当作耶稣的诞辰来庆祝，故名“耶诞节”。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        大部分的天主教教堂都会先在24日的平安夜，亦即12月25日凌晨举行子夜弥撒，而一些基督教会则会举行报佳音，然后在12月25日庆祝圣诞节；基督教的另一大分支——东正教的圣诞节庆则在每年的1月7日。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       圣诞节也是西方世界以及其他很多地区的公共假日，例如：在亚洲的香港、澳门、马来西亚和新加坡。圣经实际上并无记载耶稣诞生日期，圣诞节是后人公定的。</a:t>
            </a:r>
          </a:p>
        </p:txBody>
      </p:sp>
    </p:spTree>
    <p:extLst>
      <p:ext uri="{BB962C8B-B14F-4D97-AF65-F5344CB8AC3E}">
        <p14:creationId val="21244612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" uiExpand="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" name="矩形 214"/>
          <p:cNvSpPr/>
          <p:nvPr/>
        </p:nvSpPr>
        <p:spPr>
          <a:xfrm>
            <a:off x="4235116" y="0"/>
            <a:ext cx="3767385" cy="6857999"/>
          </a:xfrm>
          <a:prstGeom prst="rect">
            <a:avLst/>
          </a:prstGeom>
          <a:solidFill>
            <a:srgbClr val="1A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Freeform 7362"/>
          <p:cNvSpPr>
            <a:spLocks noEditPoints="1"/>
          </p:cNvSpPr>
          <p:nvPr/>
        </p:nvSpPr>
        <p:spPr bwMode="auto">
          <a:xfrm>
            <a:off x="10426910" y="855730"/>
            <a:ext cx="1220564" cy="1270724"/>
          </a:xfrm>
          <a:custGeom>
            <a:gdLst>
              <a:gd fmla="*/ 79 w 146" name="T0"/>
              <a:gd fmla="*/ 129 h 152" name="T1"/>
              <a:gd fmla="*/ 71 w 146" name="T2"/>
              <a:gd fmla="*/ 129 h 152" name="T3"/>
              <a:gd fmla="*/ 63 w 146" name="T4"/>
              <a:gd fmla="*/ 123 h 152" name="T5"/>
              <a:gd fmla="*/ 72 w 146" name="T6"/>
              <a:gd fmla="*/ 147 h 152" name="T7"/>
              <a:gd fmla="*/ 68 w 146" name="T8"/>
              <a:gd fmla="*/ 93 h 152" name="T9"/>
              <a:gd fmla="*/ 36 w 146" name="T10"/>
              <a:gd fmla="*/ 79 h 152" name="T11"/>
              <a:gd fmla="*/ 55 w 146" name="T12"/>
              <a:gd fmla="*/ 79 h 152" name="T13"/>
              <a:gd fmla="*/ 117 w 146" name="T14"/>
              <a:gd fmla="*/ 92 h 152" name="T15"/>
              <a:gd fmla="*/ 125 w 146" name="T16"/>
              <a:gd fmla="*/ 104 h 152" name="T17"/>
              <a:gd fmla="*/ 115 w 146" name="T18"/>
              <a:gd fmla="*/ 107 h 152" name="T19"/>
              <a:gd fmla="*/ 97 w 146" name="T20"/>
              <a:gd fmla="*/ 107 h 152" name="T21"/>
              <a:gd fmla="*/ 10 w 146" name="T22"/>
              <a:gd fmla="*/ 111 h 152" name="T23"/>
              <a:gd fmla="*/ 36 w 146" name="T24"/>
              <a:gd fmla="*/ 108 h 152" name="T25"/>
              <a:gd fmla="*/ 27 w 146" name="T26"/>
              <a:gd fmla="*/ 109 h 152" name="T27"/>
              <a:gd fmla="*/ 22 w 146" name="T28"/>
              <a:gd fmla="*/ 99 h 152" name="T29"/>
              <a:gd fmla="*/ 44 w 146" name="T30"/>
              <a:gd fmla="*/ 89 h 152" name="T31"/>
              <a:gd fmla="*/ 69 w 146" name="T32"/>
              <a:gd fmla="*/ 85 h 152" name="T33"/>
              <a:gd fmla="*/ 71 w 146" name="T34"/>
              <a:gd fmla="*/ 79 h 152" name="T35"/>
              <a:gd fmla="*/ 83 w 146" name="T36"/>
              <a:gd fmla="*/ 85 h 152" name="T37"/>
              <a:gd fmla="*/ 95 w 146" name="T38"/>
              <a:gd fmla="*/ 89 h 152" name="T39"/>
              <a:gd fmla="*/ 60 w 146" name="T40"/>
              <a:gd fmla="*/ 85 h 152" name="T41"/>
              <a:gd fmla="*/ 57 w 146" name="T42"/>
              <a:gd fmla="*/ 76 h 152" name="T43"/>
              <a:gd fmla="*/ 65 w 146" name="T44"/>
              <a:gd fmla="*/ 76 h 152" name="T45"/>
              <a:gd fmla="*/ 81 w 146" name="T46"/>
              <a:gd fmla="*/ 80 h 152" name="T47"/>
              <a:gd fmla="*/ 60 w 146" name="T48"/>
              <a:gd fmla="*/ 68 h 152" name="T49"/>
              <a:gd fmla="*/ 61 w 146" name="T50"/>
              <a:gd fmla="*/ 67 h 152" name="T51"/>
              <a:gd fmla="*/ 83 w 146" name="T52"/>
              <a:gd fmla="*/ 68 h 152" name="T53"/>
              <a:gd fmla="*/ 71 w 146" name="T54"/>
              <a:gd fmla="*/ 73 h 152" name="T55"/>
              <a:gd fmla="*/ 84 w 146" name="T56"/>
              <a:gd fmla="*/ 66 h 152" name="T57"/>
              <a:gd fmla="*/ 52 w 146" name="T58"/>
              <a:gd fmla="*/ 47 h 152" name="T59"/>
              <a:gd fmla="*/ 56 w 146" name="T60"/>
              <a:gd fmla="*/ 44 h 152" name="T61"/>
              <a:gd fmla="*/ 92 w 146" name="T62"/>
              <a:gd fmla="*/ 47 h 152" name="T63"/>
              <a:gd fmla="*/ 99 w 146" name="T64"/>
              <a:gd fmla="*/ 63 h 152" name="T65"/>
              <a:gd fmla="*/ 117 w 146" name="T66"/>
              <a:gd fmla="*/ 48 h 152" name="T67"/>
              <a:gd fmla="*/ 123 w 146" name="T68"/>
              <a:gd fmla="*/ 58 h 152" name="T69"/>
              <a:gd fmla="*/ 117 w 146" name="T70"/>
              <a:gd fmla="*/ 66 h 152" name="T71"/>
              <a:gd fmla="*/ 134 w 146" name="T72"/>
              <a:gd fmla="*/ 46 h 152" name="T73"/>
              <a:gd fmla="*/ 36 w 146" name="T74"/>
              <a:gd fmla="*/ 59 h 152" name="T75"/>
              <a:gd fmla="*/ 23 w 146" name="T76"/>
              <a:gd fmla="*/ 56 h 152" name="T77"/>
              <a:gd fmla="*/ 27 w 146" name="T78"/>
              <a:gd fmla="*/ 46 h 152" name="T79"/>
              <a:gd fmla="*/ 38 w 146" name="T80"/>
              <a:gd fmla="*/ 47 h 152" name="T81"/>
              <a:gd fmla="*/ 72 w 146" name="T82"/>
              <a:gd fmla="*/ 7 h 152" name="T83"/>
              <a:gd fmla="*/ 65 w 146" name="T84"/>
              <a:gd fmla="*/ 30 h 152" name="T85"/>
              <a:gd fmla="*/ 72 w 146" name="T86"/>
              <a:gd fmla="*/ 16 h 152" name="T87"/>
              <a:gd fmla="*/ 75 w 146" name="T88"/>
              <a:gd fmla="*/ 28 h 152" name="T89"/>
              <a:gd fmla="*/ 93 w 146" name="T90"/>
              <a:gd fmla="*/ 40 h 152" name="T91"/>
              <a:gd fmla="*/ 104 w 146" name="T92"/>
              <a:gd fmla="*/ 27 h 152" name="T93"/>
              <a:gd fmla="*/ 116 w 146" name="T94"/>
              <a:gd fmla="*/ 24 h 152" name="T95"/>
              <a:gd fmla="*/ 138 w 146" name="T96"/>
              <a:gd fmla="*/ 47 h 152" name="T97"/>
              <a:gd fmla="*/ 145 w 146" name="T98"/>
              <a:gd fmla="*/ 79 h 152" name="T99"/>
              <a:gd fmla="*/ 141 w 146" name="T100"/>
              <a:gd fmla="*/ 112 h 152" name="T101"/>
              <a:gd fmla="*/ 115 w 146" name="T102"/>
              <a:gd fmla="*/ 135 h 152" name="T103"/>
              <a:gd fmla="*/ 75 w 146" name="T104"/>
              <a:gd fmla="*/ 148 h 152" name="T105"/>
              <a:gd fmla="*/ 43 w 146" name="T106"/>
              <a:gd fmla="*/ 135 h 152" name="T107"/>
              <a:gd fmla="*/ 36 w 146" name="T108"/>
              <a:gd fmla="*/ 125 h 152" name="T109"/>
              <a:gd fmla="*/ 22 w 146" name="T110"/>
              <a:gd fmla="*/ 79 h 152" name="T111"/>
              <a:gd fmla="*/ 4 w 146" name="T112"/>
              <a:gd fmla="*/ 71 h 152" name="T113"/>
              <a:gd fmla="*/ 11 w 146" name="T114"/>
              <a:gd fmla="*/ 36 h 152" name="T115"/>
              <a:gd fmla="*/ 38 w 146" name="T116"/>
              <a:gd fmla="*/ 14 h 152" name="T117"/>
              <a:gd fmla="*/ 71 w 146" name="T118"/>
              <a:gd fmla="*/ 2 h 152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2" w="146">
                <a:moveTo>
                  <a:pt x="75" y="107"/>
                </a:moveTo>
                <a:lnTo>
                  <a:pt x="73" y="117"/>
                </a:lnTo>
                <a:lnTo>
                  <a:pt x="81" y="123"/>
                </a:lnTo>
                <a:lnTo>
                  <a:pt x="81" y="123"/>
                </a:lnTo>
                <a:lnTo>
                  <a:pt x="81" y="124"/>
                </a:lnTo>
                <a:lnTo>
                  <a:pt x="80" y="125"/>
                </a:lnTo>
                <a:lnTo>
                  <a:pt x="79" y="124"/>
                </a:lnTo>
                <a:lnTo>
                  <a:pt x="73" y="120"/>
                </a:lnTo>
                <a:lnTo>
                  <a:pt x="73" y="125"/>
                </a:lnTo>
                <a:lnTo>
                  <a:pt x="79" y="128"/>
                </a:lnTo>
                <a:lnTo>
                  <a:pt x="79" y="129"/>
                </a:lnTo>
                <a:lnTo>
                  <a:pt x="79" y="131"/>
                </a:lnTo>
                <a:lnTo>
                  <a:pt x="77" y="131"/>
                </a:lnTo>
                <a:lnTo>
                  <a:pt x="76" y="131"/>
                </a:lnTo>
                <a:lnTo>
                  <a:pt x="73" y="129"/>
                </a:lnTo>
                <a:lnTo>
                  <a:pt x="73" y="136"/>
                </a:lnTo>
                <a:lnTo>
                  <a:pt x="73" y="137"/>
                </a:lnTo>
                <a:lnTo>
                  <a:pt x="72" y="139"/>
                </a:lnTo>
                <a:lnTo>
                  <a:pt x="72" y="139"/>
                </a:lnTo>
                <a:lnTo>
                  <a:pt x="72" y="137"/>
                </a:lnTo>
                <a:lnTo>
                  <a:pt x="71" y="136"/>
                </a:lnTo>
                <a:lnTo>
                  <a:pt x="71" y="129"/>
                </a:lnTo>
                <a:lnTo>
                  <a:pt x="68" y="131"/>
                </a:lnTo>
                <a:lnTo>
                  <a:pt x="67" y="131"/>
                </a:lnTo>
                <a:lnTo>
                  <a:pt x="67" y="131"/>
                </a:lnTo>
                <a:lnTo>
                  <a:pt x="65" y="129"/>
                </a:lnTo>
                <a:lnTo>
                  <a:pt x="67" y="128"/>
                </a:lnTo>
                <a:lnTo>
                  <a:pt x="71" y="125"/>
                </a:lnTo>
                <a:lnTo>
                  <a:pt x="71" y="120"/>
                </a:lnTo>
                <a:lnTo>
                  <a:pt x="65" y="124"/>
                </a:lnTo>
                <a:lnTo>
                  <a:pt x="64" y="125"/>
                </a:lnTo>
                <a:lnTo>
                  <a:pt x="63" y="124"/>
                </a:lnTo>
                <a:lnTo>
                  <a:pt x="63" y="123"/>
                </a:lnTo>
                <a:lnTo>
                  <a:pt x="63" y="123"/>
                </a:lnTo>
                <a:lnTo>
                  <a:pt x="71" y="116"/>
                </a:lnTo>
                <a:lnTo>
                  <a:pt x="71" y="107"/>
                </a:lnTo>
                <a:lnTo>
                  <a:pt x="53" y="113"/>
                </a:lnTo>
                <a:lnTo>
                  <a:pt x="53" y="115"/>
                </a:lnTo>
                <a:lnTo>
                  <a:pt x="52" y="116"/>
                </a:lnTo>
                <a:lnTo>
                  <a:pt x="50" y="116"/>
                </a:lnTo>
                <a:lnTo>
                  <a:pt x="48" y="116"/>
                </a:lnTo>
                <a:lnTo>
                  <a:pt x="47" y="119"/>
                </a:lnTo>
                <a:lnTo>
                  <a:pt x="72" y="147"/>
                </a:lnTo>
                <a:lnTo>
                  <a:pt x="72" y="147"/>
                </a:lnTo>
                <a:lnTo>
                  <a:pt x="73" y="147"/>
                </a:lnTo>
                <a:lnTo>
                  <a:pt x="97" y="119"/>
                </a:lnTo>
                <a:lnTo>
                  <a:pt x="96" y="115"/>
                </a:lnTo>
                <a:lnTo>
                  <a:pt x="93" y="115"/>
                </a:lnTo>
                <a:lnTo>
                  <a:pt x="91" y="113"/>
                </a:lnTo>
                <a:lnTo>
                  <a:pt x="91" y="112"/>
                </a:lnTo>
                <a:lnTo>
                  <a:pt x="75" y="107"/>
                </a:lnTo>
                <a:close/>
                <a:moveTo>
                  <a:pt x="81" y="89"/>
                </a:moveTo>
                <a:lnTo>
                  <a:pt x="77" y="92"/>
                </a:lnTo>
                <a:lnTo>
                  <a:pt x="73" y="93"/>
                </a:lnTo>
                <a:lnTo>
                  <a:pt x="68" y="93"/>
                </a:lnTo>
                <a:lnTo>
                  <a:pt x="64" y="91"/>
                </a:lnTo>
                <a:lnTo>
                  <a:pt x="64" y="91"/>
                </a:lnTo>
                <a:lnTo>
                  <a:pt x="52" y="109"/>
                </a:lnTo>
                <a:lnTo>
                  <a:pt x="53" y="109"/>
                </a:lnTo>
                <a:lnTo>
                  <a:pt x="53" y="109"/>
                </a:lnTo>
                <a:lnTo>
                  <a:pt x="72" y="104"/>
                </a:lnTo>
                <a:lnTo>
                  <a:pt x="91" y="108"/>
                </a:lnTo>
                <a:lnTo>
                  <a:pt x="92" y="108"/>
                </a:lnTo>
                <a:lnTo>
                  <a:pt x="81" y="91"/>
                </a:lnTo>
                <a:lnTo>
                  <a:pt x="81" y="89"/>
                </a:lnTo>
                <a:close/>
                <a:moveTo>
                  <a:pt x="36" y="79"/>
                </a:moveTo>
                <a:lnTo>
                  <a:pt x="36" y="79"/>
                </a:lnTo>
                <a:lnTo>
                  <a:pt x="48" y="89"/>
                </a:lnTo>
                <a:lnTo>
                  <a:pt x="50" y="108"/>
                </a:lnTo>
                <a:lnTo>
                  <a:pt x="50" y="108"/>
                </a:lnTo>
                <a:lnTo>
                  <a:pt x="61" y="89"/>
                </a:lnTo>
                <a:lnTo>
                  <a:pt x="61" y="89"/>
                </a:lnTo>
                <a:lnTo>
                  <a:pt x="59" y="87"/>
                </a:lnTo>
                <a:lnTo>
                  <a:pt x="56" y="83"/>
                </a:lnTo>
                <a:lnTo>
                  <a:pt x="55" y="79"/>
                </a:lnTo>
                <a:lnTo>
                  <a:pt x="55" y="79"/>
                </a:lnTo>
                <a:lnTo>
                  <a:pt x="55" y="79"/>
                </a:lnTo>
                <a:lnTo>
                  <a:pt x="36" y="79"/>
                </a:lnTo>
                <a:close/>
                <a:moveTo>
                  <a:pt x="117" y="79"/>
                </a:moveTo>
                <a:lnTo>
                  <a:pt x="116" y="80"/>
                </a:lnTo>
                <a:lnTo>
                  <a:pt x="116" y="81"/>
                </a:lnTo>
                <a:lnTo>
                  <a:pt x="113" y="81"/>
                </a:lnTo>
                <a:lnTo>
                  <a:pt x="111" y="81"/>
                </a:lnTo>
                <a:lnTo>
                  <a:pt x="99" y="91"/>
                </a:lnTo>
                <a:lnTo>
                  <a:pt x="108" y="95"/>
                </a:lnTo>
                <a:lnTo>
                  <a:pt x="116" y="92"/>
                </a:lnTo>
                <a:lnTo>
                  <a:pt x="117" y="92"/>
                </a:lnTo>
                <a:lnTo>
                  <a:pt x="117" y="92"/>
                </a:lnTo>
                <a:lnTo>
                  <a:pt x="117" y="93"/>
                </a:lnTo>
                <a:lnTo>
                  <a:pt x="117" y="95"/>
                </a:lnTo>
                <a:lnTo>
                  <a:pt x="111" y="97"/>
                </a:lnTo>
                <a:lnTo>
                  <a:pt x="115" y="99"/>
                </a:lnTo>
                <a:lnTo>
                  <a:pt x="120" y="97"/>
                </a:lnTo>
                <a:lnTo>
                  <a:pt x="121" y="97"/>
                </a:lnTo>
                <a:lnTo>
                  <a:pt x="121" y="97"/>
                </a:lnTo>
                <a:lnTo>
                  <a:pt x="121" y="99"/>
                </a:lnTo>
                <a:lnTo>
                  <a:pt x="121" y="100"/>
                </a:lnTo>
                <a:lnTo>
                  <a:pt x="119" y="101"/>
                </a:lnTo>
                <a:lnTo>
                  <a:pt x="125" y="104"/>
                </a:lnTo>
                <a:lnTo>
                  <a:pt x="125" y="105"/>
                </a:lnTo>
                <a:lnTo>
                  <a:pt x="125" y="107"/>
                </a:lnTo>
                <a:lnTo>
                  <a:pt x="124" y="107"/>
                </a:lnTo>
                <a:lnTo>
                  <a:pt x="124" y="107"/>
                </a:lnTo>
                <a:lnTo>
                  <a:pt x="117" y="104"/>
                </a:lnTo>
                <a:lnTo>
                  <a:pt x="117" y="107"/>
                </a:lnTo>
                <a:lnTo>
                  <a:pt x="117" y="108"/>
                </a:lnTo>
                <a:lnTo>
                  <a:pt x="116" y="108"/>
                </a:lnTo>
                <a:lnTo>
                  <a:pt x="116" y="108"/>
                </a:lnTo>
                <a:lnTo>
                  <a:pt x="115" y="108"/>
                </a:lnTo>
                <a:lnTo>
                  <a:pt x="115" y="107"/>
                </a:lnTo>
                <a:lnTo>
                  <a:pt x="113" y="101"/>
                </a:lnTo>
                <a:lnTo>
                  <a:pt x="109" y="99"/>
                </a:lnTo>
                <a:lnTo>
                  <a:pt x="111" y="107"/>
                </a:lnTo>
                <a:lnTo>
                  <a:pt x="109" y="108"/>
                </a:lnTo>
                <a:lnTo>
                  <a:pt x="109" y="108"/>
                </a:lnTo>
                <a:lnTo>
                  <a:pt x="109" y="108"/>
                </a:lnTo>
                <a:lnTo>
                  <a:pt x="108" y="108"/>
                </a:lnTo>
                <a:lnTo>
                  <a:pt x="107" y="107"/>
                </a:lnTo>
                <a:lnTo>
                  <a:pt x="107" y="97"/>
                </a:lnTo>
                <a:lnTo>
                  <a:pt x="97" y="93"/>
                </a:lnTo>
                <a:lnTo>
                  <a:pt x="97" y="107"/>
                </a:lnTo>
                <a:lnTo>
                  <a:pt x="99" y="108"/>
                </a:lnTo>
                <a:lnTo>
                  <a:pt x="99" y="109"/>
                </a:lnTo>
                <a:lnTo>
                  <a:pt x="99" y="112"/>
                </a:lnTo>
                <a:lnTo>
                  <a:pt x="99" y="113"/>
                </a:lnTo>
                <a:lnTo>
                  <a:pt x="100" y="117"/>
                </a:lnTo>
                <a:lnTo>
                  <a:pt x="137" y="109"/>
                </a:lnTo>
                <a:lnTo>
                  <a:pt x="137" y="109"/>
                </a:lnTo>
                <a:lnTo>
                  <a:pt x="121" y="79"/>
                </a:lnTo>
                <a:lnTo>
                  <a:pt x="117" y="79"/>
                </a:lnTo>
                <a:close/>
                <a:moveTo>
                  <a:pt x="24" y="79"/>
                </a:moveTo>
                <a:lnTo>
                  <a:pt x="10" y="111"/>
                </a:lnTo>
                <a:lnTo>
                  <a:pt x="10" y="111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4" y="112"/>
                </a:lnTo>
                <a:lnTo>
                  <a:pt x="46" y="111"/>
                </a:lnTo>
                <a:lnTo>
                  <a:pt x="47" y="108"/>
                </a:lnTo>
                <a:lnTo>
                  <a:pt x="46" y="92"/>
                </a:lnTo>
                <a:lnTo>
                  <a:pt x="38" y="97"/>
                </a:lnTo>
                <a:lnTo>
                  <a:pt x="36" y="107"/>
                </a:lnTo>
                <a:lnTo>
                  <a:pt x="36" y="108"/>
                </a:lnTo>
                <a:lnTo>
                  <a:pt x="35" y="108"/>
                </a:lnTo>
                <a:lnTo>
                  <a:pt x="35" y="108"/>
                </a:lnTo>
                <a:lnTo>
                  <a:pt x="34" y="108"/>
                </a:lnTo>
                <a:lnTo>
                  <a:pt x="34" y="107"/>
                </a:lnTo>
                <a:lnTo>
                  <a:pt x="34" y="100"/>
                </a:lnTo>
                <a:lnTo>
                  <a:pt x="30" y="103"/>
                </a:lnTo>
                <a:lnTo>
                  <a:pt x="30" y="108"/>
                </a:lnTo>
                <a:lnTo>
                  <a:pt x="30" y="109"/>
                </a:lnTo>
                <a:lnTo>
                  <a:pt x="28" y="109"/>
                </a:lnTo>
                <a:lnTo>
                  <a:pt x="28" y="109"/>
                </a:lnTo>
                <a:lnTo>
                  <a:pt x="27" y="109"/>
                </a:lnTo>
                <a:lnTo>
                  <a:pt x="27" y="108"/>
                </a:lnTo>
                <a:lnTo>
                  <a:pt x="27" y="105"/>
                </a:lnTo>
                <a:lnTo>
                  <a:pt x="20" y="109"/>
                </a:lnTo>
                <a:lnTo>
                  <a:pt x="20" y="109"/>
                </a:lnTo>
                <a:lnTo>
                  <a:pt x="19" y="108"/>
                </a:lnTo>
                <a:lnTo>
                  <a:pt x="19" y="108"/>
                </a:lnTo>
                <a:lnTo>
                  <a:pt x="19" y="107"/>
                </a:lnTo>
                <a:lnTo>
                  <a:pt x="26" y="103"/>
                </a:lnTo>
                <a:lnTo>
                  <a:pt x="23" y="101"/>
                </a:lnTo>
                <a:lnTo>
                  <a:pt x="22" y="100"/>
                </a:lnTo>
                <a:lnTo>
                  <a:pt x="22" y="99"/>
                </a:lnTo>
                <a:lnTo>
                  <a:pt x="22" y="99"/>
                </a:lnTo>
                <a:lnTo>
                  <a:pt x="23" y="99"/>
                </a:lnTo>
                <a:lnTo>
                  <a:pt x="28" y="100"/>
                </a:lnTo>
                <a:lnTo>
                  <a:pt x="32" y="97"/>
                </a:lnTo>
                <a:lnTo>
                  <a:pt x="26" y="95"/>
                </a:lnTo>
                <a:lnTo>
                  <a:pt x="24" y="95"/>
                </a:lnTo>
                <a:lnTo>
                  <a:pt x="24" y="93"/>
                </a:lnTo>
                <a:lnTo>
                  <a:pt x="26" y="92"/>
                </a:lnTo>
                <a:lnTo>
                  <a:pt x="27" y="92"/>
                </a:lnTo>
                <a:lnTo>
                  <a:pt x="36" y="96"/>
                </a:lnTo>
                <a:lnTo>
                  <a:pt x="44" y="89"/>
                </a:lnTo>
                <a:lnTo>
                  <a:pt x="34" y="81"/>
                </a:lnTo>
                <a:lnTo>
                  <a:pt x="32" y="81"/>
                </a:lnTo>
                <a:lnTo>
                  <a:pt x="30" y="81"/>
                </a:lnTo>
                <a:lnTo>
                  <a:pt x="28" y="80"/>
                </a:lnTo>
                <a:lnTo>
                  <a:pt x="27" y="79"/>
                </a:lnTo>
                <a:lnTo>
                  <a:pt x="24" y="79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1" y="80"/>
                </a:lnTo>
                <a:lnTo>
                  <a:pt x="69" y="83"/>
                </a:lnTo>
                <a:lnTo>
                  <a:pt x="69" y="85"/>
                </a:lnTo>
                <a:lnTo>
                  <a:pt x="69" y="87"/>
                </a:lnTo>
                <a:lnTo>
                  <a:pt x="69" y="89"/>
                </a:lnTo>
                <a:lnTo>
                  <a:pt x="69" y="91"/>
                </a:lnTo>
                <a:lnTo>
                  <a:pt x="71" y="92"/>
                </a:lnTo>
                <a:lnTo>
                  <a:pt x="72" y="92"/>
                </a:lnTo>
                <a:lnTo>
                  <a:pt x="72" y="92"/>
                </a:lnTo>
                <a:lnTo>
                  <a:pt x="73" y="91"/>
                </a:lnTo>
                <a:lnTo>
                  <a:pt x="73" y="89"/>
                </a:lnTo>
                <a:lnTo>
                  <a:pt x="73" y="87"/>
                </a:lnTo>
                <a:lnTo>
                  <a:pt x="72" y="83"/>
                </a:lnTo>
                <a:lnTo>
                  <a:pt x="71" y="79"/>
                </a:lnTo>
                <a:close/>
                <a:moveTo>
                  <a:pt x="72" y="79"/>
                </a:moveTo>
                <a:lnTo>
                  <a:pt x="72" y="79"/>
                </a:lnTo>
                <a:lnTo>
                  <a:pt x="73" y="80"/>
                </a:lnTo>
                <a:lnTo>
                  <a:pt x="75" y="83"/>
                </a:lnTo>
                <a:lnTo>
                  <a:pt x="76" y="85"/>
                </a:lnTo>
                <a:lnTo>
                  <a:pt x="79" y="87"/>
                </a:lnTo>
                <a:lnTo>
                  <a:pt x="80" y="88"/>
                </a:lnTo>
                <a:lnTo>
                  <a:pt x="83" y="88"/>
                </a:lnTo>
                <a:lnTo>
                  <a:pt x="83" y="87"/>
                </a:lnTo>
                <a:lnTo>
                  <a:pt x="83" y="87"/>
                </a:lnTo>
                <a:lnTo>
                  <a:pt x="83" y="85"/>
                </a:lnTo>
                <a:lnTo>
                  <a:pt x="81" y="84"/>
                </a:lnTo>
                <a:lnTo>
                  <a:pt x="80" y="83"/>
                </a:lnTo>
                <a:lnTo>
                  <a:pt x="76" y="80"/>
                </a:lnTo>
                <a:lnTo>
                  <a:pt x="72" y="79"/>
                </a:lnTo>
                <a:close/>
                <a:moveTo>
                  <a:pt x="88" y="79"/>
                </a:moveTo>
                <a:lnTo>
                  <a:pt x="87" y="81"/>
                </a:lnTo>
                <a:lnTo>
                  <a:pt x="85" y="85"/>
                </a:lnTo>
                <a:lnTo>
                  <a:pt x="84" y="88"/>
                </a:lnTo>
                <a:lnTo>
                  <a:pt x="84" y="88"/>
                </a:lnTo>
                <a:lnTo>
                  <a:pt x="93" y="105"/>
                </a:lnTo>
                <a:lnTo>
                  <a:pt x="95" y="89"/>
                </a:lnTo>
                <a:lnTo>
                  <a:pt x="109" y="79"/>
                </a:lnTo>
                <a:lnTo>
                  <a:pt x="108" y="79"/>
                </a:lnTo>
                <a:lnTo>
                  <a:pt x="89" y="79"/>
                </a:lnTo>
                <a:lnTo>
                  <a:pt x="88" y="79"/>
                </a:lnTo>
                <a:close/>
                <a:moveTo>
                  <a:pt x="71" y="77"/>
                </a:moveTo>
                <a:lnTo>
                  <a:pt x="71" y="79"/>
                </a:lnTo>
                <a:lnTo>
                  <a:pt x="68" y="79"/>
                </a:lnTo>
                <a:lnTo>
                  <a:pt x="65" y="80"/>
                </a:lnTo>
                <a:lnTo>
                  <a:pt x="64" y="81"/>
                </a:lnTo>
                <a:lnTo>
                  <a:pt x="61" y="84"/>
                </a:lnTo>
                <a:lnTo>
                  <a:pt x="60" y="85"/>
                </a:lnTo>
                <a:lnTo>
                  <a:pt x="61" y="88"/>
                </a:lnTo>
                <a:lnTo>
                  <a:pt x="61" y="88"/>
                </a:lnTo>
                <a:lnTo>
                  <a:pt x="61" y="88"/>
                </a:lnTo>
                <a:lnTo>
                  <a:pt x="63" y="88"/>
                </a:lnTo>
                <a:lnTo>
                  <a:pt x="64" y="87"/>
                </a:lnTo>
                <a:lnTo>
                  <a:pt x="67" y="85"/>
                </a:lnTo>
                <a:lnTo>
                  <a:pt x="68" y="83"/>
                </a:lnTo>
                <a:lnTo>
                  <a:pt x="71" y="77"/>
                </a:lnTo>
                <a:close/>
                <a:moveTo>
                  <a:pt x="59" y="76"/>
                </a:moveTo>
                <a:lnTo>
                  <a:pt x="57" y="76"/>
                </a:lnTo>
                <a:lnTo>
                  <a:pt x="57" y="76"/>
                </a:lnTo>
                <a:lnTo>
                  <a:pt x="56" y="77"/>
                </a:lnTo>
                <a:lnTo>
                  <a:pt x="56" y="77"/>
                </a:lnTo>
                <a:lnTo>
                  <a:pt x="56" y="77"/>
                </a:lnTo>
                <a:lnTo>
                  <a:pt x="57" y="79"/>
                </a:lnTo>
                <a:lnTo>
                  <a:pt x="60" y="80"/>
                </a:lnTo>
                <a:lnTo>
                  <a:pt x="63" y="80"/>
                </a:lnTo>
                <a:lnTo>
                  <a:pt x="65" y="79"/>
                </a:lnTo>
                <a:lnTo>
                  <a:pt x="68" y="79"/>
                </a:lnTo>
                <a:lnTo>
                  <a:pt x="69" y="77"/>
                </a:lnTo>
                <a:lnTo>
                  <a:pt x="71" y="77"/>
                </a:lnTo>
                <a:lnTo>
                  <a:pt x="65" y="76"/>
                </a:lnTo>
                <a:lnTo>
                  <a:pt x="61" y="76"/>
                </a:lnTo>
                <a:lnTo>
                  <a:pt x="59" y="76"/>
                </a:lnTo>
                <a:close/>
                <a:moveTo>
                  <a:pt x="84" y="76"/>
                </a:moveTo>
                <a:lnTo>
                  <a:pt x="81" y="76"/>
                </a:lnTo>
                <a:lnTo>
                  <a:pt x="77" y="76"/>
                </a:lnTo>
                <a:lnTo>
                  <a:pt x="73" y="77"/>
                </a:lnTo>
                <a:lnTo>
                  <a:pt x="73" y="77"/>
                </a:lnTo>
                <a:lnTo>
                  <a:pt x="75" y="79"/>
                </a:lnTo>
                <a:lnTo>
                  <a:pt x="77" y="79"/>
                </a:lnTo>
                <a:lnTo>
                  <a:pt x="80" y="79"/>
                </a:lnTo>
                <a:lnTo>
                  <a:pt x="81" y="80"/>
                </a:lnTo>
                <a:lnTo>
                  <a:pt x="84" y="80"/>
                </a:lnTo>
                <a:lnTo>
                  <a:pt x="85" y="79"/>
                </a:lnTo>
                <a:lnTo>
                  <a:pt x="87" y="77"/>
                </a:lnTo>
                <a:lnTo>
                  <a:pt x="87" y="77"/>
                </a:lnTo>
                <a:lnTo>
                  <a:pt x="87" y="76"/>
                </a:lnTo>
                <a:lnTo>
                  <a:pt x="85" y="76"/>
                </a:lnTo>
                <a:lnTo>
                  <a:pt x="84" y="76"/>
                </a:lnTo>
                <a:close/>
                <a:moveTo>
                  <a:pt x="61" y="67"/>
                </a:move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1" y="71"/>
                </a:lnTo>
                <a:lnTo>
                  <a:pt x="63" y="72"/>
                </a:lnTo>
                <a:lnTo>
                  <a:pt x="65" y="73"/>
                </a:lnTo>
                <a:lnTo>
                  <a:pt x="68" y="75"/>
                </a:lnTo>
                <a:lnTo>
                  <a:pt x="69" y="76"/>
                </a:lnTo>
                <a:lnTo>
                  <a:pt x="71" y="76"/>
                </a:lnTo>
                <a:lnTo>
                  <a:pt x="68" y="72"/>
                </a:lnTo>
                <a:lnTo>
                  <a:pt x="65" y="70"/>
                </a:lnTo>
                <a:lnTo>
                  <a:pt x="64" y="68"/>
                </a:lnTo>
                <a:lnTo>
                  <a:pt x="63" y="67"/>
                </a:lnTo>
                <a:lnTo>
                  <a:pt x="61" y="67"/>
                </a:lnTo>
                <a:close/>
                <a:moveTo>
                  <a:pt x="81" y="66"/>
                </a:moveTo>
                <a:lnTo>
                  <a:pt x="79" y="67"/>
                </a:lnTo>
                <a:lnTo>
                  <a:pt x="77" y="70"/>
                </a:lnTo>
                <a:lnTo>
                  <a:pt x="76" y="71"/>
                </a:lnTo>
                <a:lnTo>
                  <a:pt x="75" y="73"/>
                </a:lnTo>
                <a:lnTo>
                  <a:pt x="73" y="75"/>
                </a:lnTo>
                <a:lnTo>
                  <a:pt x="73" y="76"/>
                </a:lnTo>
                <a:lnTo>
                  <a:pt x="77" y="73"/>
                </a:lnTo>
                <a:lnTo>
                  <a:pt x="80" y="72"/>
                </a:lnTo>
                <a:lnTo>
                  <a:pt x="81" y="70"/>
                </a:lnTo>
                <a:lnTo>
                  <a:pt x="83" y="68"/>
                </a:lnTo>
                <a:lnTo>
                  <a:pt x="83" y="68"/>
                </a:lnTo>
                <a:lnTo>
                  <a:pt x="83" y="67"/>
                </a:lnTo>
                <a:lnTo>
                  <a:pt x="83" y="67"/>
                </a:lnTo>
                <a:lnTo>
                  <a:pt x="81" y="66"/>
                </a:lnTo>
                <a:close/>
                <a:moveTo>
                  <a:pt x="71" y="62"/>
                </a:moveTo>
                <a:lnTo>
                  <a:pt x="69" y="63"/>
                </a:lnTo>
                <a:lnTo>
                  <a:pt x="69" y="64"/>
                </a:lnTo>
                <a:lnTo>
                  <a:pt x="69" y="67"/>
                </a:lnTo>
                <a:lnTo>
                  <a:pt x="69" y="70"/>
                </a:lnTo>
                <a:lnTo>
                  <a:pt x="69" y="71"/>
                </a:lnTo>
                <a:lnTo>
                  <a:pt x="71" y="73"/>
                </a:lnTo>
                <a:lnTo>
                  <a:pt x="71" y="75"/>
                </a:lnTo>
                <a:lnTo>
                  <a:pt x="71" y="76"/>
                </a:lnTo>
                <a:lnTo>
                  <a:pt x="72" y="71"/>
                </a:lnTo>
                <a:lnTo>
                  <a:pt x="73" y="67"/>
                </a:lnTo>
                <a:lnTo>
                  <a:pt x="73" y="64"/>
                </a:lnTo>
                <a:lnTo>
                  <a:pt x="73" y="63"/>
                </a:lnTo>
                <a:lnTo>
                  <a:pt x="72" y="63"/>
                </a:lnTo>
                <a:lnTo>
                  <a:pt x="72" y="62"/>
                </a:lnTo>
                <a:lnTo>
                  <a:pt x="71" y="62"/>
                </a:lnTo>
                <a:close/>
                <a:moveTo>
                  <a:pt x="95" y="48"/>
                </a:moveTo>
                <a:lnTo>
                  <a:pt x="84" y="66"/>
                </a:lnTo>
                <a:lnTo>
                  <a:pt x="84" y="66"/>
                </a:lnTo>
                <a:lnTo>
                  <a:pt x="87" y="70"/>
                </a:lnTo>
                <a:lnTo>
                  <a:pt x="88" y="75"/>
                </a:lnTo>
                <a:lnTo>
                  <a:pt x="88" y="76"/>
                </a:lnTo>
                <a:lnTo>
                  <a:pt x="89" y="75"/>
                </a:lnTo>
                <a:lnTo>
                  <a:pt x="89" y="75"/>
                </a:lnTo>
                <a:lnTo>
                  <a:pt x="108" y="76"/>
                </a:lnTo>
                <a:lnTo>
                  <a:pt x="96" y="67"/>
                </a:lnTo>
                <a:lnTo>
                  <a:pt x="95" y="48"/>
                </a:lnTo>
                <a:close/>
                <a:moveTo>
                  <a:pt x="52" y="47"/>
                </a:moveTo>
                <a:lnTo>
                  <a:pt x="52" y="47"/>
                </a:lnTo>
                <a:lnTo>
                  <a:pt x="50" y="64"/>
                </a:lnTo>
                <a:lnTo>
                  <a:pt x="36" y="75"/>
                </a:lnTo>
                <a:lnTo>
                  <a:pt x="36" y="76"/>
                </a:lnTo>
                <a:lnTo>
                  <a:pt x="55" y="76"/>
                </a:lnTo>
                <a:lnTo>
                  <a:pt x="55" y="76"/>
                </a:lnTo>
                <a:lnTo>
                  <a:pt x="56" y="71"/>
                </a:lnTo>
                <a:lnTo>
                  <a:pt x="59" y="67"/>
                </a:lnTo>
                <a:lnTo>
                  <a:pt x="61" y="64"/>
                </a:lnTo>
                <a:lnTo>
                  <a:pt x="61" y="63"/>
                </a:lnTo>
                <a:lnTo>
                  <a:pt x="52" y="47"/>
                </a:lnTo>
                <a:close/>
                <a:moveTo>
                  <a:pt x="56" y="44"/>
                </a:moveTo>
                <a:lnTo>
                  <a:pt x="55" y="46"/>
                </a:lnTo>
                <a:lnTo>
                  <a:pt x="64" y="62"/>
                </a:lnTo>
                <a:lnTo>
                  <a:pt x="64" y="62"/>
                </a:lnTo>
                <a:lnTo>
                  <a:pt x="67" y="62"/>
                </a:lnTo>
                <a:lnTo>
                  <a:pt x="69" y="60"/>
                </a:lnTo>
                <a:lnTo>
                  <a:pt x="75" y="60"/>
                </a:lnTo>
                <a:lnTo>
                  <a:pt x="79" y="62"/>
                </a:lnTo>
                <a:lnTo>
                  <a:pt x="83" y="64"/>
                </a:lnTo>
                <a:lnTo>
                  <a:pt x="83" y="64"/>
                </a:lnTo>
                <a:lnTo>
                  <a:pt x="93" y="47"/>
                </a:lnTo>
                <a:lnTo>
                  <a:pt x="92" y="47"/>
                </a:lnTo>
                <a:lnTo>
                  <a:pt x="92" y="46"/>
                </a:lnTo>
                <a:lnTo>
                  <a:pt x="73" y="51"/>
                </a:lnTo>
                <a:lnTo>
                  <a:pt x="56" y="44"/>
                </a:lnTo>
                <a:close/>
                <a:moveTo>
                  <a:pt x="101" y="38"/>
                </a:moveTo>
                <a:lnTo>
                  <a:pt x="100" y="42"/>
                </a:lnTo>
                <a:lnTo>
                  <a:pt x="100" y="42"/>
                </a:lnTo>
                <a:lnTo>
                  <a:pt x="100" y="44"/>
                </a:lnTo>
                <a:lnTo>
                  <a:pt x="100" y="46"/>
                </a:lnTo>
                <a:lnTo>
                  <a:pt x="99" y="48"/>
                </a:lnTo>
                <a:lnTo>
                  <a:pt x="97" y="48"/>
                </a:lnTo>
                <a:lnTo>
                  <a:pt x="99" y="63"/>
                </a:lnTo>
                <a:lnTo>
                  <a:pt x="108" y="59"/>
                </a:lnTo>
                <a:lnTo>
                  <a:pt x="109" y="50"/>
                </a:lnTo>
                <a:lnTo>
                  <a:pt x="109" y="50"/>
                </a:lnTo>
                <a:lnTo>
                  <a:pt x="111" y="50"/>
                </a:lnTo>
                <a:lnTo>
                  <a:pt x="112" y="50"/>
                </a:lnTo>
                <a:lnTo>
                  <a:pt x="112" y="51"/>
                </a:lnTo>
                <a:lnTo>
                  <a:pt x="111" y="58"/>
                </a:lnTo>
                <a:lnTo>
                  <a:pt x="115" y="55"/>
                </a:lnTo>
                <a:lnTo>
                  <a:pt x="116" y="50"/>
                </a:lnTo>
                <a:lnTo>
                  <a:pt x="116" y="48"/>
                </a:lnTo>
                <a:lnTo>
                  <a:pt x="117" y="48"/>
                </a:lnTo>
                <a:lnTo>
                  <a:pt x="119" y="50"/>
                </a:lnTo>
                <a:lnTo>
                  <a:pt x="119" y="50"/>
                </a:lnTo>
                <a:lnTo>
                  <a:pt x="119" y="54"/>
                </a:lnTo>
                <a:lnTo>
                  <a:pt x="125" y="50"/>
                </a:lnTo>
                <a:lnTo>
                  <a:pt x="127" y="50"/>
                </a:lnTo>
                <a:lnTo>
                  <a:pt x="127" y="50"/>
                </a:lnTo>
                <a:lnTo>
                  <a:pt x="127" y="51"/>
                </a:lnTo>
                <a:lnTo>
                  <a:pt x="127" y="52"/>
                </a:lnTo>
                <a:lnTo>
                  <a:pt x="120" y="56"/>
                </a:lnTo>
                <a:lnTo>
                  <a:pt x="123" y="58"/>
                </a:lnTo>
                <a:lnTo>
                  <a:pt x="123" y="58"/>
                </a:lnTo>
                <a:lnTo>
                  <a:pt x="123" y="59"/>
                </a:lnTo>
                <a:lnTo>
                  <a:pt x="123" y="60"/>
                </a:lnTo>
                <a:lnTo>
                  <a:pt x="121" y="60"/>
                </a:lnTo>
                <a:lnTo>
                  <a:pt x="121" y="60"/>
                </a:lnTo>
                <a:lnTo>
                  <a:pt x="116" y="58"/>
                </a:lnTo>
                <a:lnTo>
                  <a:pt x="112" y="60"/>
                </a:lnTo>
                <a:lnTo>
                  <a:pt x="119" y="63"/>
                </a:lnTo>
                <a:lnTo>
                  <a:pt x="119" y="64"/>
                </a:lnTo>
                <a:lnTo>
                  <a:pt x="119" y="66"/>
                </a:lnTo>
                <a:lnTo>
                  <a:pt x="119" y="66"/>
                </a:lnTo>
                <a:lnTo>
                  <a:pt x="117" y="66"/>
                </a:lnTo>
                <a:lnTo>
                  <a:pt x="117" y="66"/>
                </a:lnTo>
                <a:lnTo>
                  <a:pt x="108" y="62"/>
                </a:lnTo>
                <a:lnTo>
                  <a:pt x="100" y="66"/>
                </a:lnTo>
                <a:lnTo>
                  <a:pt x="111" y="73"/>
                </a:lnTo>
                <a:lnTo>
                  <a:pt x="113" y="73"/>
                </a:lnTo>
                <a:lnTo>
                  <a:pt x="115" y="73"/>
                </a:lnTo>
                <a:lnTo>
                  <a:pt x="116" y="75"/>
                </a:lnTo>
                <a:lnTo>
                  <a:pt x="117" y="76"/>
                </a:lnTo>
                <a:lnTo>
                  <a:pt x="121" y="76"/>
                </a:lnTo>
                <a:lnTo>
                  <a:pt x="134" y="46"/>
                </a:lnTo>
                <a:lnTo>
                  <a:pt x="134" y="46"/>
                </a:lnTo>
                <a:lnTo>
                  <a:pt x="101" y="38"/>
                </a:lnTo>
                <a:close/>
                <a:moveTo>
                  <a:pt x="47" y="36"/>
                </a:moveTo>
                <a:lnTo>
                  <a:pt x="12" y="40"/>
                </a:lnTo>
                <a:lnTo>
                  <a:pt x="11" y="42"/>
                </a:lnTo>
                <a:lnTo>
                  <a:pt x="24" y="75"/>
                </a:lnTo>
                <a:lnTo>
                  <a:pt x="28" y="76"/>
                </a:lnTo>
                <a:lnTo>
                  <a:pt x="30" y="73"/>
                </a:lnTo>
                <a:lnTo>
                  <a:pt x="31" y="73"/>
                </a:lnTo>
                <a:lnTo>
                  <a:pt x="34" y="73"/>
                </a:lnTo>
                <a:lnTo>
                  <a:pt x="46" y="64"/>
                </a:lnTo>
                <a:lnTo>
                  <a:pt x="36" y="59"/>
                </a:lnTo>
                <a:lnTo>
                  <a:pt x="28" y="62"/>
                </a:lnTo>
                <a:lnTo>
                  <a:pt x="28" y="62"/>
                </a:lnTo>
                <a:lnTo>
                  <a:pt x="27" y="62"/>
                </a:lnTo>
                <a:lnTo>
                  <a:pt x="27" y="60"/>
                </a:lnTo>
                <a:lnTo>
                  <a:pt x="27" y="59"/>
                </a:lnTo>
                <a:lnTo>
                  <a:pt x="27" y="59"/>
                </a:lnTo>
                <a:lnTo>
                  <a:pt x="34" y="56"/>
                </a:lnTo>
                <a:lnTo>
                  <a:pt x="30" y="54"/>
                </a:lnTo>
                <a:lnTo>
                  <a:pt x="24" y="56"/>
                </a:lnTo>
                <a:lnTo>
                  <a:pt x="24" y="56"/>
                </a:lnTo>
                <a:lnTo>
                  <a:pt x="23" y="56"/>
                </a:lnTo>
                <a:lnTo>
                  <a:pt x="23" y="55"/>
                </a:lnTo>
                <a:lnTo>
                  <a:pt x="23" y="54"/>
                </a:lnTo>
                <a:lnTo>
                  <a:pt x="23" y="54"/>
                </a:lnTo>
                <a:lnTo>
                  <a:pt x="26" y="52"/>
                </a:lnTo>
                <a:lnTo>
                  <a:pt x="19" y="48"/>
                </a:lnTo>
                <a:lnTo>
                  <a:pt x="19" y="47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7" y="50"/>
                </a:lnTo>
                <a:lnTo>
                  <a:pt x="27" y="46"/>
                </a:lnTo>
                <a:lnTo>
                  <a:pt x="27" y="46"/>
                </a:lnTo>
                <a:lnTo>
                  <a:pt x="28" y="44"/>
                </a:lnTo>
                <a:lnTo>
                  <a:pt x="30" y="46"/>
                </a:lnTo>
                <a:lnTo>
                  <a:pt x="30" y="46"/>
                </a:lnTo>
                <a:lnTo>
                  <a:pt x="31" y="51"/>
                </a:lnTo>
                <a:lnTo>
                  <a:pt x="35" y="54"/>
                </a:lnTo>
                <a:lnTo>
                  <a:pt x="35" y="47"/>
                </a:lnTo>
                <a:lnTo>
                  <a:pt x="35" y="46"/>
                </a:lnTo>
                <a:lnTo>
                  <a:pt x="36" y="46"/>
                </a:lnTo>
                <a:lnTo>
                  <a:pt x="36" y="46"/>
                </a:lnTo>
                <a:lnTo>
                  <a:pt x="38" y="47"/>
                </a:lnTo>
                <a:lnTo>
                  <a:pt x="38" y="56"/>
                </a:lnTo>
                <a:lnTo>
                  <a:pt x="47" y="62"/>
                </a:lnTo>
                <a:lnTo>
                  <a:pt x="50" y="46"/>
                </a:lnTo>
                <a:lnTo>
                  <a:pt x="48" y="44"/>
                </a:lnTo>
                <a:lnTo>
                  <a:pt x="48" y="43"/>
                </a:lnTo>
                <a:lnTo>
                  <a:pt x="48" y="42"/>
                </a:lnTo>
                <a:lnTo>
                  <a:pt x="50" y="39"/>
                </a:lnTo>
                <a:lnTo>
                  <a:pt x="47" y="36"/>
                </a:lnTo>
                <a:close/>
                <a:moveTo>
                  <a:pt x="73" y="7"/>
                </a:moveTo>
                <a:lnTo>
                  <a:pt x="73" y="7"/>
                </a:lnTo>
                <a:lnTo>
                  <a:pt x="72" y="7"/>
                </a:lnTo>
                <a:lnTo>
                  <a:pt x="50" y="35"/>
                </a:lnTo>
                <a:lnTo>
                  <a:pt x="51" y="38"/>
                </a:lnTo>
                <a:lnTo>
                  <a:pt x="53" y="38"/>
                </a:lnTo>
                <a:lnTo>
                  <a:pt x="56" y="40"/>
                </a:lnTo>
                <a:lnTo>
                  <a:pt x="56" y="42"/>
                </a:lnTo>
                <a:lnTo>
                  <a:pt x="72" y="47"/>
                </a:lnTo>
                <a:lnTo>
                  <a:pt x="72" y="38"/>
                </a:lnTo>
                <a:lnTo>
                  <a:pt x="65" y="32"/>
                </a:lnTo>
                <a:lnTo>
                  <a:pt x="64" y="31"/>
                </a:lnTo>
                <a:lnTo>
                  <a:pt x="64" y="30"/>
                </a:lnTo>
                <a:lnTo>
                  <a:pt x="65" y="30"/>
                </a:lnTo>
                <a:lnTo>
                  <a:pt x="67" y="30"/>
                </a:lnTo>
                <a:lnTo>
                  <a:pt x="72" y="34"/>
                </a:lnTo>
                <a:lnTo>
                  <a:pt x="72" y="28"/>
                </a:lnTo>
                <a:lnTo>
                  <a:pt x="68" y="26"/>
                </a:lnTo>
                <a:lnTo>
                  <a:pt x="67" y="24"/>
                </a:lnTo>
                <a:lnTo>
                  <a:pt x="68" y="23"/>
                </a:lnTo>
                <a:lnTo>
                  <a:pt x="68" y="23"/>
                </a:lnTo>
                <a:lnTo>
                  <a:pt x="69" y="23"/>
                </a:lnTo>
                <a:lnTo>
                  <a:pt x="72" y="24"/>
                </a:lnTo>
                <a:lnTo>
                  <a:pt x="72" y="18"/>
                </a:lnTo>
                <a:lnTo>
                  <a:pt x="72" y="16"/>
                </a:lnTo>
                <a:lnTo>
                  <a:pt x="73" y="16"/>
                </a:lnTo>
                <a:lnTo>
                  <a:pt x="73" y="16"/>
                </a:lnTo>
                <a:lnTo>
                  <a:pt x="75" y="16"/>
                </a:lnTo>
                <a:lnTo>
                  <a:pt x="75" y="18"/>
                </a:lnTo>
                <a:lnTo>
                  <a:pt x="75" y="26"/>
                </a:lnTo>
                <a:lnTo>
                  <a:pt x="77" y="23"/>
                </a:lnTo>
                <a:lnTo>
                  <a:pt x="79" y="23"/>
                </a:lnTo>
                <a:lnTo>
                  <a:pt x="80" y="23"/>
                </a:lnTo>
                <a:lnTo>
                  <a:pt x="80" y="24"/>
                </a:lnTo>
                <a:lnTo>
                  <a:pt x="79" y="26"/>
                </a:lnTo>
                <a:lnTo>
                  <a:pt x="75" y="28"/>
                </a:lnTo>
                <a:lnTo>
                  <a:pt x="75" y="34"/>
                </a:lnTo>
                <a:lnTo>
                  <a:pt x="81" y="30"/>
                </a:lnTo>
                <a:lnTo>
                  <a:pt x="81" y="30"/>
                </a:lnTo>
                <a:lnTo>
                  <a:pt x="83" y="30"/>
                </a:lnTo>
                <a:lnTo>
                  <a:pt x="83" y="31"/>
                </a:lnTo>
                <a:lnTo>
                  <a:pt x="83" y="32"/>
                </a:lnTo>
                <a:lnTo>
                  <a:pt x="75" y="38"/>
                </a:lnTo>
                <a:lnTo>
                  <a:pt x="75" y="47"/>
                </a:lnTo>
                <a:lnTo>
                  <a:pt x="92" y="43"/>
                </a:lnTo>
                <a:lnTo>
                  <a:pt x="92" y="42"/>
                </a:lnTo>
                <a:lnTo>
                  <a:pt x="93" y="40"/>
                </a:lnTo>
                <a:lnTo>
                  <a:pt x="95" y="40"/>
                </a:lnTo>
                <a:lnTo>
                  <a:pt x="97" y="40"/>
                </a:lnTo>
                <a:lnTo>
                  <a:pt x="99" y="36"/>
                </a:lnTo>
                <a:lnTo>
                  <a:pt x="73" y="7"/>
                </a:lnTo>
                <a:close/>
                <a:moveTo>
                  <a:pt x="73" y="0"/>
                </a:moveTo>
                <a:lnTo>
                  <a:pt x="73" y="0"/>
                </a:lnTo>
                <a:lnTo>
                  <a:pt x="75" y="2"/>
                </a:lnTo>
                <a:lnTo>
                  <a:pt x="76" y="3"/>
                </a:lnTo>
                <a:lnTo>
                  <a:pt x="76" y="4"/>
                </a:lnTo>
                <a:lnTo>
                  <a:pt x="101" y="34"/>
                </a:lnTo>
                <a:lnTo>
                  <a:pt x="104" y="27"/>
                </a:lnTo>
                <a:lnTo>
                  <a:pt x="103" y="26"/>
                </a:lnTo>
                <a:lnTo>
                  <a:pt x="103" y="23"/>
                </a:lnTo>
                <a:lnTo>
                  <a:pt x="103" y="20"/>
                </a:lnTo>
                <a:lnTo>
                  <a:pt x="104" y="18"/>
                </a:lnTo>
                <a:lnTo>
                  <a:pt x="105" y="16"/>
                </a:lnTo>
                <a:lnTo>
                  <a:pt x="108" y="15"/>
                </a:lnTo>
                <a:lnTo>
                  <a:pt x="112" y="15"/>
                </a:lnTo>
                <a:lnTo>
                  <a:pt x="113" y="16"/>
                </a:lnTo>
                <a:lnTo>
                  <a:pt x="116" y="19"/>
                </a:lnTo>
                <a:lnTo>
                  <a:pt x="116" y="22"/>
                </a:lnTo>
                <a:lnTo>
                  <a:pt x="116" y="24"/>
                </a:lnTo>
                <a:lnTo>
                  <a:pt x="115" y="27"/>
                </a:lnTo>
                <a:lnTo>
                  <a:pt x="112" y="28"/>
                </a:lnTo>
                <a:lnTo>
                  <a:pt x="109" y="30"/>
                </a:lnTo>
                <a:lnTo>
                  <a:pt x="107" y="28"/>
                </a:lnTo>
                <a:lnTo>
                  <a:pt x="103" y="35"/>
                </a:lnTo>
                <a:lnTo>
                  <a:pt x="136" y="42"/>
                </a:lnTo>
                <a:lnTo>
                  <a:pt x="137" y="42"/>
                </a:lnTo>
                <a:lnTo>
                  <a:pt x="140" y="42"/>
                </a:lnTo>
                <a:lnTo>
                  <a:pt x="141" y="44"/>
                </a:lnTo>
                <a:lnTo>
                  <a:pt x="140" y="46"/>
                </a:lnTo>
                <a:lnTo>
                  <a:pt x="138" y="47"/>
                </a:lnTo>
                <a:lnTo>
                  <a:pt x="137" y="47"/>
                </a:lnTo>
                <a:lnTo>
                  <a:pt x="125" y="76"/>
                </a:lnTo>
                <a:lnTo>
                  <a:pt x="132" y="76"/>
                </a:lnTo>
                <a:lnTo>
                  <a:pt x="133" y="73"/>
                </a:lnTo>
                <a:lnTo>
                  <a:pt x="136" y="71"/>
                </a:lnTo>
                <a:lnTo>
                  <a:pt x="138" y="71"/>
                </a:lnTo>
                <a:lnTo>
                  <a:pt x="141" y="71"/>
                </a:lnTo>
                <a:lnTo>
                  <a:pt x="144" y="72"/>
                </a:lnTo>
                <a:lnTo>
                  <a:pt x="145" y="73"/>
                </a:lnTo>
                <a:lnTo>
                  <a:pt x="146" y="76"/>
                </a:lnTo>
                <a:lnTo>
                  <a:pt x="145" y="79"/>
                </a:lnTo>
                <a:lnTo>
                  <a:pt x="144" y="81"/>
                </a:lnTo>
                <a:lnTo>
                  <a:pt x="142" y="83"/>
                </a:lnTo>
                <a:lnTo>
                  <a:pt x="140" y="84"/>
                </a:lnTo>
                <a:lnTo>
                  <a:pt x="136" y="84"/>
                </a:lnTo>
                <a:lnTo>
                  <a:pt x="133" y="81"/>
                </a:lnTo>
                <a:lnTo>
                  <a:pt x="132" y="79"/>
                </a:lnTo>
                <a:lnTo>
                  <a:pt x="125" y="79"/>
                </a:lnTo>
                <a:lnTo>
                  <a:pt x="140" y="108"/>
                </a:lnTo>
                <a:lnTo>
                  <a:pt x="141" y="108"/>
                </a:lnTo>
                <a:lnTo>
                  <a:pt x="142" y="111"/>
                </a:lnTo>
                <a:lnTo>
                  <a:pt x="141" y="112"/>
                </a:lnTo>
                <a:lnTo>
                  <a:pt x="140" y="113"/>
                </a:lnTo>
                <a:lnTo>
                  <a:pt x="138" y="113"/>
                </a:lnTo>
                <a:lnTo>
                  <a:pt x="137" y="112"/>
                </a:lnTo>
                <a:lnTo>
                  <a:pt x="101" y="120"/>
                </a:lnTo>
                <a:lnTo>
                  <a:pt x="105" y="127"/>
                </a:lnTo>
                <a:lnTo>
                  <a:pt x="107" y="125"/>
                </a:lnTo>
                <a:lnTo>
                  <a:pt x="109" y="127"/>
                </a:lnTo>
                <a:lnTo>
                  <a:pt x="112" y="128"/>
                </a:lnTo>
                <a:lnTo>
                  <a:pt x="113" y="129"/>
                </a:lnTo>
                <a:lnTo>
                  <a:pt x="115" y="132"/>
                </a:lnTo>
                <a:lnTo>
                  <a:pt x="115" y="135"/>
                </a:lnTo>
                <a:lnTo>
                  <a:pt x="113" y="137"/>
                </a:lnTo>
                <a:lnTo>
                  <a:pt x="111" y="139"/>
                </a:lnTo>
                <a:lnTo>
                  <a:pt x="108" y="140"/>
                </a:lnTo>
                <a:lnTo>
                  <a:pt x="105" y="140"/>
                </a:lnTo>
                <a:lnTo>
                  <a:pt x="104" y="139"/>
                </a:lnTo>
                <a:lnTo>
                  <a:pt x="101" y="136"/>
                </a:lnTo>
                <a:lnTo>
                  <a:pt x="101" y="133"/>
                </a:lnTo>
                <a:lnTo>
                  <a:pt x="101" y="131"/>
                </a:lnTo>
                <a:lnTo>
                  <a:pt x="103" y="128"/>
                </a:lnTo>
                <a:lnTo>
                  <a:pt x="99" y="121"/>
                </a:lnTo>
                <a:lnTo>
                  <a:pt x="75" y="148"/>
                </a:lnTo>
                <a:lnTo>
                  <a:pt x="76" y="149"/>
                </a:lnTo>
                <a:lnTo>
                  <a:pt x="75" y="152"/>
                </a:lnTo>
                <a:lnTo>
                  <a:pt x="73" y="152"/>
                </a:lnTo>
                <a:lnTo>
                  <a:pt x="71" y="152"/>
                </a:lnTo>
                <a:lnTo>
                  <a:pt x="69" y="149"/>
                </a:lnTo>
                <a:lnTo>
                  <a:pt x="69" y="149"/>
                </a:lnTo>
                <a:lnTo>
                  <a:pt x="46" y="121"/>
                </a:lnTo>
                <a:lnTo>
                  <a:pt x="42" y="127"/>
                </a:lnTo>
                <a:lnTo>
                  <a:pt x="43" y="129"/>
                </a:lnTo>
                <a:lnTo>
                  <a:pt x="43" y="132"/>
                </a:lnTo>
                <a:lnTo>
                  <a:pt x="43" y="135"/>
                </a:lnTo>
                <a:lnTo>
                  <a:pt x="42" y="136"/>
                </a:lnTo>
                <a:lnTo>
                  <a:pt x="40" y="139"/>
                </a:lnTo>
                <a:lnTo>
                  <a:pt x="38" y="139"/>
                </a:lnTo>
                <a:lnTo>
                  <a:pt x="35" y="139"/>
                </a:lnTo>
                <a:lnTo>
                  <a:pt x="32" y="137"/>
                </a:lnTo>
                <a:lnTo>
                  <a:pt x="31" y="136"/>
                </a:lnTo>
                <a:lnTo>
                  <a:pt x="30" y="133"/>
                </a:lnTo>
                <a:lnTo>
                  <a:pt x="30" y="129"/>
                </a:lnTo>
                <a:lnTo>
                  <a:pt x="31" y="128"/>
                </a:lnTo>
                <a:lnTo>
                  <a:pt x="34" y="125"/>
                </a:lnTo>
                <a:lnTo>
                  <a:pt x="36" y="125"/>
                </a:lnTo>
                <a:lnTo>
                  <a:pt x="39" y="125"/>
                </a:lnTo>
                <a:lnTo>
                  <a:pt x="43" y="119"/>
                </a:lnTo>
                <a:lnTo>
                  <a:pt x="10" y="113"/>
                </a:lnTo>
                <a:lnTo>
                  <a:pt x="10" y="115"/>
                </a:lnTo>
                <a:lnTo>
                  <a:pt x="8" y="115"/>
                </a:lnTo>
                <a:lnTo>
                  <a:pt x="6" y="115"/>
                </a:lnTo>
                <a:lnTo>
                  <a:pt x="4" y="112"/>
                </a:lnTo>
                <a:lnTo>
                  <a:pt x="6" y="111"/>
                </a:lnTo>
                <a:lnTo>
                  <a:pt x="7" y="109"/>
                </a:lnTo>
                <a:lnTo>
                  <a:pt x="7" y="109"/>
                </a:lnTo>
                <a:lnTo>
                  <a:pt x="22" y="79"/>
                </a:lnTo>
                <a:lnTo>
                  <a:pt x="14" y="79"/>
                </a:lnTo>
                <a:lnTo>
                  <a:pt x="12" y="81"/>
                </a:lnTo>
                <a:lnTo>
                  <a:pt x="11" y="83"/>
                </a:lnTo>
                <a:lnTo>
                  <a:pt x="8" y="84"/>
                </a:lnTo>
                <a:lnTo>
                  <a:pt x="6" y="83"/>
                </a:lnTo>
                <a:lnTo>
                  <a:pt x="3" y="81"/>
                </a:lnTo>
                <a:lnTo>
                  <a:pt x="2" y="80"/>
                </a:lnTo>
                <a:lnTo>
                  <a:pt x="0" y="77"/>
                </a:lnTo>
                <a:lnTo>
                  <a:pt x="0" y="75"/>
                </a:lnTo>
                <a:lnTo>
                  <a:pt x="2" y="72"/>
                </a:lnTo>
                <a:lnTo>
                  <a:pt x="4" y="71"/>
                </a:lnTo>
                <a:lnTo>
                  <a:pt x="7" y="70"/>
                </a:lnTo>
                <a:lnTo>
                  <a:pt x="10" y="71"/>
                </a:lnTo>
                <a:lnTo>
                  <a:pt x="12" y="72"/>
                </a:lnTo>
                <a:lnTo>
                  <a:pt x="14" y="75"/>
                </a:lnTo>
                <a:lnTo>
                  <a:pt x="22" y="75"/>
                </a:lnTo>
                <a:lnTo>
                  <a:pt x="8" y="42"/>
                </a:lnTo>
                <a:lnTo>
                  <a:pt x="7" y="40"/>
                </a:lnTo>
                <a:lnTo>
                  <a:pt x="7" y="39"/>
                </a:lnTo>
                <a:lnTo>
                  <a:pt x="7" y="38"/>
                </a:lnTo>
                <a:lnTo>
                  <a:pt x="10" y="36"/>
                </a:lnTo>
                <a:lnTo>
                  <a:pt x="11" y="36"/>
                </a:lnTo>
                <a:lnTo>
                  <a:pt x="12" y="38"/>
                </a:lnTo>
                <a:lnTo>
                  <a:pt x="46" y="34"/>
                </a:lnTo>
                <a:lnTo>
                  <a:pt x="43" y="27"/>
                </a:lnTo>
                <a:lnTo>
                  <a:pt x="42" y="27"/>
                </a:lnTo>
                <a:lnTo>
                  <a:pt x="39" y="27"/>
                </a:lnTo>
                <a:lnTo>
                  <a:pt x="36" y="26"/>
                </a:lnTo>
                <a:lnTo>
                  <a:pt x="35" y="23"/>
                </a:lnTo>
                <a:lnTo>
                  <a:pt x="35" y="22"/>
                </a:lnTo>
                <a:lnTo>
                  <a:pt x="35" y="18"/>
                </a:lnTo>
                <a:lnTo>
                  <a:pt x="36" y="16"/>
                </a:lnTo>
                <a:lnTo>
                  <a:pt x="38" y="14"/>
                </a:lnTo>
                <a:lnTo>
                  <a:pt x="40" y="14"/>
                </a:lnTo>
                <a:lnTo>
                  <a:pt x="43" y="14"/>
                </a:lnTo>
                <a:lnTo>
                  <a:pt x="46" y="15"/>
                </a:lnTo>
                <a:lnTo>
                  <a:pt x="47" y="18"/>
                </a:lnTo>
                <a:lnTo>
                  <a:pt x="48" y="20"/>
                </a:lnTo>
                <a:lnTo>
                  <a:pt x="47" y="23"/>
                </a:lnTo>
                <a:lnTo>
                  <a:pt x="46" y="26"/>
                </a:lnTo>
                <a:lnTo>
                  <a:pt x="48" y="32"/>
                </a:lnTo>
                <a:lnTo>
                  <a:pt x="69" y="4"/>
                </a:lnTo>
                <a:lnTo>
                  <a:pt x="69" y="4"/>
                </a:lnTo>
                <a:lnTo>
                  <a:pt x="71" y="2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7505"/>
          <p:cNvSpPr>
            <a:spLocks noEditPoints="1"/>
          </p:cNvSpPr>
          <p:nvPr/>
        </p:nvSpPr>
        <p:spPr bwMode="auto">
          <a:xfrm>
            <a:off x="8821785" y="813932"/>
            <a:ext cx="1061726" cy="902883"/>
          </a:xfrm>
          <a:custGeom>
            <a:gdLst>
              <a:gd fmla="*/ 65 w 127" name="T0"/>
              <a:gd fmla="*/ 72 h 108" name="T1"/>
              <a:gd fmla="*/ 74 w 127" name="T2"/>
              <a:gd fmla="*/ 82 h 108" name="T3"/>
              <a:gd fmla="*/ 65 w 127" name="T4"/>
              <a:gd fmla="*/ 64 h 108" name="T5"/>
              <a:gd fmla="*/ 28 w 127" name="T6"/>
              <a:gd fmla="*/ 73 h 108" name="T7"/>
              <a:gd fmla="*/ 103 w 127" name="T8"/>
              <a:gd fmla="*/ 73 h 108" name="T9"/>
              <a:gd fmla="*/ 95 w 127" name="T10"/>
              <a:gd fmla="*/ 55 h 108" name="T11"/>
              <a:gd fmla="*/ 81 w 127" name="T12"/>
              <a:gd fmla="*/ 76 h 108" name="T13"/>
              <a:gd fmla="*/ 46 w 127" name="T14"/>
              <a:gd fmla="*/ 77 h 108" name="T15"/>
              <a:gd fmla="*/ 36 w 127" name="T16"/>
              <a:gd fmla="*/ 55 h 108" name="T17"/>
              <a:gd fmla="*/ 54 w 127" name="T18"/>
              <a:gd fmla="*/ 55 h 108" name="T19"/>
              <a:gd fmla="*/ 64 w 127" name="T20"/>
              <a:gd fmla="*/ 63 h 108" name="T21"/>
              <a:gd fmla="*/ 65 w 127" name="T22"/>
              <a:gd fmla="*/ 55 h 108" name="T23"/>
              <a:gd fmla="*/ 68 w 127" name="T24"/>
              <a:gd fmla="*/ 56 h 108" name="T25"/>
              <a:gd fmla="*/ 58 w 127" name="T26"/>
              <a:gd fmla="*/ 60 h 108" name="T27"/>
              <a:gd fmla="*/ 68 w 127" name="T28"/>
              <a:gd fmla="*/ 55 h 108" name="T29"/>
              <a:gd fmla="*/ 57 w 127" name="T30"/>
              <a:gd fmla="*/ 53 h 108" name="T31"/>
              <a:gd fmla="*/ 61 w 127" name="T32"/>
              <a:gd fmla="*/ 55 h 108" name="T33"/>
              <a:gd fmla="*/ 60 w 127" name="T34"/>
              <a:gd fmla="*/ 51 h 108" name="T35"/>
              <a:gd fmla="*/ 69 w 127" name="T36"/>
              <a:gd fmla="*/ 48 h 108" name="T37"/>
              <a:gd fmla="*/ 72 w 127" name="T38"/>
              <a:gd fmla="*/ 47 h 108" name="T39"/>
              <a:gd fmla="*/ 65 w 127" name="T40"/>
              <a:gd fmla="*/ 49 h 108" name="T41"/>
              <a:gd fmla="*/ 74 w 127" name="T42"/>
              <a:gd fmla="*/ 52 h 108" name="T43"/>
              <a:gd fmla="*/ 57 w 127" name="T44"/>
              <a:gd fmla="*/ 45 h 108" name="T45"/>
              <a:gd fmla="*/ 56 w 127" name="T46"/>
              <a:gd fmla="*/ 33 h 108" name="T47"/>
              <a:gd fmla="*/ 82 w 127" name="T48"/>
              <a:gd fmla="*/ 33 h 108" name="T49"/>
              <a:gd fmla="*/ 91 w 127" name="T50"/>
              <a:gd fmla="*/ 39 h 108" name="T51"/>
              <a:gd fmla="*/ 49 w 127" name="T52"/>
              <a:gd fmla="*/ 28 h 108" name="T53"/>
              <a:gd fmla="*/ 40 w 127" name="T54"/>
              <a:gd fmla="*/ 51 h 108" name="T55"/>
              <a:gd fmla="*/ 57 w 127" name="T56"/>
              <a:gd fmla="*/ 24 h 108" name="T57"/>
              <a:gd fmla="*/ 80 w 127" name="T58"/>
              <a:gd fmla="*/ 29 h 108" name="T59"/>
              <a:gd fmla="*/ 65 w 127" name="T60"/>
              <a:gd fmla="*/ 21 h 108" name="T61"/>
              <a:gd fmla="*/ 44 w 127" name="T62"/>
              <a:gd fmla="*/ 4 h 108" name="T63"/>
              <a:gd fmla="*/ 50 w 127" name="T64"/>
              <a:gd fmla="*/ 8 h 108" name="T65"/>
              <a:gd fmla="*/ 66 w 127" name="T66"/>
              <a:gd fmla="*/ 5 h 108" name="T67"/>
              <a:gd fmla="*/ 83 w 127" name="T68"/>
              <a:gd fmla="*/ 9 h 108" name="T69"/>
              <a:gd fmla="*/ 97 w 127" name="T70"/>
              <a:gd fmla="*/ 3 h 108" name="T71"/>
              <a:gd fmla="*/ 94 w 127" name="T72"/>
              <a:gd fmla="*/ 11 h 108" name="T73"/>
              <a:gd fmla="*/ 98 w 127" name="T74"/>
              <a:gd fmla="*/ 19 h 108" name="T75"/>
              <a:gd fmla="*/ 107 w 127" name="T76"/>
              <a:gd fmla="*/ 32 h 108" name="T77"/>
              <a:gd fmla="*/ 114 w 127" name="T78"/>
              <a:gd fmla="*/ 45 h 108" name="T79"/>
              <a:gd fmla="*/ 118 w 127" name="T80"/>
              <a:gd fmla="*/ 52 h 108" name="T81"/>
              <a:gd fmla="*/ 118 w 127" name="T82"/>
              <a:gd fmla="*/ 55 h 108" name="T83"/>
              <a:gd fmla="*/ 114 w 127" name="T84"/>
              <a:gd fmla="*/ 63 h 108" name="T85"/>
              <a:gd fmla="*/ 109 w 127" name="T86"/>
              <a:gd fmla="*/ 76 h 108" name="T87"/>
              <a:gd fmla="*/ 98 w 127" name="T88"/>
              <a:gd fmla="*/ 90 h 108" name="T89"/>
              <a:gd fmla="*/ 94 w 127" name="T90"/>
              <a:gd fmla="*/ 98 h 108" name="T91"/>
              <a:gd fmla="*/ 91 w 127" name="T92"/>
              <a:gd fmla="*/ 98 h 108" name="T93"/>
              <a:gd fmla="*/ 82 w 127" name="T94"/>
              <a:gd fmla="*/ 100 h 108" name="T95"/>
              <a:gd fmla="*/ 66 w 127" name="T96"/>
              <a:gd fmla="*/ 100 h 108" name="T97"/>
              <a:gd fmla="*/ 46 w 127" name="T98"/>
              <a:gd fmla="*/ 98 h 108" name="T99"/>
              <a:gd fmla="*/ 38 w 127" name="T100"/>
              <a:gd fmla="*/ 102 h 108" name="T101"/>
              <a:gd fmla="*/ 32 w 127" name="T102"/>
              <a:gd fmla="*/ 104 h 108" name="T103"/>
              <a:gd fmla="*/ 40 w 127" name="T104"/>
              <a:gd fmla="*/ 89 h 108" name="T105"/>
              <a:gd fmla="*/ 25 w 127" name="T106"/>
              <a:gd fmla="*/ 77 h 108" name="T107"/>
              <a:gd fmla="*/ 20 w 127" name="T108"/>
              <a:gd fmla="*/ 63 h 108" name="T109"/>
              <a:gd fmla="*/ 12 w 127" name="T110"/>
              <a:gd fmla="*/ 60 h 108" name="T111"/>
              <a:gd fmla="*/ 1 w 127" name="T112"/>
              <a:gd fmla="*/ 52 h 108" name="T113"/>
              <a:gd fmla="*/ 13 w 127" name="T114"/>
              <a:gd fmla="*/ 48 h 108" name="T115"/>
              <a:gd fmla="*/ 32 w 127" name="T116"/>
              <a:gd fmla="*/ 52 h 108" name="T117"/>
              <a:gd fmla="*/ 45 w 127" name="T118"/>
              <a:gd fmla="*/ 20 h 108" name="T119"/>
              <a:gd fmla="*/ 34 w 127" name="T120"/>
              <a:gd fmla="*/ 11 h 108" name="T121"/>
              <a:gd fmla="*/ 37 w 127" name="T122"/>
              <a:gd fmla="*/ 0 h 10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8" w="127">
                <a:moveTo>
                  <a:pt x="52" y="82"/>
                </a:moveTo>
                <a:lnTo>
                  <a:pt x="65" y="96"/>
                </a:lnTo>
                <a:lnTo>
                  <a:pt x="77" y="82"/>
                </a:lnTo>
                <a:lnTo>
                  <a:pt x="73" y="84"/>
                </a:lnTo>
                <a:lnTo>
                  <a:pt x="68" y="85"/>
                </a:lnTo>
                <a:lnTo>
                  <a:pt x="65" y="85"/>
                </a:lnTo>
                <a:lnTo>
                  <a:pt x="58" y="85"/>
                </a:lnTo>
                <a:lnTo>
                  <a:pt x="52" y="82"/>
                </a:lnTo>
                <a:close/>
                <a:moveTo>
                  <a:pt x="65" y="72"/>
                </a:moveTo>
                <a:lnTo>
                  <a:pt x="53" y="76"/>
                </a:lnTo>
                <a:lnTo>
                  <a:pt x="52" y="77"/>
                </a:lnTo>
                <a:lnTo>
                  <a:pt x="50" y="78"/>
                </a:lnTo>
                <a:lnTo>
                  <a:pt x="49" y="78"/>
                </a:lnTo>
                <a:lnTo>
                  <a:pt x="54" y="81"/>
                </a:lnTo>
                <a:lnTo>
                  <a:pt x="60" y="82"/>
                </a:lnTo>
                <a:lnTo>
                  <a:pt x="65" y="84"/>
                </a:lnTo>
                <a:lnTo>
                  <a:pt x="68" y="84"/>
                </a:lnTo>
                <a:lnTo>
                  <a:pt x="74" y="82"/>
                </a:lnTo>
                <a:lnTo>
                  <a:pt x="81" y="80"/>
                </a:lnTo>
                <a:lnTo>
                  <a:pt x="80" y="77"/>
                </a:lnTo>
                <a:lnTo>
                  <a:pt x="78" y="77"/>
                </a:lnTo>
                <a:lnTo>
                  <a:pt x="77" y="76"/>
                </a:lnTo>
                <a:lnTo>
                  <a:pt x="76" y="76"/>
                </a:lnTo>
                <a:lnTo>
                  <a:pt x="65" y="72"/>
                </a:lnTo>
                <a:close/>
                <a:moveTo>
                  <a:pt x="69" y="63"/>
                </a:moveTo>
                <a:lnTo>
                  <a:pt x="68" y="63"/>
                </a:lnTo>
                <a:lnTo>
                  <a:pt x="65" y="64"/>
                </a:lnTo>
                <a:lnTo>
                  <a:pt x="62" y="64"/>
                </a:lnTo>
                <a:lnTo>
                  <a:pt x="60" y="63"/>
                </a:lnTo>
                <a:lnTo>
                  <a:pt x="53" y="75"/>
                </a:lnTo>
                <a:lnTo>
                  <a:pt x="65" y="68"/>
                </a:lnTo>
                <a:lnTo>
                  <a:pt x="77" y="73"/>
                </a:lnTo>
                <a:lnTo>
                  <a:pt x="77" y="73"/>
                </a:lnTo>
                <a:lnTo>
                  <a:pt x="69" y="63"/>
                </a:lnTo>
                <a:close/>
                <a:moveTo>
                  <a:pt x="33" y="57"/>
                </a:moveTo>
                <a:lnTo>
                  <a:pt x="28" y="73"/>
                </a:lnTo>
                <a:lnTo>
                  <a:pt x="44" y="77"/>
                </a:lnTo>
                <a:lnTo>
                  <a:pt x="40" y="72"/>
                </a:lnTo>
                <a:lnTo>
                  <a:pt x="36" y="65"/>
                </a:lnTo>
                <a:lnTo>
                  <a:pt x="33" y="57"/>
                </a:lnTo>
                <a:close/>
                <a:moveTo>
                  <a:pt x="97" y="57"/>
                </a:moveTo>
                <a:lnTo>
                  <a:pt x="95" y="65"/>
                </a:lnTo>
                <a:lnTo>
                  <a:pt x="91" y="72"/>
                </a:lnTo>
                <a:lnTo>
                  <a:pt x="86" y="77"/>
                </a:lnTo>
                <a:lnTo>
                  <a:pt x="103" y="73"/>
                </a:lnTo>
                <a:lnTo>
                  <a:pt x="97" y="57"/>
                </a:lnTo>
                <a:close/>
                <a:moveTo>
                  <a:pt x="86" y="56"/>
                </a:moveTo>
                <a:lnTo>
                  <a:pt x="74" y="56"/>
                </a:lnTo>
                <a:lnTo>
                  <a:pt x="73" y="57"/>
                </a:lnTo>
                <a:lnTo>
                  <a:pt x="73" y="60"/>
                </a:lnTo>
                <a:lnTo>
                  <a:pt x="78" y="71"/>
                </a:lnTo>
                <a:lnTo>
                  <a:pt x="77" y="60"/>
                </a:lnTo>
                <a:lnTo>
                  <a:pt x="86" y="56"/>
                </a:lnTo>
                <a:close/>
                <a:moveTo>
                  <a:pt x="95" y="55"/>
                </a:moveTo>
                <a:lnTo>
                  <a:pt x="93" y="55"/>
                </a:lnTo>
                <a:lnTo>
                  <a:pt x="91" y="56"/>
                </a:lnTo>
                <a:lnTo>
                  <a:pt x="90" y="56"/>
                </a:lnTo>
                <a:lnTo>
                  <a:pt x="89" y="56"/>
                </a:lnTo>
                <a:lnTo>
                  <a:pt x="81" y="63"/>
                </a:lnTo>
                <a:lnTo>
                  <a:pt x="80" y="72"/>
                </a:lnTo>
                <a:lnTo>
                  <a:pt x="81" y="73"/>
                </a:lnTo>
                <a:lnTo>
                  <a:pt x="82" y="75"/>
                </a:lnTo>
                <a:lnTo>
                  <a:pt x="81" y="76"/>
                </a:lnTo>
                <a:lnTo>
                  <a:pt x="82" y="78"/>
                </a:lnTo>
                <a:lnTo>
                  <a:pt x="91" y="68"/>
                </a:lnTo>
                <a:lnTo>
                  <a:pt x="95" y="55"/>
                </a:lnTo>
                <a:close/>
                <a:moveTo>
                  <a:pt x="36" y="55"/>
                </a:moveTo>
                <a:lnTo>
                  <a:pt x="36" y="56"/>
                </a:lnTo>
                <a:lnTo>
                  <a:pt x="37" y="63"/>
                </a:lnTo>
                <a:lnTo>
                  <a:pt x="38" y="68"/>
                </a:lnTo>
                <a:lnTo>
                  <a:pt x="42" y="73"/>
                </a:lnTo>
                <a:lnTo>
                  <a:pt x="46" y="77"/>
                </a:lnTo>
                <a:lnTo>
                  <a:pt x="48" y="76"/>
                </a:lnTo>
                <a:lnTo>
                  <a:pt x="48" y="75"/>
                </a:lnTo>
                <a:lnTo>
                  <a:pt x="49" y="73"/>
                </a:lnTo>
                <a:lnTo>
                  <a:pt x="48" y="63"/>
                </a:lnTo>
                <a:lnTo>
                  <a:pt x="41" y="56"/>
                </a:lnTo>
                <a:lnTo>
                  <a:pt x="38" y="56"/>
                </a:lnTo>
                <a:lnTo>
                  <a:pt x="37" y="56"/>
                </a:lnTo>
                <a:lnTo>
                  <a:pt x="37" y="55"/>
                </a:lnTo>
                <a:lnTo>
                  <a:pt x="36" y="55"/>
                </a:lnTo>
                <a:close/>
                <a:moveTo>
                  <a:pt x="54" y="55"/>
                </a:moveTo>
                <a:lnTo>
                  <a:pt x="54" y="56"/>
                </a:lnTo>
                <a:lnTo>
                  <a:pt x="44" y="56"/>
                </a:lnTo>
                <a:lnTo>
                  <a:pt x="52" y="60"/>
                </a:lnTo>
                <a:lnTo>
                  <a:pt x="50" y="71"/>
                </a:lnTo>
                <a:lnTo>
                  <a:pt x="57" y="60"/>
                </a:lnTo>
                <a:lnTo>
                  <a:pt x="56" y="59"/>
                </a:lnTo>
                <a:lnTo>
                  <a:pt x="54" y="55"/>
                </a:lnTo>
                <a:close/>
                <a:moveTo>
                  <a:pt x="54" y="55"/>
                </a:move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4" y="56"/>
                </a:lnTo>
                <a:lnTo>
                  <a:pt x="62" y="59"/>
                </a:lnTo>
                <a:lnTo>
                  <a:pt x="62" y="60"/>
                </a:lnTo>
                <a:lnTo>
                  <a:pt x="64" y="63"/>
                </a:lnTo>
                <a:lnTo>
                  <a:pt x="64" y="63"/>
                </a:lnTo>
                <a:lnTo>
                  <a:pt x="65" y="63"/>
                </a:lnTo>
                <a:lnTo>
                  <a:pt x="65" y="63"/>
                </a:lnTo>
                <a:lnTo>
                  <a:pt x="65" y="61"/>
                </a:lnTo>
                <a:lnTo>
                  <a:pt x="65" y="60"/>
                </a:lnTo>
                <a:lnTo>
                  <a:pt x="65" y="57"/>
                </a:lnTo>
                <a:lnTo>
                  <a:pt x="64" y="55"/>
                </a:lnTo>
                <a:close/>
                <a:moveTo>
                  <a:pt x="65" y="55"/>
                </a:moveTo>
                <a:lnTo>
                  <a:pt x="65" y="55"/>
                </a:lnTo>
                <a:lnTo>
                  <a:pt x="66" y="56"/>
                </a:lnTo>
                <a:lnTo>
                  <a:pt x="66" y="59"/>
                </a:lnTo>
                <a:lnTo>
                  <a:pt x="68" y="60"/>
                </a:lnTo>
                <a:lnTo>
                  <a:pt x="70" y="60"/>
                </a:lnTo>
                <a:lnTo>
                  <a:pt x="72" y="60"/>
                </a:lnTo>
                <a:lnTo>
                  <a:pt x="72" y="60"/>
                </a:lnTo>
                <a:lnTo>
                  <a:pt x="72" y="59"/>
                </a:lnTo>
                <a:lnTo>
                  <a:pt x="70" y="59"/>
                </a:lnTo>
                <a:lnTo>
                  <a:pt x="68" y="56"/>
                </a:lnTo>
                <a:lnTo>
                  <a:pt x="65" y="55"/>
                </a:lnTo>
                <a:close/>
                <a:moveTo>
                  <a:pt x="64" y="55"/>
                </a:moveTo>
                <a:lnTo>
                  <a:pt x="64" y="55"/>
                </a:lnTo>
                <a:lnTo>
                  <a:pt x="62" y="55"/>
                </a:lnTo>
                <a:lnTo>
                  <a:pt x="60" y="56"/>
                </a:lnTo>
                <a:lnTo>
                  <a:pt x="58" y="57"/>
                </a:lnTo>
                <a:lnTo>
                  <a:pt x="57" y="59"/>
                </a:lnTo>
                <a:lnTo>
                  <a:pt x="57" y="60"/>
                </a:lnTo>
                <a:lnTo>
                  <a:pt x="58" y="60"/>
                </a:lnTo>
                <a:lnTo>
                  <a:pt x="58" y="60"/>
                </a:lnTo>
                <a:lnTo>
                  <a:pt x="60" y="60"/>
                </a:lnTo>
                <a:lnTo>
                  <a:pt x="61" y="57"/>
                </a:lnTo>
                <a:lnTo>
                  <a:pt x="64" y="55"/>
                </a:lnTo>
                <a:close/>
                <a:moveTo>
                  <a:pt x="70" y="53"/>
                </a:moveTo>
                <a:lnTo>
                  <a:pt x="69" y="53"/>
                </a:lnTo>
                <a:lnTo>
                  <a:pt x="65" y="53"/>
                </a:lnTo>
                <a:lnTo>
                  <a:pt x="66" y="55"/>
                </a:lnTo>
                <a:lnTo>
                  <a:pt x="68" y="55"/>
                </a:lnTo>
                <a:lnTo>
                  <a:pt x="69" y="55"/>
                </a:lnTo>
                <a:lnTo>
                  <a:pt x="72" y="55"/>
                </a:lnTo>
                <a:lnTo>
                  <a:pt x="73" y="55"/>
                </a:lnTo>
                <a:lnTo>
                  <a:pt x="74" y="53"/>
                </a:lnTo>
                <a:lnTo>
                  <a:pt x="74" y="53"/>
                </a:lnTo>
                <a:lnTo>
                  <a:pt x="73" y="53"/>
                </a:lnTo>
                <a:lnTo>
                  <a:pt x="73" y="53"/>
                </a:lnTo>
                <a:lnTo>
                  <a:pt x="70" y="53"/>
                </a:lnTo>
                <a:close/>
                <a:moveTo>
                  <a:pt x="57" y="53"/>
                </a:moveTo>
                <a:lnTo>
                  <a:pt x="56" y="53"/>
                </a:lnTo>
                <a:lnTo>
                  <a:pt x="56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6" y="55"/>
                </a:lnTo>
                <a:lnTo>
                  <a:pt x="57" y="55"/>
                </a:lnTo>
                <a:lnTo>
                  <a:pt x="60" y="55"/>
                </a:lnTo>
                <a:lnTo>
                  <a:pt x="61" y="55"/>
                </a:lnTo>
                <a:lnTo>
                  <a:pt x="62" y="55"/>
                </a:lnTo>
                <a:lnTo>
                  <a:pt x="64" y="53"/>
                </a:lnTo>
                <a:lnTo>
                  <a:pt x="60" y="53"/>
                </a:lnTo>
                <a:lnTo>
                  <a:pt x="57" y="53"/>
                </a:lnTo>
                <a:close/>
                <a:moveTo>
                  <a:pt x="57" y="47"/>
                </a:moveTo>
                <a:lnTo>
                  <a:pt x="57" y="47"/>
                </a:lnTo>
                <a:lnTo>
                  <a:pt x="57" y="48"/>
                </a:lnTo>
                <a:lnTo>
                  <a:pt x="58" y="49"/>
                </a:lnTo>
                <a:lnTo>
                  <a:pt x="60" y="51"/>
                </a:lnTo>
                <a:lnTo>
                  <a:pt x="61" y="52"/>
                </a:lnTo>
                <a:lnTo>
                  <a:pt x="62" y="53"/>
                </a:lnTo>
                <a:lnTo>
                  <a:pt x="64" y="53"/>
                </a:lnTo>
                <a:lnTo>
                  <a:pt x="61" y="49"/>
                </a:lnTo>
                <a:lnTo>
                  <a:pt x="60" y="48"/>
                </a:lnTo>
                <a:lnTo>
                  <a:pt x="58" y="47"/>
                </a:lnTo>
                <a:lnTo>
                  <a:pt x="57" y="47"/>
                </a:lnTo>
                <a:close/>
                <a:moveTo>
                  <a:pt x="70" y="47"/>
                </a:moveTo>
                <a:lnTo>
                  <a:pt x="69" y="48"/>
                </a:lnTo>
                <a:lnTo>
                  <a:pt x="68" y="49"/>
                </a:lnTo>
                <a:lnTo>
                  <a:pt x="66" y="51"/>
                </a:lnTo>
                <a:lnTo>
                  <a:pt x="65" y="52"/>
                </a:lnTo>
                <a:lnTo>
                  <a:pt x="65" y="53"/>
                </a:lnTo>
                <a:lnTo>
                  <a:pt x="69" y="51"/>
                </a:lnTo>
                <a:lnTo>
                  <a:pt x="70" y="49"/>
                </a:lnTo>
                <a:lnTo>
                  <a:pt x="72" y="48"/>
                </a:lnTo>
                <a:lnTo>
                  <a:pt x="72" y="48"/>
                </a:lnTo>
                <a:lnTo>
                  <a:pt x="72" y="47"/>
                </a:lnTo>
                <a:lnTo>
                  <a:pt x="70" y="47"/>
                </a:lnTo>
                <a:close/>
                <a:moveTo>
                  <a:pt x="64" y="44"/>
                </a:moveTo>
                <a:lnTo>
                  <a:pt x="64" y="45"/>
                </a:lnTo>
                <a:lnTo>
                  <a:pt x="62" y="47"/>
                </a:lnTo>
                <a:lnTo>
                  <a:pt x="62" y="48"/>
                </a:lnTo>
                <a:lnTo>
                  <a:pt x="64" y="51"/>
                </a:lnTo>
                <a:lnTo>
                  <a:pt x="64" y="52"/>
                </a:lnTo>
                <a:lnTo>
                  <a:pt x="64" y="52"/>
                </a:lnTo>
                <a:lnTo>
                  <a:pt x="65" y="49"/>
                </a:lnTo>
                <a:lnTo>
                  <a:pt x="65" y="47"/>
                </a:lnTo>
                <a:lnTo>
                  <a:pt x="65" y="45"/>
                </a:lnTo>
                <a:lnTo>
                  <a:pt x="65" y="44"/>
                </a:lnTo>
                <a:lnTo>
                  <a:pt x="65" y="44"/>
                </a:lnTo>
                <a:lnTo>
                  <a:pt x="64" y="44"/>
                </a:lnTo>
                <a:close/>
                <a:moveTo>
                  <a:pt x="78" y="37"/>
                </a:moveTo>
                <a:lnTo>
                  <a:pt x="73" y="47"/>
                </a:lnTo>
                <a:lnTo>
                  <a:pt x="74" y="49"/>
                </a:lnTo>
                <a:lnTo>
                  <a:pt x="74" y="52"/>
                </a:lnTo>
                <a:lnTo>
                  <a:pt x="86" y="52"/>
                </a:lnTo>
                <a:lnTo>
                  <a:pt x="77" y="48"/>
                </a:lnTo>
                <a:lnTo>
                  <a:pt x="78" y="37"/>
                </a:lnTo>
                <a:close/>
                <a:moveTo>
                  <a:pt x="53" y="36"/>
                </a:moveTo>
                <a:lnTo>
                  <a:pt x="52" y="47"/>
                </a:lnTo>
                <a:lnTo>
                  <a:pt x="44" y="52"/>
                </a:lnTo>
                <a:lnTo>
                  <a:pt x="54" y="52"/>
                </a:lnTo>
                <a:lnTo>
                  <a:pt x="56" y="48"/>
                </a:lnTo>
                <a:lnTo>
                  <a:pt x="57" y="45"/>
                </a:lnTo>
                <a:lnTo>
                  <a:pt x="53" y="36"/>
                </a:lnTo>
                <a:close/>
                <a:moveTo>
                  <a:pt x="56" y="33"/>
                </a:moveTo>
                <a:lnTo>
                  <a:pt x="61" y="44"/>
                </a:lnTo>
                <a:lnTo>
                  <a:pt x="64" y="43"/>
                </a:lnTo>
                <a:lnTo>
                  <a:pt x="66" y="43"/>
                </a:lnTo>
                <a:lnTo>
                  <a:pt x="70" y="44"/>
                </a:lnTo>
                <a:lnTo>
                  <a:pt x="76" y="35"/>
                </a:lnTo>
                <a:lnTo>
                  <a:pt x="65" y="40"/>
                </a:lnTo>
                <a:lnTo>
                  <a:pt x="56" y="33"/>
                </a:lnTo>
                <a:close/>
                <a:moveTo>
                  <a:pt x="87" y="29"/>
                </a:moveTo>
                <a:lnTo>
                  <a:pt x="91" y="36"/>
                </a:lnTo>
                <a:lnTo>
                  <a:pt x="95" y="41"/>
                </a:lnTo>
                <a:lnTo>
                  <a:pt x="97" y="49"/>
                </a:lnTo>
                <a:lnTo>
                  <a:pt x="102" y="35"/>
                </a:lnTo>
                <a:lnTo>
                  <a:pt x="87" y="29"/>
                </a:lnTo>
                <a:close/>
                <a:moveTo>
                  <a:pt x="83" y="29"/>
                </a:moveTo>
                <a:lnTo>
                  <a:pt x="82" y="31"/>
                </a:lnTo>
                <a:lnTo>
                  <a:pt x="82" y="33"/>
                </a:lnTo>
                <a:lnTo>
                  <a:pt x="81" y="35"/>
                </a:lnTo>
                <a:lnTo>
                  <a:pt x="81" y="35"/>
                </a:lnTo>
                <a:lnTo>
                  <a:pt x="81" y="45"/>
                </a:lnTo>
                <a:lnTo>
                  <a:pt x="89" y="52"/>
                </a:lnTo>
                <a:lnTo>
                  <a:pt x="90" y="51"/>
                </a:lnTo>
                <a:lnTo>
                  <a:pt x="93" y="52"/>
                </a:lnTo>
                <a:lnTo>
                  <a:pt x="95" y="52"/>
                </a:lnTo>
                <a:lnTo>
                  <a:pt x="95" y="51"/>
                </a:lnTo>
                <a:lnTo>
                  <a:pt x="91" y="39"/>
                </a:lnTo>
                <a:lnTo>
                  <a:pt x="83" y="29"/>
                </a:lnTo>
                <a:close/>
                <a:moveTo>
                  <a:pt x="45" y="28"/>
                </a:moveTo>
                <a:lnTo>
                  <a:pt x="29" y="32"/>
                </a:lnTo>
                <a:lnTo>
                  <a:pt x="33" y="49"/>
                </a:lnTo>
                <a:lnTo>
                  <a:pt x="34" y="44"/>
                </a:lnTo>
                <a:lnTo>
                  <a:pt x="37" y="39"/>
                </a:lnTo>
                <a:lnTo>
                  <a:pt x="41" y="33"/>
                </a:lnTo>
                <a:lnTo>
                  <a:pt x="45" y="28"/>
                </a:lnTo>
                <a:close/>
                <a:moveTo>
                  <a:pt x="49" y="28"/>
                </a:moveTo>
                <a:lnTo>
                  <a:pt x="45" y="31"/>
                </a:lnTo>
                <a:lnTo>
                  <a:pt x="42" y="35"/>
                </a:lnTo>
                <a:lnTo>
                  <a:pt x="38" y="40"/>
                </a:lnTo>
                <a:lnTo>
                  <a:pt x="36" y="45"/>
                </a:lnTo>
                <a:lnTo>
                  <a:pt x="36" y="52"/>
                </a:lnTo>
                <a:lnTo>
                  <a:pt x="37" y="52"/>
                </a:lnTo>
                <a:lnTo>
                  <a:pt x="37" y="52"/>
                </a:lnTo>
                <a:lnTo>
                  <a:pt x="38" y="51"/>
                </a:lnTo>
                <a:lnTo>
                  <a:pt x="40" y="51"/>
                </a:lnTo>
                <a:lnTo>
                  <a:pt x="48" y="44"/>
                </a:lnTo>
                <a:lnTo>
                  <a:pt x="50" y="33"/>
                </a:lnTo>
                <a:lnTo>
                  <a:pt x="50" y="33"/>
                </a:lnTo>
                <a:lnTo>
                  <a:pt x="49" y="32"/>
                </a:lnTo>
                <a:lnTo>
                  <a:pt x="50" y="29"/>
                </a:lnTo>
                <a:lnTo>
                  <a:pt x="49" y="28"/>
                </a:lnTo>
                <a:close/>
                <a:moveTo>
                  <a:pt x="65" y="23"/>
                </a:moveTo>
                <a:lnTo>
                  <a:pt x="62" y="24"/>
                </a:lnTo>
                <a:lnTo>
                  <a:pt x="57" y="24"/>
                </a:lnTo>
                <a:lnTo>
                  <a:pt x="52" y="27"/>
                </a:lnTo>
                <a:lnTo>
                  <a:pt x="53" y="29"/>
                </a:lnTo>
                <a:lnTo>
                  <a:pt x="54" y="29"/>
                </a:lnTo>
                <a:lnTo>
                  <a:pt x="54" y="31"/>
                </a:lnTo>
                <a:lnTo>
                  <a:pt x="65" y="35"/>
                </a:lnTo>
                <a:lnTo>
                  <a:pt x="77" y="32"/>
                </a:lnTo>
                <a:lnTo>
                  <a:pt x="77" y="31"/>
                </a:lnTo>
                <a:lnTo>
                  <a:pt x="78" y="31"/>
                </a:lnTo>
                <a:lnTo>
                  <a:pt x="80" y="29"/>
                </a:lnTo>
                <a:lnTo>
                  <a:pt x="81" y="28"/>
                </a:lnTo>
                <a:lnTo>
                  <a:pt x="76" y="25"/>
                </a:lnTo>
                <a:lnTo>
                  <a:pt x="70" y="24"/>
                </a:lnTo>
                <a:lnTo>
                  <a:pt x="65" y="23"/>
                </a:lnTo>
                <a:close/>
                <a:moveTo>
                  <a:pt x="65" y="11"/>
                </a:moveTo>
                <a:lnTo>
                  <a:pt x="54" y="24"/>
                </a:lnTo>
                <a:lnTo>
                  <a:pt x="58" y="23"/>
                </a:lnTo>
                <a:lnTo>
                  <a:pt x="62" y="21"/>
                </a:lnTo>
                <a:lnTo>
                  <a:pt x="65" y="21"/>
                </a:lnTo>
                <a:lnTo>
                  <a:pt x="72" y="23"/>
                </a:lnTo>
                <a:lnTo>
                  <a:pt x="78" y="24"/>
                </a:lnTo>
                <a:lnTo>
                  <a:pt x="65" y="11"/>
                </a:lnTo>
                <a:close/>
                <a:moveTo>
                  <a:pt x="37" y="0"/>
                </a:moveTo>
                <a:lnTo>
                  <a:pt x="38" y="0"/>
                </a:lnTo>
                <a:lnTo>
                  <a:pt x="38" y="1"/>
                </a:lnTo>
                <a:lnTo>
                  <a:pt x="38" y="3"/>
                </a:lnTo>
                <a:lnTo>
                  <a:pt x="41" y="8"/>
                </a:lnTo>
                <a:lnTo>
                  <a:pt x="44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2" y="11"/>
                </a:lnTo>
                <a:lnTo>
                  <a:pt x="46" y="16"/>
                </a:lnTo>
                <a:lnTo>
                  <a:pt x="49" y="9"/>
                </a:lnTo>
                <a:lnTo>
                  <a:pt x="49" y="8"/>
                </a:lnTo>
                <a:lnTo>
                  <a:pt x="50" y="8"/>
                </a:lnTo>
                <a:lnTo>
                  <a:pt x="50" y="9"/>
                </a:lnTo>
                <a:lnTo>
                  <a:pt x="50" y="9"/>
                </a:lnTo>
                <a:lnTo>
                  <a:pt x="46" y="19"/>
                </a:lnTo>
                <a:lnTo>
                  <a:pt x="50" y="24"/>
                </a:lnTo>
                <a:lnTo>
                  <a:pt x="64" y="8"/>
                </a:lnTo>
                <a:lnTo>
                  <a:pt x="64" y="8"/>
                </a:lnTo>
                <a:lnTo>
                  <a:pt x="64" y="7"/>
                </a:lnTo>
                <a:lnTo>
                  <a:pt x="65" y="5"/>
                </a:lnTo>
                <a:lnTo>
                  <a:pt x="66" y="5"/>
                </a:lnTo>
                <a:lnTo>
                  <a:pt x="66" y="7"/>
                </a:lnTo>
                <a:lnTo>
                  <a:pt x="66" y="8"/>
                </a:lnTo>
                <a:lnTo>
                  <a:pt x="82" y="25"/>
                </a:lnTo>
                <a:lnTo>
                  <a:pt x="86" y="20"/>
                </a:lnTo>
                <a:lnTo>
                  <a:pt x="82" y="11"/>
                </a:lnTo>
                <a:lnTo>
                  <a:pt x="82" y="9"/>
                </a:lnTo>
                <a:lnTo>
                  <a:pt x="82" y="9"/>
                </a:lnTo>
                <a:lnTo>
                  <a:pt x="83" y="9"/>
                </a:lnTo>
                <a:lnTo>
                  <a:pt x="83" y="9"/>
                </a:lnTo>
                <a:lnTo>
                  <a:pt x="87" y="17"/>
                </a:lnTo>
                <a:lnTo>
                  <a:pt x="91" y="12"/>
                </a:lnTo>
                <a:lnTo>
                  <a:pt x="89" y="7"/>
                </a:lnTo>
                <a:lnTo>
                  <a:pt x="89" y="5"/>
                </a:lnTo>
                <a:lnTo>
                  <a:pt x="89" y="5"/>
                </a:lnTo>
                <a:lnTo>
                  <a:pt x="90" y="5"/>
                </a:lnTo>
                <a:lnTo>
                  <a:pt x="90" y="5"/>
                </a:lnTo>
                <a:lnTo>
                  <a:pt x="93" y="9"/>
                </a:lnTo>
                <a:lnTo>
                  <a:pt x="97" y="3"/>
                </a:lnTo>
                <a:lnTo>
                  <a:pt x="97" y="3"/>
                </a:lnTo>
                <a:lnTo>
                  <a:pt x="97" y="1"/>
                </a:lnTo>
                <a:lnTo>
                  <a:pt x="98" y="0"/>
                </a:lnTo>
                <a:lnTo>
                  <a:pt x="99" y="1"/>
                </a:lnTo>
                <a:lnTo>
                  <a:pt x="101" y="3"/>
                </a:lnTo>
                <a:lnTo>
                  <a:pt x="99" y="4"/>
                </a:lnTo>
                <a:lnTo>
                  <a:pt x="98" y="4"/>
                </a:lnTo>
                <a:lnTo>
                  <a:pt x="98" y="4"/>
                </a:lnTo>
                <a:lnTo>
                  <a:pt x="94" y="11"/>
                </a:lnTo>
                <a:lnTo>
                  <a:pt x="98" y="11"/>
                </a:lnTo>
                <a:lnTo>
                  <a:pt x="99" y="11"/>
                </a:lnTo>
                <a:lnTo>
                  <a:pt x="99" y="11"/>
                </a:lnTo>
                <a:lnTo>
                  <a:pt x="99" y="12"/>
                </a:lnTo>
                <a:lnTo>
                  <a:pt x="99" y="12"/>
                </a:lnTo>
                <a:lnTo>
                  <a:pt x="93" y="13"/>
                </a:lnTo>
                <a:lnTo>
                  <a:pt x="89" y="19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98" y="20"/>
                </a:lnTo>
                <a:lnTo>
                  <a:pt x="98" y="20"/>
                </a:lnTo>
                <a:lnTo>
                  <a:pt x="89" y="21"/>
                </a:lnTo>
                <a:lnTo>
                  <a:pt x="85" y="27"/>
                </a:lnTo>
                <a:lnTo>
                  <a:pt x="105" y="32"/>
                </a:lnTo>
                <a:lnTo>
                  <a:pt x="106" y="31"/>
                </a:lnTo>
                <a:lnTo>
                  <a:pt x="107" y="31"/>
                </a:lnTo>
                <a:lnTo>
                  <a:pt x="107" y="32"/>
                </a:lnTo>
                <a:lnTo>
                  <a:pt x="107" y="33"/>
                </a:lnTo>
                <a:lnTo>
                  <a:pt x="106" y="35"/>
                </a:lnTo>
                <a:lnTo>
                  <a:pt x="106" y="35"/>
                </a:lnTo>
                <a:lnTo>
                  <a:pt x="98" y="52"/>
                </a:lnTo>
                <a:lnTo>
                  <a:pt x="106" y="52"/>
                </a:lnTo>
                <a:lnTo>
                  <a:pt x="111" y="45"/>
                </a:lnTo>
                <a:lnTo>
                  <a:pt x="113" y="44"/>
                </a:lnTo>
                <a:lnTo>
                  <a:pt x="113" y="45"/>
                </a:lnTo>
                <a:lnTo>
                  <a:pt x="114" y="45"/>
                </a:lnTo>
                <a:lnTo>
                  <a:pt x="113" y="47"/>
                </a:lnTo>
                <a:lnTo>
                  <a:pt x="109" y="52"/>
                </a:lnTo>
                <a:lnTo>
                  <a:pt x="115" y="52"/>
                </a:lnTo>
                <a:lnTo>
                  <a:pt x="119" y="48"/>
                </a:lnTo>
                <a:lnTo>
                  <a:pt x="119" y="48"/>
                </a:lnTo>
                <a:lnTo>
                  <a:pt x="121" y="48"/>
                </a:lnTo>
                <a:lnTo>
                  <a:pt x="121" y="48"/>
                </a:lnTo>
                <a:lnTo>
                  <a:pt x="121" y="49"/>
                </a:lnTo>
                <a:lnTo>
                  <a:pt x="118" y="52"/>
                </a:lnTo>
                <a:lnTo>
                  <a:pt x="125" y="53"/>
                </a:lnTo>
                <a:lnTo>
                  <a:pt x="126" y="52"/>
                </a:lnTo>
                <a:lnTo>
                  <a:pt x="127" y="52"/>
                </a:lnTo>
                <a:lnTo>
                  <a:pt x="127" y="53"/>
                </a:lnTo>
                <a:lnTo>
                  <a:pt x="127" y="55"/>
                </a:lnTo>
                <a:lnTo>
                  <a:pt x="126" y="56"/>
                </a:lnTo>
                <a:lnTo>
                  <a:pt x="125" y="56"/>
                </a:lnTo>
                <a:lnTo>
                  <a:pt x="125" y="55"/>
                </a:lnTo>
                <a:lnTo>
                  <a:pt x="118" y="55"/>
                </a:lnTo>
                <a:lnTo>
                  <a:pt x="121" y="59"/>
                </a:lnTo>
                <a:lnTo>
                  <a:pt x="121" y="60"/>
                </a:lnTo>
                <a:lnTo>
                  <a:pt x="121" y="60"/>
                </a:lnTo>
                <a:lnTo>
                  <a:pt x="119" y="60"/>
                </a:lnTo>
                <a:lnTo>
                  <a:pt x="119" y="60"/>
                </a:lnTo>
                <a:lnTo>
                  <a:pt x="115" y="55"/>
                </a:lnTo>
                <a:lnTo>
                  <a:pt x="109" y="55"/>
                </a:lnTo>
                <a:lnTo>
                  <a:pt x="114" y="63"/>
                </a:lnTo>
                <a:lnTo>
                  <a:pt x="114" y="63"/>
                </a:lnTo>
                <a:lnTo>
                  <a:pt x="113" y="64"/>
                </a:lnTo>
                <a:lnTo>
                  <a:pt x="113" y="64"/>
                </a:lnTo>
                <a:lnTo>
                  <a:pt x="111" y="63"/>
                </a:lnTo>
                <a:lnTo>
                  <a:pt x="106" y="55"/>
                </a:lnTo>
                <a:lnTo>
                  <a:pt x="98" y="55"/>
                </a:lnTo>
                <a:lnTo>
                  <a:pt x="107" y="73"/>
                </a:lnTo>
                <a:lnTo>
                  <a:pt x="109" y="73"/>
                </a:lnTo>
                <a:lnTo>
                  <a:pt x="109" y="75"/>
                </a:lnTo>
                <a:lnTo>
                  <a:pt x="109" y="76"/>
                </a:lnTo>
                <a:lnTo>
                  <a:pt x="107" y="76"/>
                </a:lnTo>
                <a:lnTo>
                  <a:pt x="106" y="76"/>
                </a:lnTo>
                <a:lnTo>
                  <a:pt x="83" y="80"/>
                </a:lnTo>
                <a:lnTo>
                  <a:pt x="83" y="80"/>
                </a:lnTo>
                <a:lnTo>
                  <a:pt x="87" y="88"/>
                </a:lnTo>
                <a:lnTo>
                  <a:pt x="97" y="89"/>
                </a:lnTo>
                <a:lnTo>
                  <a:pt x="98" y="89"/>
                </a:lnTo>
                <a:lnTo>
                  <a:pt x="98" y="90"/>
                </a:lnTo>
                <a:lnTo>
                  <a:pt x="98" y="90"/>
                </a:lnTo>
                <a:lnTo>
                  <a:pt x="97" y="90"/>
                </a:lnTo>
                <a:lnTo>
                  <a:pt x="89" y="90"/>
                </a:lnTo>
                <a:lnTo>
                  <a:pt x="93" y="96"/>
                </a:lnTo>
                <a:lnTo>
                  <a:pt x="98" y="97"/>
                </a:lnTo>
                <a:lnTo>
                  <a:pt x="99" y="97"/>
                </a:lnTo>
                <a:lnTo>
                  <a:pt x="99" y="97"/>
                </a:lnTo>
                <a:lnTo>
                  <a:pt x="98" y="98"/>
                </a:lnTo>
                <a:lnTo>
                  <a:pt x="98" y="98"/>
                </a:lnTo>
                <a:lnTo>
                  <a:pt x="94" y="98"/>
                </a:lnTo>
                <a:lnTo>
                  <a:pt x="97" y="104"/>
                </a:lnTo>
                <a:lnTo>
                  <a:pt x="98" y="105"/>
                </a:lnTo>
                <a:lnTo>
                  <a:pt x="99" y="106"/>
                </a:lnTo>
                <a:lnTo>
                  <a:pt x="98" y="108"/>
                </a:lnTo>
                <a:lnTo>
                  <a:pt x="97" y="108"/>
                </a:lnTo>
                <a:lnTo>
                  <a:pt x="95" y="108"/>
                </a:lnTo>
                <a:lnTo>
                  <a:pt x="95" y="106"/>
                </a:lnTo>
                <a:lnTo>
                  <a:pt x="95" y="105"/>
                </a:lnTo>
                <a:lnTo>
                  <a:pt x="91" y="98"/>
                </a:lnTo>
                <a:lnTo>
                  <a:pt x="90" y="104"/>
                </a:lnTo>
                <a:lnTo>
                  <a:pt x="89" y="104"/>
                </a:lnTo>
                <a:lnTo>
                  <a:pt x="89" y="104"/>
                </a:lnTo>
                <a:lnTo>
                  <a:pt x="87" y="104"/>
                </a:lnTo>
                <a:lnTo>
                  <a:pt x="87" y="102"/>
                </a:lnTo>
                <a:lnTo>
                  <a:pt x="90" y="97"/>
                </a:lnTo>
                <a:lnTo>
                  <a:pt x="87" y="90"/>
                </a:lnTo>
                <a:lnTo>
                  <a:pt x="83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100"/>
                </a:lnTo>
                <a:lnTo>
                  <a:pt x="82" y="98"/>
                </a:lnTo>
                <a:lnTo>
                  <a:pt x="86" y="89"/>
                </a:lnTo>
                <a:lnTo>
                  <a:pt x="82" y="81"/>
                </a:lnTo>
                <a:lnTo>
                  <a:pt x="82" y="81"/>
                </a:lnTo>
                <a:lnTo>
                  <a:pt x="66" y="98"/>
                </a:lnTo>
                <a:lnTo>
                  <a:pt x="66" y="98"/>
                </a:lnTo>
                <a:lnTo>
                  <a:pt x="66" y="100"/>
                </a:lnTo>
                <a:lnTo>
                  <a:pt x="65" y="101"/>
                </a:lnTo>
                <a:lnTo>
                  <a:pt x="64" y="101"/>
                </a:lnTo>
                <a:lnTo>
                  <a:pt x="62" y="100"/>
                </a:lnTo>
                <a:lnTo>
                  <a:pt x="62" y="98"/>
                </a:lnTo>
                <a:lnTo>
                  <a:pt x="48" y="81"/>
                </a:lnTo>
                <a:lnTo>
                  <a:pt x="44" y="88"/>
                </a:lnTo>
                <a:lnTo>
                  <a:pt x="46" y="97"/>
                </a:lnTo>
                <a:lnTo>
                  <a:pt x="46" y="98"/>
                </a:lnTo>
                <a:lnTo>
                  <a:pt x="46" y="98"/>
                </a:lnTo>
                <a:lnTo>
                  <a:pt x="46" y="98"/>
                </a:lnTo>
                <a:lnTo>
                  <a:pt x="45" y="98"/>
                </a:lnTo>
                <a:lnTo>
                  <a:pt x="42" y="90"/>
                </a:lnTo>
                <a:lnTo>
                  <a:pt x="38" y="96"/>
                </a:lnTo>
                <a:lnTo>
                  <a:pt x="41" y="101"/>
                </a:lnTo>
                <a:lnTo>
                  <a:pt x="41" y="102"/>
                </a:lnTo>
                <a:lnTo>
                  <a:pt x="40" y="102"/>
                </a:lnTo>
                <a:lnTo>
                  <a:pt x="40" y="102"/>
                </a:lnTo>
                <a:lnTo>
                  <a:pt x="38" y="102"/>
                </a:lnTo>
                <a:lnTo>
                  <a:pt x="37" y="98"/>
                </a:lnTo>
                <a:lnTo>
                  <a:pt x="33" y="105"/>
                </a:lnTo>
                <a:lnTo>
                  <a:pt x="33" y="105"/>
                </a:lnTo>
                <a:lnTo>
                  <a:pt x="33" y="106"/>
                </a:lnTo>
                <a:lnTo>
                  <a:pt x="32" y="108"/>
                </a:lnTo>
                <a:lnTo>
                  <a:pt x="30" y="106"/>
                </a:lnTo>
                <a:lnTo>
                  <a:pt x="29" y="106"/>
                </a:lnTo>
                <a:lnTo>
                  <a:pt x="30" y="105"/>
                </a:lnTo>
                <a:lnTo>
                  <a:pt x="32" y="104"/>
                </a:lnTo>
                <a:lnTo>
                  <a:pt x="32" y="104"/>
                </a:lnTo>
                <a:lnTo>
                  <a:pt x="36" y="97"/>
                </a:lnTo>
                <a:lnTo>
                  <a:pt x="30" y="97"/>
                </a:lnTo>
                <a:lnTo>
                  <a:pt x="30" y="97"/>
                </a:lnTo>
                <a:lnTo>
                  <a:pt x="30" y="97"/>
                </a:lnTo>
                <a:lnTo>
                  <a:pt x="30" y="96"/>
                </a:lnTo>
                <a:lnTo>
                  <a:pt x="30" y="96"/>
                </a:lnTo>
                <a:lnTo>
                  <a:pt x="37" y="96"/>
                </a:lnTo>
                <a:lnTo>
                  <a:pt x="40" y="89"/>
                </a:lnTo>
                <a:lnTo>
                  <a:pt x="32" y="89"/>
                </a:lnTo>
                <a:lnTo>
                  <a:pt x="30" y="89"/>
                </a:lnTo>
                <a:lnTo>
                  <a:pt x="30" y="89"/>
                </a:lnTo>
                <a:lnTo>
                  <a:pt x="30" y="88"/>
                </a:lnTo>
                <a:lnTo>
                  <a:pt x="32" y="88"/>
                </a:lnTo>
                <a:lnTo>
                  <a:pt x="41" y="88"/>
                </a:lnTo>
                <a:lnTo>
                  <a:pt x="45" y="80"/>
                </a:lnTo>
                <a:lnTo>
                  <a:pt x="25" y="77"/>
                </a:lnTo>
                <a:lnTo>
                  <a:pt x="25" y="77"/>
                </a:lnTo>
                <a:lnTo>
                  <a:pt x="24" y="77"/>
                </a:lnTo>
                <a:lnTo>
                  <a:pt x="22" y="77"/>
                </a:lnTo>
                <a:lnTo>
                  <a:pt x="22" y="76"/>
                </a:lnTo>
                <a:lnTo>
                  <a:pt x="22" y="75"/>
                </a:lnTo>
                <a:lnTo>
                  <a:pt x="24" y="75"/>
                </a:lnTo>
                <a:lnTo>
                  <a:pt x="24" y="75"/>
                </a:lnTo>
                <a:lnTo>
                  <a:pt x="33" y="55"/>
                </a:lnTo>
                <a:lnTo>
                  <a:pt x="25" y="55"/>
                </a:lnTo>
                <a:lnTo>
                  <a:pt x="20" y="63"/>
                </a:lnTo>
                <a:lnTo>
                  <a:pt x="20" y="64"/>
                </a:lnTo>
                <a:lnTo>
                  <a:pt x="18" y="64"/>
                </a:lnTo>
                <a:lnTo>
                  <a:pt x="18" y="63"/>
                </a:lnTo>
                <a:lnTo>
                  <a:pt x="18" y="63"/>
                </a:lnTo>
                <a:lnTo>
                  <a:pt x="24" y="55"/>
                </a:lnTo>
                <a:lnTo>
                  <a:pt x="17" y="55"/>
                </a:lnTo>
                <a:lnTo>
                  <a:pt x="13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2" y="59"/>
                </a:lnTo>
                <a:lnTo>
                  <a:pt x="14" y="55"/>
                </a:lnTo>
                <a:lnTo>
                  <a:pt x="4" y="55"/>
                </a:lnTo>
                <a:lnTo>
                  <a:pt x="2" y="55"/>
                </a:lnTo>
                <a:lnTo>
                  <a:pt x="2" y="56"/>
                </a:lnTo>
                <a:lnTo>
                  <a:pt x="1" y="55"/>
                </a:lnTo>
                <a:lnTo>
                  <a:pt x="0" y="53"/>
                </a:lnTo>
                <a:lnTo>
                  <a:pt x="1" y="52"/>
                </a:lnTo>
                <a:lnTo>
                  <a:pt x="2" y="52"/>
                </a:lnTo>
                <a:lnTo>
                  <a:pt x="2" y="52"/>
                </a:lnTo>
                <a:lnTo>
                  <a:pt x="4" y="52"/>
                </a:lnTo>
                <a:lnTo>
                  <a:pt x="14" y="52"/>
                </a:lnTo>
                <a:lnTo>
                  <a:pt x="12" y="49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3" y="48"/>
                </a:lnTo>
                <a:lnTo>
                  <a:pt x="17" y="52"/>
                </a:lnTo>
                <a:lnTo>
                  <a:pt x="24" y="52"/>
                </a:lnTo>
                <a:lnTo>
                  <a:pt x="18" y="47"/>
                </a:lnTo>
                <a:lnTo>
                  <a:pt x="18" y="45"/>
                </a:lnTo>
                <a:lnTo>
                  <a:pt x="18" y="45"/>
                </a:lnTo>
                <a:lnTo>
                  <a:pt x="20" y="44"/>
                </a:lnTo>
                <a:lnTo>
                  <a:pt x="20" y="45"/>
                </a:lnTo>
                <a:lnTo>
                  <a:pt x="25" y="52"/>
                </a:lnTo>
                <a:lnTo>
                  <a:pt x="32" y="52"/>
                </a:lnTo>
                <a:lnTo>
                  <a:pt x="25" y="32"/>
                </a:lnTo>
                <a:lnTo>
                  <a:pt x="24" y="31"/>
                </a:lnTo>
                <a:lnTo>
                  <a:pt x="24" y="29"/>
                </a:lnTo>
                <a:lnTo>
                  <a:pt x="24" y="28"/>
                </a:lnTo>
                <a:lnTo>
                  <a:pt x="25" y="28"/>
                </a:lnTo>
                <a:lnTo>
                  <a:pt x="26" y="28"/>
                </a:lnTo>
                <a:lnTo>
                  <a:pt x="26" y="29"/>
                </a:lnTo>
                <a:lnTo>
                  <a:pt x="48" y="25"/>
                </a:lnTo>
                <a:lnTo>
                  <a:pt x="45" y="20"/>
                </a:lnTo>
                <a:lnTo>
                  <a:pt x="34" y="19"/>
                </a:lnTo>
                <a:lnTo>
                  <a:pt x="34" y="17"/>
                </a:lnTo>
                <a:lnTo>
                  <a:pt x="34" y="17"/>
                </a:lnTo>
                <a:lnTo>
                  <a:pt x="34" y="16"/>
                </a:lnTo>
                <a:lnTo>
                  <a:pt x="34" y="16"/>
                </a:lnTo>
                <a:lnTo>
                  <a:pt x="44" y="17"/>
                </a:lnTo>
                <a:lnTo>
                  <a:pt x="41" y="11"/>
                </a:lnTo>
                <a:lnTo>
                  <a:pt x="34" y="11"/>
                </a:lnTo>
                <a:lnTo>
                  <a:pt x="34" y="11"/>
                </a:lnTo>
                <a:lnTo>
                  <a:pt x="34" y="9"/>
                </a:lnTo>
                <a:lnTo>
                  <a:pt x="34" y="9"/>
                </a:lnTo>
                <a:lnTo>
                  <a:pt x="34" y="8"/>
                </a:lnTo>
                <a:lnTo>
                  <a:pt x="40" y="9"/>
                </a:lnTo>
                <a:lnTo>
                  <a:pt x="37" y="4"/>
                </a:lnTo>
                <a:lnTo>
                  <a:pt x="36" y="3"/>
                </a:lnTo>
                <a:lnTo>
                  <a:pt x="36" y="1"/>
                </a:lnTo>
                <a:lnTo>
                  <a:pt x="36" y="0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7506"/>
          <p:cNvSpPr>
            <a:spLocks noEditPoints="1"/>
          </p:cNvSpPr>
          <p:nvPr/>
        </p:nvSpPr>
        <p:spPr bwMode="auto">
          <a:xfrm>
            <a:off x="336354" y="638369"/>
            <a:ext cx="961406" cy="986483"/>
          </a:xfrm>
          <a:custGeom>
            <a:gdLst>
              <a:gd fmla="*/ 61 w 115" name="T0"/>
              <a:gd fmla="*/ 99 h 118" name="T1"/>
              <a:gd fmla="*/ 56 w 115" name="T2"/>
              <a:gd fmla="*/ 106 h 118" name="T3"/>
              <a:gd fmla="*/ 52 w 115" name="T4"/>
              <a:gd fmla="*/ 97 h 118" name="T5"/>
              <a:gd fmla="*/ 40 w 115" name="T6"/>
              <a:gd fmla="*/ 90 h 118" name="T7"/>
              <a:gd fmla="*/ 71 w 115" name="T8"/>
              <a:gd fmla="*/ 86 h 118" name="T9"/>
              <a:gd fmla="*/ 41 w 115" name="T10"/>
              <a:gd fmla="*/ 85 h 118" name="T11"/>
              <a:gd fmla="*/ 40 w 115" name="T12"/>
              <a:gd fmla="*/ 84 h 118" name="T13"/>
              <a:gd fmla="*/ 92 w 115" name="T14"/>
              <a:gd fmla="*/ 61 h 118" name="T15"/>
              <a:gd fmla="*/ 92 w 115" name="T16"/>
              <a:gd fmla="*/ 73 h 118" name="T17"/>
              <a:gd fmla="*/ 99 w 115" name="T18"/>
              <a:gd fmla="*/ 81 h 118" name="T19"/>
              <a:gd fmla="*/ 91 w 115" name="T20"/>
              <a:gd fmla="*/ 82 h 118" name="T21"/>
              <a:gd fmla="*/ 77 w 115" name="T22"/>
              <a:gd fmla="*/ 72 h 118" name="T23"/>
              <a:gd fmla="*/ 20 w 115" name="T24"/>
              <a:gd fmla="*/ 60 h 118" name="T25"/>
              <a:gd fmla="*/ 30 w 115" name="T26"/>
              <a:gd fmla="*/ 76 h 118" name="T27"/>
              <a:gd fmla="*/ 23 w 115" name="T28"/>
              <a:gd fmla="*/ 84 h 118" name="T29"/>
              <a:gd fmla="*/ 15 w 115" name="T30"/>
              <a:gd fmla="*/ 82 h 118" name="T31"/>
              <a:gd fmla="*/ 20 w 115" name="T32"/>
              <a:gd fmla="*/ 73 h 118" name="T33"/>
              <a:gd fmla="*/ 22 w 115" name="T34"/>
              <a:gd fmla="*/ 60 h 118" name="T35"/>
              <a:gd fmla="*/ 57 w 115" name="T36"/>
              <a:gd fmla="*/ 70 h 118" name="T37"/>
              <a:gd fmla="*/ 61 w 115" name="T38"/>
              <a:gd fmla="*/ 66 h 118" name="T39"/>
              <a:gd fmla="*/ 68 w 115" name="T40"/>
              <a:gd fmla="*/ 64 h 118" name="T41"/>
              <a:gd fmla="*/ 55 w 115" name="T42"/>
              <a:gd fmla="*/ 60 h 118" name="T43"/>
              <a:gd fmla="*/ 53 w 115" name="T44"/>
              <a:gd fmla="*/ 64 h 118" name="T45"/>
              <a:gd fmla="*/ 68 w 115" name="T46"/>
              <a:gd fmla="*/ 61 h 118" name="T47"/>
              <a:gd fmla="*/ 44 w 115" name="T48"/>
              <a:gd fmla="*/ 60 h 118" name="T49"/>
              <a:gd fmla="*/ 48 w 115" name="T50"/>
              <a:gd fmla="*/ 58 h 118" name="T51"/>
              <a:gd fmla="*/ 53 w 115" name="T52"/>
              <a:gd fmla="*/ 54 h 118" name="T53"/>
              <a:gd fmla="*/ 61 w 115" name="T54"/>
              <a:gd fmla="*/ 56 h 118" name="T55"/>
              <a:gd fmla="*/ 55 w 115" name="T56"/>
              <a:gd fmla="*/ 52 h 118" name="T57"/>
              <a:gd fmla="*/ 56 w 115" name="T58"/>
              <a:gd fmla="*/ 48 h 118" name="T59"/>
              <a:gd fmla="*/ 75 w 115" name="T60"/>
              <a:gd fmla="*/ 50 h 118" name="T61"/>
              <a:gd fmla="*/ 47 w 115" name="T62"/>
              <a:gd fmla="*/ 52 h 118" name="T63"/>
              <a:gd fmla="*/ 59 w 115" name="T64"/>
              <a:gd fmla="*/ 46 h 118" name="T65"/>
              <a:gd fmla="*/ 79 w 115" name="T66"/>
              <a:gd fmla="*/ 30 h 118" name="T67"/>
              <a:gd fmla="*/ 87 w 115" name="T68"/>
              <a:gd fmla="*/ 37 h 118" name="T69"/>
              <a:gd fmla="*/ 93 w 115" name="T70"/>
              <a:gd fmla="*/ 40 h 118" name="T71"/>
              <a:gd fmla="*/ 96 w 115" name="T72"/>
              <a:gd fmla="*/ 45 h 118" name="T73"/>
              <a:gd fmla="*/ 79 w 115" name="T74"/>
              <a:gd fmla="*/ 50 h 118" name="T75"/>
              <a:gd fmla="*/ 38 w 115" name="T76"/>
              <a:gd fmla="*/ 26 h 118" name="T77"/>
              <a:gd fmla="*/ 23 w 115" name="T78"/>
              <a:gd fmla="*/ 46 h 118" name="T79"/>
              <a:gd fmla="*/ 18 w 115" name="T80"/>
              <a:gd fmla="*/ 41 h 118" name="T81"/>
              <a:gd fmla="*/ 22 w 115" name="T82"/>
              <a:gd fmla="*/ 34 h 118" name="T83"/>
              <a:gd fmla="*/ 30 w 115" name="T84"/>
              <a:gd fmla="*/ 36 h 118" name="T85"/>
              <a:gd fmla="*/ 57 w 115" name="T86"/>
              <a:gd fmla="*/ 4 h 118" name="T87"/>
              <a:gd fmla="*/ 51 w 115" name="T88"/>
              <a:gd fmla="*/ 22 h 118" name="T89"/>
              <a:gd fmla="*/ 57 w 115" name="T90"/>
              <a:gd fmla="*/ 18 h 118" name="T91"/>
              <a:gd fmla="*/ 63 w 115" name="T92"/>
              <a:gd fmla="*/ 17 h 118" name="T93"/>
              <a:gd fmla="*/ 59 w 115" name="T94"/>
              <a:gd fmla="*/ 28 h 118" name="T95"/>
              <a:gd fmla="*/ 57 w 115" name="T96"/>
              <a:gd fmla="*/ 0 h 118" name="T97"/>
              <a:gd fmla="*/ 85 w 115" name="T98"/>
              <a:gd fmla="*/ 11 h 118" name="T99"/>
              <a:gd fmla="*/ 108 w 115" name="T100"/>
              <a:gd fmla="*/ 30 h 118" name="T101"/>
              <a:gd fmla="*/ 109 w 115" name="T102"/>
              <a:gd fmla="*/ 54 h 118" name="T103"/>
              <a:gd fmla="*/ 99 w 115" name="T104"/>
              <a:gd fmla="*/ 60 h 118" name="T105"/>
              <a:gd fmla="*/ 84 w 115" name="T106"/>
              <a:gd fmla="*/ 97 h 118" name="T107"/>
              <a:gd fmla="*/ 80 w 115" name="T108"/>
              <a:gd fmla="*/ 101 h 118" name="T109"/>
              <a:gd fmla="*/ 36 w 115" name="T110"/>
              <a:gd fmla="*/ 93 h 118" name="T111"/>
              <a:gd fmla="*/ 24 w 115" name="T112"/>
              <a:gd fmla="*/ 99 h 118" name="T113"/>
              <a:gd fmla="*/ 4 w 115" name="T114"/>
              <a:gd fmla="*/ 85 h 118" name="T115"/>
              <a:gd fmla="*/ 0 w 115" name="T116"/>
              <a:gd fmla="*/ 60 h 118" name="T117"/>
              <a:gd fmla="*/ 6 w 115" name="T118"/>
              <a:gd fmla="*/ 29 h 118" name="T119"/>
              <a:gd fmla="*/ 27 w 115" name="T120"/>
              <a:gd fmla="*/ 16 h 118" name="T121"/>
              <a:gd fmla="*/ 55 w 115" name="T122"/>
              <a:gd fmla="*/ 3 h 11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8" w="115">
                <a:moveTo>
                  <a:pt x="59" y="82"/>
                </a:moveTo>
                <a:lnTo>
                  <a:pt x="59" y="90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3" y="97"/>
                </a:lnTo>
                <a:lnTo>
                  <a:pt x="63" y="96"/>
                </a:lnTo>
                <a:lnTo>
                  <a:pt x="59" y="93"/>
                </a:lnTo>
                <a:lnTo>
                  <a:pt x="59" y="97"/>
                </a:lnTo>
                <a:lnTo>
                  <a:pt x="61" y="99"/>
                </a:lnTo>
                <a:lnTo>
                  <a:pt x="61" y="99"/>
                </a:lnTo>
                <a:lnTo>
                  <a:pt x="61" y="101"/>
                </a:lnTo>
                <a:lnTo>
                  <a:pt x="61" y="101"/>
                </a:lnTo>
                <a:lnTo>
                  <a:pt x="60" y="101"/>
                </a:lnTo>
                <a:lnTo>
                  <a:pt x="59" y="99"/>
                </a:lnTo>
                <a:lnTo>
                  <a:pt x="59" y="106"/>
                </a:lnTo>
                <a:lnTo>
                  <a:pt x="57" y="106"/>
                </a:lnTo>
                <a:lnTo>
                  <a:pt x="57" y="106"/>
                </a:lnTo>
                <a:lnTo>
                  <a:pt x="57" y="106"/>
                </a:lnTo>
                <a:lnTo>
                  <a:pt x="56" y="106"/>
                </a:lnTo>
                <a:lnTo>
                  <a:pt x="56" y="106"/>
                </a:lnTo>
                <a:lnTo>
                  <a:pt x="56" y="99"/>
                </a:lnTo>
                <a:lnTo>
                  <a:pt x="53" y="101"/>
                </a:lnTo>
                <a:lnTo>
                  <a:pt x="53" y="101"/>
                </a:lnTo>
                <a:lnTo>
                  <a:pt x="52" y="101"/>
                </a:lnTo>
                <a:lnTo>
                  <a:pt x="52" y="99"/>
                </a:lnTo>
                <a:lnTo>
                  <a:pt x="52" y="99"/>
                </a:lnTo>
                <a:lnTo>
                  <a:pt x="56" y="97"/>
                </a:lnTo>
                <a:lnTo>
                  <a:pt x="56" y="93"/>
                </a:lnTo>
                <a:lnTo>
                  <a:pt x="52" y="97"/>
                </a:lnTo>
                <a:lnTo>
                  <a:pt x="51" y="97"/>
                </a:lnTo>
                <a:lnTo>
                  <a:pt x="49" y="96"/>
                </a:lnTo>
                <a:lnTo>
                  <a:pt x="49" y="96"/>
                </a:lnTo>
                <a:lnTo>
                  <a:pt x="51" y="94"/>
                </a:lnTo>
                <a:lnTo>
                  <a:pt x="56" y="90"/>
                </a:lnTo>
                <a:lnTo>
                  <a:pt x="56" y="82"/>
                </a:lnTo>
                <a:lnTo>
                  <a:pt x="43" y="88"/>
                </a:lnTo>
                <a:lnTo>
                  <a:pt x="41" y="89"/>
                </a:lnTo>
                <a:lnTo>
                  <a:pt x="41" y="89"/>
                </a:lnTo>
                <a:lnTo>
                  <a:pt x="40" y="90"/>
                </a:lnTo>
                <a:lnTo>
                  <a:pt x="39" y="90"/>
                </a:lnTo>
                <a:lnTo>
                  <a:pt x="38" y="92"/>
                </a:lnTo>
                <a:lnTo>
                  <a:pt x="56" y="114"/>
                </a:lnTo>
                <a:lnTo>
                  <a:pt x="57" y="114"/>
                </a:lnTo>
                <a:lnTo>
                  <a:pt x="57" y="114"/>
                </a:lnTo>
                <a:lnTo>
                  <a:pt x="77" y="92"/>
                </a:lnTo>
                <a:lnTo>
                  <a:pt x="76" y="89"/>
                </a:lnTo>
                <a:lnTo>
                  <a:pt x="73" y="89"/>
                </a:lnTo>
                <a:lnTo>
                  <a:pt x="72" y="88"/>
                </a:lnTo>
                <a:lnTo>
                  <a:pt x="71" y="86"/>
                </a:lnTo>
                <a:lnTo>
                  <a:pt x="59" y="82"/>
                </a:lnTo>
                <a:close/>
                <a:moveTo>
                  <a:pt x="64" y="69"/>
                </a:moveTo>
                <a:lnTo>
                  <a:pt x="61" y="70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51" y="70"/>
                </a:lnTo>
                <a:lnTo>
                  <a:pt x="41" y="84"/>
                </a:lnTo>
                <a:lnTo>
                  <a:pt x="41" y="85"/>
                </a:lnTo>
                <a:lnTo>
                  <a:pt x="41" y="85"/>
                </a:lnTo>
                <a:lnTo>
                  <a:pt x="57" y="80"/>
                </a:lnTo>
                <a:lnTo>
                  <a:pt x="72" y="84"/>
                </a:lnTo>
                <a:lnTo>
                  <a:pt x="72" y="84"/>
                </a:lnTo>
                <a:lnTo>
                  <a:pt x="64" y="69"/>
                </a:lnTo>
                <a:lnTo>
                  <a:pt x="64" y="69"/>
                </a:lnTo>
                <a:close/>
                <a:moveTo>
                  <a:pt x="28" y="60"/>
                </a:moveTo>
                <a:lnTo>
                  <a:pt x="28" y="61"/>
                </a:lnTo>
                <a:lnTo>
                  <a:pt x="39" y="69"/>
                </a:lnTo>
                <a:lnTo>
                  <a:pt x="39" y="84"/>
                </a:lnTo>
                <a:lnTo>
                  <a:pt x="40" y="84"/>
                </a:lnTo>
                <a:lnTo>
                  <a:pt x="48" y="69"/>
                </a:lnTo>
                <a:lnTo>
                  <a:pt x="48" y="69"/>
                </a:lnTo>
                <a:lnTo>
                  <a:pt x="47" y="66"/>
                </a:lnTo>
                <a:lnTo>
                  <a:pt x="44" y="64"/>
                </a:lnTo>
                <a:lnTo>
                  <a:pt x="44" y="61"/>
                </a:lnTo>
                <a:lnTo>
                  <a:pt x="44" y="61"/>
                </a:lnTo>
                <a:lnTo>
                  <a:pt x="44" y="61"/>
                </a:lnTo>
                <a:lnTo>
                  <a:pt x="28" y="60"/>
                </a:lnTo>
                <a:close/>
                <a:moveTo>
                  <a:pt x="92" y="60"/>
                </a:moveTo>
                <a:lnTo>
                  <a:pt x="92" y="61"/>
                </a:lnTo>
                <a:lnTo>
                  <a:pt x="91" y="62"/>
                </a:lnTo>
                <a:lnTo>
                  <a:pt x="89" y="62"/>
                </a:lnTo>
                <a:lnTo>
                  <a:pt x="87" y="62"/>
                </a:lnTo>
                <a:lnTo>
                  <a:pt x="77" y="69"/>
                </a:lnTo>
                <a:lnTo>
                  <a:pt x="85" y="73"/>
                </a:lnTo>
                <a:lnTo>
                  <a:pt x="91" y="70"/>
                </a:lnTo>
                <a:lnTo>
                  <a:pt x="92" y="70"/>
                </a:lnTo>
                <a:lnTo>
                  <a:pt x="92" y="72"/>
                </a:lnTo>
                <a:lnTo>
                  <a:pt x="92" y="72"/>
                </a:lnTo>
                <a:lnTo>
                  <a:pt x="92" y="73"/>
                </a:lnTo>
                <a:lnTo>
                  <a:pt x="87" y="74"/>
                </a:lnTo>
                <a:lnTo>
                  <a:pt x="91" y="77"/>
                </a:lnTo>
                <a:lnTo>
                  <a:pt x="95" y="74"/>
                </a:lnTo>
                <a:lnTo>
                  <a:pt x="95" y="74"/>
                </a:lnTo>
                <a:lnTo>
                  <a:pt x="96" y="76"/>
                </a:lnTo>
                <a:lnTo>
                  <a:pt x="96" y="76"/>
                </a:lnTo>
                <a:lnTo>
                  <a:pt x="95" y="77"/>
                </a:lnTo>
                <a:lnTo>
                  <a:pt x="93" y="78"/>
                </a:lnTo>
                <a:lnTo>
                  <a:pt x="99" y="81"/>
                </a:lnTo>
                <a:lnTo>
                  <a:pt x="99" y="81"/>
                </a:lnTo>
                <a:lnTo>
                  <a:pt x="99" y="82"/>
                </a:lnTo>
                <a:lnTo>
                  <a:pt x="97" y="82"/>
                </a:lnTo>
                <a:lnTo>
                  <a:pt x="97" y="82"/>
                </a:lnTo>
                <a:lnTo>
                  <a:pt x="92" y="80"/>
                </a:lnTo>
                <a:lnTo>
                  <a:pt x="92" y="82"/>
                </a:lnTo>
                <a:lnTo>
                  <a:pt x="92" y="84"/>
                </a:lnTo>
                <a:lnTo>
                  <a:pt x="91" y="84"/>
                </a:lnTo>
                <a:lnTo>
                  <a:pt x="91" y="84"/>
                </a:lnTo>
                <a:lnTo>
                  <a:pt x="91" y="84"/>
                </a:lnTo>
                <a:lnTo>
                  <a:pt x="91" y="82"/>
                </a:lnTo>
                <a:lnTo>
                  <a:pt x="89" y="78"/>
                </a:lnTo>
                <a:lnTo>
                  <a:pt x="87" y="77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5" y="84"/>
                </a:lnTo>
                <a:lnTo>
                  <a:pt x="85" y="84"/>
                </a:lnTo>
                <a:lnTo>
                  <a:pt x="84" y="82"/>
                </a:lnTo>
                <a:lnTo>
                  <a:pt x="84" y="76"/>
                </a:lnTo>
                <a:lnTo>
                  <a:pt x="77" y="72"/>
                </a:lnTo>
                <a:lnTo>
                  <a:pt x="76" y="82"/>
                </a:lnTo>
                <a:lnTo>
                  <a:pt x="77" y="84"/>
                </a:lnTo>
                <a:lnTo>
                  <a:pt x="79" y="85"/>
                </a:lnTo>
                <a:lnTo>
                  <a:pt x="77" y="88"/>
                </a:lnTo>
                <a:lnTo>
                  <a:pt x="79" y="90"/>
                </a:lnTo>
                <a:lnTo>
                  <a:pt x="108" y="85"/>
                </a:lnTo>
                <a:lnTo>
                  <a:pt x="108" y="84"/>
                </a:lnTo>
                <a:lnTo>
                  <a:pt x="96" y="60"/>
                </a:lnTo>
                <a:lnTo>
                  <a:pt x="92" y="60"/>
                </a:lnTo>
                <a:close/>
                <a:moveTo>
                  <a:pt x="20" y="60"/>
                </a:moveTo>
                <a:lnTo>
                  <a:pt x="8" y="85"/>
                </a:lnTo>
                <a:lnTo>
                  <a:pt x="8" y="85"/>
                </a:lnTo>
                <a:lnTo>
                  <a:pt x="36" y="90"/>
                </a:lnTo>
                <a:lnTo>
                  <a:pt x="36" y="89"/>
                </a:lnTo>
                <a:lnTo>
                  <a:pt x="36" y="89"/>
                </a:lnTo>
                <a:lnTo>
                  <a:pt x="36" y="86"/>
                </a:lnTo>
                <a:lnTo>
                  <a:pt x="36" y="85"/>
                </a:lnTo>
                <a:lnTo>
                  <a:pt x="38" y="84"/>
                </a:lnTo>
                <a:lnTo>
                  <a:pt x="36" y="72"/>
                </a:lnTo>
                <a:lnTo>
                  <a:pt x="30" y="76"/>
                </a:lnTo>
                <a:lnTo>
                  <a:pt x="30" y="82"/>
                </a:lnTo>
                <a:lnTo>
                  <a:pt x="28" y="84"/>
                </a:lnTo>
                <a:lnTo>
                  <a:pt x="28" y="84"/>
                </a:lnTo>
                <a:lnTo>
                  <a:pt x="28" y="84"/>
                </a:lnTo>
                <a:lnTo>
                  <a:pt x="27" y="82"/>
                </a:lnTo>
                <a:lnTo>
                  <a:pt x="27" y="82"/>
                </a:lnTo>
                <a:lnTo>
                  <a:pt x="27" y="77"/>
                </a:lnTo>
                <a:lnTo>
                  <a:pt x="24" y="80"/>
                </a:lnTo>
                <a:lnTo>
                  <a:pt x="24" y="84"/>
                </a:lnTo>
                <a:lnTo>
                  <a:pt x="23" y="84"/>
                </a:lnTo>
                <a:lnTo>
                  <a:pt x="23" y="85"/>
                </a:lnTo>
                <a:lnTo>
                  <a:pt x="23" y="85"/>
                </a:lnTo>
                <a:lnTo>
                  <a:pt x="22" y="84"/>
                </a:lnTo>
                <a:lnTo>
                  <a:pt x="22" y="84"/>
                </a:lnTo>
                <a:lnTo>
                  <a:pt x="22" y="81"/>
                </a:lnTo>
                <a:lnTo>
                  <a:pt x="16" y="84"/>
                </a:lnTo>
                <a:lnTo>
                  <a:pt x="16" y="85"/>
                </a:lnTo>
                <a:lnTo>
                  <a:pt x="15" y="84"/>
                </a:lnTo>
                <a:lnTo>
                  <a:pt x="15" y="84"/>
                </a:lnTo>
                <a:lnTo>
                  <a:pt x="15" y="82"/>
                </a:lnTo>
                <a:lnTo>
                  <a:pt x="20" y="78"/>
                </a:lnTo>
                <a:lnTo>
                  <a:pt x="18" y="78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9" y="76"/>
                </a:lnTo>
                <a:lnTo>
                  <a:pt x="23" y="77"/>
                </a:lnTo>
                <a:lnTo>
                  <a:pt x="26" y="76"/>
                </a:lnTo>
                <a:lnTo>
                  <a:pt x="20" y="73"/>
                </a:lnTo>
                <a:lnTo>
                  <a:pt x="20" y="73"/>
                </a:lnTo>
                <a:lnTo>
                  <a:pt x="20" y="72"/>
                </a:lnTo>
                <a:lnTo>
                  <a:pt x="20" y="72"/>
                </a:lnTo>
                <a:lnTo>
                  <a:pt x="22" y="70"/>
                </a:lnTo>
                <a:lnTo>
                  <a:pt x="28" y="73"/>
                </a:lnTo>
                <a:lnTo>
                  <a:pt x="35" y="69"/>
                </a:lnTo>
                <a:lnTo>
                  <a:pt x="27" y="62"/>
                </a:lnTo>
                <a:lnTo>
                  <a:pt x="26" y="62"/>
                </a:lnTo>
                <a:lnTo>
                  <a:pt x="24" y="62"/>
                </a:lnTo>
                <a:lnTo>
                  <a:pt x="23" y="61"/>
                </a:lnTo>
                <a:lnTo>
                  <a:pt x="22" y="60"/>
                </a:lnTo>
                <a:lnTo>
                  <a:pt x="20" y="60"/>
                </a:lnTo>
                <a:close/>
                <a:moveTo>
                  <a:pt x="56" y="60"/>
                </a:moveTo>
                <a:lnTo>
                  <a:pt x="56" y="61"/>
                </a:lnTo>
                <a:lnTo>
                  <a:pt x="56" y="62"/>
                </a:lnTo>
                <a:lnTo>
                  <a:pt x="55" y="64"/>
                </a:lnTo>
                <a:lnTo>
                  <a:pt x="55" y="66"/>
                </a:lnTo>
                <a:lnTo>
                  <a:pt x="55" y="69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0"/>
                </a:lnTo>
                <a:lnTo>
                  <a:pt x="57" y="69"/>
                </a:lnTo>
                <a:lnTo>
                  <a:pt x="57" y="68"/>
                </a:lnTo>
                <a:lnTo>
                  <a:pt x="57" y="64"/>
                </a:lnTo>
                <a:lnTo>
                  <a:pt x="56" y="60"/>
                </a:lnTo>
                <a:close/>
                <a:moveTo>
                  <a:pt x="57" y="60"/>
                </a:moveTo>
                <a:lnTo>
                  <a:pt x="57" y="61"/>
                </a:lnTo>
                <a:lnTo>
                  <a:pt x="59" y="62"/>
                </a:lnTo>
                <a:lnTo>
                  <a:pt x="60" y="65"/>
                </a:lnTo>
                <a:lnTo>
                  <a:pt x="61" y="66"/>
                </a:lnTo>
                <a:lnTo>
                  <a:pt x="63" y="68"/>
                </a:lnTo>
                <a:lnTo>
                  <a:pt x="65" y="68"/>
                </a:lnTo>
                <a:lnTo>
                  <a:pt x="65" y="68"/>
                </a:lnTo>
                <a:lnTo>
                  <a:pt x="65" y="66"/>
                </a:lnTo>
                <a:lnTo>
                  <a:pt x="64" y="65"/>
                </a:lnTo>
                <a:lnTo>
                  <a:pt x="63" y="64"/>
                </a:lnTo>
                <a:lnTo>
                  <a:pt x="61" y="62"/>
                </a:lnTo>
                <a:lnTo>
                  <a:pt x="57" y="60"/>
                </a:lnTo>
                <a:close/>
                <a:moveTo>
                  <a:pt x="69" y="60"/>
                </a:moveTo>
                <a:lnTo>
                  <a:pt x="68" y="64"/>
                </a:lnTo>
                <a:lnTo>
                  <a:pt x="65" y="68"/>
                </a:lnTo>
                <a:lnTo>
                  <a:pt x="67" y="68"/>
                </a:lnTo>
                <a:lnTo>
                  <a:pt x="75" y="82"/>
                </a:lnTo>
                <a:lnTo>
                  <a:pt x="75" y="69"/>
                </a:lnTo>
                <a:lnTo>
                  <a:pt x="85" y="61"/>
                </a:lnTo>
                <a:lnTo>
                  <a:pt x="85" y="60"/>
                </a:lnTo>
                <a:lnTo>
                  <a:pt x="71" y="60"/>
                </a:lnTo>
                <a:lnTo>
                  <a:pt x="69" y="60"/>
                </a:lnTo>
                <a:close/>
                <a:moveTo>
                  <a:pt x="56" y="60"/>
                </a:moveTo>
                <a:lnTo>
                  <a:pt x="55" y="60"/>
                </a:lnTo>
                <a:lnTo>
                  <a:pt x="53" y="61"/>
                </a:lnTo>
                <a:lnTo>
                  <a:pt x="51" y="62"/>
                </a:lnTo>
                <a:lnTo>
                  <a:pt x="49" y="64"/>
                </a:lnTo>
                <a:lnTo>
                  <a:pt x="48" y="65"/>
                </a:lnTo>
                <a:lnTo>
                  <a:pt x="48" y="68"/>
                </a:lnTo>
                <a:lnTo>
                  <a:pt x="48" y="68"/>
                </a:lnTo>
                <a:lnTo>
                  <a:pt x="49" y="68"/>
                </a:lnTo>
                <a:lnTo>
                  <a:pt x="51" y="68"/>
                </a:lnTo>
                <a:lnTo>
                  <a:pt x="52" y="66"/>
                </a:lnTo>
                <a:lnTo>
                  <a:pt x="53" y="64"/>
                </a:lnTo>
                <a:lnTo>
                  <a:pt x="56" y="60"/>
                </a:lnTo>
                <a:close/>
                <a:moveTo>
                  <a:pt x="65" y="58"/>
                </a:moveTo>
                <a:lnTo>
                  <a:pt x="61" y="58"/>
                </a:lnTo>
                <a:lnTo>
                  <a:pt x="57" y="60"/>
                </a:lnTo>
                <a:lnTo>
                  <a:pt x="59" y="60"/>
                </a:lnTo>
                <a:lnTo>
                  <a:pt x="60" y="60"/>
                </a:lnTo>
                <a:lnTo>
                  <a:pt x="61" y="61"/>
                </a:lnTo>
                <a:lnTo>
                  <a:pt x="64" y="61"/>
                </a:lnTo>
                <a:lnTo>
                  <a:pt x="65" y="61"/>
                </a:lnTo>
                <a:lnTo>
                  <a:pt x="68" y="61"/>
                </a:lnTo>
                <a:lnTo>
                  <a:pt x="68" y="60"/>
                </a:lnTo>
                <a:lnTo>
                  <a:pt x="68" y="58"/>
                </a:lnTo>
                <a:lnTo>
                  <a:pt x="68" y="58"/>
                </a:lnTo>
                <a:lnTo>
                  <a:pt x="67" y="58"/>
                </a:lnTo>
                <a:lnTo>
                  <a:pt x="65" y="58"/>
                </a:lnTo>
                <a:close/>
                <a:moveTo>
                  <a:pt x="48" y="58"/>
                </a:moveTo>
                <a:lnTo>
                  <a:pt x="47" y="58"/>
                </a:lnTo>
                <a:lnTo>
                  <a:pt x="45" y="58"/>
                </a:lnTo>
                <a:lnTo>
                  <a:pt x="44" y="60"/>
                </a:lnTo>
                <a:lnTo>
                  <a:pt x="44" y="60"/>
                </a:lnTo>
                <a:lnTo>
                  <a:pt x="44" y="60"/>
                </a:lnTo>
                <a:lnTo>
                  <a:pt x="45" y="61"/>
                </a:lnTo>
                <a:lnTo>
                  <a:pt x="47" y="61"/>
                </a:lnTo>
                <a:lnTo>
                  <a:pt x="49" y="61"/>
                </a:lnTo>
                <a:lnTo>
                  <a:pt x="52" y="61"/>
                </a:lnTo>
                <a:lnTo>
                  <a:pt x="53" y="60"/>
                </a:lnTo>
                <a:lnTo>
                  <a:pt x="55" y="60"/>
                </a:lnTo>
                <a:lnTo>
                  <a:pt x="55" y="60"/>
                </a:lnTo>
                <a:lnTo>
                  <a:pt x="51" y="58"/>
                </a:lnTo>
                <a:lnTo>
                  <a:pt x="48" y="58"/>
                </a:lnTo>
                <a:close/>
                <a:moveTo>
                  <a:pt x="48" y="50"/>
                </a:moveTo>
                <a:lnTo>
                  <a:pt x="48" y="50"/>
                </a:lnTo>
                <a:lnTo>
                  <a:pt x="48" y="52"/>
                </a:lnTo>
                <a:lnTo>
                  <a:pt x="48" y="53"/>
                </a:lnTo>
                <a:lnTo>
                  <a:pt x="48" y="54"/>
                </a:lnTo>
                <a:lnTo>
                  <a:pt x="51" y="56"/>
                </a:lnTo>
                <a:lnTo>
                  <a:pt x="53" y="57"/>
                </a:lnTo>
                <a:lnTo>
                  <a:pt x="55" y="58"/>
                </a:lnTo>
                <a:lnTo>
                  <a:pt x="56" y="58"/>
                </a:lnTo>
                <a:lnTo>
                  <a:pt x="53" y="54"/>
                </a:lnTo>
                <a:lnTo>
                  <a:pt x="51" y="53"/>
                </a:lnTo>
                <a:lnTo>
                  <a:pt x="49" y="52"/>
                </a:lnTo>
                <a:lnTo>
                  <a:pt x="48" y="50"/>
                </a:lnTo>
                <a:close/>
                <a:moveTo>
                  <a:pt x="64" y="50"/>
                </a:moveTo>
                <a:lnTo>
                  <a:pt x="61" y="52"/>
                </a:lnTo>
                <a:lnTo>
                  <a:pt x="60" y="53"/>
                </a:lnTo>
                <a:lnTo>
                  <a:pt x="59" y="56"/>
                </a:lnTo>
                <a:lnTo>
                  <a:pt x="57" y="57"/>
                </a:lnTo>
                <a:lnTo>
                  <a:pt x="57" y="58"/>
                </a:lnTo>
                <a:lnTo>
                  <a:pt x="61" y="56"/>
                </a:lnTo>
                <a:lnTo>
                  <a:pt x="64" y="54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5" y="50"/>
                </a:lnTo>
                <a:lnTo>
                  <a:pt x="64" y="50"/>
                </a:lnTo>
                <a:close/>
                <a:moveTo>
                  <a:pt x="56" y="48"/>
                </a:moveTo>
                <a:lnTo>
                  <a:pt x="55" y="48"/>
                </a:lnTo>
                <a:lnTo>
                  <a:pt x="55" y="49"/>
                </a:lnTo>
                <a:lnTo>
                  <a:pt x="55" y="52"/>
                </a:lnTo>
                <a:lnTo>
                  <a:pt x="55" y="54"/>
                </a:lnTo>
                <a:lnTo>
                  <a:pt x="56" y="56"/>
                </a:lnTo>
                <a:lnTo>
                  <a:pt x="56" y="57"/>
                </a:lnTo>
                <a:lnTo>
                  <a:pt x="56" y="58"/>
                </a:lnTo>
                <a:lnTo>
                  <a:pt x="57" y="53"/>
                </a:lnTo>
                <a:lnTo>
                  <a:pt x="57" y="50"/>
                </a:lnTo>
                <a:lnTo>
                  <a:pt x="57" y="49"/>
                </a:lnTo>
                <a:lnTo>
                  <a:pt x="57" y="48"/>
                </a:lnTo>
                <a:lnTo>
                  <a:pt x="57" y="48"/>
                </a:lnTo>
                <a:lnTo>
                  <a:pt x="56" y="48"/>
                </a:lnTo>
                <a:close/>
                <a:moveTo>
                  <a:pt x="75" y="37"/>
                </a:moveTo>
                <a:lnTo>
                  <a:pt x="67" y="50"/>
                </a:lnTo>
                <a:lnTo>
                  <a:pt x="67" y="50"/>
                </a:lnTo>
                <a:lnTo>
                  <a:pt x="68" y="53"/>
                </a:lnTo>
                <a:lnTo>
                  <a:pt x="69" y="57"/>
                </a:lnTo>
                <a:lnTo>
                  <a:pt x="69" y="58"/>
                </a:lnTo>
                <a:lnTo>
                  <a:pt x="71" y="58"/>
                </a:lnTo>
                <a:lnTo>
                  <a:pt x="71" y="58"/>
                </a:lnTo>
                <a:lnTo>
                  <a:pt x="85" y="58"/>
                </a:lnTo>
                <a:lnTo>
                  <a:pt x="75" y="50"/>
                </a:lnTo>
                <a:lnTo>
                  <a:pt x="75" y="37"/>
                </a:lnTo>
                <a:close/>
                <a:moveTo>
                  <a:pt x="41" y="36"/>
                </a:moveTo>
                <a:lnTo>
                  <a:pt x="41" y="36"/>
                </a:lnTo>
                <a:lnTo>
                  <a:pt x="39" y="49"/>
                </a:lnTo>
                <a:lnTo>
                  <a:pt x="28" y="58"/>
                </a:lnTo>
                <a:lnTo>
                  <a:pt x="28" y="58"/>
                </a:lnTo>
                <a:lnTo>
                  <a:pt x="44" y="58"/>
                </a:lnTo>
                <a:lnTo>
                  <a:pt x="44" y="58"/>
                </a:lnTo>
                <a:lnTo>
                  <a:pt x="44" y="54"/>
                </a:lnTo>
                <a:lnTo>
                  <a:pt x="47" y="52"/>
                </a:lnTo>
                <a:lnTo>
                  <a:pt x="48" y="49"/>
                </a:lnTo>
                <a:lnTo>
                  <a:pt x="48" y="48"/>
                </a:lnTo>
                <a:lnTo>
                  <a:pt x="41" y="36"/>
                </a:lnTo>
                <a:close/>
                <a:moveTo>
                  <a:pt x="44" y="33"/>
                </a:moveTo>
                <a:lnTo>
                  <a:pt x="44" y="34"/>
                </a:lnTo>
                <a:lnTo>
                  <a:pt x="51" y="48"/>
                </a:lnTo>
                <a:lnTo>
                  <a:pt x="51" y="48"/>
                </a:lnTo>
                <a:lnTo>
                  <a:pt x="53" y="46"/>
                </a:lnTo>
                <a:lnTo>
                  <a:pt x="55" y="46"/>
                </a:lnTo>
                <a:lnTo>
                  <a:pt x="59" y="46"/>
                </a:lnTo>
                <a:lnTo>
                  <a:pt x="61" y="48"/>
                </a:lnTo>
                <a:lnTo>
                  <a:pt x="65" y="49"/>
                </a:lnTo>
                <a:lnTo>
                  <a:pt x="65" y="49"/>
                </a:lnTo>
                <a:lnTo>
                  <a:pt x="73" y="36"/>
                </a:lnTo>
                <a:lnTo>
                  <a:pt x="73" y="36"/>
                </a:lnTo>
                <a:lnTo>
                  <a:pt x="73" y="34"/>
                </a:lnTo>
                <a:lnTo>
                  <a:pt x="57" y="38"/>
                </a:lnTo>
                <a:lnTo>
                  <a:pt x="44" y="33"/>
                </a:lnTo>
                <a:close/>
                <a:moveTo>
                  <a:pt x="80" y="28"/>
                </a:moveTo>
                <a:lnTo>
                  <a:pt x="79" y="30"/>
                </a:lnTo>
                <a:lnTo>
                  <a:pt x="79" y="32"/>
                </a:lnTo>
                <a:lnTo>
                  <a:pt x="79" y="33"/>
                </a:lnTo>
                <a:lnTo>
                  <a:pt x="79" y="34"/>
                </a:lnTo>
                <a:lnTo>
                  <a:pt x="77" y="36"/>
                </a:lnTo>
                <a:lnTo>
                  <a:pt x="77" y="36"/>
                </a:lnTo>
                <a:lnTo>
                  <a:pt x="77" y="49"/>
                </a:lnTo>
                <a:lnTo>
                  <a:pt x="84" y="45"/>
                </a:lnTo>
                <a:lnTo>
                  <a:pt x="85" y="38"/>
                </a:lnTo>
                <a:lnTo>
                  <a:pt x="87" y="37"/>
                </a:lnTo>
                <a:lnTo>
                  <a:pt x="87" y="37"/>
                </a:lnTo>
                <a:lnTo>
                  <a:pt x="88" y="37"/>
                </a:lnTo>
                <a:lnTo>
                  <a:pt x="88" y="38"/>
                </a:lnTo>
                <a:lnTo>
                  <a:pt x="87" y="44"/>
                </a:lnTo>
                <a:lnTo>
                  <a:pt x="91" y="41"/>
                </a:lnTo>
                <a:lnTo>
                  <a:pt x="91" y="37"/>
                </a:lnTo>
                <a:lnTo>
                  <a:pt x="92" y="37"/>
                </a:lnTo>
                <a:lnTo>
                  <a:pt x="92" y="37"/>
                </a:lnTo>
                <a:lnTo>
                  <a:pt x="93" y="37"/>
                </a:lnTo>
                <a:lnTo>
                  <a:pt x="93" y="38"/>
                </a:lnTo>
                <a:lnTo>
                  <a:pt x="93" y="40"/>
                </a:lnTo>
                <a:lnTo>
                  <a:pt x="99" y="37"/>
                </a:lnTo>
                <a:lnTo>
                  <a:pt x="99" y="37"/>
                </a:lnTo>
                <a:lnTo>
                  <a:pt x="100" y="38"/>
                </a:lnTo>
                <a:lnTo>
                  <a:pt x="100" y="38"/>
                </a:lnTo>
                <a:lnTo>
                  <a:pt x="100" y="40"/>
                </a:lnTo>
                <a:lnTo>
                  <a:pt x="95" y="42"/>
                </a:lnTo>
                <a:lnTo>
                  <a:pt x="96" y="44"/>
                </a:lnTo>
                <a:lnTo>
                  <a:pt x="97" y="44"/>
                </a:lnTo>
                <a:lnTo>
                  <a:pt x="97" y="45"/>
                </a:lnTo>
                <a:lnTo>
                  <a:pt x="96" y="45"/>
                </a:lnTo>
                <a:lnTo>
                  <a:pt x="96" y="45"/>
                </a:lnTo>
                <a:lnTo>
                  <a:pt x="92" y="44"/>
                </a:lnTo>
                <a:lnTo>
                  <a:pt x="88" y="45"/>
                </a:lnTo>
                <a:lnTo>
                  <a:pt x="93" y="48"/>
                </a:lnTo>
                <a:lnTo>
                  <a:pt x="93" y="49"/>
                </a:lnTo>
                <a:lnTo>
                  <a:pt x="93" y="49"/>
                </a:lnTo>
                <a:lnTo>
                  <a:pt x="93" y="50"/>
                </a:lnTo>
                <a:lnTo>
                  <a:pt x="92" y="50"/>
                </a:lnTo>
                <a:lnTo>
                  <a:pt x="85" y="46"/>
                </a:lnTo>
                <a:lnTo>
                  <a:pt x="79" y="50"/>
                </a:lnTo>
                <a:lnTo>
                  <a:pt x="87" y="57"/>
                </a:lnTo>
                <a:lnTo>
                  <a:pt x="89" y="56"/>
                </a:lnTo>
                <a:lnTo>
                  <a:pt x="91" y="56"/>
                </a:lnTo>
                <a:lnTo>
                  <a:pt x="92" y="57"/>
                </a:lnTo>
                <a:lnTo>
                  <a:pt x="92" y="58"/>
                </a:lnTo>
                <a:lnTo>
                  <a:pt x="96" y="58"/>
                </a:lnTo>
                <a:lnTo>
                  <a:pt x="107" y="34"/>
                </a:lnTo>
                <a:lnTo>
                  <a:pt x="107" y="34"/>
                </a:lnTo>
                <a:lnTo>
                  <a:pt x="80" y="28"/>
                </a:lnTo>
                <a:close/>
                <a:moveTo>
                  <a:pt x="38" y="26"/>
                </a:moveTo>
                <a:lnTo>
                  <a:pt x="10" y="30"/>
                </a:lnTo>
                <a:lnTo>
                  <a:pt x="10" y="30"/>
                </a:lnTo>
                <a:lnTo>
                  <a:pt x="20" y="58"/>
                </a:lnTo>
                <a:lnTo>
                  <a:pt x="23" y="58"/>
                </a:lnTo>
                <a:lnTo>
                  <a:pt x="23" y="57"/>
                </a:lnTo>
                <a:lnTo>
                  <a:pt x="26" y="56"/>
                </a:lnTo>
                <a:lnTo>
                  <a:pt x="27" y="56"/>
                </a:lnTo>
                <a:lnTo>
                  <a:pt x="36" y="49"/>
                </a:lnTo>
                <a:lnTo>
                  <a:pt x="30" y="45"/>
                </a:lnTo>
                <a:lnTo>
                  <a:pt x="23" y="46"/>
                </a:lnTo>
                <a:lnTo>
                  <a:pt x="22" y="46"/>
                </a:lnTo>
                <a:lnTo>
                  <a:pt x="22" y="46"/>
                </a:lnTo>
                <a:lnTo>
                  <a:pt x="22" y="45"/>
                </a:lnTo>
                <a:lnTo>
                  <a:pt x="22" y="45"/>
                </a:lnTo>
                <a:lnTo>
                  <a:pt x="27" y="42"/>
                </a:lnTo>
                <a:lnTo>
                  <a:pt x="23" y="41"/>
                </a:lnTo>
                <a:lnTo>
                  <a:pt x="19" y="42"/>
                </a:lnTo>
                <a:lnTo>
                  <a:pt x="19" y="42"/>
                </a:lnTo>
                <a:lnTo>
                  <a:pt x="18" y="42"/>
                </a:lnTo>
                <a:lnTo>
                  <a:pt x="18" y="41"/>
                </a:lnTo>
                <a:lnTo>
                  <a:pt x="19" y="40"/>
                </a:lnTo>
                <a:lnTo>
                  <a:pt x="20" y="40"/>
                </a:lnTo>
                <a:lnTo>
                  <a:pt x="16" y="37"/>
                </a:lnTo>
                <a:lnTo>
                  <a:pt x="15" y="36"/>
                </a:lnTo>
                <a:lnTo>
                  <a:pt x="15" y="34"/>
                </a:lnTo>
                <a:lnTo>
                  <a:pt x="16" y="34"/>
                </a:lnTo>
                <a:lnTo>
                  <a:pt x="16" y="34"/>
                </a:lnTo>
                <a:lnTo>
                  <a:pt x="22" y="37"/>
                </a:lnTo>
                <a:lnTo>
                  <a:pt x="22" y="34"/>
                </a:lnTo>
                <a:lnTo>
                  <a:pt x="22" y="34"/>
                </a:lnTo>
                <a:lnTo>
                  <a:pt x="23" y="33"/>
                </a:lnTo>
                <a:lnTo>
                  <a:pt x="24" y="34"/>
                </a:lnTo>
                <a:lnTo>
                  <a:pt x="24" y="34"/>
                </a:lnTo>
                <a:lnTo>
                  <a:pt x="24" y="38"/>
                </a:lnTo>
                <a:lnTo>
                  <a:pt x="28" y="41"/>
                </a:lnTo>
                <a:lnTo>
                  <a:pt x="27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6"/>
                </a:lnTo>
                <a:lnTo>
                  <a:pt x="30" y="42"/>
                </a:lnTo>
                <a:lnTo>
                  <a:pt x="38" y="46"/>
                </a:lnTo>
                <a:lnTo>
                  <a:pt x="39" y="34"/>
                </a:lnTo>
                <a:lnTo>
                  <a:pt x="39" y="33"/>
                </a:lnTo>
                <a:lnTo>
                  <a:pt x="38" y="32"/>
                </a:lnTo>
                <a:lnTo>
                  <a:pt x="39" y="29"/>
                </a:lnTo>
                <a:lnTo>
                  <a:pt x="38" y="26"/>
                </a:lnTo>
                <a:close/>
                <a:moveTo>
                  <a:pt x="59" y="4"/>
                </a:moveTo>
                <a:lnTo>
                  <a:pt x="57" y="4"/>
                </a:lnTo>
                <a:lnTo>
                  <a:pt x="57" y="4"/>
                </a:lnTo>
                <a:lnTo>
                  <a:pt x="40" y="26"/>
                </a:lnTo>
                <a:lnTo>
                  <a:pt x="40" y="28"/>
                </a:lnTo>
                <a:lnTo>
                  <a:pt x="43" y="29"/>
                </a:lnTo>
                <a:lnTo>
                  <a:pt x="44" y="29"/>
                </a:lnTo>
                <a:lnTo>
                  <a:pt x="44" y="30"/>
                </a:lnTo>
                <a:lnTo>
                  <a:pt x="56" y="36"/>
                </a:lnTo>
                <a:lnTo>
                  <a:pt x="56" y="28"/>
                </a:lnTo>
                <a:lnTo>
                  <a:pt x="51" y="24"/>
                </a:lnTo>
                <a:lnTo>
                  <a:pt x="51" y="22"/>
                </a:lnTo>
                <a:lnTo>
                  <a:pt x="51" y="22"/>
                </a:lnTo>
                <a:lnTo>
                  <a:pt x="52" y="21"/>
                </a:lnTo>
                <a:lnTo>
                  <a:pt x="53" y="22"/>
                </a:lnTo>
                <a:lnTo>
                  <a:pt x="56" y="25"/>
                </a:lnTo>
                <a:lnTo>
                  <a:pt x="57" y="21"/>
                </a:lnTo>
                <a:lnTo>
                  <a:pt x="53" y="18"/>
                </a:lnTo>
                <a:lnTo>
                  <a:pt x="53" y="18"/>
                </a:lnTo>
                <a:lnTo>
                  <a:pt x="53" y="17"/>
                </a:lnTo>
                <a:lnTo>
                  <a:pt x="55" y="17"/>
                </a:lnTo>
                <a:lnTo>
                  <a:pt x="55" y="17"/>
                </a:lnTo>
                <a:lnTo>
                  <a:pt x="57" y="18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7" y="12"/>
                </a:lnTo>
                <a:lnTo>
                  <a:pt x="59" y="12"/>
                </a:lnTo>
                <a:lnTo>
                  <a:pt x="59" y="12"/>
                </a:lnTo>
                <a:lnTo>
                  <a:pt x="59" y="18"/>
                </a:lnTo>
                <a:lnTo>
                  <a:pt x="61" y="17"/>
                </a:lnTo>
                <a:lnTo>
                  <a:pt x="63" y="17"/>
                </a:lnTo>
                <a:lnTo>
                  <a:pt x="63" y="17"/>
                </a:lnTo>
                <a:lnTo>
                  <a:pt x="63" y="18"/>
                </a:lnTo>
                <a:lnTo>
                  <a:pt x="63" y="18"/>
                </a:lnTo>
                <a:lnTo>
                  <a:pt x="59" y="21"/>
                </a:lnTo>
                <a:lnTo>
                  <a:pt x="59" y="25"/>
                </a:lnTo>
                <a:lnTo>
                  <a:pt x="64" y="21"/>
                </a:lnTo>
                <a:lnTo>
                  <a:pt x="64" y="21"/>
                </a:lnTo>
                <a:lnTo>
                  <a:pt x="65" y="22"/>
                </a:lnTo>
                <a:lnTo>
                  <a:pt x="65" y="22"/>
                </a:lnTo>
                <a:lnTo>
                  <a:pt x="65" y="24"/>
                </a:lnTo>
                <a:lnTo>
                  <a:pt x="59" y="28"/>
                </a:lnTo>
                <a:lnTo>
                  <a:pt x="59" y="36"/>
                </a:lnTo>
                <a:lnTo>
                  <a:pt x="72" y="33"/>
                </a:lnTo>
                <a:lnTo>
                  <a:pt x="73" y="32"/>
                </a:lnTo>
                <a:lnTo>
                  <a:pt x="73" y="30"/>
                </a:lnTo>
                <a:lnTo>
                  <a:pt x="75" y="30"/>
                </a:lnTo>
                <a:lnTo>
                  <a:pt x="76" y="30"/>
                </a:lnTo>
                <a:lnTo>
                  <a:pt x="79" y="26"/>
                </a:lnTo>
                <a:lnTo>
                  <a:pt x="59" y="4"/>
                </a:lnTo>
                <a:close/>
                <a:moveTo>
                  <a:pt x="57" y="0"/>
                </a:moveTo>
                <a:lnTo>
                  <a:pt x="57" y="0"/>
                </a:lnTo>
                <a:lnTo>
                  <a:pt x="59" y="0"/>
                </a:lnTo>
                <a:lnTo>
                  <a:pt x="60" y="1"/>
                </a:lnTo>
                <a:lnTo>
                  <a:pt x="60" y="1"/>
                </a:lnTo>
                <a:lnTo>
                  <a:pt x="80" y="25"/>
                </a:lnTo>
                <a:lnTo>
                  <a:pt x="83" y="20"/>
                </a:lnTo>
                <a:lnTo>
                  <a:pt x="81" y="18"/>
                </a:lnTo>
                <a:lnTo>
                  <a:pt x="80" y="17"/>
                </a:lnTo>
                <a:lnTo>
                  <a:pt x="81" y="13"/>
                </a:lnTo>
                <a:lnTo>
                  <a:pt x="83" y="12"/>
                </a:lnTo>
                <a:lnTo>
                  <a:pt x="85" y="11"/>
                </a:lnTo>
                <a:lnTo>
                  <a:pt x="88" y="12"/>
                </a:lnTo>
                <a:lnTo>
                  <a:pt x="91" y="13"/>
                </a:lnTo>
                <a:lnTo>
                  <a:pt x="92" y="16"/>
                </a:lnTo>
                <a:lnTo>
                  <a:pt x="91" y="18"/>
                </a:lnTo>
                <a:lnTo>
                  <a:pt x="89" y="21"/>
                </a:lnTo>
                <a:lnTo>
                  <a:pt x="87" y="21"/>
                </a:lnTo>
                <a:lnTo>
                  <a:pt x="84" y="21"/>
                </a:lnTo>
                <a:lnTo>
                  <a:pt x="81" y="26"/>
                </a:lnTo>
                <a:lnTo>
                  <a:pt x="107" y="32"/>
                </a:lnTo>
                <a:lnTo>
                  <a:pt x="108" y="30"/>
                </a:lnTo>
                <a:lnTo>
                  <a:pt x="109" y="32"/>
                </a:lnTo>
                <a:lnTo>
                  <a:pt x="111" y="33"/>
                </a:lnTo>
                <a:lnTo>
                  <a:pt x="111" y="34"/>
                </a:lnTo>
                <a:lnTo>
                  <a:pt x="108" y="36"/>
                </a:lnTo>
                <a:lnTo>
                  <a:pt x="108" y="36"/>
                </a:lnTo>
                <a:lnTo>
                  <a:pt x="99" y="58"/>
                </a:lnTo>
                <a:lnTo>
                  <a:pt x="104" y="58"/>
                </a:lnTo>
                <a:lnTo>
                  <a:pt x="105" y="56"/>
                </a:lnTo>
                <a:lnTo>
                  <a:pt x="107" y="54"/>
                </a:lnTo>
                <a:lnTo>
                  <a:pt x="109" y="54"/>
                </a:lnTo>
                <a:lnTo>
                  <a:pt x="112" y="54"/>
                </a:lnTo>
                <a:lnTo>
                  <a:pt x="113" y="56"/>
                </a:lnTo>
                <a:lnTo>
                  <a:pt x="115" y="58"/>
                </a:lnTo>
                <a:lnTo>
                  <a:pt x="115" y="61"/>
                </a:lnTo>
                <a:lnTo>
                  <a:pt x="113" y="64"/>
                </a:lnTo>
                <a:lnTo>
                  <a:pt x="111" y="65"/>
                </a:lnTo>
                <a:lnTo>
                  <a:pt x="108" y="64"/>
                </a:lnTo>
                <a:lnTo>
                  <a:pt x="105" y="62"/>
                </a:lnTo>
                <a:lnTo>
                  <a:pt x="104" y="60"/>
                </a:lnTo>
                <a:lnTo>
                  <a:pt x="99" y="60"/>
                </a:lnTo>
                <a:lnTo>
                  <a:pt x="109" y="84"/>
                </a:lnTo>
                <a:lnTo>
                  <a:pt x="112" y="84"/>
                </a:lnTo>
                <a:lnTo>
                  <a:pt x="112" y="85"/>
                </a:lnTo>
                <a:lnTo>
                  <a:pt x="112" y="86"/>
                </a:lnTo>
                <a:lnTo>
                  <a:pt x="111" y="88"/>
                </a:lnTo>
                <a:lnTo>
                  <a:pt x="109" y="88"/>
                </a:lnTo>
                <a:lnTo>
                  <a:pt x="108" y="86"/>
                </a:lnTo>
                <a:lnTo>
                  <a:pt x="80" y="93"/>
                </a:lnTo>
                <a:lnTo>
                  <a:pt x="83" y="98"/>
                </a:lnTo>
                <a:lnTo>
                  <a:pt x="84" y="97"/>
                </a:lnTo>
                <a:lnTo>
                  <a:pt x="87" y="98"/>
                </a:lnTo>
                <a:lnTo>
                  <a:pt x="89" y="99"/>
                </a:lnTo>
                <a:lnTo>
                  <a:pt x="91" y="102"/>
                </a:lnTo>
                <a:lnTo>
                  <a:pt x="89" y="105"/>
                </a:lnTo>
                <a:lnTo>
                  <a:pt x="88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6"/>
                </a:lnTo>
                <a:lnTo>
                  <a:pt x="80" y="103"/>
                </a:lnTo>
                <a:lnTo>
                  <a:pt x="80" y="101"/>
                </a:lnTo>
                <a:lnTo>
                  <a:pt x="81" y="98"/>
                </a:lnTo>
                <a:lnTo>
                  <a:pt x="79" y="93"/>
                </a:lnTo>
                <a:lnTo>
                  <a:pt x="60" y="115"/>
                </a:lnTo>
                <a:lnTo>
                  <a:pt x="60" y="115"/>
                </a:lnTo>
                <a:lnTo>
                  <a:pt x="59" y="117"/>
                </a:lnTo>
                <a:lnTo>
                  <a:pt x="57" y="118"/>
                </a:lnTo>
                <a:lnTo>
                  <a:pt x="56" y="118"/>
                </a:lnTo>
                <a:lnTo>
                  <a:pt x="55" y="115"/>
                </a:lnTo>
                <a:lnTo>
                  <a:pt x="55" y="115"/>
                </a:lnTo>
                <a:lnTo>
                  <a:pt x="36" y="93"/>
                </a:lnTo>
                <a:lnTo>
                  <a:pt x="34" y="98"/>
                </a:lnTo>
                <a:lnTo>
                  <a:pt x="34" y="99"/>
                </a:lnTo>
                <a:lnTo>
                  <a:pt x="35" y="102"/>
                </a:lnTo>
                <a:lnTo>
                  <a:pt x="34" y="105"/>
                </a:lnTo>
                <a:lnTo>
                  <a:pt x="32" y="106"/>
                </a:lnTo>
                <a:lnTo>
                  <a:pt x="30" y="107"/>
                </a:lnTo>
                <a:lnTo>
                  <a:pt x="27" y="107"/>
                </a:lnTo>
                <a:lnTo>
                  <a:pt x="24" y="105"/>
                </a:lnTo>
                <a:lnTo>
                  <a:pt x="24" y="102"/>
                </a:lnTo>
                <a:lnTo>
                  <a:pt x="24" y="99"/>
                </a:lnTo>
                <a:lnTo>
                  <a:pt x="26" y="98"/>
                </a:lnTo>
                <a:lnTo>
                  <a:pt x="28" y="97"/>
                </a:lnTo>
                <a:lnTo>
                  <a:pt x="31" y="97"/>
                </a:lnTo>
                <a:lnTo>
                  <a:pt x="35" y="92"/>
                </a:lnTo>
                <a:lnTo>
                  <a:pt x="8" y="88"/>
                </a:lnTo>
                <a:lnTo>
                  <a:pt x="8" y="89"/>
                </a:lnTo>
                <a:lnTo>
                  <a:pt x="7" y="89"/>
                </a:lnTo>
                <a:lnTo>
                  <a:pt x="6" y="89"/>
                </a:lnTo>
                <a:lnTo>
                  <a:pt x="4" y="88"/>
                </a:lnTo>
                <a:lnTo>
                  <a:pt x="4" y="85"/>
                </a:lnTo>
                <a:lnTo>
                  <a:pt x="6" y="85"/>
                </a:lnTo>
                <a:lnTo>
                  <a:pt x="7" y="85"/>
                </a:lnTo>
                <a:lnTo>
                  <a:pt x="18" y="60"/>
                </a:lnTo>
                <a:lnTo>
                  <a:pt x="11" y="60"/>
                </a:lnTo>
                <a:lnTo>
                  <a:pt x="11" y="62"/>
                </a:lnTo>
                <a:lnTo>
                  <a:pt x="10" y="64"/>
                </a:lnTo>
                <a:lnTo>
                  <a:pt x="7" y="64"/>
                </a:lnTo>
                <a:lnTo>
                  <a:pt x="4" y="64"/>
                </a:lnTo>
                <a:lnTo>
                  <a:pt x="2" y="62"/>
                </a:lnTo>
                <a:lnTo>
                  <a:pt x="0" y="60"/>
                </a:lnTo>
                <a:lnTo>
                  <a:pt x="2" y="57"/>
                </a:lnTo>
                <a:lnTo>
                  <a:pt x="3" y="54"/>
                </a:lnTo>
                <a:lnTo>
                  <a:pt x="6" y="53"/>
                </a:lnTo>
                <a:lnTo>
                  <a:pt x="8" y="54"/>
                </a:lnTo>
                <a:lnTo>
                  <a:pt x="11" y="56"/>
                </a:lnTo>
                <a:lnTo>
                  <a:pt x="11" y="58"/>
                </a:lnTo>
                <a:lnTo>
                  <a:pt x="18" y="58"/>
                </a:lnTo>
                <a:lnTo>
                  <a:pt x="7" y="32"/>
                </a:lnTo>
                <a:lnTo>
                  <a:pt x="7" y="30"/>
                </a:lnTo>
                <a:lnTo>
                  <a:pt x="6" y="29"/>
                </a:lnTo>
                <a:lnTo>
                  <a:pt x="7" y="28"/>
                </a:lnTo>
                <a:lnTo>
                  <a:pt x="8" y="26"/>
                </a:lnTo>
                <a:lnTo>
                  <a:pt x="10" y="28"/>
                </a:lnTo>
                <a:lnTo>
                  <a:pt x="10" y="28"/>
                </a:lnTo>
                <a:lnTo>
                  <a:pt x="36" y="25"/>
                </a:lnTo>
                <a:lnTo>
                  <a:pt x="34" y="20"/>
                </a:lnTo>
                <a:lnTo>
                  <a:pt x="34" y="20"/>
                </a:lnTo>
                <a:lnTo>
                  <a:pt x="31" y="20"/>
                </a:lnTo>
                <a:lnTo>
                  <a:pt x="28" y="18"/>
                </a:lnTo>
                <a:lnTo>
                  <a:pt x="27" y="16"/>
                </a:lnTo>
                <a:lnTo>
                  <a:pt x="28" y="12"/>
                </a:lnTo>
                <a:lnTo>
                  <a:pt x="30" y="11"/>
                </a:lnTo>
                <a:lnTo>
                  <a:pt x="32" y="9"/>
                </a:lnTo>
                <a:lnTo>
                  <a:pt x="35" y="9"/>
                </a:lnTo>
                <a:lnTo>
                  <a:pt x="38" y="12"/>
                </a:lnTo>
                <a:lnTo>
                  <a:pt x="39" y="14"/>
                </a:lnTo>
                <a:lnTo>
                  <a:pt x="38" y="17"/>
                </a:lnTo>
                <a:lnTo>
                  <a:pt x="36" y="18"/>
                </a:lnTo>
                <a:lnTo>
                  <a:pt x="39" y="24"/>
                </a:lnTo>
                <a:lnTo>
                  <a:pt x="55" y="3"/>
                </a:lnTo>
                <a:lnTo>
                  <a:pt x="55" y="3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7507"/>
          <p:cNvSpPr/>
          <p:nvPr/>
        </p:nvSpPr>
        <p:spPr bwMode="auto">
          <a:xfrm>
            <a:off x="704196" y="2343815"/>
            <a:ext cx="33440" cy="33440"/>
          </a:xfrm>
          <a:custGeom>
            <a:gdLst>
              <a:gd fmla="*/ 3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3 w 4" name="T8"/>
              <a:gd fmla="*/ 4 h 4" name="T9"/>
              <a:gd fmla="*/ 1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3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3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7508"/>
          <p:cNvSpPr/>
          <p:nvPr/>
        </p:nvSpPr>
        <p:spPr bwMode="auto">
          <a:xfrm>
            <a:off x="695838" y="2837059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1 h 5" name="T3"/>
              <a:gd fmla="*/ 4 w 4" name="T4"/>
              <a:gd fmla="*/ 2 h 5" name="T5"/>
              <a:gd fmla="*/ 4 w 4" name="T6"/>
              <a:gd fmla="*/ 4 h 5" name="T7"/>
              <a:gd fmla="*/ 2 w 4" name="T8"/>
              <a:gd fmla="*/ 5 h 5" name="T9"/>
              <a:gd fmla="*/ 0 w 4" name="T10"/>
              <a:gd fmla="*/ 4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1"/>
                </a:lnTo>
                <a:lnTo>
                  <a:pt x="4" y="2"/>
                </a:lnTo>
                <a:lnTo>
                  <a:pt x="4" y="4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7509"/>
          <p:cNvSpPr/>
          <p:nvPr/>
        </p:nvSpPr>
        <p:spPr bwMode="auto">
          <a:xfrm>
            <a:off x="1130560" y="3087860"/>
            <a:ext cx="41803" cy="33440"/>
          </a:xfrm>
          <a:custGeom>
            <a:gdLst>
              <a:gd fmla="*/ 2 w 5" name="T0"/>
              <a:gd fmla="*/ 0 h 4" name="T1"/>
              <a:gd fmla="*/ 4 w 5" name="T2"/>
              <a:gd fmla="*/ 0 h 4" name="T3"/>
              <a:gd fmla="*/ 5 w 5" name="T4"/>
              <a:gd fmla="*/ 2 h 4" name="T5"/>
              <a:gd fmla="*/ 4 w 5" name="T6"/>
              <a:gd fmla="*/ 3 h 4" name="T7"/>
              <a:gd fmla="*/ 2 w 5" name="T8"/>
              <a:gd fmla="*/ 4 h 4" name="T9"/>
              <a:gd fmla="*/ 1 w 5" name="T10"/>
              <a:gd fmla="*/ 4 h 4" name="T11"/>
              <a:gd fmla="*/ 0 w 5" name="T12"/>
              <a:gd fmla="*/ 3 h 4" name="T13"/>
              <a:gd fmla="*/ 0 w 5" name="T14"/>
              <a:gd fmla="*/ 0 h 4" name="T15"/>
              <a:gd fmla="*/ 2 w 5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5">
                <a:moveTo>
                  <a:pt x="2" y="0"/>
                </a:moveTo>
                <a:lnTo>
                  <a:pt x="4" y="0"/>
                </a:lnTo>
                <a:lnTo>
                  <a:pt x="5" y="2"/>
                </a:lnTo>
                <a:lnTo>
                  <a:pt x="4" y="3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7510"/>
          <p:cNvSpPr/>
          <p:nvPr/>
        </p:nvSpPr>
        <p:spPr bwMode="auto">
          <a:xfrm>
            <a:off x="1582001" y="2828696"/>
            <a:ext cx="33440" cy="41803"/>
          </a:xfrm>
          <a:custGeom>
            <a:gdLst>
              <a:gd fmla="*/ 1 w 4" name="T0"/>
              <a:gd fmla="*/ 0 h 5" name="T1"/>
              <a:gd fmla="*/ 4 w 4" name="T2"/>
              <a:gd fmla="*/ 0 h 5" name="T3"/>
              <a:gd fmla="*/ 4 w 4" name="T4"/>
              <a:gd fmla="*/ 2 h 5" name="T5"/>
              <a:gd fmla="*/ 4 w 4" name="T6"/>
              <a:gd fmla="*/ 3 h 5" name="T7"/>
              <a:gd fmla="*/ 3 w 4" name="T8"/>
              <a:gd fmla="*/ 5 h 5" name="T9"/>
              <a:gd fmla="*/ 0 w 4" name="T10"/>
              <a:gd fmla="*/ 3 h 5" name="T11"/>
              <a:gd fmla="*/ 0 w 4" name="T12"/>
              <a:gd fmla="*/ 2 h 5" name="T13"/>
              <a:gd fmla="*/ 0 w 4" name="T14"/>
              <a:gd fmla="*/ 1 h 5" name="T15"/>
              <a:gd fmla="*/ 1 w 4" name="T16"/>
              <a:gd fmla="*/ 0 h 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3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511"/>
          <p:cNvSpPr/>
          <p:nvPr/>
        </p:nvSpPr>
        <p:spPr bwMode="auto">
          <a:xfrm>
            <a:off x="1573638" y="2377255"/>
            <a:ext cx="33440" cy="33440"/>
          </a:xfrm>
          <a:custGeom>
            <a:gdLst>
              <a:gd fmla="*/ 1 w 4" name="T0"/>
              <a:gd fmla="*/ 0 h 4" name="T1"/>
              <a:gd fmla="*/ 4 w 4" name="T2"/>
              <a:gd fmla="*/ 0 h 4" name="T3"/>
              <a:gd fmla="*/ 4 w 4" name="T4"/>
              <a:gd fmla="*/ 2 h 4" name="T5"/>
              <a:gd fmla="*/ 4 w 4" name="T6"/>
              <a:gd fmla="*/ 4 h 4" name="T7"/>
              <a:gd fmla="*/ 2 w 4" name="T8"/>
              <a:gd fmla="*/ 4 h 4" name="T9"/>
              <a:gd fmla="*/ 0 w 4" name="T10"/>
              <a:gd fmla="*/ 4 h 4" name="T11"/>
              <a:gd fmla="*/ 0 w 4" name="T12"/>
              <a:gd fmla="*/ 3 h 4" name="T13"/>
              <a:gd fmla="*/ 0 w 4" name="T14"/>
              <a:gd fmla="*/ 0 h 4" name="T15"/>
              <a:gd fmla="*/ 1 w 4" name="T16"/>
              <a:gd fmla="*/ 0 h 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" w="4">
                <a:moveTo>
                  <a:pt x="1" y="0"/>
                </a:moveTo>
                <a:lnTo>
                  <a:pt x="4" y="0"/>
                </a:lnTo>
                <a:lnTo>
                  <a:pt x="4" y="2"/>
                </a:lnTo>
                <a:lnTo>
                  <a:pt x="4" y="4"/>
                </a:lnTo>
                <a:lnTo>
                  <a:pt x="2" y="4"/>
                </a:lnTo>
                <a:lnTo>
                  <a:pt x="0" y="4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7512"/>
          <p:cNvSpPr>
            <a:spLocks noEditPoints="1"/>
          </p:cNvSpPr>
          <p:nvPr/>
        </p:nvSpPr>
        <p:spPr bwMode="auto">
          <a:xfrm>
            <a:off x="662398" y="2193334"/>
            <a:ext cx="978126" cy="844366"/>
          </a:xfrm>
          <a:custGeom>
            <a:gdLst>
              <a:gd fmla="*/ 42 w 117" name="T0"/>
              <a:gd fmla="*/ 77 h 101" name="T1"/>
              <a:gd fmla="*/ 40 w 117" name="T2"/>
              <a:gd fmla="*/ 76 h 101" name="T3"/>
              <a:gd fmla="*/ 29 w 117" name="T4"/>
              <a:gd fmla="*/ 52 h 101" name="T5"/>
              <a:gd fmla="*/ 57 w 117" name="T6"/>
              <a:gd fmla="*/ 62 h 101" name="T7"/>
              <a:gd fmla="*/ 61 w 117" name="T8"/>
              <a:gd fmla="*/ 57 h 101" name="T9"/>
              <a:gd fmla="*/ 58 w 117" name="T10"/>
              <a:gd fmla="*/ 52 h 101" name="T11"/>
              <a:gd fmla="*/ 72 w 117" name="T12"/>
              <a:gd fmla="*/ 52 h 101" name="T13"/>
              <a:gd fmla="*/ 49 w 117" name="T14"/>
              <a:gd fmla="*/ 60 h 101" name="T15"/>
              <a:gd fmla="*/ 58 w 117" name="T16"/>
              <a:gd fmla="*/ 52 h 101" name="T17"/>
              <a:gd fmla="*/ 68 w 117" name="T18"/>
              <a:gd fmla="*/ 50 h 101" name="T19"/>
              <a:gd fmla="*/ 48 w 117" name="T20"/>
              <a:gd fmla="*/ 53 h 101" name="T21"/>
              <a:gd fmla="*/ 49 w 117" name="T22"/>
              <a:gd fmla="*/ 42 h 101" name="T23"/>
              <a:gd fmla="*/ 52 w 117" name="T24"/>
              <a:gd fmla="*/ 44 h 101" name="T25"/>
              <a:gd fmla="*/ 62 w 117" name="T26"/>
              <a:gd fmla="*/ 48 h 101" name="T27"/>
              <a:gd fmla="*/ 56 w 117" name="T28"/>
              <a:gd fmla="*/ 41 h 101" name="T29"/>
              <a:gd fmla="*/ 58 w 117" name="T30"/>
              <a:gd fmla="*/ 40 h 101" name="T31"/>
              <a:gd fmla="*/ 72 w 117" name="T32"/>
              <a:gd fmla="*/ 49 h 101" name="T33"/>
              <a:gd fmla="*/ 29 w 117" name="T34"/>
              <a:gd fmla="*/ 50 h 101" name="T35"/>
              <a:gd fmla="*/ 44 w 117" name="T36"/>
              <a:gd fmla="*/ 25 h 101" name="T37"/>
              <a:gd fmla="*/ 74 w 117" name="T38"/>
              <a:gd fmla="*/ 26 h 101" name="T39"/>
              <a:gd fmla="*/ 38 w 117" name="T40"/>
              <a:gd fmla="*/ 8 h 101" name="T41"/>
              <a:gd fmla="*/ 52 w 117" name="T42"/>
              <a:gd fmla="*/ 13 h 101" name="T43"/>
              <a:gd fmla="*/ 54 w 117" name="T44"/>
              <a:gd fmla="*/ 8 h 101" name="T45"/>
              <a:gd fmla="*/ 62 w 117" name="T46"/>
              <a:gd fmla="*/ 8 h 101" name="T47"/>
              <a:gd fmla="*/ 66 w 117" name="T48"/>
              <a:gd fmla="*/ 13 h 101" name="T49"/>
              <a:gd fmla="*/ 78 w 117" name="T50"/>
              <a:gd fmla="*/ 21 h 101" name="T51"/>
              <a:gd fmla="*/ 93 w 117" name="T52"/>
              <a:gd fmla="*/ 6 h 101" name="T53"/>
              <a:gd fmla="*/ 80 w 117" name="T54"/>
              <a:gd fmla="*/ 28 h 101" name="T55"/>
              <a:gd fmla="*/ 89 w 117" name="T56"/>
              <a:gd fmla="*/ 34 h 101" name="T57"/>
              <a:gd fmla="*/ 101 w 117" name="T58"/>
              <a:gd fmla="*/ 29 h 101" name="T59"/>
              <a:gd fmla="*/ 97 w 117" name="T60"/>
              <a:gd fmla="*/ 37 h 101" name="T61"/>
              <a:gd fmla="*/ 80 w 117" name="T62"/>
              <a:gd fmla="*/ 42 h 101" name="T63"/>
              <a:gd fmla="*/ 111 w 117" name="T64"/>
              <a:gd fmla="*/ 45 h 101" name="T65"/>
              <a:gd fmla="*/ 106 w 117" name="T66"/>
              <a:gd fmla="*/ 52 h 101" name="T67"/>
              <a:gd fmla="*/ 94 w 117" name="T68"/>
              <a:gd fmla="*/ 62 h 101" name="T69"/>
              <a:gd fmla="*/ 98 w 117" name="T70"/>
              <a:gd fmla="*/ 69 h 101" name="T71"/>
              <a:gd fmla="*/ 94 w 117" name="T72"/>
              <a:gd fmla="*/ 74 h 101" name="T73"/>
              <a:gd fmla="*/ 87 w 117" name="T74"/>
              <a:gd fmla="*/ 76 h 101" name="T75"/>
              <a:gd fmla="*/ 80 w 117" name="T76"/>
              <a:gd fmla="*/ 78 h 101" name="T77"/>
              <a:gd fmla="*/ 87 w 117" name="T78"/>
              <a:gd fmla="*/ 101 h 101" name="T79"/>
              <a:gd fmla="*/ 73 w 117" name="T80"/>
              <a:gd fmla="*/ 78 h 101" name="T81"/>
              <a:gd fmla="*/ 60 w 117" name="T82"/>
              <a:gd fmla="*/ 90 h 101" name="T83"/>
              <a:gd fmla="*/ 58 w 117" name="T84"/>
              <a:gd fmla="*/ 99 h 101" name="T85"/>
              <a:gd fmla="*/ 53 w 117" name="T86"/>
              <a:gd fmla="*/ 93 h 101" name="T87"/>
              <a:gd fmla="*/ 57 w 117" name="T88"/>
              <a:gd fmla="*/ 76 h 101" name="T89"/>
              <a:gd fmla="*/ 34 w 117" name="T90"/>
              <a:gd fmla="*/ 98 h 101" name="T91"/>
              <a:gd fmla="*/ 32 w 117" name="T92"/>
              <a:gd fmla="*/ 90 h 101" name="T93"/>
              <a:gd fmla="*/ 29 w 117" name="T94"/>
              <a:gd fmla="*/ 76 h 101" name="T95"/>
              <a:gd fmla="*/ 22 w 117" name="T96"/>
              <a:gd fmla="*/ 77 h 101" name="T97"/>
              <a:gd fmla="*/ 14 w 117" name="T98"/>
              <a:gd fmla="*/ 74 h 101" name="T99"/>
              <a:gd fmla="*/ 20 w 117" name="T100"/>
              <a:gd fmla="*/ 65 h 101" name="T101"/>
              <a:gd fmla="*/ 24 w 117" name="T102"/>
              <a:gd fmla="*/ 54 h 101" name="T103"/>
              <a:gd fmla="*/ 0 w 117" name="T104"/>
              <a:gd fmla="*/ 52 h 101" name="T105"/>
              <a:gd fmla="*/ 25 w 117" name="T106"/>
              <a:gd fmla="*/ 48 h 101" name="T107"/>
              <a:gd fmla="*/ 21 w 117" name="T108"/>
              <a:gd fmla="*/ 36 h 101" name="T109"/>
              <a:gd fmla="*/ 21 w 117" name="T110"/>
              <a:gd fmla="*/ 30 h 101" name="T111"/>
              <a:gd fmla="*/ 22 w 117" name="T112"/>
              <a:gd fmla="*/ 25 h 101" name="T113"/>
              <a:gd fmla="*/ 29 w 117" name="T114"/>
              <a:gd fmla="*/ 26 h 101" name="T115"/>
              <a:gd fmla="*/ 30 w 117" name="T116"/>
              <a:gd fmla="*/ 10 h 101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0" w="117">
                <a:moveTo>
                  <a:pt x="65" y="61"/>
                </a:moveTo>
                <a:lnTo>
                  <a:pt x="62" y="64"/>
                </a:lnTo>
                <a:lnTo>
                  <a:pt x="58" y="64"/>
                </a:lnTo>
                <a:lnTo>
                  <a:pt x="54" y="64"/>
                </a:lnTo>
                <a:lnTo>
                  <a:pt x="50" y="62"/>
                </a:lnTo>
                <a:lnTo>
                  <a:pt x="50" y="62"/>
                </a:lnTo>
                <a:lnTo>
                  <a:pt x="42" y="77"/>
                </a:lnTo>
                <a:lnTo>
                  <a:pt x="42" y="77"/>
                </a:lnTo>
                <a:lnTo>
                  <a:pt x="42" y="77"/>
                </a:lnTo>
                <a:lnTo>
                  <a:pt x="58" y="73"/>
                </a:lnTo>
                <a:lnTo>
                  <a:pt x="73" y="77"/>
                </a:lnTo>
                <a:lnTo>
                  <a:pt x="73" y="76"/>
                </a:lnTo>
                <a:lnTo>
                  <a:pt x="65" y="61"/>
                </a:lnTo>
                <a:lnTo>
                  <a:pt x="65" y="61"/>
                </a:lnTo>
                <a:close/>
                <a:moveTo>
                  <a:pt x="29" y="52"/>
                </a:moveTo>
                <a:lnTo>
                  <a:pt x="29" y="53"/>
                </a:lnTo>
                <a:lnTo>
                  <a:pt x="38" y="61"/>
                </a:lnTo>
                <a:lnTo>
                  <a:pt x="40" y="76"/>
                </a:lnTo>
                <a:lnTo>
                  <a:pt x="40" y="76"/>
                </a:lnTo>
                <a:lnTo>
                  <a:pt x="49" y="61"/>
                </a:lnTo>
                <a:lnTo>
                  <a:pt x="49" y="61"/>
                </a:lnTo>
                <a:lnTo>
                  <a:pt x="46" y="58"/>
                </a:lnTo>
                <a:lnTo>
                  <a:pt x="45" y="56"/>
                </a:lnTo>
                <a:lnTo>
                  <a:pt x="44" y="52"/>
                </a:lnTo>
                <a:lnTo>
                  <a:pt x="44" y="52"/>
                </a:lnTo>
                <a:lnTo>
                  <a:pt x="44" y="52"/>
                </a:lnTo>
                <a:lnTo>
                  <a:pt x="29" y="52"/>
                </a:lnTo>
                <a:close/>
                <a:moveTo>
                  <a:pt x="57" y="52"/>
                </a:moveTo>
                <a:lnTo>
                  <a:pt x="57" y="53"/>
                </a:lnTo>
                <a:lnTo>
                  <a:pt x="57" y="54"/>
                </a:lnTo>
                <a:lnTo>
                  <a:pt x="56" y="56"/>
                </a:lnTo>
                <a:lnTo>
                  <a:pt x="56" y="58"/>
                </a:lnTo>
                <a:lnTo>
                  <a:pt x="56" y="61"/>
                </a:lnTo>
                <a:lnTo>
                  <a:pt x="56" y="62"/>
                </a:lnTo>
                <a:lnTo>
                  <a:pt x="57" y="64"/>
                </a:lnTo>
                <a:lnTo>
                  <a:pt x="57" y="62"/>
                </a:lnTo>
                <a:lnTo>
                  <a:pt x="58" y="62"/>
                </a:lnTo>
                <a:lnTo>
                  <a:pt x="58" y="61"/>
                </a:lnTo>
                <a:lnTo>
                  <a:pt x="58" y="60"/>
                </a:lnTo>
                <a:lnTo>
                  <a:pt x="58" y="56"/>
                </a:lnTo>
                <a:lnTo>
                  <a:pt x="57" y="52"/>
                </a:lnTo>
                <a:close/>
                <a:moveTo>
                  <a:pt x="58" y="52"/>
                </a:moveTo>
                <a:lnTo>
                  <a:pt x="58" y="53"/>
                </a:lnTo>
                <a:lnTo>
                  <a:pt x="60" y="54"/>
                </a:lnTo>
                <a:lnTo>
                  <a:pt x="61" y="57"/>
                </a:lnTo>
                <a:lnTo>
                  <a:pt x="62" y="58"/>
                </a:lnTo>
                <a:lnTo>
                  <a:pt x="64" y="60"/>
                </a:lnTo>
                <a:lnTo>
                  <a:pt x="66" y="60"/>
                </a:lnTo>
                <a:lnTo>
                  <a:pt x="66" y="60"/>
                </a:lnTo>
                <a:lnTo>
                  <a:pt x="66" y="58"/>
                </a:lnTo>
                <a:lnTo>
                  <a:pt x="66" y="57"/>
                </a:lnTo>
                <a:lnTo>
                  <a:pt x="65" y="56"/>
                </a:lnTo>
                <a:lnTo>
                  <a:pt x="62" y="54"/>
                </a:lnTo>
                <a:lnTo>
                  <a:pt x="58" y="52"/>
                </a:lnTo>
                <a:close/>
                <a:moveTo>
                  <a:pt x="70" y="52"/>
                </a:moveTo>
                <a:lnTo>
                  <a:pt x="69" y="56"/>
                </a:lnTo>
                <a:lnTo>
                  <a:pt x="66" y="60"/>
                </a:lnTo>
                <a:lnTo>
                  <a:pt x="68" y="61"/>
                </a:lnTo>
                <a:lnTo>
                  <a:pt x="76" y="74"/>
                </a:lnTo>
                <a:lnTo>
                  <a:pt x="76" y="61"/>
                </a:lnTo>
                <a:lnTo>
                  <a:pt x="87" y="53"/>
                </a:lnTo>
                <a:lnTo>
                  <a:pt x="87" y="52"/>
                </a:lnTo>
                <a:lnTo>
                  <a:pt x="72" y="52"/>
                </a:lnTo>
                <a:lnTo>
                  <a:pt x="70" y="52"/>
                </a:lnTo>
                <a:close/>
                <a:moveTo>
                  <a:pt x="57" y="52"/>
                </a:moveTo>
                <a:lnTo>
                  <a:pt x="56" y="52"/>
                </a:lnTo>
                <a:lnTo>
                  <a:pt x="54" y="53"/>
                </a:lnTo>
                <a:lnTo>
                  <a:pt x="52" y="54"/>
                </a:lnTo>
                <a:lnTo>
                  <a:pt x="50" y="56"/>
                </a:lnTo>
                <a:lnTo>
                  <a:pt x="49" y="57"/>
                </a:lnTo>
                <a:lnTo>
                  <a:pt x="49" y="60"/>
                </a:lnTo>
                <a:lnTo>
                  <a:pt x="49" y="60"/>
                </a:lnTo>
                <a:lnTo>
                  <a:pt x="50" y="60"/>
                </a:lnTo>
                <a:lnTo>
                  <a:pt x="50" y="60"/>
                </a:lnTo>
                <a:lnTo>
                  <a:pt x="53" y="58"/>
                </a:lnTo>
                <a:lnTo>
                  <a:pt x="54" y="56"/>
                </a:lnTo>
                <a:lnTo>
                  <a:pt x="57" y="52"/>
                </a:lnTo>
                <a:close/>
                <a:moveTo>
                  <a:pt x="66" y="50"/>
                </a:moveTo>
                <a:lnTo>
                  <a:pt x="62" y="50"/>
                </a:lnTo>
                <a:lnTo>
                  <a:pt x="58" y="52"/>
                </a:lnTo>
                <a:lnTo>
                  <a:pt x="58" y="52"/>
                </a:lnTo>
                <a:lnTo>
                  <a:pt x="61" y="52"/>
                </a:lnTo>
                <a:lnTo>
                  <a:pt x="62" y="53"/>
                </a:lnTo>
                <a:lnTo>
                  <a:pt x="65" y="53"/>
                </a:lnTo>
                <a:lnTo>
                  <a:pt x="68" y="53"/>
                </a:lnTo>
                <a:lnTo>
                  <a:pt x="69" y="53"/>
                </a:lnTo>
                <a:lnTo>
                  <a:pt x="69" y="52"/>
                </a:lnTo>
                <a:lnTo>
                  <a:pt x="69" y="50"/>
                </a:lnTo>
                <a:lnTo>
                  <a:pt x="69" y="50"/>
                </a:lnTo>
                <a:lnTo>
                  <a:pt x="68" y="50"/>
                </a:lnTo>
                <a:lnTo>
                  <a:pt x="66" y="50"/>
                </a:lnTo>
                <a:close/>
                <a:moveTo>
                  <a:pt x="49" y="50"/>
                </a:moveTo>
                <a:lnTo>
                  <a:pt x="46" y="50"/>
                </a:lnTo>
                <a:lnTo>
                  <a:pt x="45" y="50"/>
                </a:lnTo>
                <a:lnTo>
                  <a:pt x="45" y="50"/>
                </a:lnTo>
                <a:lnTo>
                  <a:pt x="45" y="52"/>
                </a:lnTo>
                <a:lnTo>
                  <a:pt x="45" y="52"/>
                </a:lnTo>
                <a:lnTo>
                  <a:pt x="46" y="53"/>
                </a:lnTo>
                <a:lnTo>
                  <a:pt x="48" y="53"/>
                </a:lnTo>
                <a:lnTo>
                  <a:pt x="50" y="53"/>
                </a:lnTo>
                <a:lnTo>
                  <a:pt x="52" y="53"/>
                </a:lnTo>
                <a:lnTo>
                  <a:pt x="54" y="52"/>
                </a:lnTo>
                <a:lnTo>
                  <a:pt x="56" y="52"/>
                </a:lnTo>
                <a:lnTo>
                  <a:pt x="56" y="52"/>
                </a:lnTo>
                <a:lnTo>
                  <a:pt x="52" y="50"/>
                </a:lnTo>
                <a:lnTo>
                  <a:pt x="49" y="50"/>
                </a:lnTo>
                <a:close/>
                <a:moveTo>
                  <a:pt x="49" y="42"/>
                </a:moveTo>
                <a:lnTo>
                  <a:pt x="49" y="42"/>
                </a:lnTo>
                <a:lnTo>
                  <a:pt x="48" y="42"/>
                </a:lnTo>
                <a:lnTo>
                  <a:pt x="48" y="45"/>
                </a:lnTo>
                <a:lnTo>
                  <a:pt x="49" y="46"/>
                </a:lnTo>
                <a:lnTo>
                  <a:pt x="52" y="48"/>
                </a:lnTo>
                <a:lnTo>
                  <a:pt x="54" y="49"/>
                </a:lnTo>
                <a:lnTo>
                  <a:pt x="56" y="50"/>
                </a:lnTo>
                <a:lnTo>
                  <a:pt x="56" y="50"/>
                </a:lnTo>
                <a:lnTo>
                  <a:pt x="54" y="46"/>
                </a:lnTo>
                <a:lnTo>
                  <a:pt x="52" y="44"/>
                </a:lnTo>
                <a:lnTo>
                  <a:pt x="50" y="42"/>
                </a:lnTo>
                <a:lnTo>
                  <a:pt x="49" y="42"/>
                </a:lnTo>
                <a:close/>
                <a:moveTo>
                  <a:pt x="65" y="42"/>
                </a:moveTo>
                <a:lnTo>
                  <a:pt x="62" y="44"/>
                </a:lnTo>
                <a:lnTo>
                  <a:pt x="61" y="45"/>
                </a:lnTo>
                <a:lnTo>
                  <a:pt x="60" y="48"/>
                </a:lnTo>
                <a:lnTo>
                  <a:pt x="58" y="49"/>
                </a:lnTo>
                <a:lnTo>
                  <a:pt x="58" y="50"/>
                </a:lnTo>
                <a:lnTo>
                  <a:pt x="62" y="48"/>
                </a:lnTo>
                <a:lnTo>
                  <a:pt x="65" y="46"/>
                </a:lnTo>
                <a:lnTo>
                  <a:pt x="66" y="45"/>
                </a:lnTo>
                <a:lnTo>
                  <a:pt x="66" y="44"/>
                </a:lnTo>
                <a:lnTo>
                  <a:pt x="66" y="42"/>
                </a:lnTo>
                <a:lnTo>
                  <a:pt x="66" y="42"/>
                </a:lnTo>
                <a:lnTo>
                  <a:pt x="65" y="42"/>
                </a:lnTo>
                <a:close/>
                <a:moveTo>
                  <a:pt x="57" y="38"/>
                </a:moveTo>
                <a:lnTo>
                  <a:pt x="56" y="40"/>
                </a:lnTo>
                <a:lnTo>
                  <a:pt x="56" y="41"/>
                </a:lnTo>
                <a:lnTo>
                  <a:pt x="56" y="44"/>
                </a:lnTo>
                <a:lnTo>
                  <a:pt x="56" y="45"/>
                </a:lnTo>
                <a:lnTo>
                  <a:pt x="57" y="48"/>
                </a:lnTo>
                <a:lnTo>
                  <a:pt x="57" y="49"/>
                </a:lnTo>
                <a:lnTo>
                  <a:pt x="57" y="50"/>
                </a:lnTo>
                <a:lnTo>
                  <a:pt x="58" y="45"/>
                </a:lnTo>
                <a:lnTo>
                  <a:pt x="58" y="42"/>
                </a:lnTo>
                <a:lnTo>
                  <a:pt x="58" y="40"/>
                </a:lnTo>
                <a:lnTo>
                  <a:pt x="58" y="40"/>
                </a:lnTo>
                <a:lnTo>
                  <a:pt x="57" y="38"/>
                </a:lnTo>
                <a:lnTo>
                  <a:pt x="57" y="38"/>
                </a:lnTo>
                <a:close/>
                <a:moveTo>
                  <a:pt x="76" y="28"/>
                </a:moveTo>
                <a:lnTo>
                  <a:pt x="68" y="41"/>
                </a:lnTo>
                <a:lnTo>
                  <a:pt x="68" y="42"/>
                </a:lnTo>
                <a:lnTo>
                  <a:pt x="69" y="45"/>
                </a:lnTo>
                <a:lnTo>
                  <a:pt x="70" y="49"/>
                </a:lnTo>
                <a:lnTo>
                  <a:pt x="70" y="50"/>
                </a:lnTo>
                <a:lnTo>
                  <a:pt x="72" y="49"/>
                </a:lnTo>
                <a:lnTo>
                  <a:pt x="72" y="49"/>
                </a:lnTo>
                <a:lnTo>
                  <a:pt x="87" y="50"/>
                </a:lnTo>
                <a:lnTo>
                  <a:pt x="77" y="42"/>
                </a:lnTo>
                <a:lnTo>
                  <a:pt x="76" y="28"/>
                </a:lnTo>
                <a:close/>
                <a:moveTo>
                  <a:pt x="42" y="26"/>
                </a:moveTo>
                <a:lnTo>
                  <a:pt x="42" y="26"/>
                </a:lnTo>
                <a:lnTo>
                  <a:pt x="38" y="41"/>
                </a:lnTo>
                <a:lnTo>
                  <a:pt x="28" y="49"/>
                </a:lnTo>
                <a:lnTo>
                  <a:pt x="29" y="50"/>
                </a:lnTo>
                <a:lnTo>
                  <a:pt x="44" y="50"/>
                </a:lnTo>
                <a:lnTo>
                  <a:pt x="44" y="50"/>
                </a:lnTo>
                <a:lnTo>
                  <a:pt x="45" y="46"/>
                </a:lnTo>
                <a:lnTo>
                  <a:pt x="46" y="42"/>
                </a:lnTo>
                <a:lnTo>
                  <a:pt x="49" y="40"/>
                </a:lnTo>
                <a:lnTo>
                  <a:pt x="49" y="40"/>
                </a:lnTo>
                <a:lnTo>
                  <a:pt x="42" y="26"/>
                </a:lnTo>
                <a:close/>
                <a:moveTo>
                  <a:pt x="45" y="25"/>
                </a:moveTo>
                <a:lnTo>
                  <a:pt x="44" y="25"/>
                </a:lnTo>
                <a:lnTo>
                  <a:pt x="52" y="38"/>
                </a:lnTo>
                <a:lnTo>
                  <a:pt x="52" y="38"/>
                </a:lnTo>
                <a:lnTo>
                  <a:pt x="53" y="38"/>
                </a:lnTo>
                <a:lnTo>
                  <a:pt x="56" y="37"/>
                </a:lnTo>
                <a:lnTo>
                  <a:pt x="60" y="37"/>
                </a:lnTo>
                <a:lnTo>
                  <a:pt x="64" y="38"/>
                </a:lnTo>
                <a:lnTo>
                  <a:pt x="66" y="41"/>
                </a:lnTo>
                <a:lnTo>
                  <a:pt x="66" y="40"/>
                </a:lnTo>
                <a:lnTo>
                  <a:pt x="74" y="26"/>
                </a:lnTo>
                <a:lnTo>
                  <a:pt x="74" y="26"/>
                </a:lnTo>
                <a:lnTo>
                  <a:pt x="74" y="26"/>
                </a:lnTo>
                <a:lnTo>
                  <a:pt x="58" y="29"/>
                </a:lnTo>
                <a:lnTo>
                  <a:pt x="45" y="25"/>
                </a:lnTo>
                <a:close/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8" y="5"/>
                </a:lnTo>
                <a:lnTo>
                  <a:pt x="38" y="8"/>
                </a:lnTo>
                <a:lnTo>
                  <a:pt x="36" y="9"/>
                </a:lnTo>
                <a:lnTo>
                  <a:pt x="41" y="20"/>
                </a:lnTo>
                <a:lnTo>
                  <a:pt x="42" y="20"/>
                </a:lnTo>
                <a:lnTo>
                  <a:pt x="45" y="21"/>
                </a:lnTo>
                <a:lnTo>
                  <a:pt x="45" y="22"/>
                </a:lnTo>
                <a:lnTo>
                  <a:pt x="57" y="26"/>
                </a:lnTo>
                <a:lnTo>
                  <a:pt x="57" y="18"/>
                </a:lnTo>
                <a:lnTo>
                  <a:pt x="52" y="14"/>
                </a:lnTo>
                <a:lnTo>
                  <a:pt x="52" y="13"/>
                </a:lnTo>
                <a:lnTo>
                  <a:pt x="52" y="13"/>
                </a:lnTo>
                <a:lnTo>
                  <a:pt x="53" y="12"/>
                </a:lnTo>
                <a:lnTo>
                  <a:pt x="53" y="13"/>
                </a:lnTo>
                <a:lnTo>
                  <a:pt x="57" y="16"/>
                </a:lnTo>
                <a:lnTo>
                  <a:pt x="57" y="12"/>
                </a:lnTo>
                <a:lnTo>
                  <a:pt x="54" y="9"/>
                </a:lnTo>
                <a:lnTo>
                  <a:pt x="54" y="9"/>
                </a:lnTo>
                <a:lnTo>
                  <a:pt x="54" y="8"/>
                </a:lnTo>
                <a:lnTo>
                  <a:pt x="54" y="8"/>
                </a:lnTo>
                <a:lnTo>
                  <a:pt x="56" y="8"/>
                </a:lnTo>
                <a:lnTo>
                  <a:pt x="57" y="9"/>
                </a:lnTo>
                <a:lnTo>
                  <a:pt x="57" y="2"/>
                </a:lnTo>
                <a:lnTo>
                  <a:pt x="58" y="2"/>
                </a:lnTo>
                <a:lnTo>
                  <a:pt x="58" y="1"/>
                </a:lnTo>
                <a:lnTo>
                  <a:pt x="60" y="2"/>
                </a:lnTo>
                <a:lnTo>
                  <a:pt x="60" y="2"/>
                </a:lnTo>
                <a:lnTo>
                  <a:pt x="60" y="9"/>
                </a:lnTo>
                <a:lnTo>
                  <a:pt x="62" y="8"/>
                </a:lnTo>
                <a:lnTo>
                  <a:pt x="64" y="8"/>
                </a:lnTo>
                <a:lnTo>
                  <a:pt x="64" y="8"/>
                </a:lnTo>
                <a:lnTo>
                  <a:pt x="64" y="9"/>
                </a:lnTo>
                <a:lnTo>
                  <a:pt x="64" y="9"/>
                </a:lnTo>
                <a:lnTo>
                  <a:pt x="60" y="12"/>
                </a:lnTo>
                <a:lnTo>
                  <a:pt x="60" y="16"/>
                </a:lnTo>
                <a:lnTo>
                  <a:pt x="65" y="12"/>
                </a:lnTo>
                <a:lnTo>
                  <a:pt x="66" y="12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0" y="18"/>
                </a:lnTo>
                <a:lnTo>
                  <a:pt x="60" y="26"/>
                </a:lnTo>
                <a:lnTo>
                  <a:pt x="74" y="24"/>
                </a:lnTo>
                <a:lnTo>
                  <a:pt x="74" y="22"/>
                </a:lnTo>
                <a:lnTo>
                  <a:pt x="76" y="21"/>
                </a:lnTo>
                <a:lnTo>
                  <a:pt x="77" y="21"/>
                </a:lnTo>
                <a:lnTo>
                  <a:pt x="78" y="21"/>
                </a:lnTo>
                <a:lnTo>
                  <a:pt x="83" y="10"/>
                </a:lnTo>
                <a:lnTo>
                  <a:pt x="82" y="9"/>
                </a:lnTo>
                <a:lnTo>
                  <a:pt x="82" y="8"/>
                </a:lnTo>
                <a:lnTo>
                  <a:pt x="82" y="4"/>
                </a:lnTo>
                <a:lnTo>
                  <a:pt x="85" y="2"/>
                </a:lnTo>
                <a:lnTo>
                  <a:pt x="87" y="1"/>
                </a:lnTo>
                <a:lnTo>
                  <a:pt x="90" y="1"/>
                </a:lnTo>
                <a:lnTo>
                  <a:pt x="93" y="4"/>
                </a:lnTo>
                <a:lnTo>
                  <a:pt x="93" y="6"/>
                </a:lnTo>
                <a:lnTo>
                  <a:pt x="93" y="9"/>
                </a:lnTo>
                <a:lnTo>
                  <a:pt x="91" y="12"/>
                </a:lnTo>
                <a:lnTo>
                  <a:pt x="89" y="12"/>
                </a:lnTo>
                <a:lnTo>
                  <a:pt x="86" y="12"/>
                </a:lnTo>
                <a:lnTo>
                  <a:pt x="80" y="22"/>
                </a:lnTo>
                <a:lnTo>
                  <a:pt x="80" y="22"/>
                </a:lnTo>
                <a:lnTo>
                  <a:pt x="81" y="24"/>
                </a:lnTo>
                <a:lnTo>
                  <a:pt x="81" y="26"/>
                </a:lnTo>
                <a:lnTo>
                  <a:pt x="80" y="28"/>
                </a:lnTo>
                <a:lnTo>
                  <a:pt x="78" y="28"/>
                </a:lnTo>
                <a:lnTo>
                  <a:pt x="78" y="40"/>
                </a:lnTo>
                <a:lnTo>
                  <a:pt x="86" y="36"/>
                </a:lnTo>
                <a:lnTo>
                  <a:pt x="87" y="29"/>
                </a:lnTo>
                <a:lnTo>
                  <a:pt x="87" y="29"/>
                </a:lnTo>
                <a:lnTo>
                  <a:pt x="89" y="28"/>
                </a:lnTo>
                <a:lnTo>
                  <a:pt x="89" y="29"/>
                </a:lnTo>
                <a:lnTo>
                  <a:pt x="90" y="29"/>
                </a:lnTo>
                <a:lnTo>
                  <a:pt x="89" y="34"/>
                </a:lnTo>
                <a:lnTo>
                  <a:pt x="93" y="33"/>
                </a:lnTo>
                <a:lnTo>
                  <a:pt x="93" y="29"/>
                </a:lnTo>
                <a:lnTo>
                  <a:pt x="93" y="28"/>
                </a:lnTo>
                <a:lnTo>
                  <a:pt x="94" y="28"/>
                </a:lnTo>
                <a:lnTo>
                  <a:pt x="95" y="28"/>
                </a:lnTo>
                <a:lnTo>
                  <a:pt x="95" y="29"/>
                </a:lnTo>
                <a:lnTo>
                  <a:pt x="94" y="32"/>
                </a:lnTo>
                <a:lnTo>
                  <a:pt x="101" y="29"/>
                </a:lnTo>
                <a:lnTo>
                  <a:pt x="101" y="29"/>
                </a:lnTo>
                <a:lnTo>
                  <a:pt x="102" y="29"/>
                </a:lnTo>
                <a:lnTo>
                  <a:pt x="102" y="30"/>
                </a:lnTo>
                <a:lnTo>
                  <a:pt x="101" y="30"/>
                </a:lnTo>
                <a:lnTo>
                  <a:pt x="95" y="33"/>
                </a:lnTo>
                <a:lnTo>
                  <a:pt x="98" y="34"/>
                </a:lnTo>
                <a:lnTo>
                  <a:pt x="99" y="36"/>
                </a:lnTo>
                <a:lnTo>
                  <a:pt x="99" y="37"/>
                </a:lnTo>
                <a:lnTo>
                  <a:pt x="98" y="37"/>
                </a:lnTo>
                <a:lnTo>
                  <a:pt x="97" y="37"/>
                </a:lnTo>
                <a:lnTo>
                  <a:pt x="93" y="34"/>
                </a:lnTo>
                <a:lnTo>
                  <a:pt x="90" y="37"/>
                </a:lnTo>
                <a:lnTo>
                  <a:pt x="95" y="40"/>
                </a:lnTo>
                <a:lnTo>
                  <a:pt x="95" y="40"/>
                </a:lnTo>
                <a:lnTo>
                  <a:pt x="95" y="41"/>
                </a:lnTo>
                <a:lnTo>
                  <a:pt x="94" y="42"/>
                </a:lnTo>
                <a:lnTo>
                  <a:pt x="94" y="41"/>
                </a:lnTo>
                <a:lnTo>
                  <a:pt x="87" y="38"/>
                </a:lnTo>
                <a:lnTo>
                  <a:pt x="80" y="42"/>
                </a:lnTo>
                <a:lnTo>
                  <a:pt x="89" y="48"/>
                </a:lnTo>
                <a:lnTo>
                  <a:pt x="90" y="48"/>
                </a:lnTo>
                <a:lnTo>
                  <a:pt x="93" y="48"/>
                </a:lnTo>
                <a:lnTo>
                  <a:pt x="94" y="49"/>
                </a:lnTo>
                <a:lnTo>
                  <a:pt x="94" y="50"/>
                </a:lnTo>
                <a:lnTo>
                  <a:pt x="106" y="50"/>
                </a:lnTo>
                <a:lnTo>
                  <a:pt x="107" y="48"/>
                </a:lnTo>
                <a:lnTo>
                  <a:pt x="109" y="46"/>
                </a:lnTo>
                <a:lnTo>
                  <a:pt x="111" y="45"/>
                </a:lnTo>
                <a:lnTo>
                  <a:pt x="114" y="46"/>
                </a:lnTo>
                <a:lnTo>
                  <a:pt x="117" y="48"/>
                </a:lnTo>
                <a:lnTo>
                  <a:pt x="117" y="50"/>
                </a:lnTo>
                <a:lnTo>
                  <a:pt x="117" y="53"/>
                </a:lnTo>
                <a:lnTo>
                  <a:pt x="115" y="56"/>
                </a:lnTo>
                <a:lnTo>
                  <a:pt x="113" y="57"/>
                </a:lnTo>
                <a:lnTo>
                  <a:pt x="110" y="56"/>
                </a:lnTo>
                <a:lnTo>
                  <a:pt x="107" y="54"/>
                </a:lnTo>
                <a:lnTo>
                  <a:pt x="106" y="52"/>
                </a:lnTo>
                <a:lnTo>
                  <a:pt x="94" y="52"/>
                </a:lnTo>
                <a:lnTo>
                  <a:pt x="94" y="53"/>
                </a:lnTo>
                <a:lnTo>
                  <a:pt x="93" y="54"/>
                </a:lnTo>
                <a:lnTo>
                  <a:pt x="90" y="54"/>
                </a:lnTo>
                <a:lnTo>
                  <a:pt x="89" y="54"/>
                </a:lnTo>
                <a:lnTo>
                  <a:pt x="80" y="61"/>
                </a:lnTo>
                <a:lnTo>
                  <a:pt x="86" y="65"/>
                </a:lnTo>
                <a:lnTo>
                  <a:pt x="93" y="62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4" y="65"/>
                </a:lnTo>
                <a:lnTo>
                  <a:pt x="89" y="66"/>
                </a:lnTo>
                <a:lnTo>
                  <a:pt x="93" y="69"/>
                </a:lnTo>
                <a:lnTo>
                  <a:pt x="95" y="68"/>
                </a:lnTo>
                <a:lnTo>
                  <a:pt x="97" y="68"/>
                </a:lnTo>
                <a:lnTo>
                  <a:pt x="98" y="68"/>
                </a:lnTo>
                <a:lnTo>
                  <a:pt x="98" y="69"/>
                </a:lnTo>
                <a:lnTo>
                  <a:pt x="97" y="69"/>
                </a:lnTo>
                <a:lnTo>
                  <a:pt x="95" y="70"/>
                </a:lnTo>
                <a:lnTo>
                  <a:pt x="101" y="73"/>
                </a:lnTo>
                <a:lnTo>
                  <a:pt x="101" y="74"/>
                </a:lnTo>
                <a:lnTo>
                  <a:pt x="101" y="74"/>
                </a:lnTo>
                <a:lnTo>
                  <a:pt x="99" y="76"/>
                </a:lnTo>
                <a:lnTo>
                  <a:pt x="99" y="76"/>
                </a:lnTo>
                <a:lnTo>
                  <a:pt x="94" y="72"/>
                </a:lnTo>
                <a:lnTo>
                  <a:pt x="94" y="74"/>
                </a:lnTo>
                <a:lnTo>
                  <a:pt x="94" y="76"/>
                </a:lnTo>
                <a:lnTo>
                  <a:pt x="93" y="76"/>
                </a:lnTo>
                <a:lnTo>
                  <a:pt x="93" y="76"/>
                </a:lnTo>
                <a:lnTo>
                  <a:pt x="91" y="76"/>
                </a:lnTo>
                <a:lnTo>
                  <a:pt x="91" y="76"/>
                </a:lnTo>
                <a:lnTo>
                  <a:pt x="91" y="70"/>
                </a:lnTo>
                <a:lnTo>
                  <a:pt x="87" y="69"/>
                </a:lnTo>
                <a:lnTo>
                  <a:pt x="89" y="74"/>
                </a:lnTo>
                <a:lnTo>
                  <a:pt x="87" y="76"/>
                </a:lnTo>
                <a:lnTo>
                  <a:pt x="87" y="76"/>
                </a:lnTo>
                <a:lnTo>
                  <a:pt x="87" y="76"/>
                </a:lnTo>
                <a:lnTo>
                  <a:pt x="86" y="76"/>
                </a:lnTo>
                <a:lnTo>
                  <a:pt x="86" y="76"/>
                </a:lnTo>
                <a:lnTo>
                  <a:pt x="85" y="68"/>
                </a:lnTo>
                <a:lnTo>
                  <a:pt x="78" y="64"/>
                </a:lnTo>
                <a:lnTo>
                  <a:pt x="78" y="74"/>
                </a:lnTo>
                <a:lnTo>
                  <a:pt x="78" y="76"/>
                </a:lnTo>
                <a:lnTo>
                  <a:pt x="80" y="78"/>
                </a:lnTo>
                <a:lnTo>
                  <a:pt x="78" y="79"/>
                </a:lnTo>
                <a:lnTo>
                  <a:pt x="85" y="90"/>
                </a:lnTo>
                <a:lnTo>
                  <a:pt x="86" y="90"/>
                </a:lnTo>
                <a:lnTo>
                  <a:pt x="89" y="90"/>
                </a:lnTo>
                <a:lnTo>
                  <a:pt x="91" y="93"/>
                </a:lnTo>
                <a:lnTo>
                  <a:pt x="91" y="95"/>
                </a:lnTo>
                <a:lnTo>
                  <a:pt x="91" y="98"/>
                </a:lnTo>
                <a:lnTo>
                  <a:pt x="90" y="101"/>
                </a:lnTo>
                <a:lnTo>
                  <a:pt x="87" y="101"/>
                </a:lnTo>
                <a:lnTo>
                  <a:pt x="83" y="101"/>
                </a:lnTo>
                <a:lnTo>
                  <a:pt x="82" y="99"/>
                </a:lnTo>
                <a:lnTo>
                  <a:pt x="81" y="97"/>
                </a:lnTo>
                <a:lnTo>
                  <a:pt x="81" y="94"/>
                </a:lnTo>
                <a:lnTo>
                  <a:pt x="82" y="91"/>
                </a:lnTo>
                <a:lnTo>
                  <a:pt x="77" y="81"/>
                </a:lnTo>
                <a:lnTo>
                  <a:pt x="74" y="81"/>
                </a:lnTo>
                <a:lnTo>
                  <a:pt x="73" y="79"/>
                </a:lnTo>
                <a:lnTo>
                  <a:pt x="73" y="78"/>
                </a:lnTo>
                <a:lnTo>
                  <a:pt x="60" y="76"/>
                </a:lnTo>
                <a:lnTo>
                  <a:pt x="60" y="83"/>
                </a:lnTo>
                <a:lnTo>
                  <a:pt x="65" y="87"/>
                </a:lnTo>
                <a:lnTo>
                  <a:pt x="65" y="87"/>
                </a:lnTo>
                <a:lnTo>
                  <a:pt x="65" y="89"/>
                </a:lnTo>
                <a:lnTo>
                  <a:pt x="64" y="89"/>
                </a:lnTo>
                <a:lnTo>
                  <a:pt x="64" y="89"/>
                </a:lnTo>
                <a:lnTo>
                  <a:pt x="60" y="86"/>
                </a:lnTo>
                <a:lnTo>
                  <a:pt x="60" y="90"/>
                </a:lnTo>
                <a:lnTo>
                  <a:pt x="62" y="93"/>
                </a:lnTo>
                <a:lnTo>
                  <a:pt x="64" y="93"/>
                </a:lnTo>
                <a:lnTo>
                  <a:pt x="62" y="94"/>
                </a:lnTo>
                <a:lnTo>
                  <a:pt x="62" y="94"/>
                </a:lnTo>
                <a:lnTo>
                  <a:pt x="61" y="94"/>
                </a:lnTo>
                <a:lnTo>
                  <a:pt x="60" y="93"/>
                </a:lnTo>
                <a:lnTo>
                  <a:pt x="60" y="99"/>
                </a:lnTo>
                <a:lnTo>
                  <a:pt x="58" y="99"/>
                </a:lnTo>
                <a:lnTo>
                  <a:pt x="58" y="99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lnTo>
                  <a:pt x="57" y="93"/>
                </a:lnTo>
                <a:lnTo>
                  <a:pt x="54" y="94"/>
                </a:lnTo>
                <a:lnTo>
                  <a:pt x="54" y="94"/>
                </a:lnTo>
                <a:lnTo>
                  <a:pt x="53" y="94"/>
                </a:lnTo>
                <a:lnTo>
                  <a:pt x="53" y="93"/>
                </a:lnTo>
                <a:lnTo>
                  <a:pt x="53" y="93"/>
                </a:lnTo>
                <a:lnTo>
                  <a:pt x="57" y="90"/>
                </a:lnTo>
                <a:lnTo>
                  <a:pt x="57" y="86"/>
                </a:lnTo>
                <a:lnTo>
                  <a:pt x="52" y="89"/>
                </a:lnTo>
                <a:lnTo>
                  <a:pt x="52" y="89"/>
                </a:lnTo>
                <a:lnTo>
                  <a:pt x="50" y="89"/>
                </a:lnTo>
                <a:lnTo>
                  <a:pt x="50" y="87"/>
                </a:lnTo>
                <a:lnTo>
                  <a:pt x="50" y="87"/>
                </a:lnTo>
                <a:lnTo>
                  <a:pt x="57" y="82"/>
                </a:lnTo>
                <a:lnTo>
                  <a:pt x="57" y="76"/>
                </a:lnTo>
                <a:lnTo>
                  <a:pt x="42" y="79"/>
                </a:lnTo>
                <a:lnTo>
                  <a:pt x="42" y="81"/>
                </a:lnTo>
                <a:lnTo>
                  <a:pt x="41" y="82"/>
                </a:lnTo>
                <a:lnTo>
                  <a:pt x="40" y="82"/>
                </a:lnTo>
                <a:lnTo>
                  <a:pt x="38" y="82"/>
                </a:lnTo>
                <a:lnTo>
                  <a:pt x="33" y="91"/>
                </a:lnTo>
                <a:lnTo>
                  <a:pt x="34" y="93"/>
                </a:lnTo>
                <a:lnTo>
                  <a:pt x="34" y="94"/>
                </a:lnTo>
                <a:lnTo>
                  <a:pt x="34" y="98"/>
                </a:lnTo>
                <a:lnTo>
                  <a:pt x="32" y="99"/>
                </a:lnTo>
                <a:lnTo>
                  <a:pt x="29" y="101"/>
                </a:lnTo>
                <a:lnTo>
                  <a:pt x="26" y="101"/>
                </a:lnTo>
                <a:lnTo>
                  <a:pt x="25" y="98"/>
                </a:lnTo>
                <a:lnTo>
                  <a:pt x="24" y="95"/>
                </a:lnTo>
                <a:lnTo>
                  <a:pt x="24" y="93"/>
                </a:lnTo>
                <a:lnTo>
                  <a:pt x="26" y="90"/>
                </a:lnTo>
                <a:lnTo>
                  <a:pt x="29" y="90"/>
                </a:lnTo>
                <a:lnTo>
                  <a:pt x="32" y="90"/>
                </a:lnTo>
                <a:lnTo>
                  <a:pt x="37" y="81"/>
                </a:lnTo>
                <a:lnTo>
                  <a:pt x="36" y="81"/>
                </a:lnTo>
                <a:lnTo>
                  <a:pt x="36" y="79"/>
                </a:lnTo>
                <a:lnTo>
                  <a:pt x="36" y="78"/>
                </a:lnTo>
                <a:lnTo>
                  <a:pt x="37" y="76"/>
                </a:lnTo>
                <a:lnTo>
                  <a:pt x="36" y="64"/>
                </a:lnTo>
                <a:lnTo>
                  <a:pt x="29" y="68"/>
                </a:lnTo>
                <a:lnTo>
                  <a:pt x="29" y="74"/>
                </a:lnTo>
                <a:lnTo>
                  <a:pt x="29" y="76"/>
                </a:lnTo>
                <a:lnTo>
                  <a:pt x="28" y="76"/>
                </a:lnTo>
                <a:lnTo>
                  <a:pt x="28" y="76"/>
                </a:lnTo>
                <a:lnTo>
                  <a:pt x="26" y="76"/>
                </a:lnTo>
                <a:lnTo>
                  <a:pt x="26" y="74"/>
                </a:lnTo>
                <a:lnTo>
                  <a:pt x="28" y="69"/>
                </a:lnTo>
                <a:lnTo>
                  <a:pt x="24" y="72"/>
                </a:lnTo>
                <a:lnTo>
                  <a:pt x="24" y="76"/>
                </a:lnTo>
                <a:lnTo>
                  <a:pt x="24" y="77"/>
                </a:lnTo>
                <a:lnTo>
                  <a:pt x="22" y="77"/>
                </a:lnTo>
                <a:lnTo>
                  <a:pt x="22" y="77"/>
                </a:lnTo>
                <a:lnTo>
                  <a:pt x="21" y="77"/>
                </a:lnTo>
                <a:lnTo>
                  <a:pt x="21" y="76"/>
                </a:lnTo>
                <a:lnTo>
                  <a:pt x="21" y="73"/>
                </a:lnTo>
                <a:lnTo>
                  <a:pt x="16" y="77"/>
                </a:lnTo>
                <a:lnTo>
                  <a:pt x="16" y="77"/>
                </a:lnTo>
                <a:lnTo>
                  <a:pt x="14" y="77"/>
                </a:lnTo>
                <a:lnTo>
                  <a:pt x="14" y="76"/>
                </a:lnTo>
                <a:lnTo>
                  <a:pt x="14" y="74"/>
                </a:lnTo>
                <a:lnTo>
                  <a:pt x="20" y="72"/>
                </a:lnTo>
                <a:lnTo>
                  <a:pt x="17" y="70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8"/>
                </a:lnTo>
                <a:lnTo>
                  <a:pt x="22" y="70"/>
                </a:lnTo>
                <a:lnTo>
                  <a:pt x="26" y="68"/>
                </a:lnTo>
                <a:lnTo>
                  <a:pt x="20" y="65"/>
                </a:lnTo>
                <a:lnTo>
                  <a:pt x="20" y="65"/>
                </a:lnTo>
                <a:lnTo>
                  <a:pt x="20" y="64"/>
                </a:lnTo>
                <a:lnTo>
                  <a:pt x="20" y="64"/>
                </a:lnTo>
                <a:lnTo>
                  <a:pt x="21" y="64"/>
                </a:lnTo>
                <a:lnTo>
                  <a:pt x="28" y="66"/>
                </a:lnTo>
                <a:lnTo>
                  <a:pt x="36" y="61"/>
                </a:lnTo>
                <a:lnTo>
                  <a:pt x="26" y="54"/>
                </a:lnTo>
                <a:lnTo>
                  <a:pt x="25" y="54"/>
                </a:lnTo>
                <a:lnTo>
                  <a:pt x="24" y="54"/>
                </a:lnTo>
                <a:lnTo>
                  <a:pt x="22" y="53"/>
                </a:lnTo>
                <a:lnTo>
                  <a:pt x="21" y="52"/>
                </a:lnTo>
                <a:lnTo>
                  <a:pt x="10" y="52"/>
                </a:lnTo>
                <a:lnTo>
                  <a:pt x="10" y="54"/>
                </a:lnTo>
                <a:lnTo>
                  <a:pt x="8" y="56"/>
                </a:lnTo>
                <a:lnTo>
                  <a:pt x="6" y="56"/>
                </a:lnTo>
                <a:lnTo>
                  <a:pt x="4" y="56"/>
                </a:lnTo>
                <a:lnTo>
                  <a:pt x="1" y="54"/>
                </a:lnTo>
                <a:lnTo>
                  <a:pt x="0" y="52"/>
                </a:lnTo>
                <a:lnTo>
                  <a:pt x="1" y="48"/>
                </a:lnTo>
                <a:lnTo>
                  <a:pt x="2" y="46"/>
                </a:lnTo>
                <a:lnTo>
                  <a:pt x="5" y="45"/>
                </a:lnTo>
                <a:lnTo>
                  <a:pt x="8" y="45"/>
                </a:lnTo>
                <a:lnTo>
                  <a:pt x="10" y="48"/>
                </a:lnTo>
                <a:lnTo>
                  <a:pt x="10" y="49"/>
                </a:lnTo>
                <a:lnTo>
                  <a:pt x="22" y="49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36" y="40"/>
                </a:lnTo>
                <a:lnTo>
                  <a:pt x="29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7"/>
                </a:lnTo>
                <a:lnTo>
                  <a:pt x="21" y="37"/>
                </a:lnTo>
                <a:lnTo>
                  <a:pt x="21" y="36"/>
                </a:lnTo>
                <a:lnTo>
                  <a:pt x="26" y="34"/>
                </a:lnTo>
                <a:lnTo>
                  <a:pt x="22" y="32"/>
                </a:lnTo>
                <a:lnTo>
                  <a:pt x="20" y="34"/>
                </a:lnTo>
                <a:lnTo>
                  <a:pt x="18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8" y="32"/>
                </a:lnTo>
                <a:lnTo>
                  <a:pt x="21" y="30"/>
                </a:lnTo>
                <a:lnTo>
                  <a:pt x="16" y="28"/>
                </a:lnTo>
                <a:lnTo>
                  <a:pt x="14" y="26"/>
                </a:lnTo>
                <a:lnTo>
                  <a:pt x="14" y="26"/>
                </a:lnTo>
                <a:lnTo>
                  <a:pt x="16" y="25"/>
                </a:lnTo>
                <a:lnTo>
                  <a:pt x="17" y="25"/>
                </a:lnTo>
                <a:lnTo>
                  <a:pt x="21" y="29"/>
                </a:lnTo>
                <a:lnTo>
                  <a:pt x="21" y="26"/>
                </a:lnTo>
                <a:lnTo>
                  <a:pt x="22" y="25"/>
                </a:lnTo>
                <a:lnTo>
                  <a:pt x="22" y="25"/>
                </a:lnTo>
                <a:lnTo>
                  <a:pt x="24" y="25"/>
                </a:lnTo>
                <a:lnTo>
                  <a:pt x="24" y="26"/>
                </a:lnTo>
                <a:lnTo>
                  <a:pt x="24" y="30"/>
                </a:lnTo>
                <a:lnTo>
                  <a:pt x="28" y="33"/>
                </a:lnTo>
                <a:lnTo>
                  <a:pt x="28" y="26"/>
                </a:lnTo>
                <a:lnTo>
                  <a:pt x="28" y="25"/>
                </a:lnTo>
                <a:lnTo>
                  <a:pt x="28" y="25"/>
                </a:lnTo>
                <a:lnTo>
                  <a:pt x="29" y="25"/>
                </a:lnTo>
                <a:lnTo>
                  <a:pt x="29" y="26"/>
                </a:lnTo>
                <a:lnTo>
                  <a:pt x="30" y="34"/>
                </a:lnTo>
                <a:lnTo>
                  <a:pt x="37" y="38"/>
                </a:lnTo>
                <a:lnTo>
                  <a:pt x="40" y="25"/>
                </a:lnTo>
                <a:lnTo>
                  <a:pt x="38" y="25"/>
                </a:lnTo>
                <a:lnTo>
                  <a:pt x="38" y="22"/>
                </a:lnTo>
                <a:lnTo>
                  <a:pt x="38" y="20"/>
                </a:lnTo>
                <a:lnTo>
                  <a:pt x="34" y="10"/>
                </a:lnTo>
                <a:lnTo>
                  <a:pt x="33" y="10"/>
                </a:lnTo>
                <a:lnTo>
                  <a:pt x="30" y="10"/>
                </a:lnTo>
                <a:lnTo>
                  <a:pt x="28" y="8"/>
                </a:lnTo>
                <a:lnTo>
                  <a:pt x="28" y="5"/>
                </a:lnTo>
                <a:lnTo>
                  <a:pt x="28" y="2"/>
                </a:lnTo>
                <a:lnTo>
                  <a:pt x="29" y="1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7514"/>
          <p:cNvSpPr/>
          <p:nvPr/>
        </p:nvSpPr>
        <p:spPr bwMode="auto">
          <a:xfrm>
            <a:off x="11104072" y="2469215"/>
            <a:ext cx="418001" cy="384561"/>
          </a:xfrm>
          <a:custGeom>
            <a:gdLst>
              <a:gd fmla="*/ 24 w 50" name="T0"/>
              <a:gd fmla="*/ 0 h 46" name="T1"/>
              <a:gd fmla="*/ 32 w 50" name="T2"/>
              <a:gd fmla="*/ 15 h 46" name="T3"/>
              <a:gd fmla="*/ 50 w 50" name="T4"/>
              <a:gd fmla="*/ 17 h 46" name="T5"/>
              <a:gd fmla="*/ 38 w 50" name="T6"/>
              <a:gd fmla="*/ 29 h 46" name="T7"/>
              <a:gd fmla="*/ 40 w 50" name="T8"/>
              <a:gd fmla="*/ 45 h 46" name="T9"/>
              <a:gd fmla="*/ 26 w 50" name="T10"/>
              <a:gd fmla="*/ 39 h 46" name="T11"/>
              <a:gd fmla="*/ 11 w 50" name="T12"/>
              <a:gd fmla="*/ 46 h 46" name="T13"/>
              <a:gd fmla="*/ 14 w 50" name="T14"/>
              <a:gd fmla="*/ 31 h 46" name="T15"/>
              <a:gd fmla="*/ 0 w 50" name="T16"/>
              <a:gd fmla="*/ 19 h 46" name="T17"/>
              <a:gd fmla="*/ 18 w 50" name="T18"/>
              <a:gd fmla="*/ 16 h 46" name="T19"/>
              <a:gd fmla="*/ 24 w 50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50">
                <a:moveTo>
                  <a:pt x="24" y="0"/>
                </a:moveTo>
                <a:lnTo>
                  <a:pt x="32" y="15"/>
                </a:lnTo>
                <a:lnTo>
                  <a:pt x="50" y="17"/>
                </a:lnTo>
                <a:lnTo>
                  <a:pt x="38" y="29"/>
                </a:lnTo>
                <a:lnTo>
                  <a:pt x="40" y="45"/>
                </a:lnTo>
                <a:lnTo>
                  <a:pt x="26" y="39"/>
                </a:lnTo>
                <a:lnTo>
                  <a:pt x="11" y="46"/>
                </a:lnTo>
                <a:lnTo>
                  <a:pt x="14" y="31"/>
                </a:lnTo>
                <a:lnTo>
                  <a:pt x="0" y="19"/>
                </a:lnTo>
                <a:lnTo>
                  <a:pt x="18" y="16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515"/>
          <p:cNvSpPr/>
          <p:nvPr/>
        </p:nvSpPr>
        <p:spPr bwMode="auto">
          <a:xfrm>
            <a:off x="1857880" y="696889"/>
            <a:ext cx="401281" cy="384561"/>
          </a:xfrm>
          <a:custGeom>
            <a:gdLst>
              <a:gd fmla="*/ 23 w 48" name="T0"/>
              <a:gd fmla="*/ 0 h 46" name="T1"/>
              <a:gd fmla="*/ 31 w 48" name="T2"/>
              <a:gd fmla="*/ 14 h 46" name="T3"/>
              <a:gd fmla="*/ 48 w 48" name="T4"/>
              <a:gd fmla="*/ 17 h 46" name="T5"/>
              <a:gd fmla="*/ 36 w 48" name="T6"/>
              <a:gd fmla="*/ 29 h 46" name="T7"/>
              <a:gd fmla="*/ 40 w 48" name="T8"/>
              <a:gd fmla="*/ 45 h 46" name="T9"/>
              <a:gd fmla="*/ 24 w 48" name="T10"/>
              <a:gd fmla="*/ 38 h 46" name="T11"/>
              <a:gd fmla="*/ 10 w 48" name="T12"/>
              <a:gd fmla="*/ 46 h 46" name="T13"/>
              <a:gd fmla="*/ 12 w 48" name="T14"/>
              <a:gd fmla="*/ 29 h 46" name="T15"/>
              <a:gd fmla="*/ 0 w 48" name="T16"/>
              <a:gd fmla="*/ 18 h 46" name="T17"/>
              <a:gd fmla="*/ 16 w 48" name="T18"/>
              <a:gd fmla="*/ 14 h 46" name="T19"/>
              <a:gd fmla="*/ 23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3" y="0"/>
                </a:moveTo>
                <a:lnTo>
                  <a:pt x="31" y="14"/>
                </a:lnTo>
                <a:lnTo>
                  <a:pt x="48" y="17"/>
                </a:lnTo>
                <a:lnTo>
                  <a:pt x="36" y="29"/>
                </a:lnTo>
                <a:lnTo>
                  <a:pt x="40" y="45"/>
                </a:lnTo>
                <a:lnTo>
                  <a:pt x="24" y="38"/>
                </a:lnTo>
                <a:lnTo>
                  <a:pt x="10" y="46"/>
                </a:lnTo>
                <a:lnTo>
                  <a:pt x="12" y="29"/>
                </a:lnTo>
                <a:lnTo>
                  <a:pt x="0" y="18"/>
                </a:lnTo>
                <a:lnTo>
                  <a:pt x="16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516"/>
          <p:cNvSpPr/>
          <p:nvPr/>
        </p:nvSpPr>
        <p:spPr bwMode="auto">
          <a:xfrm>
            <a:off x="11162593" y="3079497"/>
            <a:ext cx="267521" cy="292601"/>
          </a:xfrm>
          <a:custGeom>
            <a:gdLst>
              <a:gd fmla="*/ 20 w 32" name="T0"/>
              <a:gd fmla="*/ 0 h 35" name="T1"/>
              <a:gd fmla="*/ 21 w 32" name="T2"/>
              <a:gd fmla="*/ 12 h 35" name="T3"/>
              <a:gd fmla="*/ 32 w 32" name="T4"/>
              <a:gd fmla="*/ 17 h 35" name="T5"/>
              <a:gd fmla="*/ 21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5 w 32" name="T14"/>
              <a:gd fmla="*/ 17 h 35" name="T15"/>
              <a:gd fmla="*/ 0 w 32" name="T16"/>
              <a:gd fmla="*/ 7 h 35" name="T17"/>
              <a:gd fmla="*/ 11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5" y="17"/>
                </a:lnTo>
                <a:lnTo>
                  <a:pt x="0" y="7"/>
                </a:lnTo>
                <a:lnTo>
                  <a:pt x="11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7517"/>
          <p:cNvSpPr/>
          <p:nvPr/>
        </p:nvSpPr>
        <p:spPr bwMode="auto">
          <a:xfrm>
            <a:off x="219314" y="1959253"/>
            <a:ext cx="401281" cy="384561"/>
          </a:xfrm>
          <a:custGeom>
            <a:gdLst>
              <a:gd fmla="*/ 22 w 48" name="T0"/>
              <a:gd fmla="*/ 0 h 46" name="T1"/>
              <a:gd fmla="*/ 30 w 48" name="T2"/>
              <a:gd fmla="*/ 15 h 46" name="T3"/>
              <a:gd fmla="*/ 48 w 48" name="T4"/>
              <a:gd fmla="*/ 16 h 46" name="T5"/>
              <a:gd fmla="*/ 36 w 48" name="T6"/>
              <a:gd fmla="*/ 28 h 46" name="T7"/>
              <a:gd fmla="*/ 40 w 48" name="T8"/>
              <a:gd fmla="*/ 45 h 46" name="T9"/>
              <a:gd fmla="*/ 24 w 48" name="T10"/>
              <a:gd fmla="*/ 37 h 46" name="T11"/>
              <a:gd fmla="*/ 9 w 48" name="T12"/>
              <a:gd fmla="*/ 46 h 46" name="T13"/>
              <a:gd fmla="*/ 12 w 48" name="T14"/>
              <a:gd fmla="*/ 29 h 46" name="T15"/>
              <a:gd fmla="*/ 0 w 48" name="T16"/>
              <a:gd fmla="*/ 17 h 46" name="T17"/>
              <a:gd fmla="*/ 16 w 48" name="T18"/>
              <a:gd fmla="*/ 15 h 46" name="T19"/>
              <a:gd fmla="*/ 22 w 48" name="T20"/>
              <a:gd fmla="*/ 0 h 4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6" w="48">
                <a:moveTo>
                  <a:pt x="22" y="0"/>
                </a:moveTo>
                <a:lnTo>
                  <a:pt x="30" y="15"/>
                </a:lnTo>
                <a:lnTo>
                  <a:pt x="48" y="16"/>
                </a:lnTo>
                <a:lnTo>
                  <a:pt x="36" y="28"/>
                </a:lnTo>
                <a:lnTo>
                  <a:pt x="40" y="45"/>
                </a:lnTo>
                <a:lnTo>
                  <a:pt x="24" y="37"/>
                </a:lnTo>
                <a:lnTo>
                  <a:pt x="9" y="46"/>
                </a:lnTo>
                <a:lnTo>
                  <a:pt x="12" y="29"/>
                </a:lnTo>
                <a:lnTo>
                  <a:pt x="0" y="17"/>
                </a:lnTo>
                <a:lnTo>
                  <a:pt x="16" y="15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7518"/>
          <p:cNvSpPr/>
          <p:nvPr/>
        </p:nvSpPr>
        <p:spPr bwMode="auto">
          <a:xfrm>
            <a:off x="261114" y="2569535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7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5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5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7"/>
                </a:lnTo>
                <a:lnTo>
                  <a:pt x="21" y="23"/>
                </a:lnTo>
                <a:lnTo>
                  <a:pt x="20" y="33"/>
                </a:lnTo>
                <a:lnTo>
                  <a:pt x="12" y="25"/>
                </a:lnTo>
                <a:lnTo>
                  <a:pt x="0" y="27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7519"/>
          <p:cNvSpPr/>
          <p:nvPr/>
        </p:nvSpPr>
        <p:spPr bwMode="auto">
          <a:xfrm>
            <a:off x="11496994" y="671809"/>
            <a:ext cx="275881" cy="284241"/>
          </a:xfrm>
          <a:custGeom>
            <a:gdLst>
              <a:gd fmla="*/ 21 w 33" name="T0"/>
              <a:gd fmla="*/ 0 h 34" name="T1"/>
              <a:gd fmla="*/ 22 w 33" name="T2"/>
              <a:gd fmla="*/ 12 h 34" name="T3"/>
              <a:gd fmla="*/ 33 w 33" name="T4"/>
              <a:gd fmla="*/ 17 h 34" name="T5"/>
              <a:gd fmla="*/ 22 w 33" name="T6"/>
              <a:gd fmla="*/ 22 h 34" name="T7"/>
              <a:gd fmla="*/ 20 w 33" name="T8"/>
              <a:gd fmla="*/ 34 h 34" name="T9"/>
              <a:gd fmla="*/ 12 w 33" name="T10"/>
              <a:gd fmla="*/ 25 h 34" name="T11"/>
              <a:gd fmla="*/ 0 w 33" name="T12"/>
              <a:gd fmla="*/ 26 h 34" name="T13"/>
              <a:gd fmla="*/ 6 w 33" name="T14"/>
              <a:gd fmla="*/ 17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2" y="12"/>
                </a:lnTo>
                <a:lnTo>
                  <a:pt x="33" y="17"/>
                </a:lnTo>
                <a:lnTo>
                  <a:pt x="22" y="22"/>
                </a:lnTo>
                <a:lnTo>
                  <a:pt x="20" y="34"/>
                </a:lnTo>
                <a:lnTo>
                  <a:pt x="12" y="25"/>
                </a:lnTo>
                <a:lnTo>
                  <a:pt x="0" y="26"/>
                </a:lnTo>
                <a:lnTo>
                  <a:pt x="6" y="17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520"/>
          <p:cNvSpPr/>
          <p:nvPr/>
        </p:nvSpPr>
        <p:spPr bwMode="auto">
          <a:xfrm>
            <a:off x="8002501" y="705249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0 h 33" name="T3"/>
              <a:gd fmla="*/ 31 w 31" name="T4"/>
              <a:gd fmla="*/ 17 h 33" name="T5"/>
              <a:gd fmla="*/ 21 w 31" name="T6"/>
              <a:gd fmla="*/ 21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6 h 33" name="T13"/>
              <a:gd fmla="*/ 5 w 31" name="T14"/>
              <a:gd fmla="*/ 16 h 33" name="T15"/>
              <a:gd fmla="*/ 0 w 31" name="T16"/>
              <a:gd fmla="*/ 5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0"/>
                </a:lnTo>
                <a:lnTo>
                  <a:pt x="31" y="17"/>
                </a:lnTo>
                <a:lnTo>
                  <a:pt x="21" y="21"/>
                </a:lnTo>
                <a:lnTo>
                  <a:pt x="19" y="33"/>
                </a:lnTo>
                <a:lnTo>
                  <a:pt x="12" y="25"/>
                </a:lnTo>
                <a:lnTo>
                  <a:pt x="0" y="26"/>
                </a:lnTo>
                <a:lnTo>
                  <a:pt x="5" y="16"/>
                </a:lnTo>
                <a:lnTo>
                  <a:pt x="0" y="5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7521"/>
          <p:cNvSpPr/>
          <p:nvPr/>
        </p:nvSpPr>
        <p:spPr bwMode="auto">
          <a:xfrm>
            <a:off x="1782640" y="1466012"/>
            <a:ext cx="275881" cy="284241"/>
          </a:xfrm>
          <a:custGeom>
            <a:gdLst>
              <a:gd fmla="*/ 21 w 33" name="T0"/>
              <a:gd fmla="*/ 0 h 34" name="T1"/>
              <a:gd fmla="*/ 23 w 33" name="T2"/>
              <a:gd fmla="*/ 12 h 34" name="T3"/>
              <a:gd fmla="*/ 33 w 33" name="T4"/>
              <a:gd fmla="*/ 18 h 34" name="T5"/>
              <a:gd fmla="*/ 23 w 33" name="T6"/>
              <a:gd fmla="*/ 23 h 34" name="T7"/>
              <a:gd fmla="*/ 20 w 33" name="T8"/>
              <a:gd fmla="*/ 34 h 34" name="T9"/>
              <a:gd fmla="*/ 12 w 33" name="T10"/>
              <a:gd fmla="*/ 26 h 34" name="T11"/>
              <a:gd fmla="*/ 0 w 33" name="T12"/>
              <a:gd fmla="*/ 27 h 34" name="T13"/>
              <a:gd fmla="*/ 7 w 33" name="T14"/>
              <a:gd fmla="*/ 16 h 34" name="T15"/>
              <a:gd fmla="*/ 1 w 33" name="T16"/>
              <a:gd fmla="*/ 7 h 34" name="T17"/>
              <a:gd fmla="*/ 12 w 33" name="T18"/>
              <a:gd fmla="*/ 8 h 34" name="T19"/>
              <a:gd fmla="*/ 21 w 33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3">
                <a:moveTo>
                  <a:pt x="21" y="0"/>
                </a:moveTo>
                <a:lnTo>
                  <a:pt x="23" y="12"/>
                </a:lnTo>
                <a:lnTo>
                  <a:pt x="33" y="18"/>
                </a:lnTo>
                <a:lnTo>
                  <a:pt x="23" y="23"/>
                </a:lnTo>
                <a:lnTo>
                  <a:pt x="20" y="34"/>
                </a:lnTo>
                <a:lnTo>
                  <a:pt x="12" y="26"/>
                </a:lnTo>
                <a:lnTo>
                  <a:pt x="0" y="27"/>
                </a:lnTo>
                <a:lnTo>
                  <a:pt x="7" y="16"/>
                </a:lnTo>
                <a:lnTo>
                  <a:pt x="1" y="7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7522"/>
          <p:cNvSpPr/>
          <p:nvPr/>
        </p:nvSpPr>
        <p:spPr bwMode="auto">
          <a:xfrm>
            <a:off x="2844363" y="805569"/>
            <a:ext cx="267521" cy="284241"/>
          </a:xfrm>
          <a:custGeom>
            <a:gdLst>
              <a:gd fmla="*/ 20 w 32" name="T0"/>
              <a:gd fmla="*/ 0 h 34" name="T1"/>
              <a:gd fmla="*/ 22 w 32" name="T2"/>
              <a:gd fmla="*/ 12 h 34" name="T3"/>
              <a:gd fmla="*/ 32 w 32" name="T4"/>
              <a:gd fmla="*/ 17 h 34" name="T5"/>
              <a:gd fmla="*/ 22 w 32" name="T6"/>
              <a:gd fmla="*/ 22 h 34" name="T7"/>
              <a:gd fmla="*/ 20 w 32" name="T8"/>
              <a:gd fmla="*/ 34 h 34" name="T9"/>
              <a:gd fmla="*/ 11 w 32" name="T10"/>
              <a:gd fmla="*/ 25 h 34" name="T11"/>
              <a:gd fmla="*/ 0 w 32" name="T12"/>
              <a:gd fmla="*/ 26 h 34" name="T13"/>
              <a:gd fmla="*/ 6 w 32" name="T14"/>
              <a:gd fmla="*/ 17 h 34" name="T15"/>
              <a:gd fmla="*/ 0 w 32" name="T16"/>
              <a:gd fmla="*/ 6 h 34" name="T17"/>
              <a:gd fmla="*/ 12 w 32" name="T18"/>
              <a:gd fmla="*/ 8 h 34" name="T19"/>
              <a:gd fmla="*/ 20 w 32" name="T20"/>
              <a:gd fmla="*/ 0 h 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4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2"/>
                </a:lnTo>
                <a:lnTo>
                  <a:pt x="20" y="34"/>
                </a:lnTo>
                <a:lnTo>
                  <a:pt x="11" y="25"/>
                </a:lnTo>
                <a:lnTo>
                  <a:pt x="0" y="26"/>
                </a:lnTo>
                <a:lnTo>
                  <a:pt x="6" y="17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7523"/>
          <p:cNvSpPr/>
          <p:nvPr/>
        </p:nvSpPr>
        <p:spPr bwMode="auto">
          <a:xfrm>
            <a:off x="520275" y="3957300"/>
            <a:ext cx="259161" cy="275881"/>
          </a:xfrm>
          <a:custGeom>
            <a:gdLst>
              <a:gd fmla="*/ 19 w 31" name="T0"/>
              <a:gd fmla="*/ 0 h 33" name="T1"/>
              <a:gd fmla="*/ 21 w 31" name="T2"/>
              <a:gd fmla="*/ 12 h 33" name="T3"/>
              <a:gd fmla="*/ 31 w 31" name="T4"/>
              <a:gd fmla="*/ 17 h 33" name="T5"/>
              <a:gd fmla="*/ 21 w 31" name="T6"/>
              <a:gd fmla="*/ 23 h 33" name="T7"/>
              <a:gd fmla="*/ 19 w 31" name="T8"/>
              <a:gd fmla="*/ 33 h 33" name="T9"/>
              <a:gd fmla="*/ 12 w 31" name="T10"/>
              <a:gd fmla="*/ 25 h 33" name="T11"/>
              <a:gd fmla="*/ 0 w 31" name="T12"/>
              <a:gd fmla="*/ 27 h 33" name="T13"/>
              <a:gd fmla="*/ 5 w 31" name="T14"/>
              <a:gd fmla="*/ 17 h 33" name="T15"/>
              <a:gd fmla="*/ 0 w 31" name="T16"/>
              <a:gd fmla="*/ 7 h 33" name="T17"/>
              <a:gd fmla="*/ 12 w 31" name="T18"/>
              <a:gd fmla="*/ 8 h 33" name="T19"/>
              <a:gd fmla="*/ 19 w 31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1">
                <a:moveTo>
                  <a:pt x="19" y="0"/>
                </a:moveTo>
                <a:lnTo>
                  <a:pt x="21" y="12"/>
                </a:lnTo>
                <a:lnTo>
                  <a:pt x="31" y="17"/>
                </a:lnTo>
                <a:lnTo>
                  <a:pt x="21" y="23"/>
                </a:lnTo>
                <a:lnTo>
                  <a:pt x="19" y="33"/>
                </a:lnTo>
                <a:lnTo>
                  <a:pt x="12" y="25"/>
                </a:lnTo>
                <a:lnTo>
                  <a:pt x="0" y="27"/>
                </a:lnTo>
                <a:lnTo>
                  <a:pt x="5" y="17"/>
                </a:lnTo>
                <a:lnTo>
                  <a:pt x="0" y="7"/>
                </a:lnTo>
                <a:lnTo>
                  <a:pt x="12" y="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7524"/>
          <p:cNvSpPr/>
          <p:nvPr/>
        </p:nvSpPr>
        <p:spPr bwMode="auto">
          <a:xfrm>
            <a:off x="11547154" y="4458902"/>
            <a:ext cx="284241" cy="275881"/>
          </a:xfrm>
          <a:custGeom>
            <a:gdLst>
              <a:gd fmla="*/ 22 w 34" name="T0"/>
              <a:gd fmla="*/ 0 h 33" name="T1"/>
              <a:gd fmla="*/ 23 w 34" name="T2"/>
              <a:gd fmla="*/ 12 h 33" name="T3"/>
              <a:gd fmla="*/ 34 w 34" name="T4"/>
              <a:gd fmla="*/ 17 h 33" name="T5"/>
              <a:gd fmla="*/ 23 w 34" name="T6"/>
              <a:gd fmla="*/ 21 h 33" name="T7"/>
              <a:gd fmla="*/ 20 w 34" name="T8"/>
              <a:gd fmla="*/ 33 h 33" name="T9"/>
              <a:gd fmla="*/ 12 w 34" name="T10"/>
              <a:gd fmla="*/ 25 h 33" name="T11"/>
              <a:gd fmla="*/ 0 w 34" name="T12"/>
              <a:gd fmla="*/ 26 h 33" name="T13"/>
              <a:gd fmla="*/ 7 w 34" name="T14"/>
              <a:gd fmla="*/ 16 h 33" name="T15"/>
              <a:gd fmla="*/ 2 w 34" name="T16"/>
              <a:gd fmla="*/ 5 h 33" name="T17"/>
              <a:gd fmla="*/ 12 w 34" name="T18"/>
              <a:gd fmla="*/ 8 h 33" name="T19"/>
              <a:gd fmla="*/ 22 w 34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4">
                <a:moveTo>
                  <a:pt x="22" y="0"/>
                </a:moveTo>
                <a:lnTo>
                  <a:pt x="23" y="12"/>
                </a:lnTo>
                <a:lnTo>
                  <a:pt x="34" y="17"/>
                </a:lnTo>
                <a:lnTo>
                  <a:pt x="23" y="21"/>
                </a:lnTo>
                <a:lnTo>
                  <a:pt x="20" y="33"/>
                </a:lnTo>
                <a:lnTo>
                  <a:pt x="12" y="25"/>
                </a:lnTo>
                <a:lnTo>
                  <a:pt x="0" y="26"/>
                </a:lnTo>
                <a:lnTo>
                  <a:pt x="7" y="16"/>
                </a:lnTo>
                <a:lnTo>
                  <a:pt x="2" y="5"/>
                </a:lnTo>
                <a:lnTo>
                  <a:pt x="12" y="8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7525"/>
          <p:cNvSpPr/>
          <p:nvPr/>
        </p:nvSpPr>
        <p:spPr bwMode="auto">
          <a:xfrm>
            <a:off x="3722166" y="404288"/>
            <a:ext cx="267521" cy="292601"/>
          </a:xfrm>
          <a:custGeom>
            <a:gdLst>
              <a:gd fmla="*/ 20 w 32" name="T0"/>
              <a:gd fmla="*/ 0 h 35" name="T1"/>
              <a:gd fmla="*/ 22 w 32" name="T2"/>
              <a:gd fmla="*/ 12 h 35" name="T3"/>
              <a:gd fmla="*/ 32 w 32" name="T4"/>
              <a:gd fmla="*/ 17 h 35" name="T5"/>
              <a:gd fmla="*/ 22 w 32" name="T6"/>
              <a:gd fmla="*/ 23 h 35" name="T7"/>
              <a:gd fmla="*/ 19 w 32" name="T8"/>
              <a:gd fmla="*/ 35 h 35" name="T9"/>
              <a:gd fmla="*/ 11 w 32" name="T10"/>
              <a:gd fmla="*/ 25 h 35" name="T11"/>
              <a:gd fmla="*/ 0 w 32" name="T12"/>
              <a:gd fmla="*/ 28 h 35" name="T13"/>
              <a:gd fmla="*/ 6 w 32" name="T14"/>
              <a:gd fmla="*/ 17 h 35" name="T15"/>
              <a:gd fmla="*/ 0 w 32" name="T16"/>
              <a:gd fmla="*/ 7 h 35" name="T17"/>
              <a:gd fmla="*/ 12 w 32" name="T18"/>
              <a:gd fmla="*/ 9 h 35" name="T19"/>
              <a:gd fmla="*/ 20 w 32" name="T20"/>
              <a:gd fmla="*/ 0 h 3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5" w="32">
                <a:moveTo>
                  <a:pt x="20" y="0"/>
                </a:moveTo>
                <a:lnTo>
                  <a:pt x="22" y="12"/>
                </a:lnTo>
                <a:lnTo>
                  <a:pt x="32" y="17"/>
                </a:lnTo>
                <a:lnTo>
                  <a:pt x="22" y="23"/>
                </a:lnTo>
                <a:lnTo>
                  <a:pt x="19" y="35"/>
                </a:lnTo>
                <a:lnTo>
                  <a:pt x="11" y="25"/>
                </a:lnTo>
                <a:lnTo>
                  <a:pt x="0" y="28"/>
                </a:lnTo>
                <a:lnTo>
                  <a:pt x="6" y="17"/>
                </a:lnTo>
                <a:lnTo>
                  <a:pt x="0" y="7"/>
                </a:lnTo>
                <a:lnTo>
                  <a:pt x="12" y="9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7526"/>
          <p:cNvSpPr/>
          <p:nvPr/>
        </p:nvSpPr>
        <p:spPr bwMode="auto">
          <a:xfrm>
            <a:off x="10008909" y="479528"/>
            <a:ext cx="267521" cy="275881"/>
          </a:xfrm>
          <a:custGeom>
            <a:gdLst>
              <a:gd fmla="*/ 20 w 32" name="T0"/>
              <a:gd fmla="*/ 0 h 33" name="T1"/>
              <a:gd fmla="*/ 21 w 32" name="T2"/>
              <a:gd fmla="*/ 12 h 33" name="T3"/>
              <a:gd fmla="*/ 32 w 32" name="T4"/>
              <a:gd fmla="*/ 18 h 33" name="T5"/>
              <a:gd fmla="*/ 21 w 32" name="T6"/>
              <a:gd fmla="*/ 23 h 33" name="T7"/>
              <a:gd fmla="*/ 20 w 32" name="T8"/>
              <a:gd fmla="*/ 33 h 33" name="T9"/>
              <a:gd fmla="*/ 12 w 32" name="T10"/>
              <a:gd fmla="*/ 26 h 33" name="T11"/>
              <a:gd fmla="*/ 0 w 32" name="T12"/>
              <a:gd fmla="*/ 27 h 33" name="T13"/>
              <a:gd fmla="*/ 5 w 32" name="T14"/>
              <a:gd fmla="*/ 16 h 33" name="T15"/>
              <a:gd fmla="*/ 0 w 32" name="T16"/>
              <a:gd fmla="*/ 6 h 33" name="T17"/>
              <a:gd fmla="*/ 12 w 32" name="T18"/>
              <a:gd fmla="*/ 8 h 33" name="T19"/>
              <a:gd fmla="*/ 20 w 32" name="T20"/>
              <a:gd fmla="*/ 0 h 3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3" w="32">
                <a:moveTo>
                  <a:pt x="20" y="0"/>
                </a:moveTo>
                <a:lnTo>
                  <a:pt x="21" y="12"/>
                </a:lnTo>
                <a:lnTo>
                  <a:pt x="32" y="18"/>
                </a:lnTo>
                <a:lnTo>
                  <a:pt x="21" y="23"/>
                </a:lnTo>
                <a:lnTo>
                  <a:pt x="20" y="33"/>
                </a:lnTo>
                <a:lnTo>
                  <a:pt x="12" y="26"/>
                </a:lnTo>
                <a:lnTo>
                  <a:pt x="0" y="27"/>
                </a:lnTo>
                <a:lnTo>
                  <a:pt x="5" y="16"/>
                </a:lnTo>
                <a:lnTo>
                  <a:pt x="0" y="6"/>
                </a:lnTo>
                <a:lnTo>
                  <a:pt x="12" y="8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527"/>
          <p:cNvSpPr>
            <a:spLocks noEditPoints="1"/>
          </p:cNvSpPr>
          <p:nvPr/>
        </p:nvSpPr>
        <p:spPr bwMode="auto">
          <a:xfrm>
            <a:off x="10017269" y="2201694"/>
            <a:ext cx="735683" cy="819283"/>
          </a:xfrm>
          <a:custGeom>
            <a:gdLst>
              <a:gd fmla="*/ 15 w 88" name="T0"/>
              <a:gd fmla="*/ 48 h 98" name="T1"/>
              <a:gd fmla="*/ 27 w 88" name="T2"/>
              <a:gd fmla="*/ 75 h 98" name="T3"/>
              <a:gd fmla="*/ 60 w 88" name="T4"/>
              <a:gd fmla="*/ 73 h 98" name="T5"/>
              <a:gd fmla="*/ 63 w 88" name="T6"/>
              <a:gd fmla="*/ 41 h 98" name="T7"/>
              <a:gd fmla="*/ 44 w 88" name="T8"/>
              <a:gd fmla="*/ 28 h 98" name="T9"/>
              <a:gd fmla="*/ 45 w 88" name="T10"/>
              <a:gd fmla="*/ 7 h 98" name="T11"/>
              <a:gd fmla="*/ 49 w 88" name="T12"/>
              <a:gd fmla="*/ 8 h 98" name="T13"/>
              <a:gd fmla="*/ 52 w 88" name="T14"/>
              <a:gd fmla="*/ 11 h 98" name="T15"/>
              <a:gd fmla="*/ 60 w 88" name="T16"/>
              <a:gd fmla="*/ 21 h 98" name="T17"/>
              <a:gd fmla="*/ 67 w 88" name="T18"/>
              <a:gd fmla="*/ 20 h 98" name="T19"/>
              <a:gd fmla="*/ 65 w 88" name="T20"/>
              <a:gd fmla="*/ 39 h 98" name="T21"/>
              <a:gd fmla="*/ 76 w 88" name="T22"/>
              <a:gd fmla="*/ 27 h 98" name="T23"/>
              <a:gd fmla="*/ 80 w 88" name="T24"/>
              <a:gd fmla="*/ 27 h 98" name="T25"/>
              <a:gd fmla="*/ 87 w 88" name="T26"/>
              <a:gd fmla="*/ 27 h 98" name="T27"/>
              <a:gd fmla="*/ 81 w 88" name="T28"/>
              <a:gd fmla="*/ 32 h 98" name="T29"/>
              <a:gd fmla="*/ 83 w 88" name="T30"/>
              <a:gd fmla="*/ 35 h 98" name="T31"/>
              <a:gd fmla="*/ 81 w 88" name="T32"/>
              <a:gd fmla="*/ 40 h 98" name="T33"/>
              <a:gd fmla="*/ 75 w 88" name="T34"/>
              <a:gd fmla="*/ 47 h 98" name="T35"/>
              <a:gd fmla="*/ 80 w 88" name="T36"/>
              <a:gd fmla="*/ 51 h 98" name="T37"/>
              <a:gd fmla="*/ 72 w 88" name="T38"/>
              <a:gd fmla="*/ 64 h 98" name="T39"/>
              <a:gd fmla="*/ 80 w 88" name="T40"/>
              <a:gd fmla="*/ 63 h 98" name="T41"/>
              <a:gd fmla="*/ 84 w 88" name="T42"/>
              <a:gd fmla="*/ 65 h 98" name="T43"/>
              <a:gd fmla="*/ 87 w 88" name="T44"/>
              <a:gd fmla="*/ 72 h 98" name="T45"/>
              <a:gd fmla="*/ 80 w 88" name="T46"/>
              <a:gd fmla="*/ 73 h 98" name="T47"/>
              <a:gd fmla="*/ 77 w 88" name="T48"/>
              <a:gd fmla="*/ 73 h 98" name="T49"/>
              <a:gd fmla="*/ 73 w 88" name="T50"/>
              <a:gd fmla="*/ 75 h 98" name="T51"/>
              <a:gd fmla="*/ 64 w 88" name="T52"/>
              <a:gd fmla="*/ 61 h 98" name="T53"/>
              <a:gd fmla="*/ 64 w 88" name="T54"/>
              <a:gd fmla="*/ 78 h 98" name="T55"/>
              <a:gd fmla="*/ 45 w 88" name="T56"/>
              <a:gd fmla="*/ 73 h 98" name="T57"/>
              <a:gd fmla="*/ 51 w 88" name="T58"/>
              <a:gd fmla="*/ 88 h 98" name="T59"/>
              <a:gd fmla="*/ 49 w 88" name="T60"/>
              <a:gd fmla="*/ 92 h 98" name="T61"/>
              <a:gd fmla="*/ 45 w 88" name="T62"/>
              <a:gd fmla="*/ 97 h 98" name="T63"/>
              <a:gd fmla="*/ 43 w 88" name="T64"/>
              <a:gd fmla="*/ 97 h 98" name="T65"/>
              <a:gd fmla="*/ 39 w 88" name="T66"/>
              <a:gd fmla="*/ 92 h 98" name="T67"/>
              <a:gd fmla="*/ 37 w 88" name="T68"/>
              <a:gd fmla="*/ 88 h 98" name="T69"/>
              <a:gd fmla="*/ 43 w 88" name="T70"/>
              <a:gd fmla="*/ 73 h 98" name="T71"/>
              <a:gd fmla="*/ 24 w 88" name="T72"/>
              <a:gd fmla="*/ 80 h 98" name="T73"/>
              <a:gd fmla="*/ 23 w 88" name="T74"/>
              <a:gd fmla="*/ 61 h 98" name="T75"/>
              <a:gd fmla="*/ 14 w 88" name="T76"/>
              <a:gd fmla="*/ 75 h 98" name="T77"/>
              <a:gd fmla="*/ 10 w 88" name="T78"/>
              <a:gd fmla="*/ 75 h 98" name="T79"/>
              <a:gd fmla="*/ 7 w 88" name="T80"/>
              <a:gd fmla="*/ 73 h 98" name="T81"/>
              <a:gd fmla="*/ 0 w 88" name="T82"/>
              <a:gd fmla="*/ 73 h 98" name="T83"/>
              <a:gd fmla="*/ 3 w 88" name="T84"/>
              <a:gd fmla="*/ 67 h 98" name="T85"/>
              <a:gd fmla="*/ 7 w 88" name="T86"/>
              <a:gd fmla="*/ 64 h 98" name="T87"/>
              <a:gd fmla="*/ 15 w 88" name="T88"/>
              <a:gd fmla="*/ 64 h 98" name="T89"/>
              <a:gd fmla="*/ 8 w 88" name="T90"/>
              <a:gd fmla="*/ 52 h 98" name="T91"/>
              <a:gd fmla="*/ 12 w 88" name="T92"/>
              <a:gd fmla="*/ 47 h 98" name="T93"/>
              <a:gd fmla="*/ 7 w 88" name="T94"/>
              <a:gd fmla="*/ 36 h 98" name="T95"/>
              <a:gd fmla="*/ 6 w 88" name="T96"/>
              <a:gd fmla="*/ 32 h 98" name="T97"/>
              <a:gd fmla="*/ 4 w 88" name="T98"/>
              <a:gd fmla="*/ 29 h 98" name="T99"/>
              <a:gd fmla="*/ 2 w 88" name="T100"/>
              <a:gd fmla="*/ 24 h 98" name="T101"/>
              <a:gd fmla="*/ 8 w 88" name="T102"/>
              <a:gd fmla="*/ 23 h 98" name="T103"/>
              <a:gd fmla="*/ 14 w 88" name="T104"/>
              <a:gd fmla="*/ 24 h 98" name="T105"/>
              <a:gd fmla="*/ 16 w 88" name="T106"/>
              <a:gd fmla="*/ 32 h 98" name="T107"/>
              <a:gd fmla="*/ 24 w 88" name="T108"/>
              <a:gd fmla="*/ 20 h 98" name="T109"/>
              <a:gd fmla="*/ 31 w 88" name="T110"/>
              <a:gd fmla="*/ 20 h 98" name="T111"/>
              <a:gd fmla="*/ 37 w 88" name="T112"/>
              <a:gd fmla="*/ 11 h 98" name="T113"/>
              <a:gd fmla="*/ 40 w 88" name="T114"/>
              <a:gd fmla="*/ 8 h 98" name="T115"/>
              <a:gd fmla="*/ 44 w 88" name="T116"/>
              <a:gd fmla="*/ 7 h 9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8" w="88">
                <a:moveTo>
                  <a:pt x="31" y="23"/>
                </a:moveTo>
                <a:lnTo>
                  <a:pt x="29" y="24"/>
                </a:lnTo>
                <a:lnTo>
                  <a:pt x="28" y="24"/>
                </a:lnTo>
                <a:lnTo>
                  <a:pt x="25" y="39"/>
                </a:lnTo>
                <a:lnTo>
                  <a:pt x="15" y="48"/>
                </a:lnTo>
                <a:lnTo>
                  <a:pt x="15" y="49"/>
                </a:lnTo>
                <a:lnTo>
                  <a:pt x="15" y="51"/>
                </a:lnTo>
                <a:lnTo>
                  <a:pt x="24" y="59"/>
                </a:lnTo>
                <a:lnTo>
                  <a:pt x="25" y="73"/>
                </a:lnTo>
                <a:lnTo>
                  <a:pt x="27" y="75"/>
                </a:lnTo>
                <a:lnTo>
                  <a:pt x="28" y="75"/>
                </a:lnTo>
                <a:lnTo>
                  <a:pt x="28" y="76"/>
                </a:lnTo>
                <a:lnTo>
                  <a:pt x="44" y="71"/>
                </a:lnTo>
                <a:lnTo>
                  <a:pt x="59" y="75"/>
                </a:lnTo>
                <a:lnTo>
                  <a:pt x="60" y="73"/>
                </a:lnTo>
                <a:lnTo>
                  <a:pt x="61" y="72"/>
                </a:lnTo>
                <a:lnTo>
                  <a:pt x="61" y="60"/>
                </a:lnTo>
                <a:lnTo>
                  <a:pt x="73" y="51"/>
                </a:lnTo>
                <a:lnTo>
                  <a:pt x="73" y="48"/>
                </a:lnTo>
                <a:lnTo>
                  <a:pt x="63" y="41"/>
                </a:lnTo>
                <a:lnTo>
                  <a:pt x="63" y="25"/>
                </a:lnTo>
                <a:lnTo>
                  <a:pt x="61" y="25"/>
                </a:lnTo>
                <a:lnTo>
                  <a:pt x="60" y="24"/>
                </a:lnTo>
                <a:lnTo>
                  <a:pt x="60" y="24"/>
                </a:lnTo>
                <a:lnTo>
                  <a:pt x="44" y="28"/>
                </a:lnTo>
                <a:lnTo>
                  <a:pt x="31" y="23"/>
                </a:lnTo>
                <a:close/>
                <a:moveTo>
                  <a:pt x="45" y="0"/>
                </a:moveTo>
                <a:lnTo>
                  <a:pt x="45" y="0"/>
                </a:lnTo>
                <a:lnTo>
                  <a:pt x="45" y="1"/>
                </a:lnTo>
                <a:lnTo>
                  <a:pt x="45" y="7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49" y="7"/>
                </a:lnTo>
                <a:lnTo>
                  <a:pt x="49" y="8"/>
                </a:lnTo>
                <a:lnTo>
                  <a:pt x="45" y="11"/>
                </a:lnTo>
                <a:lnTo>
                  <a:pt x="45" y="15"/>
                </a:lnTo>
                <a:lnTo>
                  <a:pt x="51" y="11"/>
                </a:lnTo>
                <a:lnTo>
                  <a:pt x="52" y="11"/>
                </a:lnTo>
                <a:lnTo>
                  <a:pt x="52" y="11"/>
                </a:lnTo>
                <a:lnTo>
                  <a:pt x="52" y="12"/>
                </a:lnTo>
                <a:lnTo>
                  <a:pt x="52" y="12"/>
                </a:lnTo>
                <a:lnTo>
                  <a:pt x="45" y="17"/>
                </a:lnTo>
                <a:lnTo>
                  <a:pt x="45" y="25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3" y="19"/>
                </a:lnTo>
                <a:lnTo>
                  <a:pt x="64" y="19"/>
                </a:lnTo>
                <a:lnTo>
                  <a:pt x="67" y="20"/>
                </a:lnTo>
                <a:lnTo>
                  <a:pt x="67" y="23"/>
                </a:lnTo>
                <a:lnTo>
                  <a:pt x="67" y="24"/>
                </a:lnTo>
                <a:lnTo>
                  <a:pt x="65" y="25"/>
                </a:lnTo>
                <a:lnTo>
                  <a:pt x="64" y="25"/>
                </a:lnTo>
                <a:lnTo>
                  <a:pt x="65" y="39"/>
                </a:lnTo>
                <a:lnTo>
                  <a:pt x="72" y="35"/>
                </a:lnTo>
                <a:lnTo>
                  <a:pt x="73" y="28"/>
                </a:lnTo>
                <a:lnTo>
                  <a:pt x="73" y="27"/>
                </a:lnTo>
                <a:lnTo>
                  <a:pt x="75" y="27"/>
                </a:lnTo>
                <a:lnTo>
                  <a:pt x="76" y="27"/>
                </a:lnTo>
                <a:lnTo>
                  <a:pt x="76" y="28"/>
                </a:lnTo>
                <a:lnTo>
                  <a:pt x="75" y="33"/>
                </a:lnTo>
                <a:lnTo>
                  <a:pt x="79" y="31"/>
                </a:lnTo>
                <a:lnTo>
                  <a:pt x="79" y="27"/>
                </a:lnTo>
                <a:lnTo>
                  <a:pt x="80" y="27"/>
                </a:lnTo>
                <a:lnTo>
                  <a:pt x="80" y="27"/>
                </a:lnTo>
                <a:lnTo>
                  <a:pt x="81" y="27"/>
                </a:lnTo>
                <a:lnTo>
                  <a:pt x="81" y="28"/>
                </a:lnTo>
                <a:lnTo>
                  <a:pt x="81" y="29"/>
                </a:lnTo>
                <a:lnTo>
                  <a:pt x="87" y="27"/>
                </a:lnTo>
                <a:lnTo>
                  <a:pt x="87" y="27"/>
                </a:lnTo>
                <a:lnTo>
                  <a:pt x="88" y="28"/>
                </a:lnTo>
                <a:lnTo>
                  <a:pt x="88" y="28"/>
                </a:lnTo>
                <a:lnTo>
                  <a:pt x="87" y="29"/>
                </a:lnTo>
                <a:lnTo>
                  <a:pt x="81" y="32"/>
                </a:lnTo>
                <a:lnTo>
                  <a:pt x="84" y="33"/>
                </a:lnTo>
                <a:lnTo>
                  <a:pt x="85" y="33"/>
                </a:lnTo>
                <a:lnTo>
                  <a:pt x="85" y="35"/>
                </a:lnTo>
                <a:lnTo>
                  <a:pt x="84" y="35"/>
                </a:lnTo>
                <a:lnTo>
                  <a:pt x="83" y="35"/>
                </a:lnTo>
                <a:lnTo>
                  <a:pt x="79" y="33"/>
                </a:lnTo>
                <a:lnTo>
                  <a:pt x="76" y="35"/>
                </a:lnTo>
                <a:lnTo>
                  <a:pt x="81" y="37"/>
                </a:lnTo>
                <a:lnTo>
                  <a:pt x="81" y="39"/>
                </a:lnTo>
                <a:lnTo>
                  <a:pt x="81" y="40"/>
                </a:lnTo>
                <a:lnTo>
                  <a:pt x="80" y="40"/>
                </a:lnTo>
                <a:lnTo>
                  <a:pt x="80" y="40"/>
                </a:lnTo>
                <a:lnTo>
                  <a:pt x="73" y="36"/>
                </a:lnTo>
                <a:lnTo>
                  <a:pt x="65" y="40"/>
                </a:lnTo>
                <a:lnTo>
                  <a:pt x="75" y="47"/>
                </a:lnTo>
                <a:lnTo>
                  <a:pt x="76" y="45"/>
                </a:lnTo>
                <a:lnTo>
                  <a:pt x="79" y="47"/>
                </a:lnTo>
                <a:lnTo>
                  <a:pt x="80" y="48"/>
                </a:lnTo>
                <a:lnTo>
                  <a:pt x="80" y="49"/>
                </a:lnTo>
                <a:lnTo>
                  <a:pt x="80" y="51"/>
                </a:lnTo>
                <a:lnTo>
                  <a:pt x="79" y="52"/>
                </a:lnTo>
                <a:lnTo>
                  <a:pt x="77" y="53"/>
                </a:lnTo>
                <a:lnTo>
                  <a:pt x="75" y="52"/>
                </a:lnTo>
                <a:lnTo>
                  <a:pt x="65" y="60"/>
                </a:lnTo>
                <a:lnTo>
                  <a:pt x="72" y="64"/>
                </a:lnTo>
                <a:lnTo>
                  <a:pt x="79" y="61"/>
                </a:lnTo>
                <a:lnTo>
                  <a:pt x="80" y="61"/>
                </a:lnTo>
                <a:lnTo>
                  <a:pt x="80" y="61"/>
                </a:lnTo>
                <a:lnTo>
                  <a:pt x="80" y="63"/>
                </a:lnTo>
                <a:lnTo>
                  <a:pt x="80" y="63"/>
                </a:lnTo>
                <a:lnTo>
                  <a:pt x="75" y="65"/>
                </a:lnTo>
                <a:lnTo>
                  <a:pt x="79" y="67"/>
                </a:lnTo>
                <a:lnTo>
                  <a:pt x="83" y="65"/>
                </a:lnTo>
                <a:lnTo>
                  <a:pt x="83" y="65"/>
                </a:lnTo>
                <a:lnTo>
                  <a:pt x="84" y="65"/>
                </a:lnTo>
                <a:lnTo>
                  <a:pt x="84" y="67"/>
                </a:lnTo>
                <a:lnTo>
                  <a:pt x="83" y="68"/>
                </a:lnTo>
                <a:lnTo>
                  <a:pt x="81" y="68"/>
                </a:lnTo>
                <a:lnTo>
                  <a:pt x="87" y="71"/>
                </a:lnTo>
                <a:lnTo>
                  <a:pt x="87" y="72"/>
                </a:lnTo>
                <a:lnTo>
                  <a:pt x="87" y="73"/>
                </a:lnTo>
                <a:lnTo>
                  <a:pt x="85" y="73"/>
                </a:lnTo>
                <a:lnTo>
                  <a:pt x="85" y="73"/>
                </a:lnTo>
                <a:lnTo>
                  <a:pt x="80" y="71"/>
                </a:lnTo>
                <a:lnTo>
                  <a:pt x="80" y="73"/>
                </a:lnTo>
                <a:lnTo>
                  <a:pt x="80" y="75"/>
                </a:lnTo>
                <a:lnTo>
                  <a:pt x="79" y="75"/>
                </a:lnTo>
                <a:lnTo>
                  <a:pt x="79" y="75"/>
                </a:lnTo>
                <a:lnTo>
                  <a:pt x="79" y="75"/>
                </a:lnTo>
                <a:lnTo>
                  <a:pt x="77" y="73"/>
                </a:lnTo>
                <a:lnTo>
                  <a:pt x="77" y="69"/>
                </a:lnTo>
                <a:lnTo>
                  <a:pt x="73" y="67"/>
                </a:lnTo>
                <a:lnTo>
                  <a:pt x="75" y="73"/>
                </a:lnTo>
                <a:lnTo>
                  <a:pt x="75" y="73"/>
                </a:lnTo>
                <a:lnTo>
                  <a:pt x="73" y="75"/>
                </a:lnTo>
                <a:lnTo>
                  <a:pt x="73" y="75"/>
                </a:lnTo>
                <a:lnTo>
                  <a:pt x="72" y="75"/>
                </a:lnTo>
                <a:lnTo>
                  <a:pt x="72" y="73"/>
                </a:lnTo>
                <a:lnTo>
                  <a:pt x="71" y="65"/>
                </a:lnTo>
                <a:lnTo>
                  <a:pt x="64" y="61"/>
                </a:lnTo>
                <a:lnTo>
                  <a:pt x="64" y="73"/>
                </a:lnTo>
                <a:lnTo>
                  <a:pt x="65" y="75"/>
                </a:lnTo>
                <a:lnTo>
                  <a:pt x="65" y="76"/>
                </a:lnTo>
                <a:lnTo>
                  <a:pt x="65" y="77"/>
                </a:lnTo>
                <a:lnTo>
                  <a:pt x="64" y="78"/>
                </a:lnTo>
                <a:lnTo>
                  <a:pt x="63" y="80"/>
                </a:lnTo>
                <a:lnTo>
                  <a:pt x="60" y="80"/>
                </a:lnTo>
                <a:lnTo>
                  <a:pt x="59" y="78"/>
                </a:lnTo>
                <a:lnTo>
                  <a:pt x="59" y="77"/>
                </a:lnTo>
                <a:lnTo>
                  <a:pt x="45" y="73"/>
                </a:lnTo>
                <a:lnTo>
                  <a:pt x="45" y="81"/>
                </a:lnTo>
                <a:lnTo>
                  <a:pt x="51" y="85"/>
                </a:lnTo>
                <a:lnTo>
                  <a:pt x="51" y="86"/>
                </a:lnTo>
                <a:lnTo>
                  <a:pt x="51" y="86"/>
                </a:lnTo>
                <a:lnTo>
                  <a:pt x="51" y="88"/>
                </a:lnTo>
                <a:lnTo>
                  <a:pt x="49" y="88"/>
                </a:lnTo>
                <a:lnTo>
                  <a:pt x="45" y="84"/>
                </a:lnTo>
                <a:lnTo>
                  <a:pt x="45" y="88"/>
                </a:lnTo>
                <a:lnTo>
                  <a:pt x="48" y="90"/>
                </a:lnTo>
                <a:lnTo>
                  <a:pt x="49" y="92"/>
                </a:lnTo>
                <a:lnTo>
                  <a:pt x="49" y="92"/>
                </a:lnTo>
                <a:lnTo>
                  <a:pt x="48" y="93"/>
                </a:lnTo>
                <a:lnTo>
                  <a:pt x="47" y="92"/>
                </a:lnTo>
                <a:lnTo>
                  <a:pt x="45" y="90"/>
                </a:lnTo>
                <a:lnTo>
                  <a:pt x="45" y="97"/>
                </a:lnTo>
                <a:lnTo>
                  <a:pt x="45" y="97"/>
                </a:lnTo>
                <a:lnTo>
                  <a:pt x="44" y="98"/>
                </a:lnTo>
                <a:lnTo>
                  <a:pt x="44" y="98"/>
                </a:lnTo>
                <a:lnTo>
                  <a:pt x="43" y="97"/>
                </a:lnTo>
                <a:lnTo>
                  <a:pt x="43" y="97"/>
                </a:lnTo>
                <a:lnTo>
                  <a:pt x="43" y="90"/>
                </a:lnTo>
                <a:lnTo>
                  <a:pt x="40" y="92"/>
                </a:lnTo>
                <a:lnTo>
                  <a:pt x="40" y="93"/>
                </a:lnTo>
                <a:lnTo>
                  <a:pt x="39" y="92"/>
                </a:lnTo>
                <a:lnTo>
                  <a:pt x="39" y="92"/>
                </a:lnTo>
                <a:lnTo>
                  <a:pt x="39" y="90"/>
                </a:lnTo>
                <a:lnTo>
                  <a:pt x="43" y="88"/>
                </a:lnTo>
                <a:lnTo>
                  <a:pt x="43" y="84"/>
                </a:lnTo>
                <a:lnTo>
                  <a:pt x="39" y="88"/>
                </a:lnTo>
                <a:lnTo>
                  <a:pt x="37" y="88"/>
                </a:lnTo>
                <a:lnTo>
                  <a:pt x="36" y="86"/>
                </a:lnTo>
                <a:lnTo>
                  <a:pt x="36" y="86"/>
                </a:lnTo>
                <a:lnTo>
                  <a:pt x="37" y="85"/>
                </a:lnTo>
                <a:lnTo>
                  <a:pt x="43" y="81"/>
                </a:lnTo>
                <a:lnTo>
                  <a:pt x="43" y="73"/>
                </a:lnTo>
                <a:lnTo>
                  <a:pt x="29" y="78"/>
                </a:lnTo>
                <a:lnTo>
                  <a:pt x="28" y="78"/>
                </a:lnTo>
                <a:lnTo>
                  <a:pt x="27" y="80"/>
                </a:lnTo>
                <a:lnTo>
                  <a:pt x="25" y="81"/>
                </a:lnTo>
                <a:lnTo>
                  <a:pt x="24" y="80"/>
                </a:lnTo>
                <a:lnTo>
                  <a:pt x="23" y="80"/>
                </a:lnTo>
                <a:lnTo>
                  <a:pt x="21" y="77"/>
                </a:lnTo>
                <a:lnTo>
                  <a:pt x="21" y="76"/>
                </a:lnTo>
                <a:lnTo>
                  <a:pt x="23" y="75"/>
                </a:lnTo>
                <a:lnTo>
                  <a:pt x="23" y="61"/>
                </a:lnTo>
                <a:lnTo>
                  <a:pt x="16" y="67"/>
                </a:lnTo>
                <a:lnTo>
                  <a:pt x="15" y="73"/>
                </a:lnTo>
                <a:lnTo>
                  <a:pt x="15" y="73"/>
                </a:lnTo>
                <a:lnTo>
                  <a:pt x="14" y="75"/>
                </a:lnTo>
                <a:lnTo>
                  <a:pt x="14" y="75"/>
                </a:lnTo>
                <a:lnTo>
                  <a:pt x="14" y="73"/>
                </a:lnTo>
                <a:lnTo>
                  <a:pt x="14" y="73"/>
                </a:lnTo>
                <a:lnTo>
                  <a:pt x="14" y="68"/>
                </a:lnTo>
                <a:lnTo>
                  <a:pt x="10" y="69"/>
                </a:lnTo>
                <a:lnTo>
                  <a:pt x="10" y="75"/>
                </a:lnTo>
                <a:lnTo>
                  <a:pt x="10" y="75"/>
                </a:lnTo>
                <a:lnTo>
                  <a:pt x="8" y="75"/>
                </a:lnTo>
                <a:lnTo>
                  <a:pt x="8" y="75"/>
                </a:lnTo>
                <a:lnTo>
                  <a:pt x="8" y="75"/>
                </a:lnTo>
                <a:lnTo>
                  <a:pt x="7" y="73"/>
                </a:lnTo>
                <a:lnTo>
                  <a:pt x="8" y="72"/>
                </a:lnTo>
                <a:lnTo>
                  <a:pt x="3" y="75"/>
                </a:lnTo>
                <a:lnTo>
                  <a:pt x="2" y="75"/>
                </a:lnTo>
                <a:lnTo>
                  <a:pt x="2" y="75"/>
                </a:lnTo>
                <a:lnTo>
                  <a:pt x="0" y="73"/>
                </a:lnTo>
                <a:lnTo>
                  <a:pt x="2" y="73"/>
                </a:lnTo>
                <a:lnTo>
                  <a:pt x="7" y="69"/>
                </a:lnTo>
                <a:lnTo>
                  <a:pt x="4" y="68"/>
                </a:lnTo>
                <a:lnTo>
                  <a:pt x="3" y="68"/>
                </a:lnTo>
                <a:lnTo>
                  <a:pt x="3" y="67"/>
                </a:lnTo>
                <a:lnTo>
                  <a:pt x="4" y="67"/>
                </a:lnTo>
                <a:lnTo>
                  <a:pt x="4" y="67"/>
                </a:lnTo>
                <a:lnTo>
                  <a:pt x="8" y="68"/>
                </a:lnTo>
                <a:lnTo>
                  <a:pt x="12" y="65"/>
                </a:lnTo>
                <a:lnTo>
                  <a:pt x="7" y="64"/>
                </a:lnTo>
                <a:lnTo>
                  <a:pt x="6" y="63"/>
                </a:lnTo>
                <a:lnTo>
                  <a:pt x="6" y="63"/>
                </a:lnTo>
                <a:lnTo>
                  <a:pt x="7" y="61"/>
                </a:lnTo>
                <a:lnTo>
                  <a:pt x="7" y="61"/>
                </a:lnTo>
                <a:lnTo>
                  <a:pt x="15" y="64"/>
                </a:lnTo>
                <a:lnTo>
                  <a:pt x="21" y="60"/>
                </a:lnTo>
                <a:lnTo>
                  <a:pt x="14" y="52"/>
                </a:lnTo>
                <a:lnTo>
                  <a:pt x="11" y="53"/>
                </a:lnTo>
                <a:lnTo>
                  <a:pt x="10" y="52"/>
                </a:lnTo>
                <a:lnTo>
                  <a:pt x="8" y="52"/>
                </a:lnTo>
                <a:lnTo>
                  <a:pt x="8" y="49"/>
                </a:lnTo>
                <a:lnTo>
                  <a:pt x="8" y="48"/>
                </a:lnTo>
                <a:lnTo>
                  <a:pt x="10" y="47"/>
                </a:lnTo>
                <a:lnTo>
                  <a:pt x="11" y="45"/>
                </a:lnTo>
                <a:lnTo>
                  <a:pt x="12" y="47"/>
                </a:lnTo>
                <a:lnTo>
                  <a:pt x="21" y="39"/>
                </a:lnTo>
                <a:lnTo>
                  <a:pt x="15" y="35"/>
                </a:lnTo>
                <a:lnTo>
                  <a:pt x="8" y="36"/>
                </a:lnTo>
                <a:lnTo>
                  <a:pt x="8" y="36"/>
                </a:lnTo>
                <a:lnTo>
                  <a:pt x="7" y="36"/>
                </a:lnTo>
                <a:lnTo>
                  <a:pt x="7" y="35"/>
                </a:lnTo>
                <a:lnTo>
                  <a:pt x="8" y="35"/>
                </a:lnTo>
                <a:lnTo>
                  <a:pt x="12" y="32"/>
                </a:lnTo>
                <a:lnTo>
                  <a:pt x="10" y="31"/>
                </a:lnTo>
                <a:lnTo>
                  <a:pt x="6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7" y="29"/>
                </a:lnTo>
                <a:lnTo>
                  <a:pt x="2" y="25"/>
                </a:lnTo>
                <a:lnTo>
                  <a:pt x="0" y="25"/>
                </a:lnTo>
                <a:lnTo>
                  <a:pt x="2" y="24"/>
                </a:lnTo>
                <a:lnTo>
                  <a:pt x="2" y="24"/>
                </a:lnTo>
                <a:lnTo>
                  <a:pt x="3" y="24"/>
                </a:lnTo>
                <a:lnTo>
                  <a:pt x="8" y="27"/>
                </a:lnTo>
                <a:lnTo>
                  <a:pt x="8" y="24"/>
                </a:lnTo>
                <a:lnTo>
                  <a:pt x="8" y="24"/>
                </a:lnTo>
                <a:lnTo>
                  <a:pt x="8" y="23"/>
                </a:lnTo>
                <a:lnTo>
                  <a:pt x="10" y="23"/>
                </a:lnTo>
                <a:lnTo>
                  <a:pt x="10" y="24"/>
                </a:lnTo>
                <a:lnTo>
                  <a:pt x="11" y="28"/>
                </a:lnTo>
                <a:lnTo>
                  <a:pt x="14" y="31"/>
                </a:lnTo>
                <a:lnTo>
                  <a:pt x="14" y="24"/>
                </a:lnTo>
                <a:lnTo>
                  <a:pt x="14" y="24"/>
                </a:lnTo>
                <a:lnTo>
                  <a:pt x="15" y="24"/>
                </a:lnTo>
                <a:lnTo>
                  <a:pt x="15" y="24"/>
                </a:lnTo>
                <a:lnTo>
                  <a:pt x="16" y="24"/>
                </a:lnTo>
                <a:lnTo>
                  <a:pt x="16" y="32"/>
                </a:lnTo>
                <a:lnTo>
                  <a:pt x="23" y="36"/>
                </a:lnTo>
                <a:lnTo>
                  <a:pt x="25" y="24"/>
                </a:lnTo>
                <a:lnTo>
                  <a:pt x="25" y="23"/>
                </a:lnTo>
                <a:lnTo>
                  <a:pt x="24" y="21"/>
                </a:lnTo>
                <a:lnTo>
                  <a:pt x="24" y="20"/>
                </a:lnTo>
                <a:lnTo>
                  <a:pt x="25" y="19"/>
                </a:lnTo>
                <a:lnTo>
                  <a:pt x="27" y="17"/>
                </a:lnTo>
                <a:lnTo>
                  <a:pt x="29" y="17"/>
                </a:lnTo>
                <a:lnTo>
                  <a:pt x="31" y="19"/>
                </a:lnTo>
                <a:lnTo>
                  <a:pt x="31" y="20"/>
                </a:lnTo>
                <a:lnTo>
                  <a:pt x="44" y="25"/>
                </a:lnTo>
                <a:lnTo>
                  <a:pt x="44" y="17"/>
                </a:lnTo>
                <a:lnTo>
                  <a:pt x="39" y="12"/>
                </a:lnTo>
                <a:lnTo>
                  <a:pt x="37" y="12"/>
                </a:lnTo>
                <a:lnTo>
                  <a:pt x="37" y="11"/>
                </a:lnTo>
                <a:lnTo>
                  <a:pt x="39" y="11"/>
                </a:lnTo>
                <a:lnTo>
                  <a:pt x="40" y="11"/>
                </a:lnTo>
                <a:lnTo>
                  <a:pt x="44" y="13"/>
                </a:lnTo>
                <a:lnTo>
                  <a:pt x="44" y="11"/>
                </a:lnTo>
                <a:lnTo>
                  <a:pt x="40" y="8"/>
                </a:lnTo>
                <a:lnTo>
                  <a:pt x="40" y="7"/>
                </a:lnTo>
                <a:lnTo>
                  <a:pt x="40" y="5"/>
                </a:lnTo>
                <a:lnTo>
                  <a:pt x="41" y="5"/>
                </a:lnTo>
                <a:lnTo>
                  <a:pt x="41" y="5"/>
                </a:lnTo>
                <a:lnTo>
                  <a:pt x="44" y="7"/>
                </a:lnTo>
                <a:lnTo>
                  <a:pt x="44" y="1"/>
                </a:lnTo>
                <a:lnTo>
                  <a:pt x="44" y="0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7528"/>
          <p:cNvSpPr/>
          <p:nvPr/>
        </p:nvSpPr>
        <p:spPr bwMode="auto">
          <a:xfrm>
            <a:off x="10176109" y="2435775"/>
            <a:ext cx="409641" cy="359481"/>
          </a:xfrm>
          <a:custGeom>
            <a:gdLst>
              <a:gd fmla="*/ 12 w 49" name="T0"/>
              <a:gd fmla="*/ 0 h 43" name="T1"/>
              <a:gd fmla="*/ 25 w 49" name="T2"/>
              <a:gd fmla="*/ 9 h 43" name="T3"/>
              <a:gd fmla="*/ 38 w 49" name="T4"/>
              <a:gd fmla="*/ 3 h 43" name="T5"/>
              <a:gd fmla="*/ 36 w 49" name="T6"/>
              <a:gd fmla="*/ 15 h 43" name="T7"/>
              <a:gd fmla="*/ 49 w 49" name="T8"/>
              <a:gd fmla="*/ 23 h 43" name="T9"/>
              <a:gd fmla="*/ 36 w 49" name="T10"/>
              <a:gd fmla="*/ 28 h 43" name="T11"/>
              <a:gd fmla="*/ 37 w 49" name="T12"/>
              <a:gd fmla="*/ 43 h 43" name="T13"/>
              <a:gd fmla="*/ 24 w 49" name="T14"/>
              <a:gd fmla="*/ 35 h 43" name="T15"/>
              <a:gd fmla="*/ 10 w 49" name="T16"/>
              <a:gd fmla="*/ 43 h 43" name="T17"/>
              <a:gd fmla="*/ 12 w 49" name="T18"/>
              <a:gd fmla="*/ 28 h 43" name="T19"/>
              <a:gd fmla="*/ 0 w 49" name="T20"/>
              <a:gd fmla="*/ 21 h 43" name="T21"/>
              <a:gd fmla="*/ 13 w 49" name="T22"/>
              <a:gd fmla="*/ 15 h 43" name="T23"/>
              <a:gd fmla="*/ 12 w 49" name="T24"/>
              <a:gd fmla="*/ 0 h 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3" w="49">
                <a:moveTo>
                  <a:pt x="12" y="0"/>
                </a:moveTo>
                <a:lnTo>
                  <a:pt x="25" y="9"/>
                </a:lnTo>
                <a:lnTo>
                  <a:pt x="38" y="3"/>
                </a:lnTo>
                <a:lnTo>
                  <a:pt x="36" y="15"/>
                </a:lnTo>
                <a:lnTo>
                  <a:pt x="49" y="23"/>
                </a:lnTo>
                <a:lnTo>
                  <a:pt x="36" y="28"/>
                </a:lnTo>
                <a:lnTo>
                  <a:pt x="37" y="43"/>
                </a:lnTo>
                <a:lnTo>
                  <a:pt x="24" y="35"/>
                </a:lnTo>
                <a:lnTo>
                  <a:pt x="10" y="43"/>
                </a:lnTo>
                <a:lnTo>
                  <a:pt x="12" y="28"/>
                </a:lnTo>
                <a:lnTo>
                  <a:pt x="0" y="21"/>
                </a:lnTo>
                <a:lnTo>
                  <a:pt x="13" y="15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13" name="组合 212"/>
          <p:cNvGrpSpPr/>
          <p:nvPr/>
        </p:nvGrpSpPr>
        <p:grpSpPr>
          <a:xfrm>
            <a:off x="5221599" y="810214"/>
            <a:ext cx="1904181" cy="1834685"/>
            <a:chOff x="5143371" y="2126454"/>
            <a:chExt cx="2290648" cy="2207047"/>
          </a:xfrm>
        </p:grpSpPr>
        <p:sp>
          <p:nvSpPr>
            <p:cNvPr id="28" name="Freeform 7529"/>
            <p:cNvSpPr/>
            <p:nvPr/>
          </p:nvSpPr>
          <p:spPr bwMode="auto">
            <a:xfrm>
              <a:off x="6389016" y="3054417"/>
              <a:ext cx="769123" cy="668802"/>
            </a:xfrm>
            <a:custGeom>
              <a:gdLst>
                <a:gd fmla="*/ 92 w 92" name="T0"/>
                <a:gd fmla="*/ 0 h 80" name="T1"/>
                <a:gd fmla="*/ 85 w 92" name="T2"/>
                <a:gd fmla="*/ 19 h 80" name="T3"/>
                <a:gd fmla="*/ 82 w 92" name="T4"/>
                <a:gd fmla="*/ 39 h 80" name="T5"/>
                <a:gd fmla="*/ 84 w 92" name="T6"/>
                <a:gd fmla="*/ 60 h 80" name="T7"/>
                <a:gd fmla="*/ 88 w 92" name="T8"/>
                <a:gd fmla="*/ 80 h 80" name="T9"/>
                <a:gd fmla="*/ 84 w 92" name="T10"/>
                <a:gd fmla="*/ 77 h 80" name="T11"/>
                <a:gd fmla="*/ 80 w 92" name="T12"/>
                <a:gd fmla="*/ 75 h 80" name="T13"/>
                <a:gd fmla="*/ 76 w 92" name="T14"/>
                <a:gd fmla="*/ 72 h 80" name="T15"/>
                <a:gd fmla="*/ 70 w 92" name="T16"/>
                <a:gd fmla="*/ 71 h 80" name="T17"/>
                <a:gd fmla="*/ 53 w 92" name="T18"/>
                <a:gd fmla="*/ 69 h 80" name="T19"/>
                <a:gd fmla="*/ 36 w 92" name="T20"/>
                <a:gd fmla="*/ 67 h 80" name="T21"/>
                <a:gd fmla="*/ 20 w 92" name="T22"/>
                <a:gd fmla="*/ 63 h 80" name="T23"/>
                <a:gd fmla="*/ 8 w 92" name="T24"/>
                <a:gd fmla="*/ 55 h 80" name="T25"/>
                <a:gd fmla="*/ 1 w 92" name="T26"/>
                <a:gd fmla="*/ 44 h 80" name="T27"/>
                <a:gd fmla="*/ 0 w 92" name="T28"/>
                <a:gd fmla="*/ 40 h 80" name="T29"/>
                <a:gd fmla="*/ 0 w 92" name="T30"/>
                <a:gd fmla="*/ 35 h 80" name="T31"/>
                <a:gd fmla="*/ 1 w 92" name="T32"/>
                <a:gd fmla="*/ 30 h 80" name="T33"/>
                <a:gd fmla="*/ 3 w 92" name="T34"/>
                <a:gd fmla="*/ 26 h 80" name="T35"/>
                <a:gd fmla="*/ 11 w 92" name="T36"/>
                <a:gd fmla="*/ 19 h 80" name="T37"/>
                <a:gd fmla="*/ 21 w 92" name="T38"/>
                <a:gd fmla="*/ 15 h 80" name="T39"/>
                <a:gd fmla="*/ 33 w 92" name="T40"/>
                <a:gd fmla="*/ 12 h 80" name="T41"/>
                <a:gd fmla="*/ 48 w 92" name="T42"/>
                <a:gd fmla="*/ 11 h 80" name="T43"/>
                <a:gd fmla="*/ 61 w 92" name="T44"/>
                <a:gd fmla="*/ 10 h 80" name="T45"/>
                <a:gd fmla="*/ 72 w 92" name="T46"/>
                <a:gd fmla="*/ 10 h 80" name="T47"/>
                <a:gd fmla="*/ 77 w 92" name="T48"/>
                <a:gd fmla="*/ 8 h 80" name="T49"/>
                <a:gd fmla="*/ 82 w 92" name="T50"/>
                <a:gd fmla="*/ 7 h 80" name="T51"/>
                <a:gd fmla="*/ 88 w 92" name="T52"/>
                <a:gd fmla="*/ 3 h 80" name="T53"/>
                <a:gd fmla="*/ 92 w 92" name="T54"/>
                <a:gd fmla="*/ 0 h 8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80" w="92">
                  <a:moveTo>
                    <a:pt x="92" y="0"/>
                  </a:moveTo>
                  <a:lnTo>
                    <a:pt x="85" y="19"/>
                  </a:lnTo>
                  <a:lnTo>
                    <a:pt x="82" y="39"/>
                  </a:lnTo>
                  <a:lnTo>
                    <a:pt x="84" y="60"/>
                  </a:lnTo>
                  <a:lnTo>
                    <a:pt x="88" y="80"/>
                  </a:lnTo>
                  <a:lnTo>
                    <a:pt x="84" y="77"/>
                  </a:lnTo>
                  <a:lnTo>
                    <a:pt x="80" y="75"/>
                  </a:lnTo>
                  <a:lnTo>
                    <a:pt x="76" y="72"/>
                  </a:lnTo>
                  <a:lnTo>
                    <a:pt x="70" y="71"/>
                  </a:lnTo>
                  <a:lnTo>
                    <a:pt x="53" y="69"/>
                  </a:lnTo>
                  <a:lnTo>
                    <a:pt x="36" y="67"/>
                  </a:lnTo>
                  <a:lnTo>
                    <a:pt x="20" y="63"/>
                  </a:lnTo>
                  <a:lnTo>
                    <a:pt x="8" y="5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11" y="19"/>
                  </a:lnTo>
                  <a:lnTo>
                    <a:pt x="21" y="15"/>
                  </a:lnTo>
                  <a:lnTo>
                    <a:pt x="33" y="12"/>
                  </a:lnTo>
                  <a:lnTo>
                    <a:pt x="48" y="11"/>
                  </a:lnTo>
                  <a:lnTo>
                    <a:pt x="61" y="10"/>
                  </a:lnTo>
                  <a:lnTo>
                    <a:pt x="72" y="10"/>
                  </a:lnTo>
                  <a:lnTo>
                    <a:pt x="77" y="8"/>
                  </a:lnTo>
                  <a:lnTo>
                    <a:pt x="82" y="7"/>
                  </a:lnTo>
                  <a:lnTo>
                    <a:pt x="8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530"/>
            <p:cNvSpPr/>
            <p:nvPr/>
          </p:nvSpPr>
          <p:spPr bwMode="auto">
            <a:xfrm>
              <a:off x="7107978" y="3054417"/>
              <a:ext cx="183921" cy="677162"/>
            </a:xfrm>
            <a:custGeom>
              <a:gdLst>
                <a:gd fmla="*/ 14 w 22" name="T0"/>
                <a:gd fmla="*/ 0 h 81" name="T1"/>
                <a:gd fmla="*/ 18 w 22" name="T2"/>
                <a:gd fmla="*/ 4 h 81" name="T3"/>
                <a:gd fmla="*/ 20 w 22" name="T4"/>
                <a:gd fmla="*/ 12 h 81" name="T5"/>
                <a:gd fmla="*/ 22 w 22" name="T6"/>
                <a:gd fmla="*/ 26 h 81" name="T7"/>
                <a:gd fmla="*/ 22 w 22" name="T8"/>
                <a:gd fmla="*/ 42 h 81" name="T9"/>
                <a:gd fmla="*/ 20 w 22" name="T10"/>
                <a:gd fmla="*/ 56 h 81" name="T11"/>
                <a:gd fmla="*/ 18 w 22" name="T12"/>
                <a:gd fmla="*/ 69 h 81" name="T13"/>
                <a:gd fmla="*/ 14 w 22" name="T14"/>
                <a:gd fmla="*/ 77 h 81" name="T15"/>
                <a:gd fmla="*/ 10 w 22" name="T16"/>
                <a:gd fmla="*/ 81 h 81" name="T17"/>
                <a:gd fmla="*/ 6 w 22" name="T18"/>
                <a:gd fmla="*/ 77 h 81" name="T19"/>
                <a:gd fmla="*/ 3 w 22" name="T20"/>
                <a:gd fmla="*/ 68 h 81" name="T21"/>
                <a:gd fmla="*/ 2 w 22" name="T22"/>
                <a:gd fmla="*/ 56 h 81" name="T23"/>
                <a:gd fmla="*/ 0 w 22" name="T24"/>
                <a:gd fmla="*/ 40 h 81" name="T25"/>
                <a:gd fmla="*/ 3 w 22" name="T26"/>
                <a:gd fmla="*/ 24 h 81" name="T27"/>
                <a:gd fmla="*/ 6 w 22" name="T28"/>
                <a:gd fmla="*/ 12 h 81" name="T29"/>
                <a:gd fmla="*/ 8 w 22" name="T30"/>
                <a:gd fmla="*/ 4 h 81" name="T31"/>
                <a:gd fmla="*/ 14 w 22" name="T32"/>
                <a:gd fmla="*/ 0 h 8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1" w="22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2" y="26"/>
                  </a:lnTo>
                  <a:lnTo>
                    <a:pt x="22" y="42"/>
                  </a:lnTo>
                  <a:lnTo>
                    <a:pt x="20" y="56"/>
                  </a:lnTo>
                  <a:lnTo>
                    <a:pt x="18" y="69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6" y="77"/>
                  </a:lnTo>
                  <a:lnTo>
                    <a:pt x="3" y="68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6" y="12"/>
                  </a:lnTo>
                  <a:lnTo>
                    <a:pt x="8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531"/>
            <p:cNvSpPr/>
            <p:nvPr/>
          </p:nvSpPr>
          <p:spPr bwMode="auto">
            <a:xfrm>
              <a:off x="7141418" y="3413898"/>
              <a:ext cx="100320" cy="108680"/>
            </a:xfrm>
            <a:custGeom>
              <a:gdLst>
                <a:gd fmla="*/ 6 w 12" name="T0"/>
                <a:gd fmla="*/ 0 h 13" name="T1"/>
                <a:gd fmla="*/ 10 w 12" name="T2"/>
                <a:gd fmla="*/ 0 h 13" name="T3"/>
                <a:gd fmla="*/ 11 w 12" name="T4"/>
                <a:gd fmla="*/ 3 h 13" name="T5"/>
                <a:gd fmla="*/ 12 w 12" name="T6"/>
                <a:gd fmla="*/ 5 h 13" name="T7"/>
                <a:gd fmla="*/ 12 w 12" name="T8"/>
                <a:gd fmla="*/ 9 h 13" name="T9"/>
                <a:gd fmla="*/ 10 w 12" name="T10"/>
                <a:gd fmla="*/ 12 h 13" name="T11"/>
                <a:gd fmla="*/ 7 w 12" name="T12"/>
                <a:gd fmla="*/ 13 h 13" name="T13"/>
                <a:gd fmla="*/ 3 w 12" name="T14"/>
                <a:gd fmla="*/ 12 h 13" name="T15"/>
                <a:gd fmla="*/ 2 w 12" name="T16"/>
                <a:gd fmla="*/ 11 h 13" name="T17"/>
                <a:gd fmla="*/ 0 w 12" name="T18"/>
                <a:gd fmla="*/ 7 h 13" name="T19"/>
                <a:gd fmla="*/ 0 w 12" name="T20"/>
                <a:gd fmla="*/ 4 h 13" name="T21"/>
                <a:gd fmla="*/ 3 w 12" name="T22"/>
                <a:gd fmla="*/ 1 h 13" name="T23"/>
                <a:gd fmla="*/ 6 w 12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2">
                  <a:moveTo>
                    <a:pt x="6" y="0"/>
                  </a:moveTo>
                  <a:lnTo>
                    <a:pt x="10" y="0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532"/>
            <p:cNvSpPr/>
            <p:nvPr/>
          </p:nvSpPr>
          <p:spPr bwMode="auto">
            <a:xfrm>
              <a:off x="6430816" y="3154738"/>
              <a:ext cx="643722" cy="150481"/>
            </a:xfrm>
            <a:custGeom>
              <a:gdLst>
                <a:gd fmla="*/ 77 w 77" name="T0"/>
                <a:gd fmla="*/ 0 h 18" name="T1"/>
                <a:gd fmla="*/ 77 w 77" name="T2"/>
                <a:gd fmla="*/ 0 h 18" name="T3"/>
                <a:gd fmla="*/ 76 w 77" name="T4"/>
                <a:gd fmla="*/ 3 h 18" name="T5"/>
                <a:gd fmla="*/ 72 w 77" name="T6"/>
                <a:gd fmla="*/ 6 h 18" name="T7"/>
                <a:gd fmla="*/ 65 w 77" name="T8"/>
                <a:gd fmla="*/ 8 h 18" name="T9"/>
                <a:gd fmla="*/ 52 w 77" name="T10"/>
                <a:gd fmla="*/ 8 h 18" name="T11"/>
                <a:gd fmla="*/ 49 w 77" name="T12"/>
                <a:gd fmla="*/ 8 h 18" name="T13"/>
                <a:gd fmla="*/ 39 w 77" name="T14"/>
                <a:gd fmla="*/ 7 h 18" name="T15"/>
                <a:gd fmla="*/ 26 w 77" name="T16"/>
                <a:gd fmla="*/ 8 h 18" name="T17"/>
                <a:gd fmla="*/ 12 w 77" name="T18"/>
                <a:gd fmla="*/ 11 h 18" name="T19"/>
                <a:gd fmla="*/ 0 w 77" name="T20"/>
                <a:gd fmla="*/ 18 h 18" name="T21"/>
                <a:gd fmla="*/ 0 w 77" name="T22"/>
                <a:gd fmla="*/ 16 h 18" name="T23"/>
                <a:gd fmla="*/ 3 w 77" name="T24"/>
                <a:gd fmla="*/ 14 h 18" name="T25"/>
                <a:gd fmla="*/ 8 w 77" name="T26"/>
                <a:gd fmla="*/ 11 h 18" name="T27"/>
                <a:gd fmla="*/ 15 w 77" name="T28"/>
                <a:gd fmla="*/ 7 h 18" name="T29"/>
                <a:gd fmla="*/ 27 w 77" name="T30"/>
                <a:gd fmla="*/ 4 h 18" name="T31"/>
                <a:gd fmla="*/ 43 w 77" name="T32"/>
                <a:gd fmla="*/ 3 h 18" name="T33"/>
                <a:gd fmla="*/ 63 w 77" name="T34"/>
                <a:gd fmla="*/ 3 h 18" name="T35"/>
                <a:gd fmla="*/ 64 w 77" name="T36"/>
                <a:gd fmla="*/ 3 h 18" name="T37"/>
                <a:gd fmla="*/ 67 w 77" name="T38"/>
                <a:gd fmla="*/ 3 h 18" name="T39"/>
                <a:gd fmla="*/ 71 w 77" name="T40"/>
                <a:gd fmla="*/ 3 h 18" name="T41"/>
                <a:gd fmla="*/ 73 w 77" name="T42"/>
                <a:gd fmla="*/ 2 h 18" name="T43"/>
                <a:gd fmla="*/ 77 w 77" name="T44"/>
                <a:gd fmla="*/ 0 h 1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8" w="77">
                  <a:moveTo>
                    <a:pt x="77" y="0"/>
                  </a:moveTo>
                  <a:lnTo>
                    <a:pt x="77" y="0"/>
                  </a:lnTo>
                  <a:lnTo>
                    <a:pt x="76" y="3"/>
                  </a:lnTo>
                  <a:lnTo>
                    <a:pt x="72" y="6"/>
                  </a:lnTo>
                  <a:lnTo>
                    <a:pt x="65" y="8"/>
                  </a:lnTo>
                  <a:lnTo>
                    <a:pt x="52" y="8"/>
                  </a:lnTo>
                  <a:lnTo>
                    <a:pt x="49" y="8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2" y="1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8" y="11"/>
                  </a:lnTo>
                  <a:lnTo>
                    <a:pt x="15" y="7"/>
                  </a:lnTo>
                  <a:lnTo>
                    <a:pt x="27" y="4"/>
                  </a:lnTo>
                  <a:lnTo>
                    <a:pt x="43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7533"/>
            <p:cNvSpPr/>
            <p:nvPr/>
          </p:nvSpPr>
          <p:spPr bwMode="auto">
            <a:xfrm>
              <a:off x="6079695" y="3564379"/>
              <a:ext cx="668802" cy="727323"/>
            </a:xfrm>
            <a:custGeom>
              <a:gdLst>
                <a:gd fmla="*/ 12 w 80" name="T0"/>
                <a:gd fmla="*/ 0 h 87" name="T1"/>
                <a:gd fmla="*/ 26 w 80" name="T2"/>
                <a:gd fmla="*/ 2 h 87" name="T3"/>
                <a:gd fmla="*/ 40 w 80" name="T4"/>
                <a:gd fmla="*/ 10 h 87" name="T5"/>
                <a:gd fmla="*/ 53 w 80" name="T6"/>
                <a:gd fmla="*/ 22 h 87" name="T7"/>
                <a:gd fmla="*/ 65 w 80" name="T8"/>
                <a:gd fmla="*/ 35 h 87" name="T9"/>
                <a:gd fmla="*/ 69 w 80" name="T10"/>
                <a:gd fmla="*/ 39 h 87" name="T11"/>
                <a:gd fmla="*/ 73 w 80" name="T12"/>
                <a:gd fmla="*/ 42 h 87" name="T13"/>
                <a:gd fmla="*/ 77 w 80" name="T14"/>
                <a:gd fmla="*/ 43 h 87" name="T15"/>
                <a:gd fmla="*/ 80 w 80" name="T16"/>
                <a:gd fmla="*/ 44 h 87" name="T17"/>
                <a:gd fmla="*/ 58 w 80" name="T18"/>
                <a:gd fmla="*/ 54 h 87" name="T19"/>
                <a:gd fmla="*/ 40 w 80" name="T20"/>
                <a:gd fmla="*/ 68 h 87" name="T21"/>
                <a:gd fmla="*/ 26 w 80" name="T22"/>
                <a:gd fmla="*/ 87 h 87" name="T23"/>
                <a:gd fmla="*/ 26 w 80" name="T24"/>
                <a:gd fmla="*/ 83 h 87" name="T25"/>
                <a:gd fmla="*/ 26 w 80" name="T26"/>
                <a:gd fmla="*/ 79 h 87" name="T27"/>
                <a:gd fmla="*/ 25 w 80" name="T28"/>
                <a:gd fmla="*/ 75 h 87" name="T29"/>
                <a:gd fmla="*/ 25 w 80" name="T30"/>
                <a:gd fmla="*/ 71 h 87" name="T31"/>
                <a:gd fmla="*/ 24 w 80" name="T32"/>
                <a:gd fmla="*/ 68 h 87" name="T33"/>
                <a:gd fmla="*/ 17 w 80" name="T34"/>
                <a:gd fmla="*/ 58 h 87" name="T35"/>
                <a:gd fmla="*/ 9 w 80" name="T36"/>
                <a:gd fmla="*/ 47 h 87" name="T37"/>
                <a:gd fmla="*/ 2 w 80" name="T38"/>
                <a:gd fmla="*/ 34 h 87" name="T39"/>
                <a:gd fmla="*/ 0 w 80" name="T40"/>
                <a:gd fmla="*/ 22 h 87" name="T41"/>
                <a:gd fmla="*/ 0 w 80" name="T42"/>
                <a:gd fmla="*/ 11 h 87" name="T43"/>
                <a:gd fmla="*/ 2 w 80" name="T44"/>
                <a:gd fmla="*/ 8 h 87" name="T45"/>
                <a:gd fmla="*/ 5 w 80" name="T46"/>
                <a:gd fmla="*/ 4 h 87" name="T47"/>
                <a:gd fmla="*/ 9 w 80" name="T48"/>
                <a:gd fmla="*/ 2 h 87" name="T49"/>
                <a:gd fmla="*/ 12 w 80" name="T50"/>
                <a:gd fmla="*/ 0 h 8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7" w="80">
                  <a:moveTo>
                    <a:pt x="12" y="0"/>
                  </a:moveTo>
                  <a:lnTo>
                    <a:pt x="26" y="2"/>
                  </a:lnTo>
                  <a:lnTo>
                    <a:pt x="40" y="10"/>
                  </a:lnTo>
                  <a:lnTo>
                    <a:pt x="53" y="22"/>
                  </a:lnTo>
                  <a:lnTo>
                    <a:pt x="65" y="35"/>
                  </a:lnTo>
                  <a:lnTo>
                    <a:pt x="69" y="39"/>
                  </a:lnTo>
                  <a:lnTo>
                    <a:pt x="73" y="42"/>
                  </a:lnTo>
                  <a:lnTo>
                    <a:pt x="77" y="43"/>
                  </a:lnTo>
                  <a:lnTo>
                    <a:pt x="80" y="44"/>
                  </a:lnTo>
                  <a:lnTo>
                    <a:pt x="58" y="54"/>
                  </a:lnTo>
                  <a:lnTo>
                    <a:pt x="40" y="68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6" y="79"/>
                  </a:lnTo>
                  <a:lnTo>
                    <a:pt x="25" y="75"/>
                  </a:lnTo>
                  <a:lnTo>
                    <a:pt x="25" y="71"/>
                  </a:lnTo>
                  <a:lnTo>
                    <a:pt x="24" y="68"/>
                  </a:lnTo>
                  <a:lnTo>
                    <a:pt x="17" y="58"/>
                  </a:lnTo>
                  <a:lnTo>
                    <a:pt x="9" y="47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534"/>
            <p:cNvSpPr/>
            <p:nvPr/>
          </p:nvSpPr>
          <p:spPr bwMode="auto">
            <a:xfrm>
              <a:off x="6330496" y="3965660"/>
              <a:ext cx="459802" cy="367841"/>
            </a:xfrm>
            <a:custGeom>
              <a:gdLst>
                <a:gd fmla="*/ 51 w 55" name="T0"/>
                <a:gd fmla="*/ 0 h 44" name="T1"/>
                <a:gd fmla="*/ 55 w 55" name="T2"/>
                <a:gd fmla="*/ 2 h 44" name="T3"/>
                <a:gd fmla="*/ 55 w 55" name="T4"/>
                <a:gd fmla="*/ 6 h 44" name="T5"/>
                <a:gd fmla="*/ 51 w 55" name="T6"/>
                <a:gd fmla="*/ 12 h 44" name="T7"/>
                <a:gd fmla="*/ 43 w 55" name="T8"/>
                <a:gd fmla="*/ 22 h 44" name="T9"/>
                <a:gd fmla="*/ 34 w 55" name="T10"/>
                <a:gd fmla="*/ 30 h 44" name="T11"/>
                <a:gd fmla="*/ 22 w 55" name="T12"/>
                <a:gd fmla="*/ 37 h 44" name="T13"/>
                <a:gd fmla="*/ 12 w 55" name="T14"/>
                <a:gd fmla="*/ 43 h 44" name="T15"/>
                <a:gd fmla="*/ 4 w 55" name="T16"/>
                <a:gd fmla="*/ 44 h 44" name="T17"/>
                <a:gd fmla="*/ 0 w 55" name="T18"/>
                <a:gd fmla="*/ 44 h 44" name="T19"/>
                <a:gd fmla="*/ 0 w 55" name="T20"/>
                <a:gd fmla="*/ 39 h 44" name="T21"/>
                <a:gd fmla="*/ 4 w 55" name="T22"/>
                <a:gd fmla="*/ 32 h 44" name="T23"/>
                <a:gd fmla="*/ 12 w 55" name="T24"/>
                <a:gd fmla="*/ 24 h 44" name="T25"/>
                <a:gd fmla="*/ 22 w 55" name="T26"/>
                <a:gd fmla="*/ 15 h 44" name="T27"/>
                <a:gd fmla="*/ 34 w 55" name="T28"/>
                <a:gd fmla="*/ 8 h 44" name="T29"/>
                <a:gd fmla="*/ 43 w 55" name="T30"/>
                <a:gd fmla="*/ 3 h 44" name="T31"/>
                <a:gd fmla="*/ 51 w 55" name="T32"/>
                <a:gd fmla="*/ 0 h 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" w="55">
                  <a:moveTo>
                    <a:pt x="51" y="0"/>
                  </a:moveTo>
                  <a:lnTo>
                    <a:pt x="55" y="2"/>
                  </a:lnTo>
                  <a:lnTo>
                    <a:pt x="55" y="6"/>
                  </a:lnTo>
                  <a:lnTo>
                    <a:pt x="51" y="12"/>
                  </a:lnTo>
                  <a:lnTo>
                    <a:pt x="43" y="22"/>
                  </a:lnTo>
                  <a:lnTo>
                    <a:pt x="34" y="30"/>
                  </a:lnTo>
                  <a:lnTo>
                    <a:pt x="22" y="37"/>
                  </a:lnTo>
                  <a:lnTo>
                    <a:pt x="12" y="43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43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7535"/>
            <p:cNvSpPr/>
            <p:nvPr/>
          </p:nvSpPr>
          <p:spPr bwMode="auto">
            <a:xfrm>
              <a:off x="6430816" y="4157941"/>
              <a:ext cx="100320" cy="100320"/>
            </a:xfrm>
            <a:custGeom>
              <a:gdLst>
                <a:gd fmla="*/ 6 w 12" name="T0"/>
                <a:gd fmla="*/ 0 h 12" name="T1"/>
                <a:gd fmla="*/ 8 w 12" name="T2"/>
                <a:gd fmla="*/ 0 h 12" name="T3"/>
                <a:gd fmla="*/ 10 w 12" name="T4"/>
                <a:gd fmla="*/ 1 h 12" name="T5"/>
                <a:gd fmla="*/ 12 w 12" name="T6"/>
                <a:gd fmla="*/ 3 h 12" name="T7"/>
                <a:gd fmla="*/ 12 w 12" name="T8"/>
                <a:gd fmla="*/ 5 h 12" name="T9"/>
                <a:gd fmla="*/ 12 w 12" name="T10"/>
                <a:gd fmla="*/ 8 h 12" name="T11"/>
                <a:gd fmla="*/ 11 w 12" name="T12"/>
                <a:gd fmla="*/ 9 h 12" name="T13"/>
                <a:gd fmla="*/ 10 w 12" name="T14"/>
                <a:gd fmla="*/ 12 h 12" name="T15"/>
                <a:gd fmla="*/ 7 w 12" name="T16"/>
                <a:gd fmla="*/ 12 h 12" name="T17"/>
                <a:gd fmla="*/ 4 w 12" name="T18"/>
                <a:gd fmla="*/ 12 h 12" name="T19"/>
                <a:gd fmla="*/ 2 w 12" name="T20"/>
                <a:gd fmla="*/ 10 h 12" name="T21"/>
                <a:gd fmla="*/ 0 w 12" name="T22"/>
                <a:gd fmla="*/ 9 h 12" name="T23"/>
                <a:gd fmla="*/ 0 w 12" name="T24"/>
                <a:gd fmla="*/ 7 h 12" name="T25"/>
                <a:gd fmla="*/ 0 w 12" name="T26"/>
                <a:gd fmla="*/ 4 h 12" name="T27"/>
                <a:gd fmla="*/ 2 w 12" name="T28"/>
                <a:gd fmla="*/ 1 h 12" name="T29"/>
                <a:gd fmla="*/ 3 w 12" name="T30"/>
                <a:gd fmla="*/ 0 h 12" name="T31"/>
                <a:gd fmla="*/ 6 w 12" name="T32"/>
                <a:gd fmla="*/ 0 h 1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536"/>
            <p:cNvSpPr/>
            <p:nvPr/>
          </p:nvSpPr>
          <p:spPr bwMode="auto">
            <a:xfrm>
              <a:off x="6096415" y="3656339"/>
              <a:ext cx="250801" cy="535042"/>
            </a:xfrm>
            <a:custGeom>
              <a:gdLst>
                <a:gd fmla="*/ 2 w 30" name="T0"/>
                <a:gd fmla="*/ 0 h 64" name="T1"/>
                <a:gd fmla="*/ 3 w 30" name="T2"/>
                <a:gd fmla="*/ 12 h 64" name="T3"/>
                <a:gd fmla="*/ 8 w 30" name="T4"/>
                <a:gd fmla="*/ 23 h 64" name="T5"/>
                <a:gd fmla="*/ 14 w 30" name="T6"/>
                <a:gd fmla="*/ 33 h 64" name="T7"/>
                <a:gd fmla="*/ 19 w 30" name="T8"/>
                <a:gd fmla="*/ 40 h 64" name="T9"/>
                <a:gd fmla="*/ 22 w 30" name="T10"/>
                <a:gd fmla="*/ 41 h 64" name="T11"/>
                <a:gd fmla="*/ 27 w 30" name="T12"/>
                <a:gd fmla="*/ 51 h 64" name="T13"/>
                <a:gd fmla="*/ 30 w 30" name="T14"/>
                <a:gd fmla="*/ 57 h 64" name="T15"/>
                <a:gd fmla="*/ 30 w 30" name="T16"/>
                <a:gd fmla="*/ 61 h 64" name="T17"/>
                <a:gd fmla="*/ 28 w 30" name="T18"/>
                <a:gd fmla="*/ 63 h 64" name="T19"/>
                <a:gd fmla="*/ 27 w 30" name="T20"/>
                <a:gd fmla="*/ 64 h 64" name="T21"/>
                <a:gd fmla="*/ 27 w 30" name="T22"/>
                <a:gd fmla="*/ 60 h 64" name="T23"/>
                <a:gd fmla="*/ 26 w 30" name="T24"/>
                <a:gd fmla="*/ 57 h 64" name="T25"/>
                <a:gd fmla="*/ 24 w 30" name="T26"/>
                <a:gd fmla="*/ 55 h 64" name="T27"/>
                <a:gd fmla="*/ 23 w 30" name="T28"/>
                <a:gd fmla="*/ 52 h 64" name="T29"/>
                <a:gd fmla="*/ 23 w 30" name="T30"/>
                <a:gd fmla="*/ 52 h 64" name="T31"/>
                <a:gd fmla="*/ 11 w 30" name="T32"/>
                <a:gd fmla="*/ 36 h 64" name="T33"/>
                <a:gd fmla="*/ 4 w 30" name="T34"/>
                <a:gd fmla="*/ 23 h 64" name="T35"/>
                <a:gd fmla="*/ 2 w 30" name="T36"/>
                <a:gd fmla="*/ 12 h 64" name="T37"/>
                <a:gd fmla="*/ 0 w 30" name="T38"/>
                <a:gd fmla="*/ 5 h 64" name="T39"/>
                <a:gd fmla="*/ 2 w 30" name="T40"/>
                <a:gd fmla="*/ 1 h 64" name="T41"/>
                <a:gd fmla="*/ 2 w 30" name="T42"/>
                <a:gd fmla="*/ 0 h 6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4" w="30">
                  <a:moveTo>
                    <a:pt x="2" y="0"/>
                  </a:moveTo>
                  <a:lnTo>
                    <a:pt x="3" y="12"/>
                  </a:lnTo>
                  <a:lnTo>
                    <a:pt x="8" y="23"/>
                  </a:lnTo>
                  <a:lnTo>
                    <a:pt x="14" y="33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7" y="51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28" y="63"/>
                  </a:lnTo>
                  <a:lnTo>
                    <a:pt x="27" y="64"/>
                  </a:lnTo>
                  <a:lnTo>
                    <a:pt x="27" y="60"/>
                  </a:lnTo>
                  <a:lnTo>
                    <a:pt x="26" y="57"/>
                  </a:lnTo>
                  <a:lnTo>
                    <a:pt x="24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1" y="36"/>
                  </a:lnTo>
                  <a:lnTo>
                    <a:pt x="4" y="23"/>
                  </a:lnTo>
                  <a:lnTo>
                    <a:pt x="2" y="12"/>
                  </a:lnTo>
                  <a:lnTo>
                    <a:pt x="0" y="5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537"/>
            <p:cNvSpPr/>
            <p:nvPr/>
          </p:nvSpPr>
          <p:spPr bwMode="auto">
            <a:xfrm>
              <a:off x="5143371" y="2126454"/>
              <a:ext cx="2290648" cy="2031487"/>
            </a:xfrm>
            <a:custGeom>
              <a:gdLst>
                <a:gd fmla="*/ 67 w 274" name="T0"/>
                <a:gd fmla="*/ 0 h 243" name="T1"/>
                <a:gd fmla="*/ 83 w 274" name="T2"/>
                <a:gd fmla="*/ 1 h 243" name="T3"/>
                <a:gd fmla="*/ 96 w 274" name="T4"/>
                <a:gd fmla="*/ 6 h 243" name="T5"/>
                <a:gd fmla="*/ 107 w 274" name="T6"/>
                <a:gd fmla="*/ 12 h 243" name="T7"/>
                <a:gd fmla="*/ 114 w 274" name="T8"/>
                <a:gd fmla="*/ 17 h 243" name="T9"/>
                <a:gd fmla="*/ 117 w 274" name="T10"/>
                <a:gd fmla="*/ 18 h 243" name="T11"/>
                <a:gd fmla="*/ 121 w 274" name="T12"/>
                <a:gd fmla="*/ 22 h 243" name="T13"/>
                <a:gd fmla="*/ 122 w 274" name="T14"/>
                <a:gd fmla="*/ 26 h 243" name="T15"/>
                <a:gd fmla="*/ 122 w 274" name="T16"/>
                <a:gd fmla="*/ 30 h 243" name="T17"/>
                <a:gd fmla="*/ 122 w 274" name="T18"/>
                <a:gd fmla="*/ 34 h 243" name="T19"/>
                <a:gd fmla="*/ 120 w 274" name="T20"/>
                <a:gd fmla="*/ 38 h 243" name="T21"/>
                <a:gd fmla="*/ 117 w 274" name="T22"/>
                <a:gd fmla="*/ 42 h 243" name="T23"/>
                <a:gd fmla="*/ 113 w 274" name="T24"/>
                <a:gd fmla="*/ 44 h 243" name="T25"/>
                <a:gd fmla="*/ 108 w 274" name="T26"/>
                <a:gd fmla="*/ 45 h 243" name="T27"/>
                <a:gd fmla="*/ 104 w 274" name="T28"/>
                <a:gd fmla="*/ 44 h 243" name="T29"/>
                <a:gd fmla="*/ 100 w 274" name="T30"/>
                <a:gd fmla="*/ 41 h 243" name="T31"/>
                <a:gd fmla="*/ 93 w 274" name="T32"/>
                <a:gd fmla="*/ 37 h 243" name="T33"/>
                <a:gd fmla="*/ 83 w 274" name="T34"/>
                <a:gd fmla="*/ 32 h 243" name="T35"/>
                <a:gd fmla="*/ 69 w 274" name="T36"/>
                <a:gd fmla="*/ 28 h 243" name="T37"/>
                <a:gd fmla="*/ 57 w 274" name="T38"/>
                <a:gd fmla="*/ 29 h 243" name="T39"/>
                <a:gd fmla="*/ 48 w 274" name="T40"/>
                <a:gd fmla="*/ 33 h 243" name="T41"/>
                <a:gd fmla="*/ 39 w 274" name="T42"/>
                <a:gd fmla="*/ 41 h 243" name="T43"/>
                <a:gd fmla="*/ 32 w 274" name="T44"/>
                <a:gd fmla="*/ 54 h 243" name="T45"/>
                <a:gd fmla="*/ 30 w 274" name="T46"/>
                <a:gd fmla="*/ 58 h 243" name="T47"/>
                <a:gd fmla="*/ 28 w 274" name="T48"/>
                <a:gd fmla="*/ 65 h 243" name="T49"/>
                <a:gd fmla="*/ 28 w 274" name="T50"/>
                <a:gd fmla="*/ 73 h 243" name="T51"/>
                <a:gd fmla="*/ 32 w 274" name="T52"/>
                <a:gd fmla="*/ 82 h 243" name="T53"/>
                <a:gd fmla="*/ 40 w 274" name="T54"/>
                <a:gd fmla="*/ 91 h 243" name="T55"/>
                <a:gd fmla="*/ 52 w 274" name="T56"/>
                <a:gd fmla="*/ 102 h 243" name="T57"/>
                <a:gd fmla="*/ 72 w 274" name="T58"/>
                <a:gd fmla="*/ 114 h 243" name="T59"/>
                <a:gd fmla="*/ 266 w 274" name="T60"/>
                <a:gd fmla="*/ 216 h 243" name="T61"/>
                <a:gd fmla="*/ 270 w 274" name="T62"/>
                <a:gd fmla="*/ 219 h 243" name="T63"/>
                <a:gd fmla="*/ 273 w 274" name="T64"/>
                <a:gd fmla="*/ 222 h 243" name="T65"/>
                <a:gd fmla="*/ 274 w 274" name="T66"/>
                <a:gd fmla="*/ 226 h 243" name="T67"/>
                <a:gd fmla="*/ 274 w 274" name="T68"/>
                <a:gd fmla="*/ 231 h 243" name="T69"/>
                <a:gd fmla="*/ 273 w 274" name="T70"/>
                <a:gd fmla="*/ 235 h 243" name="T71"/>
                <a:gd fmla="*/ 270 w 274" name="T72"/>
                <a:gd fmla="*/ 239 h 243" name="T73"/>
                <a:gd fmla="*/ 266 w 274" name="T74"/>
                <a:gd fmla="*/ 242 h 243" name="T75"/>
                <a:gd fmla="*/ 262 w 274" name="T76"/>
                <a:gd fmla="*/ 243 h 243" name="T77"/>
                <a:gd fmla="*/ 258 w 274" name="T78"/>
                <a:gd fmla="*/ 243 h 243" name="T79"/>
                <a:gd fmla="*/ 253 w 274" name="T80"/>
                <a:gd fmla="*/ 242 h 243" name="T81"/>
                <a:gd fmla="*/ 59 w 274" name="T82"/>
                <a:gd fmla="*/ 139 h 243" name="T83"/>
                <a:gd fmla="*/ 31 w 274" name="T84"/>
                <a:gd fmla="*/ 122 h 243" name="T85"/>
                <a:gd fmla="*/ 12 w 274" name="T86"/>
                <a:gd fmla="*/ 103 h 243" name="T87"/>
                <a:gd fmla="*/ 2 w 274" name="T88"/>
                <a:gd fmla="*/ 85 h 243" name="T89"/>
                <a:gd fmla="*/ 0 w 274" name="T90"/>
                <a:gd fmla="*/ 64 h 243" name="T91"/>
                <a:gd fmla="*/ 6 w 274" name="T92"/>
                <a:gd fmla="*/ 42 h 243" name="T93"/>
                <a:gd fmla="*/ 6 w 274" name="T94"/>
                <a:gd fmla="*/ 42 h 243" name="T95"/>
                <a:gd fmla="*/ 18 w 274" name="T96"/>
                <a:gd fmla="*/ 22 h 243" name="T97"/>
                <a:gd fmla="*/ 32 w 274" name="T98"/>
                <a:gd fmla="*/ 8 h 243" name="T99"/>
                <a:gd fmla="*/ 51 w 274" name="T100"/>
                <a:gd fmla="*/ 1 h 243" name="T101"/>
                <a:gd fmla="*/ 67 w 274" name="T102"/>
                <a:gd fmla="*/ 0 h 24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3" w="274">
                  <a:moveTo>
                    <a:pt x="67" y="0"/>
                  </a:moveTo>
                  <a:lnTo>
                    <a:pt x="83" y="1"/>
                  </a:lnTo>
                  <a:lnTo>
                    <a:pt x="96" y="6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117" y="18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2" y="34"/>
                  </a:lnTo>
                  <a:lnTo>
                    <a:pt x="120" y="38"/>
                  </a:lnTo>
                  <a:lnTo>
                    <a:pt x="117" y="42"/>
                  </a:lnTo>
                  <a:lnTo>
                    <a:pt x="113" y="44"/>
                  </a:lnTo>
                  <a:lnTo>
                    <a:pt x="108" y="45"/>
                  </a:lnTo>
                  <a:lnTo>
                    <a:pt x="104" y="44"/>
                  </a:lnTo>
                  <a:lnTo>
                    <a:pt x="100" y="41"/>
                  </a:lnTo>
                  <a:lnTo>
                    <a:pt x="93" y="37"/>
                  </a:lnTo>
                  <a:lnTo>
                    <a:pt x="83" y="32"/>
                  </a:lnTo>
                  <a:lnTo>
                    <a:pt x="69" y="28"/>
                  </a:lnTo>
                  <a:lnTo>
                    <a:pt x="57" y="29"/>
                  </a:lnTo>
                  <a:lnTo>
                    <a:pt x="48" y="33"/>
                  </a:lnTo>
                  <a:lnTo>
                    <a:pt x="39" y="41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8" y="65"/>
                  </a:lnTo>
                  <a:lnTo>
                    <a:pt x="28" y="73"/>
                  </a:lnTo>
                  <a:lnTo>
                    <a:pt x="32" y="82"/>
                  </a:lnTo>
                  <a:lnTo>
                    <a:pt x="40" y="91"/>
                  </a:lnTo>
                  <a:lnTo>
                    <a:pt x="52" y="102"/>
                  </a:lnTo>
                  <a:lnTo>
                    <a:pt x="72" y="114"/>
                  </a:lnTo>
                  <a:lnTo>
                    <a:pt x="266" y="216"/>
                  </a:lnTo>
                  <a:lnTo>
                    <a:pt x="270" y="219"/>
                  </a:lnTo>
                  <a:lnTo>
                    <a:pt x="273" y="222"/>
                  </a:lnTo>
                  <a:lnTo>
                    <a:pt x="274" y="226"/>
                  </a:lnTo>
                  <a:lnTo>
                    <a:pt x="274" y="231"/>
                  </a:lnTo>
                  <a:lnTo>
                    <a:pt x="273" y="235"/>
                  </a:lnTo>
                  <a:lnTo>
                    <a:pt x="270" y="239"/>
                  </a:lnTo>
                  <a:lnTo>
                    <a:pt x="266" y="242"/>
                  </a:lnTo>
                  <a:lnTo>
                    <a:pt x="262" y="243"/>
                  </a:lnTo>
                  <a:lnTo>
                    <a:pt x="258" y="243"/>
                  </a:lnTo>
                  <a:lnTo>
                    <a:pt x="253" y="242"/>
                  </a:lnTo>
                  <a:lnTo>
                    <a:pt x="59" y="139"/>
                  </a:lnTo>
                  <a:lnTo>
                    <a:pt x="31" y="122"/>
                  </a:lnTo>
                  <a:lnTo>
                    <a:pt x="12" y="103"/>
                  </a:lnTo>
                  <a:lnTo>
                    <a:pt x="2" y="85"/>
                  </a:lnTo>
                  <a:lnTo>
                    <a:pt x="0" y="6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22"/>
                  </a:lnTo>
                  <a:lnTo>
                    <a:pt x="32" y="8"/>
                  </a:lnTo>
                  <a:lnTo>
                    <a:pt x="51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Line 7538"/>
            <p:cNvSpPr>
              <a:spLocks noChangeShapeType="1"/>
            </p:cNvSpPr>
            <p:nvPr/>
          </p:nvSpPr>
          <p:spPr bwMode="auto">
            <a:xfrm flipH="1">
              <a:off x="7400579" y="4091061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7539"/>
            <p:cNvSpPr>
              <a:spLocks noChangeShapeType="1"/>
            </p:cNvSpPr>
            <p:nvPr/>
          </p:nvSpPr>
          <p:spPr bwMode="auto">
            <a:xfrm flipH="1">
              <a:off x="7367139" y="4124501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7540"/>
            <p:cNvSpPr>
              <a:spLocks noChangeShapeType="1"/>
            </p:cNvSpPr>
            <p:nvPr/>
          </p:nvSpPr>
          <p:spPr bwMode="auto">
            <a:xfrm flipH="1">
              <a:off x="7333699" y="4149581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7541"/>
            <p:cNvSpPr>
              <a:spLocks noChangeShapeType="1"/>
            </p:cNvSpPr>
            <p:nvPr/>
          </p:nvSpPr>
          <p:spPr bwMode="auto">
            <a:xfrm flipH="1">
              <a:off x="7300259" y="4157941"/>
              <a:ext cx="3344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7542"/>
            <p:cNvSpPr>
              <a:spLocks noChangeShapeType="1"/>
            </p:cNvSpPr>
            <p:nvPr/>
          </p:nvSpPr>
          <p:spPr bwMode="auto">
            <a:xfrm flipH="1" flipV="1">
              <a:off x="7258459" y="4149581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Line 7543"/>
            <p:cNvSpPr>
              <a:spLocks noChangeShapeType="1"/>
            </p:cNvSpPr>
            <p:nvPr/>
          </p:nvSpPr>
          <p:spPr bwMode="auto">
            <a:xfrm flipH="1" flipV="1">
              <a:off x="5636613" y="3288498"/>
              <a:ext cx="1621846" cy="86108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Line 7544"/>
            <p:cNvSpPr>
              <a:spLocks noChangeShapeType="1"/>
            </p:cNvSpPr>
            <p:nvPr/>
          </p:nvSpPr>
          <p:spPr bwMode="auto">
            <a:xfrm flipH="1" flipV="1">
              <a:off x="5402532" y="3146377"/>
              <a:ext cx="234081" cy="1421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Line 7545"/>
            <p:cNvSpPr>
              <a:spLocks noChangeShapeType="1"/>
            </p:cNvSpPr>
            <p:nvPr/>
          </p:nvSpPr>
          <p:spPr bwMode="auto">
            <a:xfrm flipH="1" flipV="1">
              <a:off x="5243692" y="2987537"/>
              <a:ext cx="158841" cy="15884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Line 7546"/>
            <p:cNvSpPr>
              <a:spLocks noChangeShapeType="1"/>
            </p:cNvSpPr>
            <p:nvPr/>
          </p:nvSpPr>
          <p:spPr bwMode="auto">
            <a:xfrm flipH="1" flipV="1">
              <a:off x="5160091" y="2837056"/>
              <a:ext cx="83600" cy="15048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Line 7547"/>
            <p:cNvSpPr>
              <a:spLocks noChangeShapeType="1"/>
            </p:cNvSpPr>
            <p:nvPr/>
          </p:nvSpPr>
          <p:spPr bwMode="auto">
            <a:xfrm flipH="1" flipV="1">
              <a:off x="5143371" y="2661496"/>
              <a:ext cx="16720" cy="17556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Line 7548"/>
            <p:cNvSpPr>
              <a:spLocks noChangeShapeType="1"/>
            </p:cNvSpPr>
            <p:nvPr/>
          </p:nvSpPr>
          <p:spPr bwMode="auto">
            <a:xfrm flipV="1">
              <a:off x="5143371" y="2477575"/>
              <a:ext cx="50160" cy="18392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Line 7549"/>
            <p:cNvSpPr>
              <a:spLocks noChangeShapeType="1"/>
            </p:cNvSpPr>
            <p:nvPr/>
          </p:nvSpPr>
          <p:spPr bwMode="auto">
            <a:xfrm flipH="1">
              <a:off x="5193532" y="2477575"/>
              <a:ext cx="0" cy="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Line 7550"/>
            <p:cNvSpPr>
              <a:spLocks noChangeShapeType="1"/>
            </p:cNvSpPr>
            <p:nvPr/>
          </p:nvSpPr>
          <p:spPr bwMode="auto">
            <a:xfrm flipV="1">
              <a:off x="5193532" y="2310375"/>
              <a:ext cx="100320" cy="167201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Line 7551"/>
            <p:cNvSpPr>
              <a:spLocks noChangeShapeType="1"/>
            </p:cNvSpPr>
            <p:nvPr/>
          </p:nvSpPr>
          <p:spPr bwMode="auto">
            <a:xfrm flipV="1">
              <a:off x="5293852" y="2193334"/>
              <a:ext cx="117040" cy="1170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Line 7552"/>
            <p:cNvSpPr>
              <a:spLocks noChangeShapeType="1"/>
            </p:cNvSpPr>
            <p:nvPr/>
          </p:nvSpPr>
          <p:spPr bwMode="auto">
            <a:xfrm flipV="1">
              <a:off x="5410892" y="2134814"/>
              <a:ext cx="158841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Line 7553"/>
            <p:cNvSpPr>
              <a:spLocks noChangeShapeType="1"/>
            </p:cNvSpPr>
            <p:nvPr/>
          </p:nvSpPr>
          <p:spPr bwMode="auto">
            <a:xfrm flipV="1">
              <a:off x="556973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Line 7554"/>
            <p:cNvSpPr>
              <a:spLocks noChangeShapeType="1"/>
            </p:cNvSpPr>
            <p:nvPr/>
          </p:nvSpPr>
          <p:spPr bwMode="auto">
            <a:xfrm>
              <a:off x="5703493" y="2126454"/>
              <a:ext cx="13376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Line 7555"/>
            <p:cNvSpPr>
              <a:spLocks noChangeShapeType="1"/>
            </p:cNvSpPr>
            <p:nvPr/>
          </p:nvSpPr>
          <p:spPr bwMode="auto">
            <a:xfrm>
              <a:off x="5837254" y="2134814"/>
              <a:ext cx="10868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Line 7556"/>
            <p:cNvSpPr>
              <a:spLocks noChangeShapeType="1"/>
            </p:cNvSpPr>
            <p:nvPr/>
          </p:nvSpPr>
          <p:spPr bwMode="auto">
            <a:xfrm>
              <a:off x="5945934" y="2176614"/>
              <a:ext cx="91960" cy="501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Line 7557"/>
            <p:cNvSpPr>
              <a:spLocks noChangeShapeType="1"/>
            </p:cNvSpPr>
            <p:nvPr/>
          </p:nvSpPr>
          <p:spPr bwMode="auto">
            <a:xfrm>
              <a:off x="6037895" y="2226774"/>
              <a:ext cx="5852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Line 7558"/>
            <p:cNvSpPr>
              <a:spLocks noChangeShapeType="1"/>
            </p:cNvSpPr>
            <p:nvPr/>
          </p:nvSpPr>
          <p:spPr bwMode="auto">
            <a:xfrm>
              <a:off x="6096415" y="2268574"/>
              <a:ext cx="2508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Line 7559"/>
            <p:cNvSpPr>
              <a:spLocks noChangeShapeType="1"/>
            </p:cNvSpPr>
            <p:nvPr/>
          </p:nvSpPr>
          <p:spPr bwMode="auto">
            <a:xfrm>
              <a:off x="6121495" y="2276934"/>
              <a:ext cx="334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Line 7560"/>
            <p:cNvSpPr>
              <a:spLocks noChangeShapeType="1"/>
            </p:cNvSpPr>
            <p:nvPr/>
          </p:nvSpPr>
          <p:spPr bwMode="auto">
            <a:xfrm>
              <a:off x="6154935" y="2310375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Line 7561"/>
            <p:cNvSpPr>
              <a:spLocks noChangeShapeType="1"/>
            </p:cNvSpPr>
            <p:nvPr/>
          </p:nvSpPr>
          <p:spPr bwMode="auto">
            <a:xfrm flipH="1">
              <a:off x="6163295" y="234381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Line 7562"/>
            <p:cNvSpPr>
              <a:spLocks noChangeShapeType="1"/>
            </p:cNvSpPr>
            <p:nvPr/>
          </p:nvSpPr>
          <p:spPr bwMode="auto">
            <a:xfrm flipH="1">
              <a:off x="6163295" y="2377255"/>
              <a:ext cx="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Line 7563"/>
            <p:cNvSpPr>
              <a:spLocks noChangeShapeType="1"/>
            </p:cNvSpPr>
            <p:nvPr/>
          </p:nvSpPr>
          <p:spPr bwMode="auto">
            <a:xfrm flipH="1">
              <a:off x="6146575" y="2410695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Line 7564"/>
            <p:cNvSpPr>
              <a:spLocks noChangeShapeType="1"/>
            </p:cNvSpPr>
            <p:nvPr/>
          </p:nvSpPr>
          <p:spPr bwMode="auto">
            <a:xfrm flipH="1">
              <a:off x="6121495" y="2444135"/>
              <a:ext cx="2508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Line 7565"/>
            <p:cNvSpPr>
              <a:spLocks noChangeShapeType="1"/>
            </p:cNvSpPr>
            <p:nvPr/>
          </p:nvSpPr>
          <p:spPr bwMode="auto">
            <a:xfrm flipH="1">
              <a:off x="6088055" y="2477575"/>
              <a:ext cx="33440" cy="167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Line 7566"/>
            <p:cNvSpPr>
              <a:spLocks noChangeShapeType="1"/>
            </p:cNvSpPr>
            <p:nvPr/>
          </p:nvSpPr>
          <p:spPr bwMode="auto">
            <a:xfrm flipH="1">
              <a:off x="6046255" y="2494295"/>
              <a:ext cx="4180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Line 7567"/>
            <p:cNvSpPr>
              <a:spLocks noChangeShapeType="1"/>
            </p:cNvSpPr>
            <p:nvPr/>
          </p:nvSpPr>
          <p:spPr bwMode="auto">
            <a:xfrm flipH="1" flipV="1">
              <a:off x="6012814" y="2494295"/>
              <a:ext cx="3344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Line 7568"/>
            <p:cNvSpPr>
              <a:spLocks noChangeShapeType="1"/>
            </p:cNvSpPr>
            <p:nvPr/>
          </p:nvSpPr>
          <p:spPr bwMode="auto">
            <a:xfrm flipH="1" flipV="1">
              <a:off x="5979374" y="2469215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Line 7569"/>
            <p:cNvSpPr>
              <a:spLocks noChangeShapeType="1"/>
            </p:cNvSpPr>
            <p:nvPr/>
          </p:nvSpPr>
          <p:spPr bwMode="auto">
            <a:xfrm flipH="1" flipV="1">
              <a:off x="5920854" y="2435775"/>
              <a:ext cx="585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Line 7570"/>
            <p:cNvSpPr>
              <a:spLocks noChangeShapeType="1"/>
            </p:cNvSpPr>
            <p:nvPr/>
          </p:nvSpPr>
          <p:spPr bwMode="auto">
            <a:xfrm flipH="1" flipV="1">
              <a:off x="5837254" y="2393975"/>
              <a:ext cx="8360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Line 7571"/>
            <p:cNvSpPr>
              <a:spLocks noChangeShapeType="1"/>
            </p:cNvSpPr>
            <p:nvPr/>
          </p:nvSpPr>
          <p:spPr bwMode="auto">
            <a:xfrm flipH="1" flipV="1">
              <a:off x="5720213" y="2360535"/>
              <a:ext cx="1170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Line 7572"/>
            <p:cNvSpPr>
              <a:spLocks noChangeShapeType="1"/>
            </p:cNvSpPr>
            <p:nvPr/>
          </p:nvSpPr>
          <p:spPr bwMode="auto">
            <a:xfrm flipH="1">
              <a:off x="5619893" y="2360535"/>
              <a:ext cx="100320" cy="83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Line 7573"/>
            <p:cNvSpPr>
              <a:spLocks noChangeShapeType="1"/>
            </p:cNvSpPr>
            <p:nvPr/>
          </p:nvSpPr>
          <p:spPr bwMode="auto">
            <a:xfrm flipH="1">
              <a:off x="5544653" y="2368895"/>
              <a:ext cx="7524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Line 7574"/>
            <p:cNvSpPr>
              <a:spLocks noChangeShapeType="1"/>
            </p:cNvSpPr>
            <p:nvPr/>
          </p:nvSpPr>
          <p:spPr bwMode="auto">
            <a:xfrm flipH="1">
              <a:off x="5469413" y="2402335"/>
              <a:ext cx="7524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Line 7575"/>
            <p:cNvSpPr>
              <a:spLocks noChangeShapeType="1"/>
            </p:cNvSpPr>
            <p:nvPr/>
          </p:nvSpPr>
          <p:spPr bwMode="auto">
            <a:xfrm flipH="1">
              <a:off x="5410892" y="2469215"/>
              <a:ext cx="58520" cy="1086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Line 7576"/>
            <p:cNvSpPr>
              <a:spLocks noChangeShapeType="1"/>
            </p:cNvSpPr>
            <p:nvPr/>
          </p:nvSpPr>
          <p:spPr bwMode="auto">
            <a:xfrm flipH="1">
              <a:off x="5394172" y="2577896"/>
              <a:ext cx="1672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Line 7577"/>
            <p:cNvSpPr>
              <a:spLocks noChangeShapeType="1"/>
            </p:cNvSpPr>
            <p:nvPr/>
          </p:nvSpPr>
          <p:spPr bwMode="auto">
            <a:xfrm flipH="1">
              <a:off x="5377452" y="2611336"/>
              <a:ext cx="16720" cy="585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Line 7578"/>
            <p:cNvSpPr>
              <a:spLocks noChangeShapeType="1"/>
            </p:cNvSpPr>
            <p:nvPr/>
          </p:nvSpPr>
          <p:spPr bwMode="auto">
            <a:xfrm flipH="1">
              <a:off x="5377452" y="2669856"/>
              <a:ext cx="0" cy="668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Line 7579"/>
            <p:cNvSpPr>
              <a:spLocks noChangeShapeType="1"/>
            </p:cNvSpPr>
            <p:nvPr/>
          </p:nvSpPr>
          <p:spPr bwMode="auto">
            <a:xfrm>
              <a:off x="5377452" y="2736736"/>
              <a:ext cx="3344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Line 7580"/>
            <p:cNvSpPr>
              <a:spLocks noChangeShapeType="1"/>
            </p:cNvSpPr>
            <p:nvPr/>
          </p:nvSpPr>
          <p:spPr bwMode="auto">
            <a:xfrm>
              <a:off x="5410892" y="2811976"/>
              <a:ext cx="66880" cy="752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Line 7581"/>
            <p:cNvSpPr>
              <a:spLocks noChangeShapeType="1"/>
            </p:cNvSpPr>
            <p:nvPr/>
          </p:nvSpPr>
          <p:spPr bwMode="auto">
            <a:xfrm>
              <a:off x="5477773" y="2887217"/>
              <a:ext cx="100320" cy="9196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Line 7582"/>
            <p:cNvSpPr>
              <a:spLocks noChangeShapeType="1"/>
            </p:cNvSpPr>
            <p:nvPr/>
          </p:nvSpPr>
          <p:spPr bwMode="auto">
            <a:xfrm>
              <a:off x="5578093" y="2979177"/>
              <a:ext cx="167201" cy="10032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Line 7583"/>
            <p:cNvSpPr>
              <a:spLocks noChangeShapeType="1"/>
            </p:cNvSpPr>
            <p:nvPr/>
          </p:nvSpPr>
          <p:spPr bwMode="auto">
            <a:xfrm>
              <a:off x="5745294" y="3079497"/>
              <a:ext cx="1621846" cy="852723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Line 7584"/>
            <p:cNvSpPr>
              <a:spLocks noChangeShapeType="1"/>
            </p:cNvSpPr>
            <p:nvPr/>
          </p:nvSpPr>
          <p:spPr bwMode="auto">
            <a:xfrm>
              <a:off x="7367139" y="3932220"/>
              <a:ext cx="3344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Line 7585"/>
            <p:cNvSpPr>
              <a:spLocks noChangeShapeType="1"/>
            </p:cNvSpPr>
            <p:nvPr/>
          </p:nvSpPr>
          <p:spPr bwMode="auto">
            <a:xfrm>
              <a:off x="7400579" y="3957300"/>
              <a:ext cx="25080" cy="2508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Line 7586"/>
            <p:cNvSpPr>
              <a:spLocks noChangeShapeType="1"/>
            </p:cNvSpPr>
            <p:nvPr/>
          </p:nvSpPr>
          <p:spPr bwMode="auto">
            <a:xfrm>
              <a:off x="7425659" y="3982380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Line 7587"/>
            <p:cNvSpPr>
              <a:spLocks noChangeShapeType="1"/>
            </p:cNvSpPr>
            <p:nvPr/>
          </p:nvSpPr>
          <p:spPr bwMode="auto">
            <a:xfrm flipH="1">
              <a:off x="7434019" y="4015821"/>
              <a:ext cx="0" cy="4180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Line 7588"/>
            <p:cNvSpPr>
              <a:spLocks noChangeShapeType="1"/>
            </p:cNvSpPr>
            <p:nvPr/>
          </p:nvSpPr>
          <p:spPr bwMode="auto">
            <a:xfrm flipH="1">
              <a:off x="7425659" y="4057621"/>
              <a:ext cx="8360" cy="33440"/>
            </a:xfrm>
            <a:prstGeom prst="line">
              <a:avLst/>
            </a:prstGeom>
            <a:noFill/>
            <a:ln w="4763">
              <a:solidFill>
                <a:srgbClr val="FF030F"/>
              </a:solidFill>
              <a:prstDash val="solid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7589"/>
            <p:cNvSpPr/>
            <p:nvPr/>
          </p:nvSpPr>
          <p:spPr bwMode="auto">
            <a:xfrm>
              <a:off x="6071335" y="2235134"/>
              <a:ext cx="108680" cy="225721"/>
            </a:xfrm>
            <a:custGeom>
              <a:gdLst>
                <a:gd fmla="*/ 0 w 13" name="T0"/>
                <a:gd fmla="*/ 0 h 27" name="T1"/>
                <a:gd fmla="*/ 2 w 13" name="T2"/>
                <a:gd fmla="*/ 3 h 27" name="T3"/>
                <a:gd fmla="*/ 5 w 13" name="T4"/>
                <a:gd fmla="*/ 4 h 27" name="T5"/>
                <a:gd fmla="*/ 7 w 13" name="T6"/>
                <a:gd fmla="*/ 5 h 27" name="T7"/>
                <a:gd fmla="*/ 7 w 13" name="T8"/>
                <a:gd fmla="*/ 7 h 27" name="T9"/>
                <a:gd fmla="*/ 11 w 13" name="T10"/>
                <a:gd fmla="*/ 9 h 27" name="T11"/>
                <a:gd fmla="*/ 13 w 13" name="T12"/>
                <a:gd fmla="*/ 13 h 27" name="T13"/>
                <a:gd fmla="*/ 13 w 13" name="T14"/>
                <a:gd fmla="*/ 17 h 27" name="T15"/>
                <a:gd fmla="*/ 13 w 13" name="T16"/>
                <a:gd fmla="*/ 23 h 27" name="T17"/>
                <a:gd fmla="*/ 10 w 13" name="T18"/>
                <a:gd fmla="*/ 27 h 27" name="T19"/>
                <a:gd fmla="*/ 0 w 13" name="T20"/>
                <a:gd fmla="*/ 0 h 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" w="13">
                  <a:moveTo>
                    <a:pt x="0" y="0"/>
                  </a:moveTo>
                  <a:lnTo>
                    <a:pt x="2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1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7590"/>
            <p:cNvSpPr/>
            <p:nvPr/>
          </p:nvSpPr>
          <p:spPr bwMode="auto">
            <a:xfrm>
              <a:off x="5703493" y="2126454"/>
              <a:ext cx="209001" cy="300961"/>
            </a:xfrm>
            <a:custGeom>
              <a:gdLst>
                <a:gd fmla="*/ 0 w 25" name="T0"/>
                <a:gd fmla="*/ 0 h 36" name="T1"/>
                <a:gd fmla="*/ 9 w 25" name="T2"/>
                <a:gd fmla="*/ 1 h 36" name="T3"/>
                <a:gd fmla="*/ 25 w 25" name="T4"/>
                <a:gd fmla="*/ 36 h 36" name="T5"/>
                <a:gd fmla="*/ 20 w 25" name="T6"/>
                <a:gd fmla="*/ 33 h 36" name="T7"/>
                <a:gd fmla="*/ 13 w 25" name="T8"/>
                <a:gd fmla="*/ 30 h 36" name="T9"/>
                <a:gd fmla="*/ 0 w 25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5">
                  <a:moveTo>
                    <a:pt x="0" y="0"/>
                  </a:moveTo>
                  <a:lnTo>
                    <a:pt x="9" y="1"/>
                  </a:lnTo>
                  <a:lnTo>
                    <a:pt x="25" y="36"/>
                  </a:lnTo>
                  <a:lnTo>
                    <a:pt x="20" y="33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7591"/>
            <p:cNvSpPr/>
            <p:nvPr/>
          </p:nvSpPr>
          <p:spPr bwMode="auto">
            <a:xfrm>
              <a:off x="5870694" y="2143174"/>
              <a:ext cx="225721" cy="359481"/>
            </a:xfrm>
            <a:custGeom>
              <a:gdLst>
                <a:gd fmla="*/ 0 w 27" name="T0"/>
                <a:gd fmla="*/ 0 h 43" name="T1"/>
                <a:gd fmla="*/ 5 w 27" name="T2"/>
                <a:gd fmla="*/ 3 h 43" name="T3"/>
                <a:gd fmla="*/ 12 w 27" name="T4"/>
                <a:gd fmla="*/ 6 h 43" name="T5"/>
                <a:gd fmla="*/ 27 w 27" name="T6"/>
                <a:gd fmla="*/ 42 h 43" name="T7"/>
                <a:gd fmla="*/ 22 w 27" name="T8"/>
                <a:gd fmla="*/ 43 h 43" name="T9"/>
                <a:gd fmla="*/ 17 w 27" name="T10"/>
                <a:gd fmla="*/ 42 h 43" name="T11"/>
                <a:gd fmla="*/ 0 w 27" name="T12"/>
                <a:gd fmla="*/ 0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27">
                  <a:moveTo>
                    <a:pt x="0" y="0"/>
                  </a:moveTo>
                  <a:lnTo>
                    <a:pt x="5" y="3"/>
                  </a:lnTo>
                  <a:lnTo>
                    <a:pt x="12" y="6"/>
                  </a:lnTo>
                  <a:lnTo>
                    <a:pt x="27" y="42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7592"/>
            <p:cNvSpPr/>
            <p:nvPr/>
          </p:nvSpPr>
          <p:spPr bwMode="auto">
            <a:xfrm>
              <a:off x="5419252" y="2168254"/>
              <a:ext cx="158841" cy="267521"/>
            </a:xfrm>
            <a:custGeom>
              <a:gdLst>
                <a:gd fmla="*/ 7 w 19" name="T0"/>
                <a:gd fmla="*/ 0 h 32" name="T1"/>
                <a:gd fmla="*/ 19 w 19" name="T2"/>
                <a:gd fmla="*/ 27 h 32" name="T3"/>
                <a:gd fmla="*/ 15 w 19" name="T4"/>
                <a:gd fmla="*/ 29 h 32" name="T5"/>
                <a:gd fmla="*/ 12 w 19" name="T6"/>
                <a:gd fmla="*/ 32 h 32" name="T7"/>
                <a:gd fmla="*/ 0 w 19" name="T8"/>
                <a:gd fmla="*/ 4 h 32" name="T9"/>
                <a:gd fmla="*/ 7 w 19" name="T10"/>
                <a:gd fmla="*/ 0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19">
                  <a:moveTo>
                    <a:pt x="7" y="0"/>
                  </a:moveTo>
                  <a:lnTo>
                    <a:pt x="19" y="27"/>
                  </a:lnTo>
                  <a:lnTo>
                    <a:pt x="15" y="29"/>
                  </a:lnTo>
                  <a:lnTo>
                    <a:pt x="12" y="3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7593"/>
            <p:cNvSpPr/>
            <p:nvPr/>
          </p:nvSpPr>
          <p:spPr bwMode="auto">
            <a:xfrm>
              <a:off x="7032738" y="3756660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5 h 48" name="T3"/>
                <a:gd fmla="*/ 29 w 29" name="T4"/>
                <a:gd fmla="*/ 48 h 48" name="T5"/>
                <a:gd fmla="*/ 28 w 29" name="T6"/>
                <a:gd fmla="*/ 47 h 48" name="T7"/>
                <a:gd fmla="*/ 17 w 29" name="T8"/>
                <a:gd fmla="*/ 41 h 48" name="T9"/>
                <a:gd fmla="*/ 0 w 29" name="T10"/>
                <a:gd fmla="*/ 0 h 4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5"/>
                  </a:lnTo>
                  <a:lnTo>
                    <a:pt x="29" y="48"/>
                  </a:lnTo>
                  <a:lnTo>
                    <a:pt x="28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7594"/>
            <p:cNvSpPr/>
            <p:nvPr/>
          </p:nvSpPr>
          <p:spPr bwMode="auto">
            <a:xfrm>
              <a:off x="5210252" y="2368895"/>
              <a:ext cx="459802" cy="944683"/>
            </a:xfrm>
            <a:custGeom>
              <a:gdLst>
                <a:gd fmla="*/ 6 w 55" name="T0"/>
                <a:gd fmla="*/ 0 h 113" name="T1"/>
                <a:gd fmla="*/ 22 w 55" name="T2"/>
                <a:gd fmla="*/ 37 h 113" name="T3"/>
                <a:gd fmla="*/ 22 w 55" name="T4"/>
                <a:gd fmla="*/ 44 h 113" name="T5"/>
                <a:gd fmla="*/ 25 w 55" name="T6"/>
                <a:gd fmla="*/ 53 h 113" name="T7"/>
                <a:gd fmla="*/ 32 w 55" name="T8"/>
                <a:gd fmla="*/ 62 h 113" name="T9"/>
                <a:gd fmla="*/ 55 w 55" name="T10"/>
                <a:gd fmla="*/ 113 h 113" name="T11"/>
                <a:gd fmla="*/ 51 w 55" name="T12"/>
                <a:gd fmla="*/ 112 h 113" name="T13"/>
                <a:gd fmla="*/ 41 w 55" name="T14"/>
                <a:gd fmla="*/ 106 h 113" name="T15"/>
                <a:gd fmla="*/ 0 w 55" name="T16"/>
                <a:gd fmla="*/ 9 h 113" name="T17"/>
                <a:gd fmla="*/ 6 w 55" name="T18"/>
                <a:gd fmla="*/ 0 h 1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3" w="55">
                  <a:moveTo>
                    <a:pt x="6" y="0"/>
                  </a:moveTo>
                  <a:lnTo>
                    <a:pt x="22" y="37"/>
                  </a:lnTo>
                  <a:lnTo>
                    <a:pt x="22" y="44"/>
                  </a:lnTo>
                  <a:lnTo>
                    <a:pt x="25" y="53"/>
                  </a:lnTo>
                  <a:lnTo>
                    <a:pt x="32" y="62"/>
                  </a:lnTo>
                  <a:lnTo>
                    <a:pt x="55" y="113"/>
                  </a:lnTo>
                  <a:lnTo>
                    <a:pt x="51" y="112"/>
                  </a:lnTo>
                  <a:lnTo>
                    <a:pt x="41" y="106"/>
                  </a:ln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7595"/>
            <p:cNvSpPr/>
            <p:nvPr/>
          </p:nvSpPr>
          <p:spPr bwMode="auto">
            <a:xfrm>
              <a:off x="5544653" y="2126454"/>
              <a:ext cx="175561" cy="242441"/>
            </a:xfrm>
            <a:custGeom>
              <a:gdLst>
                <a:gd fmla="*/ 9 w 21" name="T0"/>
                <a:gd fmla="*/ 0 h 29" name="T1"/>
                <a:gd fmla="*/ 21 w 21" name="T2"/>
                <a:gd fmla="*/ 29 h 29" name="T3"/>
                <a:gd fmla="*/ 17 w 21" name="T4"/>
                <a:gd fmla="*/ 29 h 29" name="T5"/>
                <a:gd fmla="*/ 12 w 21" name="T6"/>
                <a:gd fmla="*/ 29 h 29" name="T7"/>
                <a:gd fmla="*/ 0 w 21" name="T8"/>
                <a:gd fmla="*/ 2 h 29" name="T9"/>
                <a:gd fmla="*/ 4 w 21" name="T10"/>
                <a:gd fmla="*/ 1 h 29" name="T11"/>
                <a:gd fmla="*/ 9 w 21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21">
                  <a:moveTo>
                    <a:pt x="9" y="0"/>
                  </a:moveTo>
                  <a:lnTo>
                    <a:pt x="21" y="29"/>
                  </a:lnTo>
                  <a:lnTo>
                    <a:pt x="17" y="29"/>
                  </a:lnTo>
                  <a:lnTo>
                    <a:pt x="12" y="29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7596"/>
            <p:cNvSpPr/>
            <p:nvPr/>
          </p:nvSpPr>
          <p:spPr bwMode="auto">
            <a:xfrm>
              <a:off x="5143371" y="2544455"/>
              <a:ext cx="300961" cy="635362"/>
            </a:xfrm>
            <a:custGeom>
              <a:gdLst>
                <a:gd fmla="*/ 4 w 36" name="T0"/>
                <a:gd fmla="*/ 0 h 76" name="T1"/>
                <a:gd fmla="*/ 36 w 36" name="T2"/>
                <a:gd fmla="*/ 76 h 76" name="T3"/>
                <a:gd fmla="*/ 28 w 36" name="T4"/>
                <a:gd fmla="*/ 69 h 76" name="T5"/>
                <a:gd fmla="*/ 22 w 36" name="T6"/>
                <a:gd fmla="*/ 64 h 76" name="T7"/>
                <a:gd fmla="*/ 0 w 36" name="T8"/>
                <a:gd fmla="*/ 15 h 76" name="T9"/>
                <a:gd fmla="*/ 2 w 36" name="T10"/>
                <a:gd fmla="*/ 7 h 76" name="T11"/>
                <a:gd fmla="*/ 4 w 36" name="T12"/>
                <a:gd fmla="*/ 0 h 7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" w="36">
                  <a:moveTo>
                    <a:pt x="4" y="0"/>
                  </a:moveTo>
                  <a:lnTo>
                    <a:pt x="36" y="76"/>
                  </a:lnTo>
                  <a:lnTo>
                    <a:pt x="28" y="69"/>
                  </a:lnTo>
                  <a:lnTo>
                    <a:pt x="22" y="64"/>
                  </a:lnTo>
                  <a:lnTo>
                    <a:pt x="0" y="15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7597"/>
            <p:cNvSpPr/>
            <p:nvPr/>
          </p:nvSpPr>
          <p:spPr bwMode="auto">
            <a:xfrm>
              <a:off x="5603173" y="3004257"/>
              <a:ext cx="267521" cy="409641"/>
            </a:xfrm>
            <a:custGeom>
              <a:gdLst>
                <a:gd fmla="*/ 0 w 32" name="T0"/>
                <a:gd fmla="*/ 0 h 49" name="T1"/>
                <a:gd fmla="*/ 6 w 32" name="T2"/>
                <a:gd fmla="*/ 4 h 49" name="T3"/>
                <a:gd fmla="*/ 13 w 32" name="T4"/>
                <a:gd fmla="*/ 8 h 49" name="T5"/>
                <a:gd fmla="*/ 32 w 32" name="T6"/>
                <a:gd fmla="*/ 49 h 49" name="T7"/>
                <a:gd fmla="*/ 20 w 32" name="T8"/>
                <a:gd fmla="*/ 44 h 49" name="T9"/>
                <a:gd fmla="*/ 0 w 32" name="T10"/>
                <a:gd fmla="*/ 0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32">
                  <a:moveTo>
                    <a:pt x="0" y="0"/>
                  </a:moveTo>
                  <a:lnTo>
                    <a:pt x="6" y="4"/>
                  </a:lnTo>
                  <a:lnTo>
                    <a:pt x="13" y="8"/>
                  </a:lnTo>
                  <a:lnTo>
                    <a:pt x="32" y="49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7598"/>
            <p:cNvSpPr/>
            <p:nvPr/>
          </p:nvSpPr>
          <p:spPr bwMode="auto">
            <a:xfrm>
              <a:off x="6623097" y="3547659"/>
              <a:ext cx="250801" cy="401281"/>
            </a:xfrm>
            <a:custGeom>
              <a:gdLst>
                <a:gd fmla="*/ 0 w 30" name="T0"/>
                <a:gd fmla="*/ 0 h 48" name="T1"/>
                <a:gd fmla="*/ 12 w 30" name="T2"/>
                <a:gd fmla="*/ 5 h 48" name="T3"/>
                <a:gd fmla="*/ 30 w 30" name="T4"/>
                <a:gd fmla="*/ 48 h 48" name="T5"/>
                <a:gd fmla="*/ 19 w 30" name="T6"/>
                <a:gd fmla="*/ 41 h 48" name="T7"/>
                <a:gd fmla="*/ 0 w 30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0">
                  <a:moveTo>
                    <a:pt x="0" y="0"/>
                  </a:moveTo>
                  <a:lnTo>
                    <a:pt x="12" y="5"/>
                  </a:lnTo>
                  <a:lnTo>
                    <a:pt x="30" y="48"/>
                  </a:lnTo>
                  <a:lnTo>
                    <a:pt x="1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7599"/>
            <p:cNvSpPr/>
            <p:nvPr/>
          </p:nvSpPr>
          <p:spPr bwMode="auto">
            <a:xfrm>
              <a:off x="6422456" y="3438979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6 h 47" name="T3"/>
                <a:gd fmla="*/ 31 w 31" name="T4"/>
                <a:gd fmla="*/ 47 h 47" name="T5"/>
                <a:gd fmla="*/ 19 w 31" name="T6"/>
                <a:gd fmla="*/ 42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6"/>
                  </a:lnTo>
                  <a:lnTo>
                    <a:pt x="31" y="47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7600"/>
            <p:cNvSpPr/>
            <p:nvPr/>
          </p:nvSpPr>
          <p:spPr bwMode="auto">
            <a:xfrm>
              <a:off x="6832097" y="3647979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6 h 48" name="T3"/>
                <a:gd fmla="*/ 29 w 29" name="T4"/>
                <a:gd fmla="*/ 48 h 48" name="T5"/>
                <a:gd fmla="*/ 17 w 29" name="T6"/>
                <a:gd fmla="*/ 42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6"/>
                  </a:lnTo>
                  <a:lnTo>
                    <a:pt x="29" y="4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7601"/>
            <p:cNvSpPr/>
            <p:nvPr/>
          </p:nvSpPr>
          <p:spPr bwMode="auto">
            <a:xfrm>
              <a:off x="7233379" y="3856980"/>
              <a:ext cx="192281" cy="300961"/>
            </a:xfrm>
            <a:custGeom>
              <a:gdLst>
                <a:gd fmla="*/ 0 w 23" name="T0"/>
                <a:gd fmla="*/ 0 h 36" name="T1"/>
                <a:gd fmla="*/ 12 w 23" name="T2"/>
                <a:gd fmla="*/ 7 h 36" name="T3"/>
                <a:gd fmla="*/ 23 w 23" name="T4"/>
                <a:gd fmla="*/ 31 h 36" name="T5"/>
                <a:gd fmla="*/ 20 w 23" name="T6"/>
                <a:gd fmla="*/ 33 h 36" name="T7"/>
                <a:gd fmla="*/ 16 w 23" name="T8"/>
                <a:gd fmla="*/ 36 h 36" name="T9"/>
                <a:gd fmla="*/ 0 w 23" name="T10"/>
                <a:gd fmla="*/ 0 h 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" w="23">
                  <a:moveTo>
                    <a:pt x="0" y="0"/>
                  </a:moveTo>
                  <a:lnTo>
                    <a:pt x="12" y="7"/>
                  </a:lnTo>
                  <a:lnTo>
                    <a:pt x="23" y="31"/>
                  </a:lnTo>
                  <a:lnTo>
                    <a:pt x="20" y="33"/>
                  </a:lnTo>
                  <a:lnTo>
                    <a:pt x="1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7602"/>
            <p:cNvSpPr/>
            <p:nvPr/>
          </p:nvSpPr>
          <p:spPr bwMode="auto">
            <a:xfrm>
              <a:off x="5310572" y="2243494"/>
              <a:ext cx="158841" cy="326041"/>
            </a:xfrm>
            <a:custGeom>
              <a:gdLst>
                <a:gd fmla="*/ 6 w 19" name="T0"/>
                <a:gd fmla="*/ 0 h 39" name="T1"/>
                <a:gd fmla="*/ 19 w 19" name="T2"/>
                <a:gd fmla="*/ 30 h 39" name="T3"/>
                <a:gd fmla="*/ 16 w 19" name="T4"/>
                <a:gd fmla="*/ 34 h 39" name="T5"/>
                <a:gd fmla="*/ 13 w 19" name="T6"/>
                <a:gd fmla="*/ 39 h 39" name="T7"/>
                <a:gd fmla="*/ 0 w 19" name="T8"/>
                <a:gd fmla="*/ 7 h 39" name="T9"/>
                <a:gd fmla="*/ 6 w 19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19">
                  <a:moveTo>
                    <a:pt x="6" y="0"/>
                  </a:moveTo>
                  <a:lnTo>
                    <a:pt x="19" y="30"/>
                  </a:lnTo>
                  <a:lnTo>
                    <a:pt x="16" y="34"/>
                  </a:lnTo>
                  <a:lnTo>
                    <a:pt x="13" y="3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7603"/>
            <p:cNvSpPr/>
            <p:nvPr/>
          </p:nvSpPr>
          <p:spPr bwMode="auto">
            <a:xfrm>
              <a:off x="5812174" y="3121297"/>
              <a:ext cx="259161" cy="401281"/>
            </a:xfrm>
            <a:custGeom>
              <a:gdLst>
                <a:gd fmla="*/ 0 w 31" name="T0"/>
                <a:gd fmla="*/ 0 h 48" name="T1"/>
                <a:gd fmla="*/ 13 w 31" name="T2"/>
                <a:gd fmla="*/ 6 h 48" name="T3"/>
                <a:gd fmla="*/ 31 w 31" name="T4"/>
                <a:gd fmla="*/ 48 h 48" name="T5"/>
                <a:gd fmla="*/ 19 w 31" name="T6"/>
                <a:gd fmla="*/ 42 h 48" name="T7"/>
                <a:gd fmla="*/ 0 w 31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31">
                  <a:moveTo>
                    <a:pt x="0" y="0"/>
                  </a:moveTo>
                  <a:lnTo>
                    <a:pt x="13" y="6"/>
                  </a:lnTo>
                  <a:lnTo>
                    <a:pt x="31" y="48"/>
                  </a:lnTo>
                  <a:lnTo>
                    <a:pt x="19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7604"/>
            <p:cNvSpPr/>
            <p:nvPr/>
          </p:nvSpPr>
          <p:spPr bwMode="auto">
            <a:xfrm>
              <a:off x="6221815" y="3338658"/>
              <a:ext cx="259161" cy="392921"/>
            </a:xfrm>
            <a:custGeom>
              <a:gdLst>
                <a:gd fmla="*/ 0 w 31" name="T0"/>
                <a:gd fmla="*/ 0 h 47" name="T1"/>
                <a:gd fmla="*/ 12 w 31" name="T2"/>
                <a:gd fmla="*/ 5 h 47" name="T3"/>
                <a:gd fmla="*/ 31 w 31" name="T4"/>
                <a:gd fmla="*/ 47 h 47" name="T5"/>
                <a:gd fmla="*/ 17 w 31" name="T6"/>
                <a:gd fmla="*/ 41 h 47" name="T7"/>
                <a:gd fmla="*/ 0 w 31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1">
                  <a:moveTo>
                    <a:pt x="0" y="0"/>
                  </a:moveTo>
                  <a:lnTo>
                    <a:pt x="12" y="5"/>
                  </a:lnTo>
                  <a:lnTo>
                    <a:pt x="31" y="47"/>
                  </a:lnTo>
                  <a:lnTo>
                    <a:pt x="1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7605"/>
            <p:cNvSpPr/>
            <p:nvPr/>
          </p:nvSpPr>
          <p:spPr bwMode="auto">
            <a:xfrm>
              <a:off x="6021174" y="3221618"/>
              <a:ext cx="242441" cy="401281"/>
            </a:xfrm>
            <a:custGeom>
              <a:gdLst>
                <a:gd fmla="*/ 0 w 29" name="T0"/>
                <a:gd fmla="*/ 0 h 48" name="T1"/>
                <a:gd fmla="*/ 12 w 29" name="T2"/>
                <a:gd fmla="*/ 7 h 48" name="T3"/>
                <a:gd fmla="*/ 29 w 29" name="T4"/>
                <a:gd fmla="*/ 48 h 48" name="T5"/>
                <a:gd fmla="*/ 17 w 29" name="T6"/>
                <a:gd fmla="*/ 43 h 48" name="T7"/>
                <a:gd fmla="*/ 0 w 29" name="T8"/>
                <a:gd fmla="*/ 0 h 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8" w="28">
                  <a:moveTo>
                    <a:pt x="0" y="0"/>
                  </a:moveTo>
                  <a:lnTo>
                    <a:pt x="12" y="7"/>
                  </a:lnTo>
                  <a:lnTo>
                    <a:pt x="29" y="48"/>
                  </a:lnTo>
                  <a:lnTo>
                    <a:pt x="1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7606"/>
            <p:cNvSpPr/>
            <p:nvPr/>
          </p:nvSpPr>
          <p:spPr bwMode="auto">
            <a:xfrm>
              <a:off x="6054615" y="2469215"/>
              <a:ext cx="526682" cy="652082"/>
            </a:xfrm>
            <a:custGeom>
              <a:gdLst>
                <a:gd fmla="*/ 45 w 63" name="T0"/>
                <a:gd fmla="*/ 0 h 78" name="T1"/>
                <a:gd fmla="*/ 45 w 63" name="T2"/>
                <a:gd fmla="*/ 3 h 78" name="T3"/>
                <a:gd fmla="*/ 45 w 63" name="T4"/>
                <a:gd fmla="*/ 7 h 78" name="T5"/>
                <a:gd fmla="*/ 47 w 63" name="T6"/>
                <a:gd fmla="*/ 9 h 78" name="T7"/>
                <a:gd fmla="*/ 48 w 63" name="T8"/>
                <a:gd fmla="*/ 13 h 78" name="T9"/>
                <a:gd fmla="*/ 49 w 63" name="T10"/>
                <a:gd fmla="*/ 16 h 78" name="T11"/>
                <a:gd fmla="*/ 53 w 63" name="T12"/>
                <a:gd fmla="*/ 17 h 78" name="T13"/>
                <a:gd fmla="*/ 56 w 63" name="T14"/>
                <a:gd fmla="*/ 19 h 78" name="T15"/>
                <a:gd fmla="*/ 61 w 63" name="T16"/>
                <a:gd fmla="*/ 17 h 78" name="T17"/>
                <a:gd fmla="*/ 57 w 63" name="T18"/>
                <a:gd fmla="*/ 20 h 78" name="T19"/>
                <a:gd fmla="*/ 56 w 63" name="T20"/>
                <a:gd fmla="*/ 23 h 78" name="T21"/>
                <a:gd fmla="*/ 55 w 63" name="T22"/>
                <a:gd fmla="*/ 25 h 78" name="T23"/>
                <a:gd fmla="*/ 55 w 63" name="T24"/>
                <a:gd fmla="*/ 29 h 78" name="T25"/>
                <a:gd fmla="*/ 55 w 63" name="T26"/>
                <a:gd fmla="*/ 32 h 78" name="T27"/>
                <a:gd fmla="*/ 57 w 63" name="T28"/>
                <a:gd fmla="*/ 35 h 78" name="T29"/>
                <a:gd fmla="*/ 59 w 63" name="T30"/>
                <a:gd fmla="*/ 37 h 78" name="T31"/>
                <a:gd fmla="*/ 63 w 63" name="T32"/>
                <a:gd fmla="*/ 37 h 78" name="T33"/>
                <a:gd fmla="*/ 60 w 63" name="T34"/>
                <a:gd fmla="*/ 39 h 78" name="T35"/>
                <a:gd fmla="*/ 56 w 63" name="T36"/>
                <a:gd fmla="*/ 40 h 78" name="T37"/>
                <a:gd fmla="*/ 53 w 63" name="T38"/>
                <a:gd fmla="*/ 43 h 78" name="T39"/>
                <a:gd fmla="*/ 51 w 63" name="T40"/>
                <a:gd fmla="*/ 44 h 78" name="T41"/>
                <a:gd fmla="*/ 48 w 63" name="T42"/>
                <a:gd fmla="*/ 46 h 78" name="T43"/>
                <a:gd fmla="*/ 47 w 63" name="T44"/>
                <a:gd fmla="*/ 49 h 78" name="T45"/>
                <a:gd fmla="*/ 47 w 63" name="T46"/>
                <a:gd fmla="*/ 50 h 78" name="T47"/>
                <a:gd fmla="*/ 48 w 63" name="T48"/>
                <a:gd fmla="*/ 53 h 78" name="T49"/>
                <a:gd fmla="*/ 51 w 63" name="T50"/>
                <a:gd fmla="*/ 56 h 78" name="T51"/>
                <a:gd fmla="*/ 40 w 63" name="T52"/>
                <a:gd fmla="*/ 57 h 78" name="T53"/>
                <a:gd fmla="*/ 28 w 63" name="T54"/>
                <a:gd fmla="*/ 62 h 78" name="T55"/>
                <a:gd fmla="*/ 19 w 63" name="T56"/>
                <a:gd fmla="*/ 69 h 78" name="T57"/>
                <a:gd fmla="*/ 11 w 63" name="T58"/>
                <a:gd fmla="*/ 78 h 78" name="T59"/>
                <a:gd fmla="*/ 11 w 63" name="T60"/>
                <a:gd fmla="*/ 78 h 78" name="T61"/>
                <a:gd fmla="*/ 8 w 63" name="T62"/>
                <a:gd fmla="*/ 76 h 78" name="T63"/>
                <a:gd fmla="*/ 7 w 63" name="T64"/>
                <a:gd fmla="*/ 74 h 78" name="T65"/>
                <a:gd fmla="*/ 4 w 63" name="T66"/>
                <a:gd fmla="*/ 73 h 78" name="T67"/>
                <a:gd fmla="*/ 3 w 63" name="T68"/>
                <a:gd fmla="*/ 72 h 78" name="T69"/>
                <a:gd fmla="*/ 2 w 63" name="T70"/>
                <a:gd fmla="*/ 70 h 78" name="T71"/>
                <a:gd fmla="*/ 0 w 63" name="T72"/>
                <a:gd fmla="*/ 70 h 78" name="T73"/>
                <a:gd fmla="*/ 2 w 63" name="T74"/>
                <a:gd fmla="*/ 69 h 78" name="T75"/>
                <a:gd fmla="*/ 2 w 63" name="T76"/>
                <a:gd fmla="*/ 69 h 78" name="T77"/>
                <a:gd fmla="*/ 3 w 63" name="T78"/>
                <a:gd fmla="*/ 66 h 78" name="T79"/>
                <a:gd fmla="*/ 7 w 63" name="T80"/>
                <a:gd fmla="*/ 58 h 78" name="T81"/>
                <a:gd fmla="*/ 5 w 63" name="T82"/>
                <a:gd fmla="*/ 52 h 78" name="T83"/>
                <a:gd fmla="*/ 2 w 63" name="T84"/>
                <a:gd fmla="*/ 44 h 78" name="T85"/>
                <a:gd fmla="*/ 5 w 63" name="T86"/>
                <a:gd fmla="*/ 44 h 78" name="T87"/>
                <a:gd fmla="*/ 9 w 63" name="T88"/>
                <a:gd fmla="*/ 41 h 78" name="T89"/>
                <a:gd fmla="*/ 13 w 63" name="T90"/>
                <a:gd fmla="*/ 39 h 78" name="T91"/>
                <a:gd fmla="*/ 16 w 63" name="T92"/>
                <a:gd fmla="*/ 36 h 78" name="T93"/>
                <a:gd fmla="*/ 17 w 63" name="T94"/>
                <a:gd fmla="*/ 33 h 78" name="T95"/>
                <a:gd fmla="*/ 17 w 63" name="T96"/>
                <a:gd fmla="*/ 29 h 78" name="T97"/>
                <a:gd fmla="*/ 16 w 63" name="T98"/>
                <a:gd fmla="*/ 25 h 78" name="T99"/>
                <a:gd fmla="*/ 20 w 63" name="T100"/>
                <a:gd fmla="*/ 24 h 78" name="T101"/>
                <a:gd fmla="*/ 23 w 63" name="T102"/>
                <a:gd fmla="*/ 23 h 78" name="T103"/>
                <a:gd fmla="*/ 25 w 63" name="T104"/>
                <a:gd fmla="*/ 20 h 78" name="T105"/>
                <a:gd fmla="*/ 27 w 63" name="T106"/>
                <a:gd fmla="*/ 17 h 78" name="T107"/>
                <a:gd fmla="*/ 25 w 63" name="T108"/>
                <a:gd fmla="*/ 13 h 78" name="T109"/>
                <a:gd fmla="*/ 29 w 63" name="T110"/>
                <a:gd fmla="*/ 15 h 78" name="T111"/>
                <a:gd fmla="*/ 33 w 63" name="T112"/>
                <a:gd fmla="*/ 15 h 78" name="T113"/>
                <a:gd fmla="*/ 36 w 63" name="T114"/>
                <a:gd fmla="*/ 12 h 78" name="T115"/>
                <a:gd fmla="*/ 39 w 63" name="T116"/>
                <a:gd fmla="*/ 9 h 78" name="T117"/>
                <a:gd fmla="*/ 41 w 63" name="T118"/>
                <a:gd fmla="*/ 7 h 78" name="T119"/>
                <a:gd fmla="*/ 44 w 63" name="T120"/>
                <a:gd fmla="*/ 3 h 78" name="T121"/>
                <a:gd fmla="*/ 45 w 63" name="T122"/>
                <a:gd fmla="*/ 0 h 7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8" w="62">
                  <a:moveTo>
                    <a:pt x="45" y="0"/>
                  </a:moveTo>
                  <a:lnTo>
                    <a:pt x="45" y="3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8" y="13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9" y="37"/>
                  </a:lnTo>
                  <a:lnTo>
                    <a:pt x="63" y="37"/>
                  </a:lnTo>
                  <a:lnTo>
                    <a:pt x="60" y="39"/>
                  </a:lnTo>
                  <a:lnTo>
                    <a:pt x="56" y="40"/>
                  </a:lnTo>
                  <a:lnTo>
                    <a:pt x="53" y="43"/>
                  </a:lnTo>
                  <a:lnTo>
                    <a:pt x="51" y="44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40" y="57"/>
                  </a:lnTo>
                  <a:lnTo>
                    <a:pt x="28" y="62"/>
                  </a:lnTo>
                  <a:lnTo>
                    <a:pt x="19" y="69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7" y="74"/>
                  </a:lnTo>
                  <a:lnTo>
                    <a:pt x="4" y="73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7" y="58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5" y="44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7607"/>
            <p:cNvSpPr/>
            <p:nvPr/>
          </p:nvSpPr>
          <p:spPr bwMode="auto">
            <a:xfrm>
              <a:off x="6079695" y="2494295"/>
              <a:ext cx="468162" cy="585202"/>
            </a:xfrm>
            <a:custGeom>
              <a:gdLst>
                <a:gd fmla="*/ 40 w 56" name="T0"/>
                <a:gd fmla="*/ 0 h 70" name="T1"/>
                <a:gd fmla="*/ 40 w 56" name="T2"/>
                <a:gd fmla="*/ 2 h 70" name="T3"/>
                <a:gd fmla="*/ 40 w 56" name="T4"/>
                <a:gd fmla="*/ 6 h 70" name="T5"/>
                <a:gd fmla="*/ 41 w 56" name="T6"/>
                <a:gd fmla="*/ 9 h 70" name="T7"/>
                <a:gd fmla="*/ 42 w 56" name="T8"/>
                <a:gd fmla="*/ 12 h 70" name="T9"/>
                <a:gd fmla="*/ 44 w 56" name="T10"/>
                <a:gd fmla="*/ 14 h 70" name="T11"/>
                <a:gd fmla="*/ 46 w 56" name="T12"/>
                <a:gd fmla="*/ 16 h 70" name="T13"/>
                <a:gd fmla="*/ 50 w 56" name="T14"/>
                <a:gd fmla="*/ 17 h 70" name="T15"/>
                <a:gd fmla="*/ 54 w 56" name="T16"/>
                <a:gd fmla="*/ 16 h 70" name="T17"/>
                <a:gd fmla="*/ 50 w 56" name="T18"/>
                <a:gd fmla="*/ 18 h 70" name="T19"/>
                <a:gd fmla="*/ 49 w 56" name="T20"/>
                <a:gd fmla="*/ 21 h 70" name="T21"/>
                <a:gd fmla="*/ 48 w 56" name="T22"/>
                <a:gd fmla="*/ 24 h 70" name="T23"/>
                <a:gd fmla="*/ 48 w 56" name="T24"/>
                <a:gd fmla="*/ 26 h 70" name="T25"/>
                <a:gd fmla="*/ 49 w 56" name="T26"/>
                <a:gd fmla="*/ 29 h 70" name="T27"/>
                <a:gd fmla="*/ 50 w 56" name="T28"/>
                <a:gd fmla="*/ 32 h 70" name="T29"/>
                <a:gd fmla="*/ 52 w 56" name="T30"/>
                <a:gd fmla="*/ 33 h 70" name="T31"/>
                <a:gd fmla="*/ 56 w 56" name="T32"/>
                <a:gd fmla="*/ 34 h 70" name="T33"/>
                <a:gd fmla="*/ 52 w 56" name="T34"/>
                <a:gd fmla="*/ 36 h 70" name="T35"/>
                <a:gd fmla="*/ 49 w 56" name="T36"/>
                <a:gd fmla="*/ 37 h 70" name="T37"/>
                <a:gd fmla="*/ 46 w 56" name="T38"/>
                <a:gd fmla="*/ 38 h 70" name="T39"/>
                <a:gd fmla="*/ 44 w 56" name="T40"/>
                <a:gd fmla="*/ 41 h 70" name="T41"/>
                <a:gd fmla="*/ 41 w 56" name="T42"/>
                <a:gd fmla="*/ 42 h 70" name="T43"/>
                <a:gd fmla="*/ 41 w 56" name="T44"/>
                <a:gd fmla="*/ 45 h 70" name="T45"/>
                <a:gd fmla="*/ 42 w 56" name="T46"/>
                <a:gd fmla="*/ 47 h 70" name="T47"/>
                <a:gd fmla="*/ 45 w 56" name="T48"/>
                <a:gd fmla="*/ 50 h 70" name="T49"/>
                <a:gd fmla="*/ 34 w 56" name="T50"/>
                <a:gd fmla="*/ 51 h 70" name="T51"/>
                <a:gd fmla="*/ 25 w 56" name="T52"/>
                <a:gd fmla="*/ 55 h 70" name="T53"/>
                <a:gd fmla="*/ 16 w 56" name="T54"/>
                <a:gd fmla="*/ 62 h 70" name="T55"/>
                <a:gd fmla="*/ 9 w 56" name="T56"/>
                <a:gd fmla="*/ 70 h 70" name="T57"/>
                <a:gd fmla="*/ 9 w 56" name="T58"/>
                <a:gd fmla="*/ 70 h 70" name="T59"/>
                <a:gd fmla="*/ 6 w 56" name="T60"/>
                <a:gd fmla="*/ 67 h 70" name="T61"/>
                <a:gd fmla="*/ 5 w 56" name="T62"/>
                <a:gd fmla="*/ 66 h 70" name="T63"/>
                <a:gd fmla="*/ 2 w 56" name="T64"/>
                <a:gd fmla="*/ 65 h 70" name="T65"/>
                <a:gd fmla="*/ 1 w 56" name="T66"/>
                <a:gd fmla="*/ 63 h 70" name="T67"/>
                <a:gd fmla="*/ 0 w 56" name="T68"/>
                <a:gd fmla="*/ 63 h 70" name="T69"/>
                <a:gd fmla="*/ 0 w 56" name="T70"/>
                <a:gd fmla="*/ 63 h 70" name="T71"/>
                <a:gd fmla="*/ 0 w 56" name="T72"/>
                <a:gd fmla="*/ 62 h 70" name="T73"/>
                <a:gd fmla="*/ 1 w 56" name="T74"/>
                <a:gd fmla="*/ 61 h 70" name="T75"/>
                <a:gd fmla="*/ 2 w 56" name="T76"/>
                <a:gd fmla="*/ 59 h 70" name="T77"/>
                <a:gd fmla="*/ 4 w 56" name="T78"/>
                <a:gd fmla="*/ 55 h 70" name="T79"/>
                <a:gd fmla="*/ 5 w 56" name="T80"/>
                <a:gd fmla="*/ 51 h 70" name="T81"/>
                <a:gd fmla="*/ 5 w 56" name="T82"/>
                <a:gd fmla="*/ 47 h 70" name="T83"/>
                <a:gd fmla="*/ 4 w 56" name="T84"/>
                <a:gd fmla="*/ 43 h 70" name="T85"/>
                <a:gd fmla="*/ 1 w 56" name="T86"/>
                <a:gd fmla="*/ 40 h 70" name="T87"/>
                <a:gd fmla="*/ 4 w 56" name="T88"/>
                <a:gd fmla="*/ 40 h 70" name="T89"/>
                <a:gd fmla="*/ 8 w 56" name="T90"/>
                <a:gd fmla="*/ 37 h 70" name="T91"/>
                <a:gd fmla="*/ 10 w 56" name="T92"/>
                <a:gd fmla="*/ 36 h 70" name="T93"/>
                <a:gd fmla="*/ 13 w 56" name="T94"/>
                <a:gd fmla="*/ 33 h 70" name="T95"/>
                <a:gd fmla="*/ 16 w 56" name="T96"/>
                <a:gd fmla="*/ 29 h 70" name="T97"/>
                <a:gd fmla="*/ 16 w 56" name="T98"/>
                <a:gd fmla="*/ 26 h 70" name="T99"/>
                <a:gd fmla="*/ 13 w 56" name="T100"/>
                <a:gd fmla="*/ 22 h 70" name="T101"/>
                <a:gd fmla="*/ 17 w 56" name="T102"/>
                <a:gd fmla="*/ 22 h 70" name="T103"/>
                <a:gd fmla="*/ 20 w 56" name="T104"/>
                <a:gd fmla="*/ 21 h 70" name="T105"/>
                <a:gd fmla="*/ 22 w 56" name="T106"/>
                <a:gd fmla="*/ 18 h 70" name="T107"/>
                <a:gd fmla="*/ 22 w 56" name="T108"/>
                <a:gd fmla="*/ 16 h 70" name="T109"/>
                <a:gd fmla="*/ 22 w 56" name="T110"/>
                <a:gd fmla="*/ 12 h 70" name="T111"/>
                <a:gd fmla="*/ 26 w 56" name="T112"/>
                <a:gd fmla="*/ 13 h 70" name="T113"/>
                <a:gd fmla="*/ 29 w 56" name="T114"/>
                <a:gd fmla="*/ 13 h 70" name="T115"/>
                <a:gd fmla="*/ 32 w 56" name="T116"/>
                <a:gd fmla="*/ 12 h 70" name="T117"/>
                <a:gd fmla="*/ 34 w 56" name="T118"/>
                <a:gd fmla="*/ 9 h 70" name="T119"/>
                <a:gd fmla="*/ 37 w 56" name="T120"/>
                <a:gd fmla="*/ 6 h 70" name="T121"/>
                <a:gd fmla="*/ 38 w 56" name="T122"/>
                <a:gd fmla="*/ 2 h 70" name="T123"/>
                <a:gd fmla="*/ 40 w 56" name="T124"/>
                <a:gd fmla="*/ 0 h 7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0" w="56">
                  <a:moveTo>
                    <a:pt x="40" y="0"/>
                  </a:moveTo>
                  <a:lnTo>
                    <a:pt x="40" y="2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50" y="17"/>
                  </a:lnTo>
                  <a:lnTo>
                    <a:pt x="54" y="16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9" y="29"/>
                  </a:lnTo>
                  <a:lnTo>
                    <a:pt x="50" y="32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6" y="38"/>
                  </a:lnTo>
                  <a:lnTo>
                    <a:pt x="44" y="41"/>
                  </a:lnTo>
                  <a:lnTo>
                    <a:pt x="41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5" y="50"/>
                  </a:lnTo>
                  <a:lnTo>
                    <a:pt x="34" y="51"/>
                  </a:lnTo>
                  <a:lnTo>
                    <a:pt x="25" y="55"/>
                  </a:lnTo>
                  <a:lnTo>
                    <a:pt x="16" y="6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0" y="36"/>
                  </a:lnTo>
                  <a:lnTo>
                    <a:pt x="13" y="33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3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7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09800"/>
            </a:solidFill>
            <a:ln w="0">
              <a:solidFill>
                <a:srgbClr val="5098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7608"/>
            <p:cNvSpPr/>
            <p:nvPr/>
          </p:nvSpPr>
          <p:spPr bwMode="auto">
            <a:xfrm>
              <a:off x="5511213" y="3656339"/>
              <a:ext cx="426362" cy="560122"/>
            </a:xfrm>
            <a:custGeom>
              <a:gdLst>
                <a:gd fmla="*/ 33 w 51" name="T0"/>
                <a:gd fmla="*/ 0 h 67" name="T1"/>
                <a:gd fmla="*/ 36 w 51" name="T2"/>
                <a:gd fmla="*/ 0 h 67" name="T3"/>
                <a:gd fmla="*/ 40 w 51" name="T4"/>
                <a:gd fmla="*/ 1 h 67" name="T5"/>
                <a:gd fmla="*/ 44 w 51" name="T6"/>
                <a:gd fmla="*/ 3 h 67" name="T7"/>
                <a:gd fmla="*/ 51 w 51" name="T8"/>
                <a:gd fmla="*/ 5 h 67" name="T9"/>
                <a:gd fmla="*/ 51 w 51" name="T10"/>
                <a:gd fmla="*/ 11 h 67" name="T11"/>
                <a:gd fmla="*/ 48 w 51" name="T12"/>
                <a:gd fmla="*/ 16 h 67" name="T13"/>
                <a:gd fmla="*/ 43 w 51" name="T14"/>
                <a:gd fmla="*/ 23 h 67" name="T15"/>
                <a:gd fmla="*/ 37 w 51" name="T16"/>
                <a:gd fmla="*/ 28 h 67" name="T17"/>
                <a:gd fmla="*/ 36 w 51" name="T18"/>
                <a:gd fmla="*/ 35 h 67" name="T19"/>
                <a:gd fmla="*/ 33 w 51" name="T20"/>
                <a:gd fmla="*/ 33 h 67" name="T21"/>
                <a:gd fmla="*/ 31 w 51" name="T22"/>
                <a:gd fmla="*/ 33 h 67" name="T23"/>
                <a:gd fmla="*/ 29 w 51" name="T24"/>
                <a:gd fmla="*/ 36 h 67" name="T25"/>
                <a:gd fmla="*/ 28 w 51" name="T26"/>
                <a:gd fmla="*/ 39 h 67" name="T27"/>
                <a:gd fmla="*/ 27 w 51" name="T28"/>
                <a:gd fmla="*/ 41 h 67" name="T29"/>
                <a:gd fmla="*/ 27 w 51" name="T30"/>
                <a:gd fmla="*/ 45 h 67" name="T31"/>
                <a:gd fmla="*/ 27 w 51" name="T32"/>
                <a:gd fmla="*/ 48 h 67" name="T33"/>
                <a:gd fmla="*/ 27 w 51" name="T34"/>
                <a:gd fmla="*/ 51 h 67" name="T35"/>
                <a:gd fmla="*/ 24 w 51" name="T36"/>
                <a:gd fmla="*/ 49 h 67" name="T37"/>
                <a:gd fmla="*/ 23 w 51" name="T38"/>
                <a:gd fmla="*/ 48 h 67" name="T39"/>
                <a:gd fmla="*/ 21 w 51" name="T40"/>
                <a:gd fmla="*/ 48 h 67" name="T41"/>
                <a:gd fmla="*/ 20 w 51" name="T42"/>
                <a:gd fmla="*/ 49 h 67" name="T43"/>
                <a:gd fmla="*/ 20 w 51" name="T44"/>
                <a:gd fmla="*/ 52 h 67" name="T45"/>
                <a:gd fmla="*/ 20 w 51" name="T46"/>
                <a:gd fmla="*/ 53 h 67" name="T47"/>
                <a:gd fmla="*/ 19 w 51" name="T48"/>
                <a:gd fmla="*/ 56 h 67" name="T49"/>
                <a:gd fmla="*/ 19 w 51" name="T50"/>
                <a:gd fmla="*/ 59 h 67" name="T51"/>
                <a:gd fmla="*/ 17 w 51" name="T52"/>
                <a:gd fmla="*/ 55 h 67" name="T53"/>
                <a:gd fmla="*/ 16 w 51" name="T54"/>
                <a:gd fmla="*/ 53 h 67" name="T55"/>
                <a:gd fmla="*/ 13 w 51" name="T56"/>
                <a:gd fmla="*/ 53 h 67" name="T57"/>
                <a:gd fmla="*/ 11 w 51" name="T58"/>
                <a:gd fmla="*/ 55 h 67" name="T59"/>
                <a:gd fmla="*/ 9 w 51" name="T60"/>
                <a:gd fmla="*/ 56 h 67" name="T61"/>
                <a:gd fmla="*/ 7 w 51" name="T62"/>
                <a:gd fmla="*/ 57 h 67" name="T63"/>
                <a:gd fmla="*/ 5 w 51" name="T64"/>
                <a:gd fmla="*/ 60 h 67" name="T65"/>
                <a:gd fmla="*/ 3 w 51" name="T66"/>
                <a:gd fmla="*/ 63 h 67" name="T67"/>
                <a:gd fmla="*/ 1 w 51" name="T68"/>
                <a:gd fmla="*/ 65 h 67" name="T69"/>
                <a:gd fmla="*/ 0 w 51" name="T70"/>
                <a:gd fmla="*/ 67 h 67" name="T71"/>
                <a:gd fmla="*/ 1 w 51" name="T72"/>
                <a:gd fmla="*/ 64 h 67" name="T73"/>
                <a:gd fmla="*/ 3 w 51" name="T74"/>
                <a:gd fmla="*/ 60 h 67" name="T75"/>
                <a:gd fmla="*/ 5 w 51" name="T76"/>
                <a:gd fmla="*/ 53 h 67" name="T77"/>
                <a:gd fmla="*/ 7 w 51" name="T78"/>
                <a:gd fmla="*/ 47 h 67" name="T79"/>
                <a:gd fmla="*/ 4 w 51" name="T80"/>
                <a:gd fmla="*/ 43 h 67" name="T81"/>
                <a:gd fmla="*/ 0 w 51" name="T82"/>
                <a:gd fmla="*/ 40 h 67" name="T83"/>
                <a:gd fmla="*/ 4 w 51" name="T84"/>
                <a:gd fmla="*/ 36 h 67" name="T85"/>
                <a:gd fmla="*/ 7 w 51" name="T86"/>
                <a:gd fmla="*/ 29 h 67" name="T87"/>
                <a:gd fmla="*/ 8 w 51" name="T88"/>
                <a:gd fmla="*/ 24 h 67" name="T89"/>
                <a:gd fmla="*/ 4 w 51" name="T90"/>
                <a:gd fmla="*/ 19 h 67" name="T91"/>
                <a:gd fmla="*/ 8 w 51" name="T92"/>
                <a:gd fmla="*/ 16 h 67" name="T93"/>
                <a:gd fmla="*/ 12 w 51" name="T94"/>
                <a:gd fmla="*/ 13 h 67" name="T95"/>
                <a:gd fmla="*/ 16 w 51" name="T96"/>
                <a:gd fmla="*/ 11 h 67" name="T97"/>
                <a:gd fmla="*/ 19 w 51" name="T98"/>
                <a:gd fmla="*/ 7 h 67" name="T99"/>
                <a:gd fmla="*/ 23 w 51" name="T100"/>
                <a:gd fmla="*/ 4 h 67" name="T101"/>
                <a:gd fmla="*/ 25 w 51" name="T102"/>
                <a:gd fmla="*/ 1 h 67" name="T103"/>
                <a:gd fmla="*/ 29 w 51" name="T104"/>
                <a:gd fmla="*/ 0 h 67" name="T105"/>
                <a:gd fmla="*/ 33 w 51" name="T106"/>
                <a:gd fmla="*/ 0 h 6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67" w="51">
                  <a:moveTo>
                    <a:pt x="33" y="0"/>
                  </a:move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51" y="5"/>
                  </a:lnTo>
                  <a:lnTo>
                    <a:pt x="51" y="11"/>
                  </a:lnTo>
                  <a:lnTo>
                    <a:pt x="48" y="16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6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4" y="49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6" y="53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9" y="56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7" y="29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7609"/>
            <p:cNvSpPr/>
            <p:nvPr/>
          </p:nvSpPr>
          <p:spPr bwMode="auto">
            <a:xfrm>
              <a:off x="5519573" y="3689779"/>
              <a:ext cx="367841" cy="476522"/>
            </a:xfrm>
            <a:custGeom>
              <a:gdLst>
                <a:gd fmla="*/ 27 w 44" name="T0"/>
                <a:gd fmla="*/ 0 h 57" name="T1"/>
                <a:gd fmla="*/ 31 w 44" name="T2"/>
                <a:gd fmla="*/ 0 h 57" name="T3"/>
                <a:gd fmla="*/ 35 w 44" name="T4"/>
                <a:gd fmla="*/ 1 h 57" name="T5"/>
                <a:gd fmla="*/ 39 w 44" name="T6"/>
                <a:gd fmla="*/ 3 h 57" name="T7"/>
                <a:gd fmla="*/ 44 w 44" name="T8"/>
                <a:gd fmla="*/ 5 h 57" name="T9"/>
                <a:gd fmla="*/ 44 w 44" name="T10"/>
                <a:gd fmla="*/ 9 h 57" name="T11"/>
                <a:gd fmla="*/ 42 w 44" name="T12"/>
                <a:gd fmla="*/ 15 h 57" name="T13"/>
                <a:gd fmla="*/ 38 w 44" name="T14"/>
                <a:gd fmla="*/ 20 h 57" name="T15"/>
                <a:gd fmla="*/ 34 w 44" name="T16"/>
                <a:gd fmla="*/ 24 h 57" name="T17"/>
                <a:gd fmla="*/ 31 w 44" name="T18"/>
                <a:gd fmla="*/ 29 h 57" name="T19"/>
                <a:gd fmla="*/ 30 w 44" name="T20"/>
                <a:gd fmla="*/ 28 h 57" name="T21"/>
                <a:gd fmla="*/ 27 w 44" name="T22"/>
                <a:gd fmla="*/ 29 h 57" name="T23"/>
                <a:gd fmla="*/ 26 w 44" name="T24"/>
                <a:gd fmla="*/ 31 h 57" name="T25"/>
                <a:gd fmla="*/ 24 w 44" name="T26"/>
                <a:gd fmla="*/ 33 h 57" name="T27"/>
                <a:gd fmla="*/ 24 w 44" name="T28"/>
                <a:gd fmla="*/ 36 h 57" name="T29"/>
                <a:gd fmla="*/ 23 w 44" name="T30"/>
                <a:gd fmla="*/ 39 h 57" name="T31"/>
                <a:gd fmla="*/ 23 w 44" name="T32"/>
                <a:gd fmla="*/ 41 h 57" name="T33"/>
                <a:gd fmla="*/ 24 w 44" name="T34"/>
                <a:gd fmla="*/ 44 h 57" name="T35"/>
                <a:gd fmla="*/ 22 w 44" name="T36"/>
                <a:gd fmla="*/ 41 h 57" name="T37"/>
                <a:gd fmla="*/ 20 w 44" name="T38"/>
                <a:gd fmla="*/ 41 h 57" name="T39"/>
                <a:gd fmla="*/ 19 w 44" name="T40"/>
                <a:gd fmla="*/ 41 h 57" name="T41"/>
                <a:gd fmla="*/ 18 w 44" name="T42"/>
                <a:gd fmla="*/ 43 h 57" name="T43"/>
                <a:gd fmla="*/ 18 w 44" name="T44"/>
                <a:gd fmla="*/ 45 h 57" name="T45"/>
                <a:gd fmla="*/ 18 w 44" name="T46"/>
                <a:gd fmla="*/ 48 h 57" name="T47"/>
                <a:gd fmla="*/ 18 w 44" name="T48"/>
                <a:gd fmla="*/ 49 h 57" name="T49"/>
                <a:gd fmla="*/ 16 w 44" name="T50"/>
                <a:gd fmla="*/ 47 h 57" name="T51"/>
                <a:gd fmla="*/ 14 w 44" name="T52"/>
                <a:gd fmla="*/ 45 h 57" name="T53"/>
                <a:gd fmla="*/ 12 w 44" name="T54"/>
                <a:gd fmla="*/ 45 h 57" name="T55"/>
                <a:gd fmla="*/ 10 w 44" name="T56"/>
                <a:gd fmla="*/ 47 h 57" name="T57"/>
                <a:gd fmla="*/ 8 w 44" name="T58"/>
                <a:gd fmla="*/ 48 h 57" name="T59"/>
                <a:gd fmla="*/ 6 w 44" name="T60"/>
                <a:gd fmla="*/ 51 h 57" name="T61"/>
                <a:gd fmla="*/ 4 w 44" name="T62"/>
                <a:gd fmla="*/ 53 h 57" name="T63"/>
                <a:gd fmla="*/ 3 w 44" name="T64"/>
                <a:gd fmla="*/ 55 h 57" name="T65"/>
                <a:gd fmla="*/ 2 w 44" name="T66"/>
                <a:gd fmla="*/ 57 h 57" name="T67"/>
                <a:gd fmla="*/ 2 w 44" name="T68"/>
                <a:gd fmla="*/ 53 h 57" name="T69"/>
                <a:gd fmla="*/ 3 w 44" name="T70"/>
                <a:gd fmla="*/ 52 h 57" name="T71"/>
                <a:gd fmla="*/ 4 w 44" name="T72"/>
                <a:gd fmla="*/ 51 h 57" name="T73"/>
                <a:gd fmla="*/ 6 w 44" name="T74"/>
                <a:gd fmla="*/ 47 h 57" name="T75"/>
                <a:gd fmla="*/ 6 w 44" name="T76"/>
                <a:gd fmla="*/ 44 h 57" name="T77"/>
                <a:gd fmla="*/ 7 w 44" name="T78"/>
                <a:gd fmla="*/ 41 h 57" name="T79"/>
                <a:gd fmla="*/ 6 w 44" name="T80"/>
                <a:gd fmla="*/ 39 h 57" name="T81"/>
                <a:gd fmla="*/ 6 w 44" name="T82"/>
                <a:gd fmla="*/ 36 h 57" name="T83"/>
                <a:gd fmla="*/ 3 w 44" name="T84"/>
                <a:gd fmla="*/ 35 h 57" name="T85"/>
                <a:gd fmla="*/ 0 w 44" name="T86"/>
                <a:gd fmla="*/ 35 h 57" name="T87"/>
                <a:gd fmla="*/ 3 w 44" name="T88"/>
                <a:gd fmla="*/ 33 h 57" name="T89"/>
                <a:gd fmla="*/ 6 w 44" name="T90"/>
                <a:gd fmla="*/ 31 h 57" name="T91"/>
                <a:gd fmla="*/ 7 w 44" name="T92"/>
                <a:gd fmla="*/ 28 h 57" name="T93"/>
                <a:gd fmla="*/ 8 w 44" name="T94"/>
                <a:gd fmla="*/ 24 h 57" name="T95"/>
                <a:gd fmla="*/ 8 w 44" name="T96"/>
                <a:gd fmla="*/ 20 h 57" name="T97"/>
                <a:gd fmla="*/ 7 w 44" name="T98"/>
                <a:gd fmla="*/ 19 h 57" name="T99"/>
                <a:gd fmla="*/ 6 w 44" name="T100"/>
                <a:gd fmla="*/ 16 h 57" name="T101"/>
                <a:gd fmla="*/ 10 w 44" name="T102"/>
                <a:gd fmla="*/ 15 h 57" name="T103"/>
                <a:gd fmla="*/ 12 w 44" name="T104"/>
                <a:gd fmla="*/ 11 h 57" name="T105"/>
                <a:gd fmla="*/ 16 w 44" name="T106"/>
                <a:gd fmla="*/ 8 h 57" name="T107"/>
                <a:gd fmla="*/ 20 w 44" name="T108"/>
                <a:gd fmla="*/ 4 h 57" name="T109"/>
                <a:gd fmla="*/ 23 w 44" name="T110"/>
                <a:gd fmla="*/ 1 h 57" name="T111"/>
                <a:gd fmla="*/ 27 w 44" name="T112"/>
                <a:gd fmla="*/ 0 h 57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7" w="44">
                  <a:moveTo>
                    <a:pt x="27" y="0"/>
                  </a:moveTo>
                  <a:lnTo>
                    <a:pt x="31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4" y="5"/>
                  </a:lnTo>
                  <a:lnTo>
                    <a:pt x="44" y="9"/>
                  </a:lnTo>
                  <a:lnTo>
                    <a:pt x="42" y="15"/>
                  </a:lnTo>
                  <a:lnTo>
                    <a:pt x="38" y="20"/>
                  </a:lnTo>
                  <a:lnTo>
                    <a:pt x="34" y="24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4" y="53"/>
                  </a:lnTo>
                  <a:lnTo>
                    <a:pt x="3" y="55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3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B6900"/>
            </a:solidFill>
            <a:ln w="0">
              <a:solidFill>
                <a:srgbClr val="2B69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7610"/>
            <p:cNvSpPr/>
            <p:nvPr/>
          </p:nvSpPr>
          <p:spPr bwMode="auto">
            <a:xfrm>
              <a:off x="6188375" y="2694936"/>
              <a:ext cx="535042" cy="392921"/>
            </a:xfrm>
            <a:custGeom>
              <a:gdLst>
                <a:gd fmla="*/ 64 w 64" name="T0"/>
                <a:gd fmla="*/ 0 h 47" name="T1"/>
                <a:gd fmla="*/ 63 w 64" name="T2"/>
                <a:gd fmla="*/ 2 h 47" name="T3"/>
                <a:gd fmla="*/ 61 w 64" name="T4"/>
                <a:gd fmla="*/ 4 h 47" name="T5"/>
                <a:gd fmla="*/ 59 w 64" name="T6"/>
                <a:gd fmla="*/ 6 h 47" name="T7"/>
                <a:gd fmla="*/ 56 w 64" name="T8"/>
                <a:gd fmla="*/ 9 h 47" name="T9"/>
                <a:gd fmla="*/ 55 w 64" name="T10"/>
                <a:gd fmla="*/ 12 h 47" name="T11"/>
                <a:gd fmla="*/ 53 w 64" name="T12"/>
                <a:gd fmla="*/ 14 h 47" name="T13"/>
                <a:gd fmla="*/ 52 w 64" name="T14"/>
                <a:gd fmla="*/ 17 h 47" name="T15"/>
                <a:gd fmla="*/ 52 w 64" name="T16"/>
                <a:gd fmla="*/ 19 h 47" name="T17"/>
                <a:gd fmla="*/ 53 w 64" name="T18"/>
                <a:gd fmla="*/ 21 h 47" name="T19"/>
                <a:gd fmla="*/ 56 w 64" name="T20"/>
                <a:gd fmla="*/ 23 h 47" name="T21"/>
                <a:gd fmla="*/ 52 w 64" name="T22"/>
                <a:gd fmla="*/ 25 h 47" name="T23"/>
                <a:gd fmla="*/ 49 w 64" name="T24"/>
                <a:gd fmla="*/ 26 h 47" name="T25"/>
                <a:gd fmla="*/ 45 w 64" name="T26"/>
                <a:gd fmla="*/ 29 h 47" name="T27"/>
                <a:gd fmla="*/ 44 w 64" name="T28"/>
                <a:gd fmla="*/ 33 h 47" name="T29"/>
                <a:gd fmla="*/ 43 w 64" name="T30"/>
                <a:gd fmla="*/ 37 h 47" name="T31"/>
                <a:gd fmla="*/ 44 w 64" name="T32"/>
                <a:gd fmla="*/ 41 h 47" name="T33"/>
                <a:gd fmla="*/ 36 w 64" name="T34"/>
                <a:gd fmla="*/ 41 h 47" name="T35"/>
                <a:gd fmla="*/ 28 w 64" name="T36"/>
                <a:gd fmla="*/ 45 h 47" name="T37"/>
                <a:gd fmla="*/ 20 w 64" name="T38"/>
                <a:gd fmla="*/ 47 h 47" name="T39"/>
                <a:gd fmla="*/ 16 w 64" name="T40"/>
                <a:gd fmla="*/ 47 h 47" name="T41"/>
                <a:gd fmla="*/ 12 w 64" name="T42"/>
                <a:gd fmla="*/ 46 h 47" name="T43"/>
                <a:gd fmla="*/ 8 w 64" name="T44"/>
                <a:gd fmla="*/ 43 h 47" name="T45"/>
                <a:gd fmla="*/ 5 w 64" name="T46"/>
                <a:gd fmla="*/ 41 h 47" name="T47"/>
                <a:gd fmla="*/ 0 w 64" name="T48"/>
                <a:gd fmla="*/ 35 h 47" name="T49"/>
                <a:gd fmla="*/ 1 w 64" name="T50"/>
                <a:gd fmla="*/ 31 h 47" name="T51"/>
                <a:gd fmla="*/ 7 w 64" name="T52"/>
                <a:gd fmla="*/ 27 h 47" name="T53"/>
                <a:gd fmla="*/ 13 w 64" name="T54"/>
                <a:gd fmla="*/ 23 h 47" name="T55"/>
                <a:gd fmla="*/ 20 w 64" name="T56"/>
                <a:gd fmla="*/ 21 h 47" name="T57"/>
                <a:gd fmla="*/ 23 w 64" name="T58"/>
                <a:gd fmla="*/ 16 h 47" name="T59"/>
                <a:gd fmla="*/ 25 w 64" name="T60"/>
                <a:gd fmla="*/ 18 h 47" name="T61"/>
                <a:gd fmla="*/ 27 w 64" name="T62"/>
                <a:gd fmla="*/ 18 h 47" name="T63"/>
                <a:gd fmla="*/ 29 w 64" name="T64"/>
                <a:gd fmla="*/ 17 h 47" name="T65"/>
                <a:gd fmla="*/ 32 w 64" name="T66"/>
                <a:gd fmla="*/ 16 h 47" name="T67"/>
                <a:gd fmla="*/ 33 w 64" name="T68"/>
                <a:gd fmla="*/ 13 h 47" name="T69"/>
                <a:gd fmla="*/ 35 w 64" name="T70"/>
                <a:gd fmla="*/ 10 h 47" name="T71"/>
                <a:gd fmla="*/ 36 w 64" name="T72"/>
                <a:gd fmla="*/ 8 h 47" name="T73"/>
                <a:gd fmla="*/ 36 w 64" name="T74"/>
                <a:gd fmla="*/ 5 h 47" name="T75"/>
                <a:gd fmla="*/ 37 w 64" name="T76"/>
                <a:gd fmla="*/ 8 h 47" name="T77"/>
                <a:gd fmla="*/ 40 w 64" name="T78"/>
                <a:gd fmla="*/ 9 h 47" name="T79"/>
                <a:gd fmla="*/ 40 w 64" name="T80"/>
                <a:gd fmla="*/ 9 h 47" name="T81"/>
                <a:gd fmla="*/ 41 w 64" name="T82"/>
                <a:gd fmla="*/ 8 h 47" name="T83"/>
                <a:gd fmla="*/ 43 w 64" name="T84"/>
                <a:gd fmla="*/ 5 h 47" name="T85"/>
                <a:gd fmla="*/ 44 w 64" name="T86"/>
                <a:gd fmla="*/ 4 h 47" name="T87"/>
                <a:gd fmla="*/ 45 w 64" name="T88"/>
                <a:gd fmla="*/ 1 h 47" name="T89"/>
                <a:gd fmla="*/ 45 w 64" name="T90"/>
                <a:gd fmla="*/ 5 h 47" name="T91"/>
                <a:gd fmla="*/ 47 w 64" name="T92"/>
                <a:gd fmla="*/ 6 h 47" name="T93"/>
                <a:gd fmla="*/ 48 w 64" name="T94"/>
                <a:gd fmla="*/ 8 h 47" name="T95"/>
                <a:gd fmla="*/ 51 w 64" name="T96"/>
                <a:gd fmla="*/ 8 h 47" name="T97"/>
                <a:gd fmla="*/ 53 w 64" name="T98"/>
                <a:gd fmla="*/ 6 h 47" name="T99"/>
                <a:gd fmla="*/ 56 w 64" name="T100"/>
                <a:gd fmla="*/ 6 h 47" name="T101"/>
                <a:gd fmla="*/ 59 w 64" name="T102"/>
                <a:gd fmla="*/ 4 h 47" name="T103"/>
                <a:gd fmla="*/ 61 w 64" name="T104"/>
                <a:gd fmla="*/ 2 h 47" name="T105"/>
                <a:gd fmla="*/ 63 w 64" name="T106"/>
                <a:gd fmla="*/ 1 h 47" name="T107"/>
                <a:gd fmla="*/ 64 w 64" name="T108"/>
                <a:gd fmla="*/ 0 h 4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7" w="64">
                  <a:moveTo>
                    <a:pt x="64" y="0"/>
                  </a:moveTo>
                  <a:lnTo>
                    <a:pt x="63" y="2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21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43" y="37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8" y="45"/>
                  </a:lnTo>
                  <a:lnTo>
                    <a:pt x="20" y="47"/>
                  </a:lnTo>
                  <a:lnTo>
                    <a:pt x="16" y="47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5" y="41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7" y="27"/>
                  </a:lnTo>
                  <a:lnTo>
                    <a:pt x="13" y="23"/>
                  </a:lnTo>
                  <a:lnTo>
                    <a:pt x="20" y="21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5" y="1"/>
                  </a:lnTo>
                  <a:lnTo>
                    <a:pt x="45" y="5"/>
                  </a:lnTo>
                  <a:lnTo>
                    <a:pt x="47" y="6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1" y="2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6BC00"/>
            </a:solidFill>
            <a:ln w="0">
              <a:solidFill>
                <a:srgbClr val="66BC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7611"/>
            <p:cNvSpPr/>
            <p:nvPr/>
          </p:nvSpPr>
          <p:spPr bwMode="auto">
            <a:xfrm>
              <a:off x="6246895" y="2736736"/>
              <a:ext cx="443082" cy="334401"/>
            </a:xfrm>
            <a:custGeom>
              <a:gdLst>
                <a:gd fmla="*/ 53 w 53" name="T0"/>
                <a:gd fmla="*/ 0 h 40" name="T1"/>
                <a:gd fmla="*/ 52 w 53" name="T2"/>
                <a:gd fmla="*/ 1 h 40" name="T3"/>
                <a:gd fmla="*/ 50 w 53" name="T4"/>
                <a:gd fmla="*/ 3 h 40" name="T5"/>
                <a:gd fmla="*/ 49 w 53" name="T6"/>
                <a:gd fmla="*/ 4 h 40" name="T7"/>
                <a:gd fmla="*/ 46 w 53" name="T8"/>
                <a:gd fmla="*/ 7 h 40" name="T9"/>
                <a:gd fmla="*/ 45 w 53" name="T10"/>
                <a:gd fmla="*/ 9 h 40" name="T11"/>
                <a:gd fmla="*/ 44 w 53" name="T12"/>
                <a:gd fmla="*/ 11 h 40" name="T13"/>
                <a:gd fmla="*/ 44 w 53" name="T14"/>
                <a:gd fmla="*/ 13 h 40" name="T15"/>
                <a:gd fmla="*/ 44 w 53" name="T16"/>
                <a:gd fmla="*/ 16 h 40" name="T17"/>
                <a:gd fmla="*/ 44 w 53" name="T18"/>
                <a:gd fmla="*/ 17 h 40" name="T19"/>
                <a:gd fmla="*/ 46 w 53" name="T20"/>
                <a:gd fmla="*/ 18 h 40" name="T21"/>
                <a:gd fmla="*/ 44 w 53" name="T22"/>
                <a:gd fmla="*/ 20 h 40" name="T23"/>
                <a:gd fmla="*/ 41 w 53" name="T24"/>
                <a:gd fmla="*/ 21 h 40" name="T25"/>
                <a:gd fmla="*/ 38 w 53" name="T26"/>
                <a:gd fmla="*/ 24 h 40" name="T27"/>
                <a:gd fmla="*/ 36 w 53" name="T28"/>
                <a:gd fmla="*/ 26 h 40" name="T29"/>
                <a:gd fmla="*/ 36 w 53" name="T30"/>
                <a:gd fmla="*/ 30 h 40" name="T31"/>
                <a:gd fmla="*/ 36 w 53" name="T32"/>
                <a:gd fmla="*/ 33 h 40" name="T33"/>
                <a:gd fmla="*/ 32 w 53" name="T34"/>
                <a:gd fmla="*/ 33 h 40" name="T35"/>
                <a:gd fmla="*/ 28 w 53" name="T36"/>
                <a:gd fmla="*/ 34 h 40" name="T37"/>
                <a:gd fmla="*/ 24 w 53" name="T38"/>
                <a:gd fmla="*/ 37 h 40" name="T39"/>
                <a:gd fmla="*/ 20 w 53" name="T40"/>
                <a:gd fmla="*/ 38 h 40" name="T41"/>
                <a:gd fmla="*/ 16 w 53" name="T42"/>
                <a:gd fmla="*/ 40 h 40" name="T43"/>
                <a:gd fmla="*/ 13 w 53" name="T44"/>
                <a:gd fmla="*/ 40 h 40" name="T45"/>
                <a:gd fmla="*/ 9 w 53" name="T46"/>
                <a:gd fmla="*/ 37 h 40" name="T47"/>
                <a:gd fmla="*/ 6 w 53" name="T48"/>
                <a:gd fmla="*/ 36 h 40" name="T49"/>
                <a:gd fmla="*/ 4 w 53" name="T50"/>
                <a:gd fmla="*/ 33 h 40" name="T51"/>
                <a:gd fmla="*/ 0 w 53" name="T52"/>
                <a:gd fmla="*/ 30 h 40" name="T53"/>
                <a:gd fmla="*/ 0 w 53" name="T54"/>
                <a:gd fmla="*/ 29 h 40" name="T55"/>
                <a:gd fmla="*/ 0 w 53" name="T56"/>
                <a:gd fmla="*/ 26 h 40" name="T57"/>
                <a:gd fmla="*/ 1 w 53" name="T58"/>
                <a:gd fmla="*/ 25 h 40" name="T59"/>
                <a:gd fmla="*/ 4 w 53" name="T60"/>
                <a:gd fmla="*/ 22 h 40" name="T61"/>
                <a:gd fmla="*/ 6 w 53" name="T62"/>
                <a:gd fmla="*/ 21 h 40" name="T63"/>
                <a:gd fmla="*/ 9 w 53" name="T64"/>
                <a:gd fmla="*/ 20 h 40" name="T65"/>
                <a:gd fmla="*/ 12 w 53" name="T66"/>
                <a:gd fmla="*/ 18 h 40" name="T67"/>
                <a:gd fmla="*/ 14 w 53" name="T68"/>
                <a:gd fmla="*/ 17 h 40" name="T69"/>
                <a:gd fmla="*/ 17 w 53" name="T70"/>
                <a:gd fmla="*/ 14 h 40" name="T71"/>
                <a:gd fmla="*/ 18 w 53" name="T72"/>
                <a:gd fmla="*/ 13 h 40" name="T73"/>
                <a:gd fmla="*/ 20 w 53" name="T74"/>
                <a:gd fmla="*/ 14 h 40" name="T75"/>
                <a:gd fmla="*/ 22 w 53" name="T76"/>
                <a:gd fmla="*/ 14 h 40" name="T77"/>
                <a:gd fmla="*/ 25 w 53" name="T78"/>
                <a:gd fmla="*/ 13 h 40" name="T79"/>
                <a:gd fmla="*/ 26 w 53" name="T80"/>
                <a:gd fmla="*/ 11 h 40" name="T81"/>
                <a:gd fmla="*/ 28 w 53" name="T82"/>
                <a:gd fmla="*/ 8 h 40" name="T83"/>
                <a:gd fmla="*/ 29 w 53" name="T84"/>
                <a:gd fmla="*/ 5 h 40" name="T85"/>
                <a:gd fmla="*/ 29 w 53" name="T86"/>
                <a:gd fmla="*/ 4 h 40" name="T87"/>
                <a:gd fmla="*/ 32 w 53" name="T88"/>
                <a:gd fmla="*/ 7 h 40" name="T89"/>
                <a:gd fmla="*/ 33 w 53" name="T90"/>
                <a:gd fmla="*/ 7 h 40" name="T91"/>
                <a:gd fmla="*/ 34 w 53" name="T92"/>
                <a:gd fmla="*/ 7 h 40" name="T93"/>
                <a:gd fmla="*/ 36 w 53" name="T94"/>
                <a:gd fmla="*/ 4 h 40" name="T95"/>
                <a:gd fmla="*/ 36 w 53" name="T96"/>
                <a:gd fmla="*/ 3 h 40" name="T97"/>
                <a:gd fmla="*/ 37 w 53" name="T98"/>
                <a:gd fmla="*/ 0 h 40" name="T99"/>
                <a:gd fmla="*/ 38 w 53" name="T100"/>
                <a:gd fmla="*/ 4 h 40" name="T101"/>
                <a:gd fmla="*/ 38 w 53" name="T102"/>
                <a:gd fmla="*/ 5 h 40" name="T103"/>
                <a:gd fmla="*/ 41 w 53" name="T104"/>
                <a:gd fmla="*/ 5 h 40" name="T105"/>
                <a:gd fmla="*/ 42 w 53" name="T106"/>
                <a:gd fmla="*/ 5 h 40" name="T107"/>
                <a:gd fmla="*/ 45 w 53" name="T108"/>
                <a:gd fmla="*/ 5 h 40" name="T109"/>
                <a:gd fmla="*/ 48 w 53" name="T110"/>
                <a:gd fmla="*/ 4 h 40" name="T111"/>
                <a:gd fmla="*/ 50 w 53" name="T112"/>
                <a:gd fmla="*/ 3 h 40" name="T113"/>
                <a:gd fmla="*/ 52 w 53" name="T114"/>
                <a:gd fmla="*/ 1 h 40" name="T115"/>
                <a:gd fmla="*/ 53 w 53" name="T116"/>
                <a:gd fmla="*/ 0 h 4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0" w="52">
                  <a:moveTo>
                    <a:pt x="53" y="0"/>
                  </a:moveTo>
                  <a:lnTo>
                    <a:pt x="52" y="1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6" y="18"/>
                  </a:lnTo>
                  <a:lnTo>
                    <a:pt x="44" y="20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3"/>
                  </a:lnTo>
                  <a:lnTo>
                    <a:pt x="32" y="33"/>
                  </a:lnTo>
                  <a:lnTo>
                    <a:pt x="28" y="34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8" y="8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2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5E401"/>
            </a:solidFill>
            <a:ln w="0">
              <a:solidFill>
                <a:srgbClr val="85E401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7612"/>
            <p:cNvSpPr/>
            <p:nvPr/>
          </p:nvSpPr>
          <p:spPr bwMode="auto">
            <a:xfrm>
              <a:off x="5201892" y="3305218"/>
              <a:ext cx="668802" cy="292601"/>
            </a:xfrm>
            <a:custGeom>
              <a:gdLst>
                <a:gd fmla="*/ 37 w 80" name="T0"/>
                <a:gd fmla="*/ 0 h 35" name="T1"/>
                <a:gd fmla="*/ 40 w 80" name="T2"/>
                <a:gd fmla="*/ 0 h 35" name="T3"/>
                <a:gd fmla="*/ 44 w 80" name="T4"/>
                <a:gd fmla="*/ 1 h 35" name="T5"/>
                <a:gd fmla="*/ 57 w 80" name="T6"/>
                <a:gd fmla="*/ 4 h 35" name="T7"/>
                <a:gd fmla="*/ 69 w 80" name="T8"/>
                <a:gd fmla="*/ 8 h 35" name="T9"/>
                <a:gd fmla="*/ 80 w 80" name="T10"/>
                <a:gd fmla="*/ 16 h 35" name="T11"/>
                <a:gd fmla="*/ 80 w 80" name="T12"/>
                <a:gd fmla="*/ 16 h 35" name="T13"/>
                <a:gd fmla="*/ 76 w 80" name="T14"/>
                <a:gd fmla="*/ 22 h 35" name="T15"/>
                <a:gd fmla="*/ 68 w 80" name="T16"/>
                <a:gd fmla="*/ 26 h 35" name="T17"/>
                <a:gd fmla="*/ 57 w 80" name="T18"/>
                <a:gd fmla="*/ 30 h 35" name="T19"/>
                <a:gd fmla="*/ 48 w 80" name="T20"/>
                <a:gd fmla="*/ 33 h 35" name="T21"/>
                <a:gd fmla="*/ 40 w 80" name="T22"/>
                <a:gd fmla="*/ 34 h 35" name="T23"/>
                <a:gd fmla="*/ 28 w 80" name="T24"/>
                <a:gd fmla="*/ 35 h 35" name="T25"/>
                <a:gd fmla="*/ 17 w 80" name="T26"/>
                <a:gd fmla="*/ 31 h 35" name="T27"/>
                <a:gd fmla="*/ 13 w 80" name="T28"/>
                <a:gd fmla="*/ 30 h 35" name="T29"/>
                <a:gd fmla="*/ 11 w 80" name="T30"/>
                <a:gd fmla="*/ 29 h 35" name="T31"/>
                <a:gd fmla="*/ 7 w 80" name="T32"/>
                <a:gd fmla="*/ 27 h 35" name="T33"/>
                <a:gd fmla="*/ 4 w 80" name="T34"/>
                <a:gd fmla="*/ 29 h 35" name="T35"/>
                <a:gd fmla="*/ 3 w 80" name="T36"/>
                <a:gd fmla="*/ 30 h 35" name="T37"/>
                <a:gd fmla="*/ 0 w 80" name="T38"/>
                <a:gd fmla="*/ 33 h 35" name="T39"/>
                <a:gd fmla="*/ 3 w 80" name="T40"/>
                <a:gd fmla="*/ 29 h 35" name="T41"/>
                <a:gd fmla="*/ 5 w 80" name="T42"/>
                <a:gd fmla="*/ 25 h 35" name="T43"/>
                <a:gd fmla="*/ 8 w 80" name="T44"/>
                <a:gd fmla="*/ 21 h 35" name="T45"/>
                <a:gd fmla="*/ 12 w 80" name="T46"/>
                <a:gd fmla="*/ 18 h 35" name="T47"/>
                <a:gd fmla="*/ 16 w 80" name="T48"/>
                <a:gd fmla="*/ 14 h 35" name="T49"/>
                <a:gd fmla="*/ 19 w 80" name="T50"/>
                <a:gd fmla="*/ 12 h 35" name="T51"/>
                <a:gd fmla="*/ 21 w 80" name="T52"/>
                <a:gd fmla="*/ 10 h 35" name="T53"/>
                <a:gd fmla="*/ 24 w 80" name="T54"/>
                <a:gd fmla="*/ 9 h 35" name="T55"/>
                <a:gd fmla="*/ 25 w 80" name="T56"/>
                <a:gd fmla="*/ 8 h 35" name="T57"/>
                <a:gd fmla="*/ 26 w 80" name="T58"/>
                <a:gd fmla="*/ 5 h 35" name="T59"/>
                <a:gd fmla="*/ 28 w 80" name="T60"/>
                <a:gd fmla="*/ 2 h 35" name="T61"/>
                <a:gd fmla="*/ 29 w 80" name="T62"/>
                <a:gd fmla="*/ 1 h 35" name="T63"/>
                <a:gd fmla="*/ 33 w 80" name="T64"/>
                <a:gd fmla="*/ 0 h 35" name="T65"/>
                <a:gd fmla="*/ 37 w 80" name="T66"/>
                <a:gd fmla="*/ 0 h 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5" w="80">
                  <a:moveTo>
                    <a:pt x="37" y="0"/>
                  </a:moveTo>
                  <a:lnTo>
                    <a:pt x="40" y="0"/>
                  </a:lnTo>
                  <a:lnTo>
                    <a:pt x="44" y="1"/>
                  </a:lnTo>
                  <a:lnTo>
                    <a:pt x="57" y="4"/>
                  </a:lnTo>
                  <a:lnTo>
                    <a:pt x="69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68" y="26"/>
                  </a:lnTo>
                  <a:lnTo>
                    <a:pt x="57" y="30"/>
                  </a:lnTo>
                  <a:lnTo>
                    <a:pt x="48" y="33"/>
                  </a:lnTo>
                  <a:lnTo>
                    <a:pt x="40" y="34"/>
                  </a:lnTo>
                  <a:lnTo>
                    <a:pt x="28" y="35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9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7613"/>
            <p:cNvSpPr/>
            <p:nvPr/>
          </p:nvSpPr>
          <p:spPr bwMode="auto">
            <a:xfrm>
              <a:off x="5444332" y="3422258"/>
              <a:ext cx="259161" cy="175561"/>
            </a:xfrm>
            <a:custGeom>
              <a:gdLst>
                <a:gd fmla="*/ 28 w 31" name="T0"/>
                <a:gd fmla="*/ 0 h 21" name="T1"/>
                <a:gd fmla="*/ 31 w 31" name="T2"/>
                <a:gd fmla="*/ 2 h 21" name="T3"/>
                <a:gd fmla="*/ 31 w 31" name="T4"/>
                <a:gd fmla="*/ 2 h 21" name="T5"/>
                <a:gd fmla="*/ 29 w 31" name="T6"/>
                <a:gd fmla="*/ 2 h 21" name="T7"/>
                <a:gd fmla="*/ 27 w 31" name="T8"/>
                <a:gd fmla="*/ 3 h 21" name="T9"/>
                <a:gd fmla="*/ 25 w 31" name="T10"/>
                <a:gd fmla="*/ 7 h 21" name="T11"/>
                <a:gd fmla="*/ 23 w 31" name="T12"/>
                <a:gd fmla="*/ 10 h 21" name="T13"/>
                <a:gd fmla="*/ 21 w 31" name="T14"/>
                <a:gd fmla="*/ 13 h 21" name="T15"/>
                <a:gd fmla="*/ 17 w 31" name="T16"/>
                <a:gd fmla="*/ 16 h 21" name="T17"/>
                <a:gd fmla="*/ 13 w 31" name="T18"/>
                <a:gd fmla="*/ 19 h 21" name="T19"/>
                <a:gd fmla="*/ 9 w 31" name="T20"/>
                <a:gd fmla="*/ 21 h 21" name="T21"/>
                <a:gd fmla="*/ 4 w 31" name="T22"/>
                <a:gd fmla="*/ 21 h 21" name="T23"/>
                <a:gd fmla="*/ 0 w 31" name="T24"/>
                <a:gd fmla="*/ 20 h 21" name="T25"/>
                <a:gd fmla="*/ 3 w 31" name="T26"/>
                <a:gd fmla="*/ 20 h 21" name="T27"/>
                <a:gd fmla="*/ 5 w 31" name="T28"/>
                <a:gd fmla="*/ 17 h 21" name="T29"/>
                <a:gd fmla="*/ 8 w 31" name="T30"/>
                <a:gd fmla="*/ 15 h 21" name="T31"/>
                <a:gd fmla="*/ 11 w 31" name="T32"/>
                <a:gd fmla="*/ 11 h 21" name="T33"/>
                <a:gd fmla="*/ 12 w 31" name="T34"/>
                <a:gd fmla="*/ 8 h 21" name="T35"/>
                <a:gd fmla="*/ 15 w 31" name="T36"/>
                <a:gd fmla="*/ 6 h 21" name="T37"/>
                <a:gd fmla="*/ 17 w 31" name="T38"/>
                <a:gd fmla="*/ 3 h 21" name="T39"/>
                <a:gd fmla="*/ 20 w 31" name="T40"/>
                <a:gd fmla="*/ 2 h 21" name="T41"/>
                <a:gd fmla="*/ 24 w 31" name="T42"/>
                <a:gd fmla="*/ 0 h 21" name="T43"/>
                <a:gd fmla="*/ 28 w 31" name="T44"/>
                <a:gd fmla="*/ 0 h 2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1" w="31">
                  <a:moveTo>
                    <a:pt x="28" y="0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0" y="20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7614"/>
            <p:cNvSpPr/>
            <p:nvPr/>
          </p:nvSpPr>
          <p:spPr bwMode="auto">
            <a:xfrm>
              <a:off x="5360732" y="3438979"/>
              <a:ext cx="209001" cy="150481"/>
            </a:xfrm>
            <a:custGeom>
              <a:gdLst>
                <a:gd fmla="*/ 25 w 25" name="T0"/>
                <a:gd fmla="*/ 0 h 18" name="T1"/>
                <a:gd fmla="*/ 23 w 25" name="T2"/>
                <a:gd fmla="*/ 1 h 18" name="T3"/>
                <a:gd fmla="*/ 21 w 25" name="T4"/>
                <a:gd fmla="*/ 6 h 18" name="T5"/>
                <a:gd fmla="*/ 17 w 25" name="T6"/>
                <a:gd fmla="*/ 13 h 18" name="T7"/>
                <a:gd fmla="*/ 11 w 25" name="T8"/>
                <a:gd fmla="*/ 17 h 18" name="T9"/>
                <a:gd fmla="*/ 7 w 25" name="T10"/>
                <a:gd fmla="*/ 18 h 18" name="T11"/>
                <a:gd fmla="*/ 4 w 25" name="T12"/>
                <a:gd fmla="*/ 17 h 18" name="T13"/>
                <a:gd fmla="*/ 0 w 25" name="T14"/>
                <a:gd fmla="*/ 15 h 18" name="T15"/>
                <a:gd fmla="*/ 2 w 25" name="T16"/>
                <a:gd fmla="*/ 14 h 18" name="T17"/>
                <a:gd fmla="*/ 5 w 25" name="T18"/>
                <a:gd fmla="*/ 11 h 18" name="T19"/>
                <a:gd fmla="*/ 6 w 25" name="T20"/>
                <a:gd fmla="*/ 10 h 18" name="T21"/>
                <a:gd fmla="*/ 9 w 25" name="T22"/>
                <a:gd fmla="*/ 8 h 18" name="T23"/>
                <a:gd fmla="*/ 10 w 25" name="T24"/>
                <a:gd fmla="*/ 5 h 18" name="T25"/>
                <a:gd fmla="*/ 15 w 25" name="T26"/>
                <a:gd fmla="*/ 2 h 18" name="T27"/>
                <a:gd fmla="*/ 21 w 25" name="T28"/>
                <a:gd fmla="*/ 0 h 18" name="T29"/>
                <a:gd fmla="*/ 25 w 25" name="T30"/>
                <a:gd fmla="*/ 0 h 1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8" w="25">
                  <a:moveTo>
                    <a:pt x="25" y="0"/>
                  </a:moveTo>
                  <a:lnTo>
                    <a:pt x="23" y="1"/>
                  </a:lnTo>
                  <a:lnTo>
                    <a:pt x="21" y="6"/>
                  </a:lnTo>
                  <a:lnTo>
                    <a:pt x="17" y="13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7615"/>
            <p:cNvSpPr/>
            <p:nvPr/>
          </p:nvSpPr>
          <p:spPr bwMode="auto">
            <a:xfrm>
              <a:off x="5603173" y="3422258"/>
              <a:ext cx="234081" cy="142120"/>
            </a:xfrm>
            <a:custGeom>
              <a:gdLst>
                <a:gd fmla="*/ 20 w 28" name="T0"/>
                <a:gd fmla="*/ 0 h 17" name="T1"/>
                <a:gd fmla="*/ 24 w 28" name="T2"/>
                <a:gd fmla="*/ 0 h 17" name="T3"/>
                <a:gd fmla="*/ 28 w 28" name="T4"/>
                <a:gd fmla="*/ 2 h 17" name="T5"/>
                <a:gd fmla="*/ 26 w 28" name="T6"/>
                <a:gd fmla="*/ 3 h 17" name="T7"/>
                <a:gd fmla="*/ 24 w 28" name="T8"/>
                <a:gd fmla="*/ 6 h 17" name="T9"/>
                <a:gd fmla="*/ 21 w 28" name="T10"/>
                <a:gd fmla="*/ 7 h 17" name="T11"/>
                <a:gd fmla="*/ 18 w 28" name="T12"/>
                <a:gd fmla="*/ 8 h 17" name="T13"/>
                <a:gd fmla="*/ 16 w 28" name="T14"/>
                <a:gd fmla="*/ 10 h 17" name="T15"/>
                <a:gd fmla="*/ 12 w 28" name="T16"/>
                <a:gd fmla="*/ 13 h 17" name="T17"/>
                <a:gd fmla="*/ 8 w 28" name="T18"/>
                <a:gd fmla="*/ 15 h 17" name="T19"/>
                <a:gd fmla="*/ 4 w 28" name="T20"/>
                <a:gd fmla="*/ 17 h 17" name="T21"/>
                <a:gd fmla="*/ 0 w 28" name="T22"/>
                <a:gd fmla="*/ 17 h 17" name="T23"/>
                <a:gd fmla="*/ 2 w 28" name="T24"/>
                <a:gd fmla="*/ 15 h 17" name="T25"/>
                <a:gd fmla="*/ 5 w 28" name="T26"/>
                <a:gd fmla="*/ 12 h 17" name="T27"/>
                <a:gd fmla="*/ 8 w 28" name="T28"/>
                <a:gd fmla="*/ 8 h 17" name="T29"/>
                <a:gd fmla="*/ 10 w 28" name="T30"/>
                <a:gd fmla="*/ 4 h 17" name="T31"/>
                <a:gd fmla="*/ 13 w 28" name="T32"/>
                <a:gd fmla="*/ 2 h 17" name="T33"/>
                <a:gd fmla="*/ 16 w 28" name="T34"/>
                <a:gd fmla="*/ 0 h 17" name="T35"/>
                <a:gd fmla="*/ 20 w 28" name="T36"/>
                <a:gd fmla="*/ 0 h 1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7" w="28">
                  <a:moveTo>
                    <a:pt x="20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8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7616"/>
            <p:cNvSpPr/>
            <p:nvPr/>
          </p:nvSpPr>
          <p:spPr bwMode="auto">
            <a:xfrm>
              <a:off x="5410892" y="3347018"/>
              <a:ext cx="167201" cy="75240"/>
            </a:xfrm>
            <a:custGeom>
              <a:gdLst>
                <a:gd fmla="*/ 7 w 20" name="T0"/>
                <a:gd fmla="*/ 0 h 9" name="T1"/>
                <a:gd fmla="*/ 9 w 20" name="T2"/>
                <a:gd fmla="*/ 0 h 9" name="T3"/>
                <a:gd fmla="*/ 12 w 20" name="T4"/>
                <a:gd fmla="*/ 1 h 9" name="T5"/>
                <a:gd fmla="*/ 15 w 20" name="T6"/>
                <a:gd fmla="*/ 4 h 9" name="T7"/>
                <a:gd fmla="*/ 17 w 20" name="T8"/>
                <a:gd fmla="*/ 5 h 9" name="T9"/>
                <a:gd fmla="*/ 19 w 20" name="T10"/>
                <a:gd fmla="*/ 7 h 9" name="T11"/>
                <a:gd fmla="*/ 20 w 20" name="T12"/>
                <a:gd fmla="*/ 8 h 9" name="T13"/>
                <a:gd fmla="*/ 20 w 20" name="T14"/>
                <a:gd fmla="*/ 8 h 9" name="T15"/>
                <a:gd fmla="*/ 17 w 20" name="T16"/>
                <a:gd fmla="*/ 9 h 9" name="T17"/>
                <a:gd fmla="*/ 13 w 20" name="T18"/>
                <a:gd fmla="*/ 9 h 9" name="T19"/>
                <a:gd fmla="*/ 11 w 20" name="T20"/>
                <a:gd fmla="*/ 8 h 9" name="T21"/>
                <a:gd fmla="*/ 8 w 20" name="T22"/>
                <a:gd fmla="*/ 7 h 9" name="T23"/>
                <a:gd fmla="*/ 4 w 20" name="T24"/>
                <a:gd fmla="*/ 4 h 9" name="T25"/>
                <a:gd fmla="*/ 0 w 20" name="T26"/>
                <a:gd fmla="*/ 3 h 9" name="T27"/>
                <a:gd fmla="*/ 1 w 20" name="T28"/>
                <a:gd fmla="*/ 1 h 9" name="T29"/>
                <a:gd fmla="*/ 4 w 20" name="T30"/>
                <a:gd fmla="*/ 0 h 9" name="T31"/>
                <a:gd fmla="*/ 7 w 20" name="T32"/>
                <a:gd fmla="*/ 0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20">
                  <a:moveTo>
                    <a:pt x="7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7617"/>
            <p:cNvSpPr/>
            <p:nvPr/>
          </p:nvSpPr>
          <p:spPr bwMode="auto">
            <a:xfrm>
              <a:off x="5452692" y="3313578"/>
              <a:ext cx="334401" cy="100320"/>
            </a:xfrm>
            <a:custGeom>
              <a:gdLst>
                <a:gd fmla="*/ 4 w 40" name="T0"/>
                <a:gd fmla="*/ 0 h 12" name="T1"/>
                <a:gd fmla="*/ 11 w 40" name="T2"/>
                <a:gd fmla="*/ 0 h 12" name="T3"/>
                <a:gd fmla="*/ 19 w 40" name="T4"/>
                <a:gd fmla="*/ 1 h 12" name="T5"/>
                <a:gd fmla="*/ 23 w 40" name="T6"/>
                <a:gd fmla="*/ 3 h 12" name="T7"/>
                <a:gd fmla="*/ 27 w 40" name="T8"/>
                <a:gd fmla="*/ 4 h 12" name="T9"/>
                <a:gd fmla="*/ 30 w 40" name="T10"/>
                <a:gd fmla="*/ 4 h 12" name="T11"/>
                <a:gd fmla="*/ 34 w 40" name="T12"/>
                <a:gd fmla="*/ 5 h 12" name="T13"/>
                <a:gd fmla="*/ 36 w 40" name="T14"/>
                <a:gd fmla="*/ 5 h 12" name="T15"/>
                <a:gd fmla="*/ 39 w 40" name="T16"/>
                <a:gd fmla="*/ 8 h 12" name="T17"/>
                <a:gd fmla="*/ 40 w 40" name="T18"/>
                <a:gd fmla="*/ 11 h 12" name="T19"/>
                <a:gd fmla="*/ 38 w 40" name="T20"/>
                <a:gd fmla="*/ 11 h 12" name="T21"/>
                <a:gd fmla="*/ 35 w 40" name="T22"/>
                <a:gd fmla="*/ 11 h 12" name="T23"/>
                <a:gd fmla="*/ 31 w 40" name="T24"/>
                <a:gd fmla="*/ 12 h 12" name="T25"/>
                <a:gd fmla="*/ 28 w 40" name="T26"/>
                <a:gd fmla="*/ 12 h 12" name="T27"/>
                <a:gd fmla="*/ 27 w 40" name="T28"/>
                <a:gd fmla="*/ 12 h 12" name="T29"/>
                <a:gd fmla="*/ 27 w 40" name="T30"/>
                <a:gd fmla="*/ 12 h 12" name="T31"/>
                <a:gd fmla="*/ 23 w 40" name="T32"/>
                <a:gd fmla="*/ 12 h 12" name="T33"/>
                <a:gd fmla="*/ 20 w 40" name="T34"/>
                <a:gd fmla="*/ 12 h 12" name="T35"/>
                <a:gd fmla="*/ 16 w 40" name="T36"/>
                <a:gd fmla="*/ 11 h 12" name="T37"/>
                <a:gd fmla="*/ 12 w 40" name="T38"/>
                <a:gd fmla="*/ 9 h 12" name="T39"/>
                <a:gd fmla="*/ 8 w 40" name="T40"/>
                <a:gd fmla="*/ 7 h 12" name="T41"/>
                <a:gd fmla="*/ 4 w 40" name="T42"/>
                <a:gd fmla="*/ 4 h 12" name="T43"/>
                <a:gd fmla="*/ 0 w 40" name="T44"/>
                <a:gd fmla="*/ 3 h 12" name="T45"/>
                <a:gd fmla="*/ 4 w 40" name="T46"/>
                <a:gd fmla="*/ 0 h 1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" w="40">
                  <a:moveTo>
                    <a:pt x="4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7618"/>
            <p:cNvSpPr/>
            <p:nvPr/>
          </p:nvSpPr>
          <p:spPr bwMode="auto">
            <a:xfrm>
              <a:off x="5586453" y="2711656"/>
              <a:ext cx="384561" cy="593562"/>
            </a:xfrm>
            <a:custGeom>
              <a:gdLst>
                <a:gd fmla="*/ 0 w 46" name="T0"/>
                <a:gd fmla="*/ 0 h 71" name="T1"/>
                <a:gd fmla="*/ 4 w 46" name="T2"/>
                <a:gd fmla="*/ 2 h 71" name="T3"/>
                <a:gd fmla="*/ 10 w 46" name="T4"/>
                <a:gd fmla="*/ 3 h 71" name="T5"/>
                <a:gd fmla="*/ 14 w 46" name="T6"/>
                <a:gd fmla="*/ 4 h 71" name="T7"/>
                <a:gd fmla="*/ 18 w 46" name="T8"/>
                <a:gd fmla="*/ 7 h 71" name="T9"/>
                <a:gd fmla="*/ 22 w 46" name="T10"/>
                <a:gd fmla="*/ 10 h 71" name="T11"/>
                <a:gd fmla="*/ 24 w 46" name="T12"/>
                <a:gd fmla="*/ 11 h 71" name="T13"/>
                <a:gd fmla="*/ 27 w 46" name="T14"/>
                <a:gd fmla="*/ 14 h 71" name="T15"/>
                <a:gd fmla="*/ 30 w 46" name="T16"/>
                <a:gd fmla="*/ 16 h 71" name="T17"/>
                <a:gd fmla="*/ 32 w 46" name="T18"/>
                <a:gd fmla="*/ 17 h 71" name="T19"/>
                <a:gd fmla="*/ 36 w 46" name="T20"/>
                <a:gd fmla="*/ 17 h 71" name="T21"/>
                <a:gd fmla="*/ 39 w 46" name="T22"/>
                <a:gd fmla="*/ 19 h 71" name="T23"/>
                <a:gd fmla="*/ 42 w 46" name="T24"/>
                <a:gd fmla="*/ 21 h 71" name="T25"/>
                <a:gd fmla="*/ 43 w 46" name="T26"/>
                <a:gd fmla="*/ 25 h 71" name="T27"/>
                <a:gd fmla="*/ 43 w 46" name="T28"/>
                <a:gd fmla="*/ 28 h 71" name="T29"/>
                <a:gd fmla="*/ 43 w 46" name="T30"/>
                <a:gd fmla="*/ 32 h 71" name="T31"/>
                <a:gd fmla="*/ 46 w 46" name="T32"/>
                <a:gd fmla="*/ 45 h 71" name="T33"/>
                <a:gd fmla="*/ 44 w 46" name="T34"/>
                <a:gd fmla="*/ 59 h 71" name="T35"/>
                <a:gd fmla="*/ 40 w 46" name="T36"/>
                <a:gd fmla="*/ 71 h 71" name="T37"/>
                <a:gd fmla="*/ 40 w 46" name="T38"/>
                <a:gd fmla="*/ 71 h 71" name="T39"/>
                <a:gd fmla="*/ 34 w 46" name="T40"/>
                <a:gd fmla="*/ 69 h 71" name="T41"/>
                <a:gd fmla="*/ 26 w 46" name="T42"/>
                <a:gd fmla="*/ 63 h 71" name="T43"/>
                <a:gd fmla="*/ 19 w 46" name="T44"/>
                <a:gd fmla="*/ 55 h 71" name="T45"/>
                <a:gd fmla="*/ 14 w 46" name="T46"/>
                <a:gd fmla="*/ 45 h 71" name="T47"/>
                <a:gd fmla="*/ 10 w 46" name="T48"/>
                <a:gd fmla="*/ 39 h 71" name="T49"/>
                <a:gd fmla="*/ 6 w 46" name="T50"/>
                <a:gd fmla="*/ 28 h 71" name="T51"/>
                <a:gd fmla="*/ 6 w 46" name="T52"/>
                <a:gd fmla="*/ 16 h 71" name="T53"/>
                <a:gd fmla="*/ 6 w 46" name="T54"/>
                <a:gd fmla="*/ 14 h 71" name="T55"/>
                <a:gd fmla="*/ 7 w 46" name="T56"/>
                <a:gd fmla="*/ 11 h 71" name="T57"/>
                <a:gd fmla="*/ 7 w 46" name="T58"/>
                <a:gd fmla="*/ 8 h 71" name="T59"/>
                <a:gd fmla="*/ 7 w 46" name="T60"/>
                <a:gd fmla="*/ 6 h 71" name="T61"/>
                <a:gd fmla="*/ 6 w 46" name="T62"/>
                <a:gd fmla="*/ 4 h 71" name="T63"/>
                <a:gd fmla="*/ 3 w 46" name="T64"/>
                <a:gd fmla="*/ 3 h 71" name="T65"/>
                <a:gd fmla="*/ 2 w 46" name="T66"/>
                <a:gd fmla="*/ 2 h 71" name="T67"/>
                <a:gd fmla="*/ 0 w 46" name="T68"/>
                <a:gd fmla="*/ 0 h 7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1" w="46">
                  <a:moveTo>
                    <a:pt x="0" y="0"/>
                  </a:moveTo>
                  <a:lnTo>
                    <a:pt x="4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8" y="7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39" y="19"/>
                  </a:lnTo>
                  <a:lnTo>
                    <a:pt x="42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46" y="45"/>
                  </a:lnTo>
                  <a:lnTo>
                    <a:pt x="44" y="5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4" y="69"/>
                  </a:lnTo>
                  <a:lnTo>
                    <a:pt x="26" y="63"/>
                  </a:lnTo>
                  <a:lnTo>
                    <a:pt x="19" y="55"/>
                  </a:lnTo>
                  <a:lnTo>
                    <a:pt x="14" y="45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6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7619"/>
            <p:cNvSpPr/>
            <p:nvPr/>
          </p:nvSpPr>
          <p:spPr bwMode="auto">
            <a:xfrm>
              <a:off x="5644973" y="2945737"/>
              <a:ext cx="225721" cy="200641"/>
            </a:xfrm>
            <a:custGeom>
              <a:gdLst>
                <a:gd fmla="*/ 0 w 27" name="T0"/>
                <a:gd fmla="*/ 0 h 24" name="T1"/>
                <a:gd fmla="*/ 1 w 27" name="T2"/>
                <a:gd fmla="*/ 3 h 24" name="T3"/>
                <a:gd fmla="*/ 4 w 27" name="T4"/>
                <a:gd fmla="*/ 5 h 24" name="T5"/>
                <a:gd fmla="*/ 7 w 27" name="T6"/>
                <a:gd fmla="*/ 7 h 24" name="T7"/>
                <a:gd fmla="*/ 9 w 27" name="T8"/>
                <a:gd fmla="*/ 7 h 24" name="T9"/>
                <a:gd fmla="*/ 13 w 27" name="T10"/>
                <a:gd fmla="*/ 8 h 24" name="T11"/>
                <a:gd fmla="*/ 16 w 27" name="T12"/>
                <a:gd fmla="*/ 9 h 24" name="T13"/>
                <a:gd fmla="*/ 19 w 27" name="T14"/>
                <a:gd fmla="*/ 9 h 24" name="T15"/>
                <a:gd fmla="*/ 21 w 27" name="T16"/>
                <a:gd fmla="*/ 12 h 24" name="T17"/>
                <a:gd fmla="*/ 24 w 27" name="T18"/>
                <a:gd fmla="*/ 15 h 24" name="T19"/>
                <a:gd fmla="*/ 25 w 27" name="T20"/>
                <a:gd fmla="*/ 17 h 24" name="T21"/>
                <a:gd fmla="*/ 27 w 27" name="T22"/>
                <a:gd fmla="*/ 21 h 24" name="T23"/>
                <a:gd fmla="*/ 27 w 27" name="T24"/>
                <a:gd fmla="*/ 24 h 24" name="T25"/>
                <a:gd fmla="*/ 27 w 27" name="T26"/>
                <a:gd fmla="*/ 24 h 24" name="T27"/>
                <a:gd fmla="*/ 27 w 27" name="T28"/>
                <a:gd fmla="*/ 23 h 24" name="T29"/>
                <a:gd fmla="*/ 24 w 27" name="T30"/>
                <a:gd fmla="*/ 21 h 24" name="T31"/>
                <a:gd fmla="*/ 21 w 27" name="T32"/>
                <a:gd fmla="*/ 20 h 24" name="T33"/>
                <a:gd fmla="*/ 17 w 27" name="T34"/>
                <a:gd fmla="*/ 19 h 24" name="T35"/>
                <a:gd fmla="*/ 13 w 27" name="T36"/>
                <a:gd fmla="*/ 19 h 24" name="T37"/>
                <a:gd fmla="*/ 9 w 27" name="T38"/>
                <a:gd fmla="*/ 16 h 24" name="T39"/>
                <a:gd fmla="*/ 5 w 27" name="T40"/>
                <a:gd fmla="*/ 13 h 24" name="T41"/>
                <a:gd fmla="*/ 3 w 27" name="T42"/>
                <a:gd fmla="*/ 9 h 24" name="T43"/>
                <a:gd fmla="*/ 0 w 27" name="T44"/>
                <a:gd fmla="*/ 5 h 24" name="T45"/>
                <a:gd fmla="*/ 0 w 27" name="T46"/>
                <a:gd fmla="*/ 0 h 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" w="27">
                  <a:moveTo>
                    <a:pt x="0" y="0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9" y="16"/>
                  </a:lnTo>
                  <a:lnTo>
                    <a:pt x="5" y="13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7620"/>
            <p:cNvSpPr/>
            <p:nvPr/>
          </p:nvSpPr>
          <p:spPr bwMode="auto">
            <a:xfrm>
              <a:off x="5636613" y="2853776"/>
              <a:ext cx="200641" cy="167201"/>
            </a:xfrm>
            <a:custGeom>
              <a:gdLst>
                <a:gd fmla="*/ 1 w 24" name="T0"/>
                <a:gd fmla="*/ 0 h 20" name="T1"/>
                <a:gd fmla="*/ 4 w 24" name="T2"/>
                <a:gd fmla="*/ 3 h 20" name="T3"/>
                <a:gd fmla="*/ 5 w 24" name="T4"/>
                <a:gd fmla="*/ 4 h 20" name="T5"/>
                <a:gd fmla="*/ 8 w 24" name="T6"/>
                <a:gd fmla="*/ 6 h 20" name="T7"/>
                <a:gd fmla="*/ 10 w 24" name="T8"/>
                <a:gd fmla="*/ 7 h 20" name="T9"/>
                <a:gd fmla="*/ 14 w 24" name="T10"/>
                <a:gd fmla="*/ 8 h 20" name="T11"/>
                <a:gd fmla="*/ 18 w 24" name="T12"/>
                <a:gd fmla="*/ 11 h 20" name="T13"/>
                <a:gd fmla="*/ 21 w 24" name="T14"/>
                <a:gd fmla="*/ 15 h 20" name="T15"/>
                <a:gd fmla="*/ 24 w 24" name="T16"/>
                <a:gd fmla="*/ 20 h 20" name="T17"/>
                <a:gd fmla="*/ 22 w 24" name="T18"/>
                <a:gd fmla="*/ 19 h 20" name="T19"/>
                <a:gd fmla="*/ 17 w 24" name="T20"/>
                <a:gd fmla="*/ 18 h 20" name="T21"/>
                <a:gd fmla="*/ 13 w 24" name="T22"/>
                <a:gd fmla="*/ 18 h 20" name="T23"/>
                <a:gd fmla="*/ 9 w 24" name="T24"/>
                <a:gd fmla="*/ 15 h 20" name="T25"/>
                <a:gd fmla="*/ 5 w 24" name="T26"/>
                <a:gd fmla="*/ 14 h 20" name="T27"/>
                <a:gd fmla="*/ 2 w 24" name="T28"/>
                <a:gd fmla="*/ 11 h 20" name="T29"/>
                <a:gd fmla="*/ 0 w 24" name="T30"/>
                <a:gd fmla="*/ 7 h 20" name="T31"/>
                <a:gd fmla="*/ 0 w 24" name="T32"/>
                <a:gd fmla="*/ 4 h 20" name="T33"/>
                <a:gd fmla="*/ 1 w 24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4">
                  <a:moveTo>
                    <a:pt x="1" y="0"/>
                  </a:moveTo>
                  <a:lnTo>
                    <a:pt x="4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7621"/>
            <p:cNvSpPr/>
            <p:nvPr/>
          </p:nvSpPr>
          <p:spPr bwMode="auto">
            <a:xfrm>
              <a:off x="5711853" y="3087857"/>
              <a:ext cx="209001" cy="183921"/>
            </a:xfrm>
            <a:custGeom>
              <a:gdLst>
                <a:gd fmla="*/ 0 w 25" name="T0"/>
                <a:gd fmla="*/ 0 h 22" name="T1"/>
                <a:gd fmla="*/ 4 w 25" name="T2"/>
                <a:gd fmla="*/ 3 h 22" name="T3"/>
                <a:gd fmla="*/ 8 w 25" name="T4"/>
                <a:gd fmla="*/ 4 h 22" name="T5"/>
                <a:gd fmla="*/ 12 w 25" name="T6"/>
                <a:gd fmla="*/ 4 h 22" name="T7"/>
                <a:gd fmla="*/ 16 w 25" name="T8"/>
                <a:gd fmla="*/ 6 h 22" name="T9"/>
                <a:gd fmla="*/ 19 w 25" name="T10"/>
                <a:gd fmla="*/ 8 h 22" name="T11"/>
                <a:gd fmla="*/ 21 w 25" name="T12"/>
                <a:gd fmla="*/ 11 h 22" name="T13"/>
                <a:gd fmla="*/ 24 w 25" name="T14"/>
                <a:gd fmla="*/ 15 h 22" name="T15"/>
                <a:gd fmla="*/ 24 w 25" name="T16"/>
                <a:gd fmla="*/ 19 h 22" name="T17"/>
                <a:gd fmla="*/ 25 w 25" name="T18"/>
                <a:gd fmla="*/ 22 h 22" name="T19"/>
                <a:gd fmla="*/ 21 w 25" name="T20"/>
                <a:gd fmla="*/ 22 h 22" name="T21"/>
                <a:gd fmla="*/ 19 w 25" name="T22"/>
                <a:gd fmla="*/ 19 h 22" name="T23"/>
                <a:gd fmla="*/ 17 w 25" name="T24"/>
                <a:gd fmla="*/ 18 h 22" name="T25"/>
                <a:gd fmla="*/ 15 w 25" name="T26"/>
                <a:gd fmla="*/ 15 h 22" name="T27"/>
                <a:gd fmla="*/ 12 w 25" name="T28"/>
                <a:gd fmla="*/ 14 h 22" name="T29"/>
                <a:gd fmla="*/ 8 w 25" name="T30"/>
                <a:gd fmla="*/ 11 h 22" name="T31"/>
                <a:gd fmla="*/ 5 w 25" name="T32"/>
                <a:gd fmla="*/ 7 h 22" name="T33"/>
                <a:gd fmla="*/ 1 w 25" name="T34"/>
                <a:gd fmla="*/ 4 h 22" name="T35"/>
                <a:gd fmla="*/ 0 w 25" name="T36"/>
                <a:gd fmla="*/ 0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25">
                  <a:moveTo>
                    <a:pt x="0" y="0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1" y="11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7622"/>
            <p:cNvSpPr/>
            <p:nvPr/>
          </p:nvSpPr>
          <p:spPr bwMode="auto">
            <a:xfrm>
              <a:off x="5837254" y="2853776"/>
              <a:ext cx="50160" cy="167201"/>
            </a:xfrm>
            <a:custGeom>
              <a:gdLst>
                <a:gd fmla="*/ 1 w 6" name="T0"/>
                <a:gd fmla="*/ 0 h 20" name="T1"/>
                <a:gd fmla="*/ 4 w 6" name="T2"/>
                <a:gd fmla="*/ 0 h 20" name="T3"/>
                <a:gd fmla="*/ 5 w 6" name="T4"/>
                <a:gd fmla="*/ 3 h 20" name="T5"/>
                <a:gd fmla="*/ 6 w 6" name="T6"/>
                <a:gd fmla="*/ 4 h 20" name="T7"/>
                <a:gd fmla="*/ 6 w 6" name="T8"/>
                <a:gd fmla="*/ 8 h 20" name="T9"/>
                <a:gd fmla="*/ 6 w 6" name="T10"/>
                <a:gd fmla="*/ 11 h 20" name="T11"/>
                <a:gd fmla="*/ 5 w 6" name="T12"/>
                <a:gd fmla="*/ 14 h 20" name="T13"/>
                <a:gd fmla="*/ 4 w 6" name="T14"/>
                <a:gd fmla="*/ 16 h 20" name="T15"/>
                <a:gd fmla="*/ 4 w 6" name="T16"/>
                <a:gd fmla="*/ 19 h 20" name="T17"/>
                <a:gd fmla="*/ 2 w 6" name="T18"/>
                <a:gd fmla="*/ 20 h 20" name="T19"/>
                <a:gd fmla="*/ 2 w 6" name="T20"/>
                <a:gd fmla="*/ 20 h 20" name="T21"/>
                <a:gd fmla="*/ 1 w 6" name="T22"/>
                <a:gd fmla="*/ 18 h 20" name="T23"/>
                <a:gd fmla="*/ 0 w 6" name="T24"/>
                <a:gd fmla="*/ 15 h 20" name="T25"/>
                <a:gd fmla="*/ 0 w 6" name="T26"/>
                <a:gd fmla="*/ 11 h 20" name="T27"/>
                <a:gd fmla="*/ 0 w 6" name="T28"/>
                <a:gd fmla="*/ 7 h 20" name="T29"/>
                <a:gd fmla="*/ 1 w 6" name="T30"/>
                <a:gd fmla="*/ 4 h 20" name="T31"/>
                <a:gd fmla="*/ 1 w 6" name="T32"/>
                <a:gd fmla="*/ 0 h 2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" w="6">
                  <a:moveTo>
                    <a:pt x="1" y="0"/>
                  </a:moveTo>
                  <a:lnTo>
                    <a:pt x="4" y="0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7623"/>
            <p:cNvSpPr/>
            <p:nvPr/>
          </p:nvSpPr>
          <p:spPr bwMode="auto">
            <a:xfrm>
              <a:off x="5870694" y="2878857"/>
              <a:ext cx="83600" cy="334401"/>
            </a:xfrm>
            <a:custGeom>
              <a:gdLst>
                <a:gd fmla="*/ 4 w 10" name="T0"/>
                <a:gd fmla="*/ 0 h 40" name="T1"/>
                <a:gd fmla="*/ 6 w 10" name="T2"/>
                <a:gd fmla="*/ 4 h 40" name="T3"/>
                <a:gd fmla="*/ 9 w 10" name="T4"/>
                <a:gd fmla="*/ 11 h 40" name="T5"/>
                <a:gd fmla="*/ 9 w 10" name="T6"/>
                <a:gd fmla="*/ 17 h 40" name="T7"/>
                <a:gd fmla="*/ 9 w 10" name="T8"/>
                <a:gd fmla="*/ 23 h 40" name="T9"/>
                <a:gd fmla="*/ 10 w 10" name="T10"/>
                <a:gd fmla="*/ 25 h 40" name="T11"/>
                <a:gd fmla="*/ 10 w 10" name="T12"/>
                <a:gd fmla="*/ 28 h 40" name="T13"/>
                <a:gd fmla="*/ 10 w 10" name="T14"/>
                <a:gd fmla="*/ 31 h 40" name="T15"/>
                <a:gd fmla="*/ 10 w 10" name="T16"/>
                <a:gd fmla="*/ 33 h 40" name="T17"/>
                <a:gd fmla="*/ 10 w 10" name="T18"/>
                <a:gd fmla="*/ 36 h 40" name="T19"/>
                <a:gd fmla="*/ 9 w 10" name="T20"/>
                <a:gd fmla="*/ 39 h 40" name="T21"/>
                <a:gd fmla="*/ 8 w 10" name="T22"/>
                <a:gd fmla="*/ 40 h 40" name="T23"/>
                <a:gd fmla="*/ 6 w 10" name="T24"/>
                <a:gd fmla="*/ 39 h 40" name="T25"/>
                <a:gd fmla="*/ 5 w 10" name="T26"/>
                <a:gd fmla="*/ 36 h 40" name="T27"/>
                <a:gd fmla="*/ 4 w 10" name="T28"/>
                <a:gd fmla="*/ 33 h 40" name="T29"/>
                <a:gd fmla="*/ 2 w 10" name="T30"/>
                <a:gd fmla="*/ 31 h 40" name="T31"/>
                <a:gd fmla="*/ 2 w 10" name="T32"/>
                <a:gd fmla="*/ 28 h 40" name="T33"/>
                <a:gd fmla="*/ 2 w 10" name="T34"/>
                <a:gd fmla="*/ 28 h 40" name="T35"/>
                <a:gd fmla="*/ 1 w 10" name="T36"/>
                <a:gd fmla="*/ 25 h 40" name="T37"/>
                <a:gd fmla="*/ 0 w 10" name="T38"/>
                <a:gd fmla="*/ 21 h 40" name="T39"/>
                <a:gd fmla="*/ 0 w 10" name="T40"/>
                <a:gd fmla="*/ 19 h 40" name="T41"/>
                <a:gd fmla="*/ 1 w 10" name="T42"/>
                <a:gd fmla="*/ 15 h 40" name="T43"/>
                <a:gd fmla="*/ 2 w 10" name="T44"/>
                <a:gd fmla="*/ 9 h 40" name="T45"/>
                <a:gd fmla="*/ 2 w 10" name="T46"/>
                <a:gd fmla="*/ 4 h 40" name="T47"/>
                <a:gd fmla="*/ 4 w 10" name="T48"/>
                <a:gd fmla="*/ 0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10">
                  <a:moveTo>
                    <a:pt x="4" y="0"/>
                  </a:moveTo>
                  <a:lnTo>
                    <a:pt x="6" y="4"/>
                  </a:lnTo>
                  <a:lnTo>
                    <a:pt x="9" y="11"/>
                  </a:lnTo>
                  <a:lnTo>
                    <a:pt x="9" y="17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6" y="39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9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7624"/>
            <p:cNvSpPr/>
            <p:nvPr/>
          </p:nvSpPr>
          <p:spPr bwMode="auto">
            <a:xfrm>
              <a:off x="5853974" y="3514219"/>
              <a:ext cx="326041" cy="810923"/>
            </a:xfrm>
            <a:custGeom>
              <a:gdLst>
                <a:gd fmla="*/ 11 w 39" name="T0"/>
                <a:gd fmla="*/ 0 h 97" name="T1"/>
                <a:gd fmla="*/ 12 w 39" name="T2"/>
                <a:gd fmla="*/ 1 h 97" name="T3"/>
                <a:gd fmla="*/ 12 w 39" name="T4"/>
                <a:gd fmla="*/ 1 h 97" name="T5"/>
                <a:gd fmla="*/ 12 w 39" name="T6"/>
                <a:gd fmla="*/ 1 h 97" name="T7"/>
                <a:gd fmla="*/ 12 w 39" name="T8"/>
                <a:gd fmla="*/ 1 h 97" name="T9"/>
                <a:gd fmla="*/ 18 w 39" name="T10"/>
                <a:gd fmla="*/ 5 h 97" name="T11"/>
                <a:gd fmla="*/ 23 w 39" name="T12"/>
                <a:gd fmla="*/ 9 h 97" name="T13"/>
                <a:gd fmla="*/ 27 w 39" name="T14"/>
                <a:gd fmla="*/ 14 h 97" name="T15"/>
                <a:gd fmla="*/ 33 w 39" name="T16"/>
                <a:gd fmla="*/ 25 h 97" name="T17"/>
                <a:gd fmla="*/ 37 w 39" name="T18"/>
                <a:gd fmla="*/ 37 h 97" name="T19"/>
                <a:gd fmla="*/ 37 w 39" name="T20"/>
                <a:gd fmla="*/ 41 h 97" name="T21"/>
                <a:gd fmla="*/ 39 w 39" name="T22"/>
                <a:gd fmla="*/ 45 h 97" name="T23"/>
                <a:gd fmla="*/ 39 w 39" name="T24"/>
                <a:gd fmla="*/ 49 h 97" name="T25"/>
                <a:gd fmla="*/ 37 w 39" name="T26"/>
                <a:gd fmla="*/ 52 h 97" name="T27"/>
                <a:gd fmla="*/ 36 w 39" name="T28"/>
                <a:gd fmla="*/ 54 h 97" name="T29"/>
                <a:gd fmla="*/ 36 w 39" name="T30"/>
                <a:gd fmla="*/ 57 h 97" name="T31"/>
                <a:gd fmla="*/ 35 w 39" name="T32"/>
                <a:gd fmla="*/ 64 h 97" name="T33"/>
                <a:gd fmla="*/ 35 w 39" name="T34"/>
                <a:gd fmla="*/ 69 h 97" name="T35"/>
                <a:gd fmla="*/ 33 w 39" name="T36"/>
                <a:gd fmla="*/ 73 h 97" name="T37"/>
                <a:gd fmla="*/ 31 w 39" name="T38"/>
                <a:gd fmla="*/ 78 h 97" name="T39"/>
                <a:gd fmla="*/ 28 w 39" name="T40"/>
                <a:gd fmla="*/ 82 h 97" name="T41"/>
                <a:gd fmla="*/ 26 w 39" name="T42"/>
                <a:gd fmla="*/ 86 h 97" name="T43"/>
                <a:gd fmla="*/ 24 w 39" name="T44"/>
                <a:gd fmla="*/ 91 h 97" name="T45"/>
                <a:gd fmla="*/ 23 w 39" name="T46"/>
                <a:gd fmla="*/ 97 h 97" name="T47"/>
                <a:gd fmla="*/ 20 w 39" name="T48"/>
                <a:gd fmla="*/ 90 h 97" name="T49"/>
                <a:gd fmla="*/ 15 w 39" name="T50"/>
                <a:gd fmla="*/ 85 h 97" name="T51"/>
                <a:gd fmla="*/ 10 w 39" name="T52"/>
                <a:gd fmla="*/ 81 h 97" name="T53"/>
                <a:gd fmla="*/ 6 w 39" name="T54"/>
                <a:gd fmla="*/ 74 h 97" name="T55"/>
                <a:gd fmla="*/ 4 w 39" name="T56"/>
                <a:gd fmla="*/ 72 h 97" name="T57"/>
                <a:gd fmla="*/ 4 w 39" name="T58"/>
                <a:gd fmla="*/ 68 h 97" name="T59"/>
                <a:gd fmla="*/ 4 w 39" name="T60"/>
                <a:gd fmla="*/ 64 h 97" name="T61"/>
                <a:gd fmla="*/ 4 w 39" name="T62"/>
                <a:gd fmla="*/ 58 h 97" name="T63"/>
                <a:gd fmla="*/ 4 w 39" name="T64"/>
                <a:gd fmla="*/ 56 h 97" name="T65"/>
                <a:gd fmla="*/ 2 w 39" name="T66"/>
                <a:gd fmla="*/ 50 h 97" name="T67"/>
                <a:gd fmla="*/ 0 w 39" name="T68"/>
                <a:gd fmla="*/ 45 h 97" name="T69"/>
                <a:gd fmla="*/ 0 w 39" name="T70"/>
                <a:gd fmla="*/ 40 h 97" name="T71"/>
                <a:gd fmla="*/ 0 w 39" name="T72"/>
                <a:gd fmla="*/ 34 h 97" name="T73"/>
                <a:gd fmla="*/ 4 w 39" name="T74"/>
                <a:gd fmla="*/ 20 h 97" name="T75"/>
                <a:gd fmla="*/ 11 w 39" name="T76"/>
                <a:gd fmla="*/ 5 h 97" name="T77"/>
                <a:gd fmla="*/ 11 w 39" name="T78"/>
                <a:gd fmla="*/ 2 h 97" name="T79"/>
                <a:gd fmla="*/ 11 w 39" name="T80"/>
                <a:gd fmla="*/ 0 h 9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7" w="39">
                  <a:moveTo>
                    <a:pt x="11" y="0"/>
                  </a:move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3" y="9"/>
                  </a:lnTo>
                  <a:lnTo>
                    <a:pt x="27" y="14"/>
                  </a:lnTo>
                  <a:lnTo>
                    <a:pt x="33" y="25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9" y="45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5" y="64"/>
                  </a:lnTo>
                  <a:lnTo>
                    <a:pt x="35" y="69"/>
                  </a:lnTo>
                  <a:lnTo>
                    <a:pt x="33" y="73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26" y="86"/>
                  </a:lnTo>
                  <a:lnTo>
                    <a:pt x="24" y="91"/>
                  </a:lnTo>
                  <a:lnTo>
                    <a:pt x="23" y="97"/>
                  </a:lnTo>
                  <a:lnTo>
                    <a:pt x="20" y="90"/>
                  </a:lnTo>
                  <a:lnTo>
                    <a:pt x="15" y="85"/>
                  </a:lnTo>
                  <a:lnTo>
                    <a:pt x="10" y="81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0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7625"/>
            <p:cNvSpPr/>
            <p:nvPr/>
          </p:nvSpPr>
          <p:spPr bwMode="auto">
            <a:xfrm>
              <a:off x="5904134" y="3915500"/>
              <a:ext cx="108680" cy="309321"/>
            </a:xfrm>
            <a:custGeom>
              <a:gdLst>
                <a:gd fmla="*/ 8 w 13" name="T0"/>
                <a:gd fmla="*/ 0 h 37" name="T1"/>
                <a:gd fmla="*/ 9 w 13" name="T2"/>
                <a:gd fmla="*/ 1 h 37" name="T3"/>
                <a:gd fmla="*/ 10 w 13" name="T4"/>
                <a:gd fmla="*/ 2 h 37" name="T5"/>
                <a:gd fmla="*/ 10 w 13" name="T6"/>
                <a:gd fmla="*/ 4 h 37" name="T7"/>
                <a:gd fmla="*/ 10 w 13" name="T8"/>
                <a:gd fmla="*/ 6 h 37" name="T9"/>
                <a:gd fmla="*/ 10 w 13" name="T10"/>
                <a:gd fmla="*/ 10 h 37" name="T11"/>
                <a:gd fmla="*/ 10 w 13" name="T12"/>
                <a:gd fmla="*/ 13 h 37" name="T13"/>
                <a:gd fmla="*/ 10 w 13" name="T14"/>
                <a:gd fmla="*/ 16 h 37" name="T15"/>
                <a:gd fmla="*/ 10 w 13" name="T16"/>
                <a:gd fmla="*/ 17 h 37" name="T17"/>
                <a:gd fmla="*/ 12 w 13" name="T18"/>
                <a:gd fmla="*/ 26 h 37" name="T19"/>
                <a:gd fmla="*/ 13 w 13" name="T20"/>
                <a:gd fmla="*/ 37 h 37" name="T21"/>
                <a:gd fmla="*/ 6 w 13" name="T22"/>
                <a:gd fmla="*/ 33 h 37" name="T23"/>
                <a:gd fmla="*/ 2 w 13" name="T24"/>
                <a:gd fmla="*/ 25 h 37" name="T25"/>
                <a:gd fmla="*/ 0 w 13" name="T26"/>
                <a:gd fmla="*/ 16 h 37" name="T27"/>
                <a:gd fmla="*/ 1 w 13" name="T28"/>
                <a:gd fmla="*/ 6 h 37" name="T29"/>
                <a:gd fmla="*/ 5 w 13" name="T30"/>
                <a:gd fmla="*/ 1 h 37" name="T31"/>
                <a:gd fmla="*/ 8 w 13" name="T32"/>
                <a:gd fmla="*/ 0 h 3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7" w="13">
                  <a:moveTo>
                    <a:pt x="8" y="0"/>
                  </a:moveTo>
                  <a:lnTo>
                    <a:pt x="9" y="1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2" y="26"/>
                  </a:lnTo>
                  <a:lnTo>
                    <a:pt x="13" y="37"/>
                  </a:lnTo>
                  <a:lnTo>
                    <a:pt x="6" y="33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1" y="6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7626"/>
            <p:cNvSpPr/>
            <p:nvPr/>
          </p:nvSpPr>
          <p:spPr bwMode="auto">
            <a:xfrm>
              <a:off x="5879054" y="3731580"/>
              <a:ext cx="100320" cy="234081"/>
            </a:xfrm>
            <a:custGeom>
              <a:gdLst>
                <a:gd fmla="*/ 11 w 12" name="T0"/>
                <a:gd fmla="*/ 0 h 28" name="T1"/>
                <a:gd fmla="*/ 12 w 12" name="T2"/>
                <a:gd fmla="*/ 3 h 28" name="T3"/>
                <a:gd fmla="*/ 12 w 12" name="T4"/>
                <a:gd fmla="*/ 6 h 28" name="T5"/>
                <a:gd fmla="*/ 12 w 12" name="T6"/>
                <a:gd fmla="*/ 10 h 28" name="T7"/>
                <a:gd fmla="*/ 12 w 12" name="T8"/>
                <a:gd fmla="*/ 14 h 28" name="T9"/>
                <a:gd fmla="*/ 12 w 12" name="T10"/>
                <a:gd fmla="*/ 16 h 28" name="T11"/>
                <a:gd fmla="*/ 11 w 12" name="T12"/>
                <a:gd fmla="*/ 19 h 28" name="T13"/>
                <a:gd fmla="*/ 9 w 12" name="T14"/>
                <a:gd fmla="*/ 20 h 28" name="T15"/>
                <a:gd fmla="*/ 7 w 12" name="T16"/>
                <a:gd fmla="*/ 20 h 28" name="T17"/>
                <a:gd fmla="*/ 5 w 12" name="T18"/>
                <a:gd fmla="*/ 22 h 28" name="T19"/>
                <a:gd fmla="*/ 4 w 12" name="T20"/>
                <a:gd fmla="*/ 23 h 28" name="T21"/>
                <a:gd fmla="*/ 4 w 12" name="T22"/>
                <a:gd fmla="*/ 24 h 28" name="T23"/>
                <a:gd fmla="*/ 3 w 12" name="T24"/>
                <a:gd fmla="*/ 27 h 28" name="T25"/>
                <a:gd fmla="*/ 3 w 12" name="T26"/>
                <a:gd fmla="*/ 28 h 28" name="T27"/>
                <a:gd fmla="*/ 3 w 12" name="T28"/>
                <a:gd fmla="*/ 28 h 28" name="T29"/>
                <a:gd fmla="*/ 0 w 12" name="T30"/>
                <a:gd fmla="*/ 24 h 28" name="T31"/>
                <a:gd fmla="*/ 1 w 12" name="T32"/>
                <a:gd fmla="*/ 18 h 28" name="T33"/>
                <a:gd fmla="*/ 4 w 12" name="T34"/>
                <a:gd fmla="*/ 10 h 28" name="T35"/>
                <a:gd fmla="*/ 7 w 12" name="T36"/>
                <a:gd fmla="*/ 3 h 28" name="T37"/>
                <a:gd fmla="*/ 11 w 12" name="T38"/>
                <a:gd fmla="*/ 0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2">
                  <a:moveTo>
                    <a:pt x="11" y="0"/>
                  </a:moveTo>
                  <a:lnTo>
                    <a:pt x="12" y="3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0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7627"/>
            <p:cNvSpPr/>
            <p:nvPr/>
          </p:nvSpPr>
          <p:spPr bwMode="auto">
            <a:xfrm>
              <a:off x="5853974" y="3564379"/>
              <a:ext cx="125400" cy="317681"/>
            </a:xfrm>
            <a:custGeom>
              <a:gdLst>
                <a:gd fmla="*/ 12 w 15" name="T0"/>
                <a:gd fmla="*/ 0 h 38" name="T1"/>
                <a:gd fmla="*/ 14 w 15" name="T2"/>
                <a:gd fmla="*/ 0 h 38" name="T3"/>
                <a:gd fmla="*/ 15 w 15" name="T4"/>
                <a:gd fmla="*/ 6 h 38" name="T5"/>
                <a:gd fmla="*/ 14 w 15" name="T6"/>
                <a:gd fmla="*/ 11 h 38" name="T7"/>
                <a:gd fmla="*/ 12 w 15" name="T8"/>
                <a:gd fmla="*/ 16 h 38" name="T9"/>
                <a:gd fmla="*/ 10 w 15" name="T10"/>
                <a:gd fmla="*/ 20 h 38" name="T11"/>
                <a:gd fmla="*/ 3 w 15" name="T12"/>
                <a:gd fmla="*/ 34 h 38" name="T13"/>
                <a:gd fmla="*/ 3 w 15" name="T14"/>
                <a:gd fmla="*/ 35 h 38" name="T15"/>
                <a:gd fmla="*/ 2 w 15" name="T16"/>
                <a:gd fmla="*/ 38 h 38" name="T17"/>
                <a:gd fmla="*/ 0 w 15" name="T18"/>
                <a:gd fmla="*/ 32 h 38" name="T19"/>
                <a:gd fmla="*/ 2 w 15" name="T20"/>
                <a:gd fmla="*/ 26 h 38" name="T21"/>
                <a:gd fmla="*/ 3 w 15" name="T22"/>
                <a:gd fmla="*/ 19 h 38" name="T23"/>
                <a:gd fmla="*/ 6 w 15" name="T24"/>
                <a:gd fmla="*/ 14 h 38" name="T25"/>
                <a:gd fmla="*/ 6 w 15" name="T26"/>
                <a:gd fmla="*/ 12 h 38" name="T27"/>
                <a:gd fmla="*/ 7 w 15" name="T28"/>
                <a:gd fmla="*/ 8 h 38" name="T29"/>
                <a:gd fmla="*/ 8 w 15" name="T30"/>
                <a:gd fmla="*/ 6 h 38" name="T31"/>
                <a:gd fmla="*/ 10 w 15" name="T32"/>
                <a:gd fmla="*/ 3 h 38" name="T33"/>
                <a:gd fmla="*/ 11 w 15" name="T34"/>
                <a:gd fmla="*/ 0 h 38" name="T35"/>
                <a:gd fmla="*/ 12 w 15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5">
                  <a:moveTo>
                    <a:pt x="12" y="0"/>
                  </a:moveTo>
                  <a:lnTo>
                    <a:pt x="14" y="0"/>
                  </a:lnTo>
                  <a:lnTo>
                    <a:pt x="15" y="6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7628"/>
            <p:cNvSpPr/>
            <p:nvPr/>
          </p:nvSpPr>
          <p:spPr bwMode="auto">
            <a:xfrm>
              <a:off x="5987734" y="3698139"/>
              <a:ext cx="158841" cy="317681"/>
            </a:xfrm>
            <a:custGeom>
              <a:gdLst>
                <a:gd fmla="*/ 0 w 19" name="T0"/>
                <a:gd fmla="*/ 0 h 38" name="T1"/>
                <a:gd fmla="*/ 2 w 19" name="T2"/>
                <a:gd fmla="*/ 0 h 38" name="T3"/>
                <a:gd fmla="*/ 10 w 19" name="T4"/>
                <a:gd fmla="*/ 4 h 38" name="T5"/>
                <a:gd fmla="*/ 15 w 19" name="T6"/>
                <a:gd fmla="*/ 12 h 38" name="T7"/>
                <a:gd fmla="*/ 17 w 19" name="T8"/>
                <a:gd fmla="*/ 20 h 38" name="T9"/>
                <a:gd fmla="*/ 19 w 19" name="T10"/>
                <a:gd fmla="*/ 30 h 38" name="T11"/>
                <a:gd fmla="*/ 19 w 19" name="T12"/>
                <a:gd fmla="*/ 38 h 38" name="T13"/>
                <a:gd fmla="*/ 16 w 19" name="T14"/>
                <a:gd fmla="*/ 34 h 38" name="T15"/>
                <a:gd fmla="*/ 13 w 19" name="T16"/>
                <a:gd fmla="*/ 30 h 38" name="T17"/>
                <a:gd fmla="*/ 10 w 19" name="T18"/>
                <a:gd fmla="*/ 27 h 38" name="T19"/>
                <a:gd fmla="*/ 7 w 19" name="T20"/>
                <a:gd fmla="*/ 24 h 38" name="T21"/>
                <a:gd fmla="*/ 4 w 19" name="T22"/>
                <a:gd fmla="*/ 20 h 38" name="T23"/>
                <a:gd fmla="*/ 3 w 19" name="T24"/>
                <a:gd fmla="*/ 16 h 38" name="T25"/>
                <a:gd fmla="*/ 2 w 19" name="T26"/>
                <a:gd fmla="*/ 11 h 38" name="T27"/>
                <a:gd fmla="*/ 2 w 19" name="T28"/>
                <a:gd fmla="*/ 6 h 38" name="T29"/>
                <a:gd fmla="*/ 0 w 19" name="T30"/>
                <a:gd fmla="*/ 2 h 38" name="T31"/>
                <a:gd fmla="*/ 0 w 19" name="T32"/>
                <a:gd fmla="*/ 0 h 38" name="T33"/>
                <a:gd fmla="*/ 0 w 19" name="T34"/>
                <a:gd fmla="*/ 0 h 38" name="T35"/>
                <a:gd fmla="*/ 0 w 19" name="T36"/>
                <a:gd fmla="*/ 0 h 3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8" w="19">
                  <a:moveTo>
                    <a:pt x="0" y="0"/>
                  </a:moveTo>
                  <a:lnTo>
                    <a:pt x="2" y="0"/>
                  </a:lnTo>
                  <a:lnTo>
                    <a:pt x="10" y="4"/>
                  </a:lnTo>
                  <a:lnTo>
                    <a:pt x="15" y="12"/>
                  </a:lnTo>
                  <a:lnTo>
                    <a:pt x="17" y="20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3" y="16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7629"/>
            <p:cNvSpPr/>
            <p:nvPr/>
          </p:nvSpPr>
          <p:spPr bwMode="auto">
            <a:xfrm>
              <a:off x="6012814" y="3898780"/>
              <a:ext cx="117040" cy="234081"/>
            </a:xfrm>
            <a:custGeom>
              <a:gdLst>
                <a:gd fmla="*/ 0 w 14" name="T0"/>
                <a:gd fmla="*/ 0 h 28" name="T1"/>
                <a:gd fmla="*/ 4 w 14" name="T2"/>
                <a:gd fmla="*/ 6 h 28" name="T3"/>
                <a:gd fmla="*/ 8 w 14" name="T4"/>
                <a:gd fmla="*/ 11 h 28" name="T5"/>
                <a:gd fmla="*/ 13 w 14" name="T6"/>
                <a:gd fmla="*/ 16 h 28" name="T7"/>
                <a:gd fmla="*/ 14 w 14" name="T8"/>
                <a:gd fmla="*/ 22 h 28" name="T9"/>
                <a:gd fmla="*/ 9 w 14" name="T10"/>
                <a:gd fmla="*/ 28 h 28" name="T11"/>
                <a:gd fmla="*/ 8 w 14" name="T12"/>
                <a:gd fmla="*/ 27 h 28" name="T13"/>
                <a:gd fmla="*/ 8 w 14" name="T14"/>
                <a:gd fmla="*/ 24 h 28" name="T15"/>
                <a:gd fmla="*/ 8 w 14" name="T16"/>
                <a:gd fmla="*/ 23 h 28" name="T17"/>
                <a:gd fmla="*/ 8 w 14" name="T18"/>
                <a:gd fmla="*/ 20 h 28" name="T19"/>
                <a:gd fmla="*/ 5 w 14" name="T20"/>
                <a:gd fmla="*/ 16 h 28" name="T21"/>
                <a:gd fmla="*/ 3 w 14" name="T22"/>
                <a:gd fmla="*/ 14 h 28" name="T23"/>
                <a:gd fmla="*/ 1 w 14" name="T24"/>
                <a:gd fmla="*/ 10 h 28" name="T25"/>
                <a:gd fmla="*/ 0 w 14" name="T26"/>
                <a:gd fmla="*/ 4 h 28" name="T27"/>
                <a:gd fmla="*/ 0 w 14" name="T28"/>
                <a:gd fmla="*/ 0 h 28" name="T29"/>
                <a:gd fmla="*/ 0 w 14" name="T30"/>
                <a:gd fmla="*/ 0 h 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14">
                  <a:moveTo>
                    <a:pt x="0" y="0"/>
                  </a:moveTo>
                  <a:lnTo>
                    <a:pt x="4" y="6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7630"/>
            <p:cNvSpPr/>
            <p:nvPr/>
          </p:nvSpPr>
          <p:spPr bwMode="auto">
            <a:xfrm>
              <a:off x="5971014" y="3556019"/>
              <a:ext cx="150481" cy="225721"/>
            </a:xfrm>
            <a:custGeom>
              <a:gdLst>
                <a:gd fmla="*/ 0 w 18" name="T0"/>
                <a:gd fmla="*/ 0 h 27" name="T1"/>
                <a:gd fmla="*/ 6 w 18" name="T2"/>
                <a:gd fmla="*/ 4 h 27" name="T3"/>
                <a:gd fmla="*/ 13 w 18" name="T4"/>
                <a:gd fmla="*/ 11 h 27" name="T5"/>
                <a:gd fmla="*/ 18 w 18" name="T6"/>
                <a:gd fmla="*/ 20 h 27" name="T7"/>
                <a:gd fmla="*/ 18 w 18" name="T8"/>
                <a:gd fmla="*/ 27 h 27" name="T9"/>
                <a:gd fmla="*/ 17 w 18" name="T10"/>
                <a:gd fmla="*/ 25 h 27" name="T11"/>
                <a:gd fmla="*/ 13 w 18" name="T12"/>
                <a:gd fmla="*/ 23 h 27" name="T13"/>
                <a:gd fmla="*/ 10 w 18" name="T14"/>
                <a:gd fmla="*/ 19 h 27" name="T15"/>
                <a:gd fmla="*/ 6 w 18" name="T16"/>
                <a:gd fmla="*/ 16 h 27" name="T17"/>
                <a:gd fmla="*/ 4 w 18" name="T18"/>
                <a:gd fmla="*/ 13 h 27" name="T19"/>
                <a:gd fmla="*/ 2 w 18" name="T20"/>
                <a:gd fmla="*/ 11 h 27" name="T21"/>
                <a:gd fmla="*/ 1 w 18" name="T22"/>
                <a:gd fmla="*/ 7 h 27" name="T23"/>
                <a:gd fmla="*/ 1 w 18" name="T24"/>
                <a:gd fmla="*/ 3 h 27" name="T25"/>
                <a:gd fmla="*/ 0 w 18" name="T26"/>
                <a:gd fmla="*/ 0 h 2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7" w="18">
                  <a:moveTo>
                    <a:pt x="0" y="0"/>
                  </a:moveTo>
                  <a:lnTo>
                    <a:pt x="6" y="4"/>
                  </a:lnTo>
                  <a:lnTo>
                    <a:pt x="13" y="11"/>
                  </a:lnTo>
                  <a:lnTo>
                    <a:pt x="18" y="20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7631"/>
            <p:cNvSpPr/>
            <p:nvPr/>
          </p:nvSpPr>
          <p:spPr bwMode="auto">
            <a:xfrm>
              <a:off x="6004454" y="4024181"/>
              <a:ext cx="66880" cy="250801"/>
            </a:xfrm>
            <a:custGeom>
              <a:gdLst>
                <a:gd fmla="*/ 1 w 8" name="T0"/>
                <a:gd fmla="*/ 0 h 30" name="T1"/>
                <a:gd fmla="*/ 1 w 8" name="T2"/>
                <a:gd fmla="*/ 0 h 30" name="T3"/>
                <a:gd fmla="*/ 2 w 8" name="T4"/>
                <a:gd fmla="*/ 3 h 30" name="T5"/>
                <a:gd fmla="*/ 5 w 8" name="T6"/>
                <a:gd fmla="*/ 7 h 30" name="T7"/>
                <a:gd fmla="*/ 6 w 8" name="T8"/>
                <a:gd fmla="*/ 11 h 30" name="T9"/>
                <a:gd fmla="*/ 8 w 8" name="T10"/>
                <a:gd fmla="*/ 15 h 30" name="T11"/>
                <a:gd fmla="*/ 6 w 8" name="T12"/>
                <a:gd fmla="*/ 20 h 30" name="T13"/>
                <a:gd fmla="*/ 5 w 8" name="T14"/>
                <a:gd fmla="*/ 25 h 30" name="T15"/>
                <a:gd fmla="*/ 5 w 8" name="T16"/>
                <a:gd fmla="*/ 30 h 30" name="T17"/>
                <a:gd fmla="*/ 4 w 8" name="T18"/>
                <a:gd fmla="*/ 24 h 30" name="T19"/>
                <a:gd fmla="*/ 1 w 8" name="T20"/>
                <a:gd fmla="*/ 15 h 30" name="T21"/>
                <a:gd fmla="*/ 0 w 8" name="T22"/>
                <a:gd fmla="*/ 7 h 30" name="T23"/>
                <a:gd fmla="*/ 1 w 8" name="T24"/>
                <a:gd fmla="*/ 0 h 3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0" w="8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5" y="25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7632"/>
            <p:cNvSpPr/>
            <p:nvPr/>
          </p:nvSpPr>
          <p:spPr bwMode="auto">
            <a:xfrm>
              <a:off x="5987734" y="3288498"/>
              <a:ext cx="526682" cy="217361"/>
            </a:xfrm>
            <a:custGeom>
              <a:gdLst>
                <a:gd fmla="*/ 20 w 63" name="T0"/>
                <a:gd fmla="*/ 0 h 26" name="T1"/>
                <a:gd fmla="*/ 32 w 63" name="T2"/>
                <a:gd fmla="*/ 0 h 26" name="T3"/>
                <a:gd fmla="*/ 39 w 63" name="T4"/>
                <a:gd fmla="*/ 2 h 26" name="T5"/>
                <a:gd fmla="*/ 44 w 63" name="T6"/>
                <a:gd fmla="*/ 3 h 26" name="T7"/>
                <a:gd fmla="*/ 48 w 63" name="T8"/>
                <a:gd fmla="*/ 6 h 26" name="T9"/>
                <a:gd fmla="*/ 52 w 63" name="T10"/>
                <a:gd fmla="*/ 10 h 26" name="T11"/>
                <a:gd fmla="*/ 55 w 63" name="T12"/>
                <a:gd fmla="*/ 14 h 26" name="T13"/>
                <a:gd fmla="*/ 56 w 63" name="T14"/>
                <a:gd fmla="*/ 16 h 26" name="T15"/>
                <a:gd fmla="*/ 57 w 63" name="T16"/>
                <a:gd fmla="*/ 19 h 26" name="T17"/>
                <a:gd fmla="*/ 60 w 63" name="T18"/>
                <a:gd fmla="*/ 22 h 26" name="T19"/>
                <a:gd fmla="*/ 63 w 63" name="T20"/>
                <a:gd fmla="*/ 23 h 26" name="T21"/>
                <a:gd fmla="*/ 51 w 63" name="T22"/>
                <a:gd fmla="*/ 23 h 26" name="T23"/>
                <a:gd fmla="*/ 39 w 63" name="T24"/>
                <a:gd fmla="*/ 26 h 26" name="T25"/>
                <a:gd fmla="*/ 27 w 63" name="T26"/>
                <a:gd fmla="*/ 24 h 26" name="T27"/>
                <a:gd fmla="*/ 20 w 63" name="T28"/>
                <a:gd fmla="*/ 20 h 26" name="T29"/>
                <a:gd fmla="*/ 15 w 63" name="T30"/>
                <a:gd fmla="*/ 16 h 26" name="T31"/>
                <a:gd fmla="*/ 8 w 63" name="T32"/>
                <a:gd fmla="*/ 12 h 26" name="T33"/>
                <a:gd fmla="*/ 0 w 63" name="T34"/>
                <a:gd fmla="*/ 10 h 26" name="T35"/>
                <a:gd fmla="*/ 11 w 63" name="T36"/>
                <a:gd fmla="*/ 3 h 26" name="T37"/>
                <a:gd fmla="*/ 20 w 63" name="T38"/>
                <a:gd fmla="*/ 0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62">
                  <a:moveTo>
                    <a:pt x="20" y="0"/>
                  </a:moveTo>
                  <a:lnTo>
                    <a:pt x="32" y="0"/>
                  </a:lnTo>
                  <a:lnTo>
                    <a:pt x="39" y="2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5" y="14"/>
                  </a:lnTo>
                  <a:lnTo>
                    <a:pt x="56" y="16"/>
                  </a:lnTo>
                  <a:lnTo>
                    <a:pt x="57" y="19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51" y="23"/>
                  </a:lnTo>
                  <a:lnTo>
                    <a:pt x="39" y="26"/>
                  </a:lnTo>
                  <a:lnTo>
                    <a:pt x="27" y="24"/>
                  </a:lnTo>
                  <a:lnTo>
                    <a:pt x="20" y="20"/>
                  </a:lnTo>
                  <a:lnTo>
                    <a:pt x="15" y="16"/>
                  </a:lnTo>
                  <a:lnTo>
                    <a:pt x="8" y="12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7633"/>
            <p:cNvSpPr/>
            <p:nvPr/>
          </p:nvSpPr>
          <p:spPr bwMode="auto">
            <a:xfrm>
              <a:off x="6213455" y="3338658"/>
              <a:ext cx="200641" cy="41800"/>
            </a:xfrm>
            <a:custGeom>
              <a:gdLst>
                <a:gd fmla="*/ 6 w 24" name="T0"/>
                <a:gd fmla="*/ 0 h 5" name="T1"/>
                <a:gd fmla="*/ 13 w 24" name="T2"/>
                <a:gd fmla="*/ 0 h 5" name="T3"/>
                <a:gd fmla="*/ 20 w 24" name="T4"/>
                <a:gd fmla="*/ 1 h 5" name="T5"/>
                <a:gd fmla="*/ 24 w 24" name="T6"/>
                <a:gd fmla="*/ 2 h 5" name="T7"/>
                <a:gd fmla="*/ 20 w 24" name="T8"/>
                <a:gd fmla="*/ 2 h 5" name="T9"/>
                <a:gd fmla="*/ 16 w 24" name="T10"/>
                <a:gd fmla="*/ 2 h 5" name="T11"/>
                <a:gd fmla="*/ 13 w 24" name="T12"/>
                <a:gd fmla="*/ 4 h 5" name="T13"/>
                <a:gd fmla="*/ 9 w 24" name="T14"/>
                <a:gd fmla="*/ 5 h 5" name="T15"/>
                <a:gd fmla="*/ 5 w 24" name="T16"/>
                <a:gd fmla="*/ 5 h 5" name="T17"/>
                <a:gd fmla="*/ 0 w 24" name="T18"/>
                <a:gd fmla="*/ 5 h 5" name="T19"/>
                <a:gd fmla="*/ 0 w 24" name="T20"/>
                <a:gd fmla="*/ 5 h 5" name="T21"/>
                <a:gd fmla="*/ 0 w 24" name="T22"/>
                <a:gd fmla="*/ 5 h 5" name="T23"/>
                <a:gd fmla="*/ 1 w 24" name="T24"/>
                <a:gd fmla="*/ 1 h 5" name="T25"/>
                <a:gd fmla="*/ 6 w 24" name="T26"/>
                <a:gd fmla="*/ 0 h 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" w="24">
                  <a:moveTo>
                    <a:pt x="6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7634"/>
            <p:cNvSpPr/>
            <p:nvPr/>
          </p:nvSpPr>
          <p:spPr bwMode="auto">
            <a:xfrm>
              <a:off x="6129855" y="3288498"/>
              <a:ext cx="158841" cy="66880"/>
            </a:xfrm>
            <a:custGeom>
              <a:gdLst>
                <a:gd fmla="*/ 10 w 19" name="T0"/>
                <a:gd fmla="*/ 0 h 8" name="T1"/>
                <a:gd fmla="*/ 12 w 19" name="T2"/>
                <a:gd fmla="*/ 0 h 8" name="T3"/>
                <a:gd fmla="*/ 16 w 19" name="T4"/>
                <a:gd fmla="*/ 2 h 8" name="T5"/>
                <a:gd fmla="*/ 19 w 19" name="T6"/>
                <a:gd fmla="*/ 3 h 8" name="T7"/>
                <a:gd fmla="*/ 18 w 19" name="T8"/>
                <a:gd fmla="*/ 4 h 8" name="T9"/>
                <a:gd fmla="*/ 15 w 19" name="T10"/>
                <a:gd fmla="*/ 4 h 8" name="T11"/>
                <a:gd fmla="*/ 11 w 19" name="T12"/>
                <a:gd fmla="*/ 6 h 8" name="T13"/>
                <a:gd fmla="*/ 10 w 19" name="T14"/>
                <a:gd fmla="*/ 7 h 8" name="T15"/>
                <a:gd fmla="*/ 7 w 19" name="T16"/>
                <a:gd fmla="*/ 8 h 8" name="T17"/>
                <a:gd fmla="*/ 4 w 19" name="T18"/>
                <a:gd fmla="*/ 8 h 8" name="T19"/>
                <a:gd fmla="*/ 2 w 19" name="T20"/>
                <a:gd fmla="*/ 8 h 8" name="T21"/>
                <a:gd fmla="*/ 2 w 19" name="T22"/>
                <a:gd fmla="*/ 8 h 8" name="T23"/>
                <a:gd fmla="*/ 0 w 19" name="T24"/>
                <a:gd fmla="*/ 8 h 8" name="T25"/>
                <a:gd fmla="*/ 0 w 19" name="T26"/>
                <a:gd fmla="*/ 7 h 8" name="T27"/>
                <a:gd fmla="*/ 0 w 19" name="T28"/>
                <a:gd fmla="*/ 6 h 8" name="T29"/>
                <a:gd fmla="*/ 2 w 19" name="T30"/>
                <a:gd fmla="*/ 4 h 8" name="T31"/>
                <a:gd fmla="*/ 3 w 19" name="T32"/>
                <a:gd fmla="*/ 3 h 8" name="T33"/>
                <a:gd fmla="*/ 4 w 19" name="T34"/>
                <a:gd fmla="*/ 2 h 8" name="T35"/>
                <a:gd fmla="*/ 6 w 19" name="T36"/>
                <a:gd fmla="*/ 2 h 8" name="T37"/>
                <a:gd fmla="*/ 10 w 19" name="T38"/>
                <a:gd fmla="*/ 0 h 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" w="19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7635"/>
            <p:cNvSpPr/>
            <p:nvPr/>
          </p:nvSpPr>
          <p:spPr bwMode="auto">
            <a:xfrm>
              <a:off x="6154935" y="3405538"/>
              <a:ext cx="292601" cy="83600"/>
            </a:xfrm>
            <a:custGeom>
              <a:gdLst>
                <a:gd fmla="*/ 1 w 35" name="T0"/>
                <a:gd fmla="*/ 0 h 10" name="T1"/>
                <a:gd fmla="*/ 12 w 35" name="T2"/>
                <a:gd fmla="*/ 0 h 10" name="T3"/>
                <a:gd fmla="*/ 24 w 35" name="T4"/>
                <a:gd fmla="*/ 4 h 10" name="T5"/>
                <a:gd fmla="*/ 35 w 35" name="T6"/>
                <a:gd fmla="*/ 8 h 10" name="T7"/>
                <a:gd fmla="*/ 21 w 35" name="T8"/>
                <a:gd fmla="*/ 10 h 10" name="T9"/>
                <a:gd fmla="*/ 11 w 35" name="T10"/>
                <a:gd fmla="*/ 8 h 10" name="T11"/>
                <a:gd fmla="*/ 0 w 35" name="T12"/>
                <a:gd fmla="*/ 0 h 10" name="T13"/>
                <a:gd fmla="*/ 1 w 35" name="T14"/>
                <a:gd fmla="*/ 0 h 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" w="35">
                  <a:moveTo>
                    <a:pt x="1" y="0"/>
                  </a:moveTo>
                  <a:lnTo>
                    <a:pt x="12" y="0"/>
                  </a:lnTo>
                  <a:lnTo>
                    <a:pt x="24" y="4"/>
                  </a:lnTo>
                  <a:lnTo>
                    <a:pt x="35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7636"/>
            <p:cNvSpPr/>
            <p:nvPr/>
          </p:nvSpPr>
          <p:spPr bwMode="auto">
            <a:xfrm>
              <a:off x="6297055" y="3372098"/>
              <a:ext cx="167201" cy="83600"/>
            </a:xfrm>
            <a:custGeom>
              <a:gdLst>
                <a:gd fmla="*/ 11 w 20" name="T0"/>
                <a:gd fmla="*/ 0 h 10" name="T1"/>
                <a:gd fmla="*/ 14 w 20" name="T2"/>
                <a:gd fmla="*/ 1 h 10" name="T3"/>
                <a:gd fmla="*/ 15 w 20" name="T4"/>
                <a:gd fmla="*/ 2 h 10" name="T5"/>
                <a:gd fmla="*/ 16 w 20" name="T6"/>
                <a:gd fmla="*/ 5 h 10" name="T7"/>
                <a:gd fmla="*/ 18 w 20" name="T8"/>
                <a:gd fmla="*/ 6 h 10" name="T9"/>
                <a:gd fmla="*/ 19 w 20" name="T10"/>
                <a:gd fmla="*/ 9 h 10" name="T11"/>
                <a:gd fmla="*/ 20 w 20" name="T12"/>
                <a:gd fmla="*/ 10 h 10" name="T13"/>
                <a:gd fmla="*/ 16 w 20" name="T14"/>
                <a:gd fmla="*/ 9 h 10" name="T15"/>
                <a:gd fmla="*/ 12 w 20" name="T16"/>
                <a:gd fmla="*/ 6 h 10" name="T17"/>
                <a:gd fmla="*/ 8 w 20" name="T18"/>
                <a:gd fmla="*/ 5 h 10" name="T19"/>
                <a:gd fmla="*/ 4 w 20" name="T20"/>
                <a:gd fmla="*/ 4 h 10" name="T21"/>
                <a:gd fmla="*/ 0 w 20" name="T22"/>
                <a:gd fmla="*/ 4 h 10" name="T23"/>
                <a:gd fmla="*/ 2 w 20" name="T24"/>
                <a:gd fmla="*/ 4 h 10" name="T25"/>
                <a:gd fmla="*/ 3 w 20" name="T26"/>
                <a:gd fmla="*/ 2 h 10" name="T27"/>
                <a:gd fmla="*/ 6 w 20" name="T28"/>
                <a:gd fmla="*/ 1 h 10" name="T29"/>
                <a:gd fmla="*/ 10 w 20" name="T30"/>
                <a:gd fmla="*/ 0 h 10" name="T31"/>
                <a:gd fmla="*/ 11 w 20" name="T32"/>
                <a:gd fmla="*/ 0 h 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" w="20">
                  <a:moveTo>
                    <a:pt x="11" y="0"/>
                  </a:moveTo>
                  <a:lnTo>
                    <a:pt x="14" y="1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7637"/>
            <p:cNvSpPr/>
            <p:nvPr/>
          </p:nvSpPr>
          <p:spPr bwMode="auto">
            <a:xfrm>
              <a:off x="6079695" y="3355378"/>
              <a:ext cx="133760" cy="117040"/>
            </a:xfrm>
            <a:custGeom>
              <a:gdLst>
                <a:gd fmla="*/ 2 w 16" name="T0"/>
                <a:gd fmla="*/ 0 h 14" name="T1"/>
                <a:gd fmla="*/ 5 w 16" name="T2"/>
                <a:gd fmla="*/ 3 h 14" name="T3"/>
                <a:gd fmla="*/ 9 w 16" name="T4"/>
                <a:gd fmla="*/ 6 h 14" name="T5"/>
                <a:gd fmla="*/ 10 w 16" name="T6"/>
                <a:gd fmla="*/ 8 h 14" name="T7"/>
                <a:gd fmla="*/ 13 w 16" name="T8"/>
                <a:gd fmla="*/ 11 h 14" name="T9"/>
                <a:gd fmla="*/ 16 w 16" name="T10"/>
                <a:gd fmla="*/ 14 h 14" name="T11"/>
                <a:gd fmla="*/ 12 w 16" name="T12"/>
                <a:gd fmla="*/ 12 h 14" name="T13"/>
                <a:gd fmla="*/ 8 w 16" name="T14"/>
                <a:gd fmla="*/ 11 h 14" name="T15"/>
                <a:gd fmla="*/ 5 w 16" name="T16"/>
                <a:gd fmla="*/ 7 h 14" name="T17"/>
                <a:gd fmla="*/ 1 w 16" name="T18"/>
                <a:gd fmla="*/ 4 h 14" name="T19"/>
                <a:gd fmla="*/ 0 w 16" name="T20"/>
                <a:gd fmla="*/ 2 h 14" name="T21"/>
                <a:gd fmla="*/ 0 w 16" name="T22"/>
                <a:gd fmla="*/ 0 h 14" name="T23"/>
                <a:gd fmla="*/ 2 w 16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6">
                  <a:moveTo>
                    <a:pt x="2" y="0"/>
                  </a:moveTo>
                  <a:lnTo>
                    <a:pt x="5" y="3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7638"/>
            <p:cNvSpPr/>
            <p:nvPr/>
          </p:nvSpPr>
          <p:spPr bwMode="auto">
            <a:xfrm>
              <a:off x="6071335" y="3288498"/>
              <a:ext cx="125400" cy="58520"/>
            </a:xfrm>
            <a:custGeom>
              <a:gdLst>
                <a:gd fmla="*/ 11 w 15" name="T0"/>
                <a:gd fmla="*/ 0 h 7" name="T1"/>
                <a:gd fmla="*/ 15 w 15" name="T2"/>
                <a:gd fmla="*/ 0 h 7" name="T3"/>
                <a:gd fmla="*/ 11 w 15" name="T4"/>
                <a:gd fmla="*/ 2 h 7" name="T5"/>
                <a:gd fmla="*/ 9 w 15" name="T6"/>
                <a:gd fmla="*/ 3 h 7" name="T7"/>
                <a:gd fmla="*/ 6 w 15" name="T8"/>
                <a:gd fmla="*/ 4 h 7" name="T9"/>
                <a:gd fmla="*/ 3 w 15" name="T10"/>
                <a:gd fmla="*/ 6 h 7" name="T11"/>
                <a:gd fmla="*/ 0 w 15" name="T12"/>
                <a:gd fmla="*/ 7 h 7" name="T13"/>
                <a:gd fmla="*/ 1 w 15" name="T14"/>
                <a:gd fmla="*/ 4 h 7" name="T15"/>
                <a:gd fmla="*/ 3 w 15" name="T16"/>
                <a:gd fmla="*/ 2 h 7" name="T17"/>
                <a:gd fmla="*/ 7 w 15" name="T18"/>
                <a:gd fmla="*/ 0 h 7" name="T19"/>
                <a:gd fmla="*/ 11 w 15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15">
                  <a:moveTo>
                    <a:pt x="11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7639"/>
            <p:cNvSpPr/>
            <p:nvPr/>
          </p:nvSpPr>
          <p:spPr bwMode="auto">
            <a:xfrm>
              <a:off x="5837254" y="2561175"/>
              <a:ext cx="342761" cy="752403"/>
            </a:xfrm>
            <a:custGeom>
              <a:gdLst>
                <a:gd fmla="*/ 17 w 41" name="T0"/>
                <a:gd fmla="*/ 0 h 90" name="T1"/>
                <a:gd fmla="*/ 20 w 41" name="T2"/>
                <a:gd fmla="*/ 0 h 90" name="T3"/>
                <a:gd fmla="*/ 22 w 41" name="T4"/>
                <a:gd fmla="*/ 2 h 90" name="T5"/>
                <a:gd fmla="*/ 25 w 41" name="T6"/>
                <a:gd fmla="*/ 5 h 90" name="T7"/>
                <a:gd fmla="*/ 26 w 41" name="T8"/>
                <a:gd fmla="*/ 9 h 90" name="T9"/>
                <a:gd fmla="*/ 29 w 41" name="T10"/>
                <a:gd fmla="*/ 12 h 90" name="T11"/>
                <a:gd fmla="*/ 31 w 41" name="T12"/>
                <a:gd fmla="*/ 14 h 90" name="T13"/>
                <a:gd fmla="*/ 34 w 41" name="T14"/>
                <a:gd fmla="*/ 18 h 90" name="T15"/>
                <a:gd fmla="*/ 37 w 41" name="T16"/>
                <a:gd fmla="*/ 22 h 90" name="T17"/>
                <a:gd fmla="*/ 37 w 41" name="T18"/>
                <a:gd fmla="*/ 26 h 90" name="T19"/>
                <a:gd fmla="*/ 37 w 41" name="T20"/>
                <a:gd fmla="*/ 33 h 90" name="T21"/>
                <a:gd fmla="*/ 39 w 41" name="T22"/>
                <a:gd fmla="*/ 32 h 90" name="T23"/>
                <a:gd fmla="*/ 41 w 41" name="T24"/>
                <a:gd fmla="*/ 37 h 90" name="T25"/>
                <a:gd fmla="*/ 39 w 41" name="T26"/>
                <a:gd fmla="*/ 43 h 90" name="T27"/>
                <a:gd fmla="*/ 38 w 41" name="T28"/>
                <a:gd fmla="*/ 50 h 90" name="T29"/>
                <a:gd fmla="*/ 35 w 41" name="T30"/>
                <a:gd fmla="*/ 57 h 90" name="T31"/>
                <a:gd fmla="*/ 34 w 41" name="T32"/>
                <a:gd fmla="*/ 61 h 90" name="T33"/>
                <a:gd fmla="*/ 26 w 41" name="T34"/>
                <a:gd fmla="*/ 75 h 90" name="T35"/>
                <a:gd fmla="*/ 16 w 41" name="T36"/>
                <a:gd fmla="*/ 90 h 90" name="T37"/>
                <a:gd fmla="*/ 14 w 41" name="T38"/>
                <a:gd fmla="*/ 86 h 90" name="T39"/>
                <a:gd fmla="*/ 12 w 41" name="T40"/>
                <a:gd fmla="*/ 83 h 90" name="T41"/>
                <a:gd fmla="*/ 9 w 41" name="T42"/>
                <a:gd fmla="*/ 81 h 90" name="T43"/>
                <a:gd fmla="*/ 9 w 41" name="T44"/>
                <a:gd fmla="*/ 81 h 90" name="T45"/>
                <a:gd fmla="*/ 5 w 41" name="T46"/>
                <a:gd fmla="*/ 75 h 90" name="T47"/>
                <a:gd fmla="*/ 1 w 41" name="T48"/>
                <a:gd fmla="*/ 66 h 90" name="T49"/>
                <a:gd fmla="*/ 0 w 41" name="T50"/>
                <a:gd fmla="*/ 57 h 90" name="T51"/>
                <a:gd fmla="*/ 0 w 41" name="T52"/>
                <a:gd fmla="*/ 47 h 90" name="T53"/>
                <a:gd fmla="*/ 2 w 41" name="T54"/>
                <a:gd fmla="*/ 41 h 90" name="T55"/>
                <a:gd fmla="*/ 5 w 41" name="T56"/>
                <a:gd fmla="*/ 39 h 90" name="T57"/>
                <a:gd fmla="*/ 6 w 41" name="T58"/>
                <a:gd fmla="*/ 38 h 90" name="T59"/>
                <a:gd fmla="*/ 8 w 41" name="T60"/>
                <a:gd fmla="*/ 38 h 90" name="T61"/>
                <a:gd fmla="*/ 8 w 41" name="T62"/>
                <a:gd fmla="*/ 37 h 90" name="T63"/>
                <a:gd fmla="*/ 9 w 41" name="T64"/>
                <a:gd fmla="*/ 35 h 90" name="T65"/>
                <a:gd fmla="*/ 9 w 41" name="T66"/>
                <a:gd fmla="*/ 33 h 90" name="T67"/>
                <a:gd fmla="*/ 10 w 41" name="T68"/>
                <a:gd fmla="*/ 29 h 90" name="T69"/>
                <a:gd fmla="*/ 12 w 41" name="T70"/>
                <a:gd fmla="*/ 25 h 90" name="T71"/>
                <a:gd fmla="*/ 13 w 41" name="T72"/>
                <a:gd fmla="*/ 21 h 90" name="T73"/>
                <a:gd fmla="*/ 16 w 41" name="T74"/>
                <a:gd fmla="*/ 16 h 90" name="T75"/>
                <a:gd fmla="*/ 20 w 41" name="T76"/>
                <a:gd fmla="*/ 10 h 90" name="T77"/>
                <a:gd fmla="*/ 20 w 41" name="T78"/>
                <a:gd fmla="*/ 4 h 90" name="T79"/>
                <a:gd fmla="*/ 17 w 41" name="T80"/>
                <a:gd fmla="*/ 0 h 9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0" w="41">
                  <a:moveTo>
                    <a:pt x="17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9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1" y="37"/>
                  </a:lnTo>
                  <a:lnTo>
                    <a:pt x="39" y="43"/>
                  </a:lnTo>
                  <a:lnTo>
                    <a:pt x="38" y="50"/>
                  </a:lnTo>
                  <a:lnTo>
                    <a:pt x="35" y="57"/>
                  </a:lnTo>
                  <a:lnTo>
                    <a:pt x="34" y="61"/>
                  </a:lnTo>
                  <a:lnTo>
                    <a:pt x="26" y="75"/>
                  </a:lnTo>
                  <a:lnTo>
                    <a:pt x="16" y="90"/>
                  </a:lnTo>
                  <a:lnTo>
                    <a:pt x="14" y="86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5" y="75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7640"/>
            <p:cNvSpPr/>
            <p:nvPr/>
          </p:nvSpPr>
          <p:spPr bwMode="auto">
            <a:xfrm>
              <a:off x="5912494" y="2778536"/>
              <a:ext cx="75240" cy="292601"/>
            </a:xfrm>
            <a:custGeom>
              <a:gdLst>
                <a:gd fmla="*/ 5 w 9" name="T0"/>
                <a:gd fmla="*/ 0 h 35" name="T1"/>
                <a:gd fmla="*/ 8 w 9" name="T2"/>
                <a:gd fmla="*/ 11 h 35" name="T3"/>
                <a:gd fmla="*/ 9 w 9" name="T4"/>
                <a:gd fmla="*/ 21 h 35" name="T5"/>
                <a:gd fmla="*/ 9 w 9" name="T6"/>
                <a:gd fmla="*/ 28 h 35" name="T7"/>
                <a:gd fmla="*/ 8 w 9" name="T8"/>
                <a:gd fmla="*/ 33 h 35" name="T9"/>
                <a:gd fmla="*/ 7 w 9" name="T10"/>
                <a:gd fmla="*/ 35 h 35" name="T11"/>
                <a:gd fmla="*/ 3 w 9" name="T12"/>
                <a:gd fmla="*/ 27 h 35" name="T13"/>
                <a:gd fmla="*/ 0 w 9" name="T14"/>
                <a:gd fmla="*/ 17 h 35" name="T15"/>
                <a:gd fmla="*/ 1 w 9" name="T16"/>
                <a:gd fmla="*/ 7 h 35" name="T17"/>
                <a:gd fmla="*/ 5 w 9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9">
                  <a:moveTo>
                    <a:pt x="5" y="0"/>
                  </a:moveTo>
                  <a:lnTo>
                    <a:pt x="8" y="1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1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7641"/>
            <p:cNvSpPr/>
            <p:nvPr/>
          </p:nvSpPr>
          <p:spPr bwMode="auto">
            <a:xfrm>
              <a:off x="5979374" y="2636416"/>
              <a:ext cx="41800" cy="284241"/>
            </a:xfrm>
            <a:custGeom>
              <a:gdLst>
                <a:gd fmla="*/ 4 w 5" name="T0"/>
                <a:gd fmla="*/ 0 h 34" name="T1"/>
                <a:gd fmla="*/ 5 w 5" name="T2"/>
                <a:gd fmla="*/ 4 h 34" name="T3"/>
                <a:gd fmla="*/ 5 w 5" name="T4"/>
                <a:gd fmla="*/ 8 h 34" name="T5"/>
                <a:gd fmla="*/ 5 w 5" name="T6"/>
                <a:gd fmla="*/ 12 h 34" name="T7"/>
                <a:gd fmla="*/ 4 w 5" name="T8"/>
                <a:gd fmla="*/ 15 h 34" name="T9"/>
                <a:gd fmla="*/ 4 w 5" name="T10"/>
                <a:gd fmla="*/ 19 h 34" name="T11"/>
                <a:gd fmla="*/ 4 w 5" name="T12"/>
                <a:gd fmla="*/ 21 h 34" name="T13"/>
                <a:gd fmla="*/ 5 w 5" name="T14"/>
                <a:gd fmla="*/ 24 h 34" name="T15"/>
                <a:gd fmla="*/ 5 w 5" name="T16"/>
                <a:gd fmla="*/ 26 h 34" name="T17"/>
                <a:gd fmla="*/ 5 w 5" name="T18"/>
                <a:gd fmla="*/ 30 h 34" name="T19"/>
                <a:gd fmla="*/ 5 w 5" name="T20"/>
                <a:gd fmla="*/ 33 h 34" name="T21"/>
                <a:gd fmla="*/ 4 w 5" name="T22"/>
                <a:gd fmla="*/ 34 h 34" name="T23"/>
                <a:gd fmla="*/ 0 w 5" name="T24"/>
                <a:gd fmla="*/ 24 h 34" name="T25"/>
                <a:gd fmla="*/ 0 w 5" name="T26"/>
                <a:gd fmla="*/ 12 h 34" name="T27"/>
                <a:gd fmla="*/ 4 w 5" name="T28"/>
                <a:gd fmla="*/ 0 h 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4" w="5">
                  <a:moveTo>
                    <a:pt x="4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7642"/>
            <p:cNvSpPr/>
            <p:nvPr/>
          </p:nvSpPr>
          <p:spPr bwMode="auto">
            <a:xfrm>
              <a:off x="5987734" y="2837056"/>
              <a:ext cx="175561" cy="242441"/>
            </a:xfrm>
            <a:custGeom>
              <a:gdLst>
                <a:gd fmla="*/ 19 w 21" name="T0"/>
                <a:gd fmla="*/ 0 h 29" name="T1"/>
                <a:gd fmla="*/ 21 w 21" name="T2"/>
                <a:gd fmla="*/ 4 h 29" name="T3"/>
                <a:gd fmla="*/ 21 w 21" name="T4"/>
                <a:gd fmla="*/ 6 h 29" name="T5"/>
                <a:gd fmla="*/ 20 w 21" name="T6"/>
                <a:gd fmla="*/ 9 h 29" name="T7"/>
                <a:gd fmla="*/ 19 w 21" name="T8"/>
                <a:gd fmla="*/ 12 h 29" name="T9"/>
                <a:gd fmla="*/ 15 w 21" name="T10"/>
                <a:gd fmla="*/ 16 h 29" name="T11"/>
                <a:gd fmla="*/ 11 w 21" name="T12"/>
                <a:gd fmla="*/ 18 h 29" name="T13"/>
                <a:gd fmla="*/ 8 w 21" name="T14"/>
                <a:gd fmla="*/ 20 h 29" name="T15"/>
                <a:gd fmla="*/ 6 w 21" name="T16"/>
                <a:gd fmla="*/ 22 h 29" name="T17"/>
                <a:gd fmla="*/ 3 w 21" name="T18"/>
                <a:gd fmla="*/ 24 h 29" name="T19"/>
                <a:gd fmla="*/ 2 w 21" name="T20"/>
                <a:gd fmla="*/ 25 h 29" name="T21"/>
                <a:gd fmla="*/ 0 w 21" name="T22"/>
                <a:gd fmla="*/ 29 h 29" name="T23"/>
                <a:gd fmla="*/ 0 w 21" name="T24"/>
                <a:gd fmla="*/ 29 h 29" name="T25"/>
                <a:gd fmla="*/ 0 w 21" name="T26"/>
                <a:gd fmla="*/ 28 h 29" name="T27"/>
                <a:gd fmla="*/ 0 w 21" name="T28"/>
                <a:gd fmla="*/ 26 h 29" name="T29"/>
                <a:gd fmla="*/ 2 w 21" name="T30"/>
                <a:gd fmla="*/ 24 h 29" name="T31"/>
                <a:gd fmla="*/ 2 w 21" name="T32"/>
                <a:gd fmla="*/ 20 h 29" name="T33"/>
                <a:gd fmla="*/ 3 w 21" name="T34"/>
                <a:gd fmla="*/ 17 h 29" name="T35"/>
                <a:gd fmla="*/ 6 w 21" name="T36"/>
                <a:gd fmla="*/ 14 h 29" name="T37"/>
                <a:gd fmla="*/ 8 w 21" name="T38"/>
                <a:gd fmla="*/ 12 h 29" name="T39"/>
                <a:gd fmla="*/ 11 w 21" name="T40"/>
                <a:gd fmla="*/ 9 h 29" name="T41"/>
                <a:gd fmla="*/ 13 w 21" name="T42"/>
                <a:gd fmla="*/ 8 h 29" name="T43"/>
                <a:gd fmla="*/ 16 w 21" name="T44"/>
                <a:gd fmla="*/ 6 h 29" name="T45"/>
                <a:gd fmla="*/ 19 w 21" name="T46"/>
                <a:gd fmla="*/ 5 h 29" name="T47"/>
                <a:gd fmla="*/ 20 w 21" name="T48"/>
                <a:gd fmla="*/ 2 h 29" name="T49"/>
                <a:gd fmla="*/ 19 w 21" name="T50"/>
                <a:gd fmla="*/ 0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21">
                  <a:moveTo>
                    <a:pt x="19" y="0"/>
                  </a:moveTo>
                  <a:lnTo>
                    <a:pt x="21" y="4"/>
                  </a:lnTo>
                  <a:lnTo>
                    <a:pt x="21" y="6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7643"/>
            <p:cNvSpPr/>
            <p:nvPr/>
          </p:nvSpPr>
          <p:spPr bwMode="auto">
            <a:xfrm>
              <a:off x="6021174" y="2602976"/>
              <a:ext cx="108680" cy="334401"/>
            </a:xfrm>
            <a:custGeom>
              <a:gdLst>
                <a:gd fmla="*/ 0 w 13" name="T0"/>
                <a:gd fmla="*/ 0 h 40" name="T1"/>
                <a:gd fmla="*/ 3 w 13" name="T2"/>
                <a:gd fmla="*/ 4 h 40" name="T3"/>
                <a:gd fmla="*/ 7 w 13" name="T4"/>
                <a:gd fmla="*/ 9 h 40" name="T5"/>
                <a:gd fmla="*/ 11 w 13" name="T6"/>
                <a:gd fmla="*/ 15 h 40" name="T7"/>
                <a:gd fmla="*/ 13 w 13" name="T8"/>
                <a:gd fmla="*/ 17 h 40" name="T9"/>
                <a:gd fmla="*/ 13 w 13" name="T10"/>
                <a:gd fmla="*/ 21 h 40" name="T11"/>
                <a:gd fmla="*/ 13 w 13" name="T12"/>
                <a:gd fmla="*/ 24 h 40" name="T13"/>
                <a:gd fmla="*/ 13 w 13" name="T14"/>
                <a:gd fmla="*/ 27 h 40" name="T15"/>
                <a:gd fmla="*/ 11 w 13" name="T16"/>
                <a:gd fmla="*/ 30 h 40" name="T17"/>
                <a:gd fmla="*/ 7 w 13" name="T18"/>
                <a:gd fmla="*/ 33 h 40" name="T19"/>
                <a:gd fmla="*/ 4 w 13" name="T20"/>
                <a:gd fmla="*/ 37 h 40" name="T21"/>
                <a:gd fmla="*/ 0 w 13" name="T22"/>
                <a:gd fmla="*/ 40 h 40" name="T23"/>
                <a:gd fmla="*/ 2 w 13" name="T24"/>
                <a:gd fmla="*/ 37 h 40" name="T25"/>
                <a:gd fmla="*/ 3 w 13" name="T26"/>
                <a:gd fmla="*/ 32 h 40" name="T27"/>
                <a:gd fmla="*/ 4 w 13" name="T28"/>
                <a:gd fmla="*/ 27 h 40" name="T29"/>
                <a:gd fmla="*/ 6 w 13" name="T30"/>
                <a:gd fmla="*/ 23 h 40" name="T31"/>
                <a:gd fmla="*/ 4 w 13" name="T32"/>
                <a:gd fmla="*/ 15 h 40" name="T33"/>
                <a:gd fmla="*/ 3 w 13" name="T34"/>
                <a:gd fmla="*/ 7 h 40" name="T35"/>
                <a:gd fmla="*/ 0 w 13" name="T36"/>
                <a:gd fmla="*/ 0 h 4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0" w="13">
                  <a:moveTo>
                    <a:pt x="0" y="0"/>
                  </a:moveTo>
                  <a:lnTo>
                    <a:pt x="3" y="4"/>
                  </a:lnTo>
                  <a:lnTo>
                    <a:pt x="7" y="9"/>
                  </a:lnTo>
                  <a:lnTo>
                    <a:pt x="11" y="15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2"/>
                  </a:lnTo>
                  <a:lnTo>
                    <a:pt x="4" y="27"/>
                  </a:lnTo>
                  <a:lnTo>
                    <a:pt x="6" y="23"/>
                  </a:lnTo>
                  <a:lnTo>
                    <a:pt x="4" y="15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7644"/>
            <p:cNvSpPr/>
            <p:nvPr/>
          </p:nvSpPr>
          <p:spPr bwMode="auto">
            <a:xfrm>
              <a:off x="5845614" y="2887217"/>
              <a:ext cx="108680" cy="392921"/>
            </a:xfrm>
            <a:custGeom>
              <a:gdLst>
                <a:gd fmla="*/ 5 w 13" name="T0"/>
                <a:gd fmla="*/ 0 h 47" name="T1"/>
                <a:gd fmla="*/ 5 w 13" name="T2"/>
                <a:gd fmla="*/ 3 h 47" name="T3"/>
                <a:gd fmla="*/ 7 w 13" name="T4"/>
                <a:gd fmla="*/ 7 h 47" name="T5"/>
                <a:gd fmla="*/ 8 w 13" name="T6"/>
                <a:gd fmla="*/ 11 h 47" name="T7"/>
                <a:gd fmla="*/ 11 w 13" name="T8"/>
                <a:gd fmla="*/ 15 h 47" name="T9"/>
                <a:gd fmla="*/ 11 w 13" name="T10"/>
                <a:gd fmla="*/ 19 h 47" name="T11"/>
                <a:gd fmla="*/ 12 w 13" name="T12"/>
                <a:gd fmla="*/ 23 h 47" name="T13"/>
                <a:gd fmla="*/ 13 w 13" name="T14"/>
                <a:gd fmla="*/ 27 h 47" name="T15"/>
                <a:gd fmla="*/ 12 w 13" name="T16"/>
                <a:gd fmla="*/ 32 h 47" name="T17"/>
                <a:gd fmla="*/ 12 w 13" name="T18"/>
                <a:gd fmla="*/ 36 h 47" name="T19"/>
                <a:gd fmla="*/ 12 w 13" name="T20"/>
                <a:gd fmla="*/ 42 h 47" name="T21"/>
                <a:gd fmla="*/ 13 w 13" name="T22"/>
                <a:gd fmla="*/ 47 h 47" name="T23"/>
                <a:gd fmla="*/ 13 w 13" name="T24"/>
                <a:gd fmla="*/ 47 h 47" name="T25"/>
                <a:gd fmla="*/ 8 w 13" name="T26"/>
                <a:gd fmla="*/ 40 h 47" name="T27"/>
                <a:gd fmla="*/ 4 w 13" name="T28"/>
                <a:gd fmla="*/ 31 h 47" name="T29"/>
                <a:gd fmla="*/ 1 w 13" name="T30"/>
                <a:gd fmla="*/ 24 h 47" name="T31"/>
                <a:gd fmla="*/ 1 w 13" name="T32"/>
                <a:gd fmla="*/ 18 h 47" name="T33"/>
                <a:gd fmla="*/ 0 w 13" name="T34"/>
                <a:gd fmla="*/ 11 h 47" name="T35"/>
                <a:gd fmla="*/ 1 w 13" name="T36"/>
                <a:gd fmla="*/ 4 h 47" name="T37"/>
                <a:gd fmla="*/ 5 w 13" name="T38"/>
                <a:gd fmla="*/ 0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3">
                  <a:moveTo>
                    <a:pt x="5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0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7645"/>
            <p:cNvSpPr/>
            <p:nvPr/>
          </p:nvSpPr>
          <p:spPr bwMode="auto">
            <a:xfrm>
              <a:off x="5971014" y="2937377"/>
              <a:ext cx="183921" cy="342761"/>
            </a:xfrm>
            <a:custGeom>
              <a:gdLst>
                <a:gd fmla="*/ 22 w 22" name="T0"/>
                <a:gd fmla="*/ 0 h 41" name="T1"/>
                <a:gd fmla="*/ 19 w 22" name="T2"/>
                <a:gd fmla="*/ 12 h 41" name="T3"/>
                <a:gd fmla="*/ 13 w 22" name="T4"/>
                <a:gd fmla="*/ 22 h 41" name="T5"/>
                <a:gd fmla="*/ 6 w 22" name="T6"/>
                <a:gd fmla="*/ 32 h 41" name="T7"/>
                <a:gd fmla="*/ 1 w 22" name="T8"/>
                <a:gd fmla="*/ 41 h 41" name="T9"/>
                <a:gd fmla="*/ 1 w 22" name="T10"/>
                <a:gd fmla="*/ 41 h 41" name="T11"/>
                <a:gd fmla="*/ 0 w 22" name="T12"/>
                <a:gd fmla="*/ 36 h 41" name="T13"/>
                <a:gd fmla="*/ 0 w 22" name="T14"/>
                <a:gd fmla="*/ 32 h 41" name="T15"/>
                <a:gd fmla="*/ 0 w 22" name="T16"/>
                <a:gd fmla="*/ 26 h 41" name="T17"/>
                <a:gd fmla="*/ 1 w 22" name="T18"/>
                <a:gd fmla="*/ 22 h 41" name="T19"/>
                <a:gd fmla="*/ 5 w 22" name="T20"/>
                <a:gd fmla="*/ 16 h 41" name="T21"/>
                <a:gd fmla="*/ 12 w 22" name="T22"/>
                <a:gd fmla="*/ 10 h 41" name="T23"/>
                <a:gd fmla="*/ 17 w 22" name="T24"/>
                <a:gd fmla="*/ 6 h 41" name="T25"/>
                <a:gd fmla="*/ 22 w 22" name="T26"/>
                <a:gd fmla="*/ 0 h 4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1" w="22">
                  <a:moveTo>
                    <a:pt x="22" y="0"/>
                  </a:moveTo>
                  <a:lnTo>
                    <a:pt x="19" y="12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7646"/>
            <p:cNvSpPr/>
            <p:nvPr/>
          </p:nvSpPr>
          <p:spPr bwMode="auto">
            <a:xfrm>
              <a:off x="5469413" y="3455699"/>
              <a:ext cx="409641" cy="409641"/>
            </a:xfrm>
            <a:custGeom>
              <a:gdLst>
                <a:gd fmla="*/ 29 w 49" name="T0"/>
                <a:gd fmla="*/ 0 h 49" name="T1"/>
                <a:gd fmla="*/ 33 w 49" name="T2"/>
                <a:gd fmla="*/ 2 h 49" name="T3"/>
                <a:gd fmla="*/ 37 w 49" name="T4"/>
                <a:gd fmla="*/ 2 h 49" name="T5"/>
                <a:gd fmla="*/ 41 w 49" name="T6"/>
                <a:gd fmla="*/ 3 h 49" name="T7"/>
                <a:gd fmla="*/ 45 w 49" name="T8"/>
                <a:gd fmla="*/ 3 h 49" name="T9"/>
                <a:gd fmla="*/ 49 w 49" name="T10"/>
                <a:gd fmla="*/ 2 h 49" name="T11"/>
                <a:gd fmla="*/ 48 w 49" name="T12"/>
                <a:gd fmla="*/ 3 h 49" name="T13"/>
                <a:gd fmla="*/ 46 w 49" name="T14"/>
                <a:gd fmla="*/ 6 h 49" name="T15"/>
                <a:gd fmla="*/ 45 w 49" name="T16"/>
                <a:gd fmla="*/ 7 h 49" name="T17"/>
                <a:gd fmla="*/ 42 w 49" name="T18"/>
                <a:gd fmla="*/ 8 h 49" name="T19"/>
                <a:gd fmla="*/ 41 w 49" name="T20"/>
                <a:gd fmla="*/ 13 h 49" name="T21"/>
                <a:gd fmla="*/ 40 w 49" name="T22"/>
                <a:gd fmla="*/ 19 h 49" name="T23"/>
                <a:gd fmla="*/ 40 w 49" name="T24"/>
                <a:gd fmla="*/ 21 h 49" name="T25"/>
                <a:gd fmla="*/ 38 w 49" name="T26"/>
                <a:gd fmla="*/ 25 h 49" name="T27"/>
                <a:gd fmla="*/ 37 w 49" name="T28"/>
                <a:gd fmla="*/ 29 h 49" name="T29"/>
                <a:gd fmla="*/ 34 w 49" name="T30"/>
                <a:gd fmla="*/ 33 h 49" name="T31"/>
                <a:gd fmla="*/ 32 w 49" name="T32"/>
                <a:gd fmla="*/ 35 h 49" name="T33"/>
                <a:gd fmla="*/ 29 w 49" name="T34"/>
                <a:gd fmla="*/ 36 h 49" name="T35"/>
                <a:gd fmla="*/ 26 w 49" name="T36"/>
                <a:gd fmla="*/ 36 h 49" name="T37"/>
                <a:gd fmla="*/ 22 w 49" name="T38"/>
                <a:gd fmla="*/ 36 h 49" name="T39"/>
                <a:gd fmla="*/ 20 w 49" name="T40"/>
                <a:gd fmla="*/ 37 h 49" name="T41"/>
                <a:gd fmla="*/ 18 w 49" name="T42"/>
                <a:gd fmla="*/ 37 h 49" name="T43"/>
                <a:gd fmla="*/ 17 w 49" name="T44"/>
                <a:gd fmla="*/ 39 h 49" name="T45"/>
                <a:gd fmla="*/ 14 w 49" name="T46"/>
                <a:gd fmla="*/ 41 h 49" name="T47"/>
                <a:gd fmla="*/ 10 w 49" name="T48"/>
                <a:gd fmla="*/ 44 h 49" name="T49"/>
                <a:gd fmla="*/ 5 w 49" name="T50"/>
                <a:gd fmla="*/ 47 h 49" name="T51"/>
                <a:gd fmla="*/ 0 w 49" name="T52"/>
                <a:gd fmla="*/ 49 h 49" name="T53"/>
                <a:gd fmla="*/ 0 w 49" name="T54"/>
                <a:gd fmla="*/ 49 h 49" name="T55"/>
                <a:gd fmla="*/ 1 w 49" name="T56"/>
                <a:gd fmla="*/ 48 h 49" name="T57"/>
                <a:gd fmla="*/ 2 w 49" name="T58"/>
                <a:gd fmla="*/ 45 h 49" name="T59"/>
                <a:gd fmla="*/ 4 w 49" name="T60"/>
                <a:gd fmla="*/ 43 h 49" name="T61"/>
                <a:gd fmla="*/ 4 w 49" name="T62"/>
                <a:gd fmla="*/ 40 h 49" name="T63"/>
                <a:gd fmla="*/ 4 w 49" name="T64"/>
                <a:gd fmla="*/ 39 h 49" name="T65"/>
                <a:gd fmla="*/ 2 w 49" name="T66"/>
                <a:gd fmla="*/ 36 h 49" name="T67"/>
                <a:gd fmla="*/ 2 w 49" name="T68"/>
                <a:gd fmla="*/ 33 h 49" name="T69"/>
                <a:gd fmla="*/ 2 w 49" name="T70"/>
                <a:gd fmla="*/ 29 h 49" name="T71"/>
                <a:gd fmla="*/ 5 w 49" name="T72"/>
                <a:gd fmla="*/ 27 h 49" name="T73"/>
                <a:gd fmla="*/ 6 w 49" name="T74"/>
                <a:gd fmla="*/ 24 h 49" name="T75"/>
                <a:gd fmla="*/ 9 w 49" name="T76"/>
                <a:gd fmla="*/ 21 h 49" name="T77"/>
                <a:gd fmla="*/ 9 w 49" name="T78"/>
                <a:gd fmla="*/ 19 h 49" name="T79"/>
                <a:gd fmla="*/ 10 w 49" name="T80"/>
                <a:gd fmla="*/ 16 h 49" name="T81"/>
                <a:gd fmla="*/ 10 w 49" name="T82"/>
                <a:gd fmla="*/ 13 h 49" name="T83"/>
                <a:gd fmla="*/ 12 w 49" name="T84"/>
                <a:gd fmla="*/ 9 h 49" name="T85"/>
                <a:gd fmla="*/ 16 w 49" name="T86"/>
                <a:gd fmla="*/ 6 h 49" name="T87"/>
                <a:gd fmla="*/ 20 w 49" name="T88"/>
                <a:gd fmla="*/ 3 h 49" name="T89"/>
                <a:gd fmla="*/ 24 w 49" name="T90"/>
                <a:gd fmla="*/ 0 h 49" name="T91"/>
                <a:gd fmla="*/ 29 w 49" name="T92"/>
                <a:gd fmla="*/ 0 h 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49" w="49">
                  <a:moveTo>
                    <a:pt x="29" y="0"/>
                  </a:moveTo>
                  <a:lnTo>
                    <a:pt x="33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48" y="3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13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8" y="25"/>
                  </a:lnTo>
                  <a:lnTo>
                    <a:pt x="37" y="29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4" y="41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7647"/>
            <p:cNvSpPr/>
            <p:nvPr/>
          </p:nvSpPr>
          <p:spPr bwMode="auto">
            <a:xfrm>
              <a:off x="5636613" y="3505859"/>
              <a:ext cx="200641" cy="250801"/>
            </a:xfrm>
            <a:custGeom>
              <a:gdLst>
                <a:gd fmla="*/ 24 w 24" name="T0"/>
                <a:gd fmla="*/ 0 h 30" name="T1"/>
                <a:gd fmla="*/ 21 w 24" name="T2"/>
                <a:gd fmla="*/ 2 h 30" name="T3"/>
                <a:gd fmla="*/ 20 w 24" name="T4"/>
                <a:gd fmla="*/ 5 h 30" name="T5"/>
                <a:gd fmla="*/ 18 w 24" name="T6"/>
                <a:gd fmla="*/ 7 h 30" name="T7"/>
                <a:gd fmla="*/ 18 w 24" name="T8"/>
                <a:gd fmla="*/ 11 h 30" name="T9"/>
                <a:gd fmla="*/ 17 w 24" name="T10"/>
                <a:gd fmla="*/ 14 h 30" name="T11"/>
                <a:gd fmla="*/ 17 w 24" name="T12"/>
                <a:gd fmla="*/ 17 h 30" name="T13"/>
                <a:gd fmla="*/ 16 w 24" name="T14"/>
                <a:gd fmla="*/ 21 h 30" name="T15"/>
                <a:gd fmla="*/ 14 w 24" name="T16"/>
                <a:gd fmla="*/ 23 h 30" name="T17"/>
                <a:gd fmla="*/ 12 w 24" name="T18"/>
                <a:gd fmla="*/ 26 h 30" name="T19"/>
                <a:gd fmla="*/ 9 w 24" name="T20"/>
                <a:gd fmla="*/ 27 h 30" name="T21"/>
                <a:gd fmla="*/ 6 w 24" name="T22"/>
                <a:gd fmla="*/ 29 h 30" name="T23"/>
                <a:gd fmla="*/ 4 w 24" name="T24"/>
                <a:gd fmla="*/ 29 h 30" name="T25"/>
                <a:gd fmla="*/ 1 w 24" name="T26"/>
                <a:gd fmla="*/ 29 h 30" name="T27"/>
                <a:gd fmla="*/ 0 w 24" name="T28"/>
                <a:gd fmla="*/ 30 h 30" name="T29"/>
                <a:gd fmla="*/ 1 w 24" name="T30"/>
                <a:gd fmla="*/ 27 h 30" name="T31"/>
                <a:gd fmla="*/ 2 w 24" name="T32"/>
                <a:gd fmla="*/ 23 h 30" name="T33"/>
                <a:gd fmla="*/ 4 w 24" name="T34"/>
                <a:gd fmla="*/ 21 h 30" name="T35"/>
                <a:gd fmla="*/ 5 w 24" name="T36"/>
                <a:gd fmla="*/ 17 h 30" name="T37"/>
                <a:gd fmla="*/ 6 w 24" name="T38"/>
                <a:gd fmla="*/ 14 h 30" name="T39"/>
                <a:gd fmla="*/ 8 w 24" name="T40"/>
                <a:gd fmla="*/ 10 h 30" name="T41"/>
                <a:gd fmla="*/ 12 w 24" name="T42"/>
                <a:gd fmla="*/ 6 h 30" name="T43"/>
                <a:gd fmla="*/ 16 w 24" name="T44"/>
                <a:gd fmla="*/ 3 h 30" name="T45"/>
                <a:gd fmla="*/ 20 w 24" name="T46"/>
                <a:gd fmla="*/ 1 h 30" name="T47"/>
                <a:gd fmla="*/ 24 w 24" name="T48"/>
                <a:gd fmla="*/ 0 h 3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30" w="24">
                  <a:moveTo>
                    <a:pt x="24" y="0"/>
                  </a:moveTo>
                  <a:lnTo>
                    <a:pt x="21" y="2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Rectangle 7648"/>
            <p:cNvSpPr>
              <a:spLocks noChangeArrowheads="1"/>
            </p:cNvSpPr>
            <p:nvPr/>
          </p:nvSpPr>
          <p:spPr bwMode="auto">
            <a:xfrm>
              <a:off x="5837254" y="3505859"/>
              <a:ext cx="8360" cy="8360"/>
            </a:xfrm>
            <a:prstGeom prst="rect">
              <a:avLst/>
            </a:pr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7649"/>
            <p:cNvSpPr/>
            <p:nvPr/>
          </p:nvSpPr>
          <p:spPr bwMode="auto">
            <a:xfrm>
              <a:off x="5536293" y="3647979"/>
              <a:ext cx="133760" cy="175561"/>
            </a:xfrm>
            <a:custGeom>
              <a:gdLst>
                <a:gd fmla="*/ 16 w 16" name="T0"/>
                <a:gd fmla="*/ 0 h 21" name="T1"/>
                <a:gd fmla="*/ 14 w 16" name="T2"/>
                <a:gd fmla="*/ 4 h 21" name="T3"/>
                <a:gd fmla="*/ 13 w 16" name="T4"/>
                <a:gd fmla="*/ 9 h 21" name="T5"/>
                <a:gd fmla="*/ 10 w 16" name="T6"/>
                <a:gd fmla="*/ 13 h 21" name="T7"/>
                <a:gd fmla="*/ 8 w 16" name="T8"/>
                <a:gd fmla="*/ 16 h 21" name="T9"/>
                <a:gd fmla="*/ 5 w 16" name="T10"/>
                <a:gd fmla="*/ 18 h 21" name="T11"/>
                <a:gd fmla="*/ 0 w 16" name="T12"/>
                <a:gd fmla="*/ 21 h 21" name="T13"/>
                <a:gd fmla="*/ 2 w 16" name="T14"/>
                <a:gd fmla="*/ 17 h 21" name="T15"/>
                <a:gd fmla="*/ 5 w 16" name="T16"/>
                <a:gd fmla="*/ 13 h 21" name="T17"/>
                <a:gd fmla="*/ 8 w 16" name="T18"/>
                <a:gd fmla="*/ 9 h 21" name="T19"/>
                <a:gd fmla="*/ 12 w 16" name="T20"/>
                <a:gd fmla="*/ 4 h 21" name="T21"/>
                <a:gd fmla="*/ 16 w 16" name="T22"/>
                <a:gd fmla="*/ 0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16">
                  <a:moveTo>
                    <a:pt x="16" y="0"/>
                  </a:moveTo>
                  <a:lnTo>
                    <a:pt x="14" y="4"/>
                  </a:lnTo>
                  <a:lnTo>
                    <a:pt x="13" y="9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7650"/>
            <p:cNvSpPr/>
            <p:nvPr/>
          </p:nvSpPr>
          <p:spPr bwMode="auto">
            <a:xfrm>
              <a:off x="5502853" y="3664699"/>
              <a:ext cx="117040" cy="158841"/>
            </a:xfrm>
            <a:custGeom>
              <a:gdLst>
                <a:gd fmla="*/ 14 w 14" name="T0"/>
                <a:gd fmla="*/ 0 h 19" name="T1"/>
                <a:gd fmla="*/ 14 w 14" name="T2"/>
                <a:gd fmla="*/ 0 h 19" name="T3"/>
                <a:gd fmla="*/ 10 w 14" name="T4"/>
                <a:gd fmla="*/ 4 h 19" name="T5"/>
                <a:gd fmla="*/ 8 w 14" name="T6"/>
                <a:gd fmla="*/ 8 h 19" name="T7"/>
                <a:gd fmla="*/ 5 w 14" name="T8"/>
                <a:gd fmla="*/ 12 h 19" name="T9"/>
                <a:gd fmla="*/ 2 w 14" name="T10"/>
                <a:gd fmla="*/ 16 h 19" name="T11"/>
                <a:gd fmla="*/ 0 w 14" name="T12"/>
                <a:gd fmla="*/ 19 h 19" name="T13"/>
                <a:gd fmla="*/ 1 w 14" name="T14"/>
                <a:gd fmla="*/ 15 h 19" name="T15"/>
                <a:gd fmla="*/ 4 w 14" name="T16"/>
                <a:gd fmla="*/ 10 h 19" name="T17"/>
                <a:gd fmla="*/ 8 w 14" name="T18"/>
                <a:gd fmla="*/ 6 h 19" name="T19"/>
                <a:gd fmla="*/ 10 w 14" name="T20"/>
                <a:gd fmla="*/ 2 h 19" name="T21"/>
                <a:gd fmla="*/ 14 w 14" name="T22"/>
                <a:gd fmla="*/ 0 h 1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9" w="14">
                  <a:moveTo>
                    <a:pt x="14" y="0"/>
                  </a:moveTo>
                  <a:lnTo>
                    <a:pt x="14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7651"/>
            <p:cNvSpPr/>
            <p:nvPr/>
          </p:nvSpPr>
          <p:spPr bwMode="auto">
            <a:xfrm>
              <a:off x="5502853" y="3597819"/>
              <a:ext cx="167201" cy="167201"/>
            </a:xfrm>
            <a:custGeom>
              <a:gdLst>
                <a:gd fmla="*/ 20 w 20" name="T0"/>
                <a:gd fmla="*/ 0 h 20" name="T1"/>
                <a:gd fmla="*/ 17 w 20" name="T2"/>
                <a:gd fmla="*/ 3 h 20" name="T3"/>
                <a:gd fmla="*/ 13 w 20" name="T4"/>
                <a:gd fmla="*/ 6 h 20" name="T5"/>
                <a:gd fmla="*/ 10 w 20" name="T6"/>
                <a:gd fmla="*/ 8 h 20" name="T7"/>
                <a:gd fmla="*/ 8 w 20" name="T8"/>
                <a:gd fmla="*/ 11 h 20" name="T9"/>
                <a:gd fmla="*/ 6 w 20" name="T10"/>
                <a:gd fmla="*/ 14 h 20" name="T11"/>
                <a:gd fmla="*/ 5 w 20" name="T12"/>
                <a:gd fmla="*/ 16 h 20" name="T13"/>
                <a:gd fmla="*/ 2 w 20" name="T14"/>
                <a:gd fmla="*/ 18 h 20" name="T15"/>
                <a:gd fmla="*/ 1 w 20" name="T16"/>
                <a:gd fmla="*/ 20 h 20" name="T17"/>
                <a:gd fmla="*/ 0 w 20" name="T18"/>
                <a:gd fmla="*/ 20 h 20" name="T19"/>
                <a:gd fmla="*/ 1 w 20" name="T20"/>
                <a:gd fmla="*/ 18 h 20" name="T21"/>
                <a:gd fmla="*/ 2 w 20" name="T22"/>
                <a:gd fmla="*/ 15 h 20" name="T23"/>
                <a:gd fmla="*/ 4 w 20" name="T24"/>
                <a:gd fmla="*/ 11 h 20" name="T25"/>
                <a:gd fmla="*/ 5 w 20" name="T26"/>
                <a:gd fmla="*/ 8 h 20" name="T27"/>
                <a:gd fmla="*/ 6 w 20" name="T28"/>
                <a:gd fmla="*/ 6 h 20" name="T29"/>
                <a:gd fmla="*/ 10 w 20" name="T30"/>
                <a:gd fmla="*/ 3 h 20" name="T31"/>
                <a:gd fmla="*/ 14 w 20" name="T32"/>
                <a:gd fmla="*/ 2 h 20" name="T33"/>
                <a:gd fmla="*/ 20 w 20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0">
                  <a:moveTo>
                    <a:pt x="20" y="0"/>
                  </a:moveTo>
                  <a:lnTo>
                    <a:pt x="17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7652"/>
            <p:cNvSpPr/>
            <p:nvPr/>
          </p:nvSpPr>
          <p:spPr bwMode="auto">
            <a:xfrm>
              <a:off x="5544653" y="3530939"/>
              <a:ext cx="192281" cy="117040"/>
            </a:xfrm>
            <a:custGeom>
              <a:gdLst>
                <a:gd fmla="*/ 23 w 23" name="T0"/>
                <a:gd fmla="*/ 0 h 14" name="T1"/>
                <a:gd fmla="*/ 16 w 23" name="T2"/>
                <a:gd fmla="*/ 6 h 14" name="T3"/>
                <a:gd fmla="*/ 11 w 23" name="T4"/>
                <a:gd fmla="*/ 8 h 14" name="T5"/>
                <a:gd fmla="*/ 4 w 23" name="T6"/>
                <a:gd fmla="*/ 11 h 14" name="T7"/>
                <a:gd fmla="*/ 0 w 23" name="T8"/>
                <a:gd fmla="*/ 14 h 14" name="T9"/>
                <a:gd fmla="*/ 0 w 23" name="T10"/>
                <a:gd fmla="*/ 14 h 14" name="T11"/>
                <a:gd fmla="*/ 1 w 23" name="T12"/>
                <a:gd fmla="*/ 11 h 14" name="T13"/>
                <a:gd fmla="*/ 3 w 23" name="T14"/>
                <a:gd fmla="*/ 8 h 14" name="T15"/>
                <a:gd fmla="*/ 4 w 23" name="T16"/>
                <a:gd fmla="*/ 7 h 14" name="T17"/>
                <a:gd fmla="*/ 7 w 23" name="T18"/>
                <a:gd fmla="*/ 6 h 14" name="T19"/>
                <a:gd fmla="*/ 8 w 23" name="T20"/>
                <a:gd fmla="*/ 4 h 14" name="T21"/>
                <a:gd fmla="*/ 12 w 23" name="T22"/>
                <a:gd fmla="*/ 3 h 14" name="T23"/>
                <a:gd fmla="*/ 16 w 23" name="T24"/>
                <a:gd fmla="*/ 3 h 14" name="T25"/>
                <a:gd fmla="*/ 20 w 23" name="T26"/>
                <a:gd fmla="*/ 2 h 14" name="T27"/>
                <a:gd fmla="*/ 23 w 23" name="T28"/>
                <a:gd fmla="*/ 0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23">
                  <a:moveTo>
                    <a:pt x="23" y="0"/>
                  </a:moveTo>
                  <a:lnTo>
                    <a:pt x="16" y="6"/>
                  </a:lnTo>
                  <a:lnTo>
                    <a:pt x="11" y="8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7653"/>
            <p:cNvSpPr/>
            <p:nvPr/>
          </p:nvSpPr>
          <p:spPr bwMode="auto">
            <a:xfrm>
              <a:off x="5569733" y="3472419"/>
              <a:ext cx="234081" cy="117040"/>
            </a:xfrm>
            <a:custGeom>
              <a:gdLst>
                <a:gd fmla="*/ 20 w 28" name="T0"/>
                <a:gd fmla="*/ 0 h 14" name="T1"/>
                <a:gd fmla="*/ 28 w 28" name="T2"/>
                <a:gd fmla="*/ 4 h 14" name="T3"/>
                <a:gd fmla="*/ 24 w 28" name="T4"/>
                <a:gd fmla="*/ 5 h 14" name="T5"/>
                <a:gd fmla="*/ 20 w 28" name="T6"/>
                <a:gd fmla="*/ 6 h 14" name="T7"/>
                <a:gd fmla="*/ 16 w 28" name="T8"/>
                <a:gd fmla="*/ 7 h 14" name="T9"/>
                <a:gd fmla="*/ 12 w 28" name="T10"/>
                <a:gd fmla="*/ 7 h 14" name="T11"/>
                <a:gd fmla="*/ 8 w 28" name="T12"/>
                <a:gd fmla="*/ 9 h 14" name="T13"/>
                <a:gd fmla="*/ 4 w 28" name="T14"/>
                <a:gd fmla="*/ 11 h 14" name="T15"/>
                <a:gd fmla="*/ 0 w 28" name="T16"/>
                <a:gd fmla="*/ 14 h 14" name="T17"/>
                <a:gd fmla="*/ 1 w 28" name="T18"/>
                <a:gd fmla="*/ 11 h 14" name="T19"/>
                <a:gd fmla="*/ 5 w 28" name="T20"/>
                <a:gd fmla="*/ 5 h 14" name="T21"/>
                <a:gd fmla="*/ 12 w 28" name="T22"/>
                <a:gd fmla="*/ 1 h 14" name="T23"/>
                <a:gd fmla="*/ 20 w 28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8">
                  <a:moveTo>
                    <a:pt x="20" y="0"/>
                  </a:moveTo>
                  <a:lnTo>
                    <a:pt x="28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8" y="9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7654"/>
            <p:cNvSpPr/>
            <p:nvPr/>
          </p:nvSpPr>
          <p:spPr bwMode="auto">
            <a:xfrm>
              <a:off x="5410892" y="3154738"/>
              <a:ext cx="459802" cy="284241"/>
            </a:xfrm>
            <a:custGeom>
              <a:gdLst>
                <a:gd fmla="*/ 3 w 55" name="T0"/>
                <a:gd fmla="*/ 0 h 34" name="T1"/>
                <a:gd fmla="*/ 5 w 55" name="T2"/>
                <a:gd fmla="*/ 0 h 34" name="T3"/>
                <a:gd fmla="*/ 8 w 55" name="T4"/>
                <a:gd fmla="*/ 2 h 34" name="T5"/>
                <a:gd fmla="*/ 11 w 55" name="T6"/>
                <a:gd fmla="*/ 3 h 34" name="T7"/>
                <a:gd fmla="*/ 13 w 55" name="T8"/>
                <a:gd fmla="*/ 4 h 34" name="T9"/>
                <a:gd fmla="*/ 20 w 55" name="T10"/>
                <a:gd fmla="*/ 4 h 34" name="T11"/>
                <a:gd fmla="*/ 25 w 55" name="T12"/>
                <a:gd fmla="*/ 4 h 34" name="T13"/>
                <a:gd fmla="*/ 31 w 55" name="T14"/>
                <a:gd fmla="*/ 6 h 34" name="T15"/>
                <a:gd fmla="*/ 40 w 55" name="T16"/>
                <a:gd fmla="*/ 10 h 34" name="T17"/>
                <a:gd fmla="*/ 45 w 55" name="T18"/>
                <a:gd fmla="*/ 16 h 34" name="T19"/>
                <a:gd fmla="*/ 49 w 55" name="T20"/>
                <a:gd fmla="*/ 24 h 34" name="T21"/>
                <a:gd fmla="*/ 55 w 55" name="T22"/>
                <a:gd fmla="*/ 31 h 34" name="T23"/>
                <a:gd fmla="*/ 55 w 55" name="T24"/>
                <a:gd fmla="*/ 31 h 34" name="T25"/>
                <a:gd fmla="*/ 55 w 55" name="T26"/>
                <a:gd fmla="*/ 31 h 34" name="T27"/>
                <a:gd fmla="*/ 53 w 55" name="T28"/>
                <a:gd fmla="*/ 31 h 34" name="T29"/>
                <a:gd fmla="*/ 47 w 55" name="T30"/>
                <a:gd fmla="*/ 34 h 34" name="T31"/>
                <a:gd fmla="*/ 39 w 55" name="T32"/>
                <a:gd fmla="*/ 32 h 34" name="T33"/>
                <a:gd fmla="*/ 29 w 55" name="T34"/>
                <a:gd fmla="*/ 30 h 34" name="T35"/>
                <a:gd fmla="*/ 24 w 55" name="T36"/>
                <a:gd fmla="*/ 26 h 34" name="T37"/>
                <a:gd fmla="*/ 20 w 55" name="T38"/>
                <a:gd fmla="*/ 23 h 34" name="T39"/>
                <a:gd fmla="*/ 17 w 55" name="T40"/>
                <a:gd fmla="*/ 19 h 34" name="T41"/>
                <a:gd fmla="*/ 16 w 55" name="T42"/>
                <a:gd fmla="*/ 15 h 34" name="T43"/>
                <a:gd fmla="*/ 13 w 55" name="T44"/>
                <a:gd fmla="*/ 11 h 34" name="T45"/>
                <a:gd fmla="*/ 11 w 55" name="T46"/>
                <a:gd fmla="*/ 7 h 34" name="T47"/>
                <a:gd fmla="*/ 7 w 55" name="T48"/>
                <a:gd fmla="*/ 4 h 34" name="T49"/>
                <a:gd fmla="*/ 4 w 55" name="T50"/>
                <a:gd fmla="*/ 2 h 34" name="T51"/>
                <a:gd fmla="*/ 0 w 55" name="T52"/>
                <a:gd fmla="*/ 0 h 34" name="T53"/>
                <a:gd fmla="*/ 3 w 55" name="T54"/>
                <a:gd fmla="*/ 0 h 3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4" w="55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40" y="10"/>
                  </a:lnTo>
                  <a:lnTo>
                    <a:pt x="45" y="16"/>
                  </a:lnTo>
                  <a:lnTo>
                    <a:pt x="49" y="24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47" y="34"/>
                  </a:lnTo>
                  <a:lnTo>
                    <a:pt x="39" y="32"/>
                  </a:lnTo>
                  <a:lnTo>
                    <a:pt x="29" y="30"/>
                  </a:lnTo>
                  <a:lnTo>
                    <a:pt x="24" y="26"/>
                  </a:lnTo>
                  <a:lnTo>
                    <a:pt x="20" y="23"/>
                  </a:lnTo>
                  <a:lnTo>
                    <a:pt x="17" y="19"/>
                  </a:lnTo>
                  <a:lnTo>
                    <a:pt x="16" y="15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7655"/>
            <p:cNvSpPr/>
            <p:nvPr/>
          </p:nvSpPr>
          <p:spPr bwMode="auto">
            <a:xfrm>
              <a:off x="5653333" y="3213258"/>
              <a:ext cx="183921" cy="167201"/>
            </a:xfrm>
            <a:custGeom>
              <a:gdLst>
                <a:gd fmla="*/ 0 w 22" name="T0"/>
                <a:gd fmla="*/ 0 h 20" name="T1"/>
                <a:gd fmla="*/ 4 w 22" name="T2"/>
                <a:gd fmla="*/ 0 h 20" name="T3"/>
                <a:gd fmla="*/ 8 w 22" name="T4"/>
                <a:gd fmla="*/ 1 h 20" name="T5"/>
                <a:gd fmla="*/ 11 w 22" name="T6"/>
                <a:gd fmla="*/ 4 h 20" name="T7"/>
                <a:gd fmla="*/ 12 w 22" name="T8"/>
                <a:gd fmla="*/ 7 h 20" name="T9"/>
                <a:gd fmla="*/ 15 w 22" name="T10"/>
                <a:gd fmla="*/ 9 h 20" name="T11"/>
                <a:gd fmla="*/ 16 w 22" name="T12"/>
                <a:gd fmla="*/ 12 h 20" name="T13"/>
                <a:gd fmla="*/ 18 w 22" name="T14"/>
                <a:gd fmla="*/ 16 h 20" name="T15"/>
                <a:gd fmla="*/ 19 w 22" name="T16"/>
                <a:gd fmla="*/ 19 h 20" name="T17"/>
                <a:gd fmla="*/ 22 w 22" name="T18"/>
                <a:gd fmla="*/ 20 h 20" name="T19"/>
                <a:gd fmla="*/ 18 w 22" name="T20"/>
                <a:gd fmla="*/ 19 h 20" name="T21"/>
                <a:gd fmla="*/ 14 w 22" name="T22"/>
                <a:gd fmla="*/ 16 h 20" name="T23"/>
                <a:gd fmla="*/ 11 w 22" name="T24"/>
                <a:gd fmla="*/ 13 h 20" name="T25"/>
                <a:gd fmla="*/ 8 w 22" name="T26"/>
                <a:gd fmla="*/ 11 h 20" name="T27"/>
                <a:gd fmla="*/ 7 w 22" name="T28"/>
                <a:gd fmla="*/ 7 h 20" name="T29"/>
                <a:gd fmla="*/ 6 w 22" name="T30"/>
                <a:gd fmla="*/ 4 h 20" name="T31"/>
                <a:gd fmla="*/ 3 w 22" name="T32"/>
                <a:gd fmla="*/ 1 h 20" name="T33"/>
                <a:gd fmla="*/ 0 w 22" name="T34"/>
                <a:gd fmla="*/ 0 h 2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" w="22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8" y="11"/>
                  </a:lnTo>
                  <a:lnTo>
                    <a:pt x="7" y="7"/>
                  </a:lnTo>
                  <a:lnTo>
                    <a:pt x="6" y="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7656"/>
            <p:cNvSpPr/>
            <p:nvPr/>
          </p:nvSpPr>
          <p:spPr bwMode="auto">
            <a:xfrm>
              <a:off x="5644973" y="3372098"/>
              <a:ext cx="175561" cy="50160"/>
            </a:xfrm>
            <a:custGeom>
              <a:gdLst>
                <a:gd fmla="*/ 15 w 21" name="T0"/>
                <a:gd fmla="*/ 0 h 6" name="T1"/>
                <a:gd fmla="*/ 19 w 21" name="T2"/>
                <a:gd fmla="*/ 1 h 6" name="T3"/>
                <a:gd fmla="*/ 20 w 21" name="T4"/>
                <a:gd fmla="*/ 1 h 6" name="T5"/>
                <a:gd fmla="*/ 20 w 21" name="T6"/>
                <a:gd fmla="*/ 1 h 6" name="T7"/>
                <a:gd fmla="*/ 21 w 21" name="T8"/>
                <a:gd fmla="*/ 2 h 6" name="T9"/>
                <a:gd fmla="*/ 19 w 21" name="T10"/>
                <a:gd fmla="*/ 4 h 6" name="T11"/>
                <a:gd fmla="*/ 17 w 21" name="T12"/>
                <a:gd fmla="*/ 6 h 6" name="T13"/>
                <a:gd fmla="*/ 15 w 21" name="T14"/>
                <a:gd fmla="*/ 6 h 6" name="T15"/>
                <a:gd fmla="*/ 11 w 21" name="T16"/>
                <a:gd fmla="*/ 6 h 6" name="T17"/>
                <a:gd fmla="*/ 8 w 21" name="T18"/>
                <a:gd fmla="*/ 5 h 6" name="T19"/>
                <a:gd fmla="*/ 5 w 21" name="T20"/>
                <a:gd fmla="*/ 4 h 6" name="T21"/>
                <a:gd fmla="*/ 3 w 21" name="T22"/>
                <a:gd fmla="*/ 2 h 6" name="T23"/>
                <a:gd fmla="*/ 0 w 21" name="T24"/>
                <a:gd fmla="*/ 1 h 6" name="T25"/>
                <a:gd fmla="*/ 4 w 21" name="T26"/>
                <a:gd fmla="*/ 1 h 6" name="T27"/>
                <a:gd fmla="*/ 8 w 21" name="T28"/>
                <a:gd fmla="*/ 1 h 6" name="T29"/>
                <a:gd fmla="*/ 12 w 21" name="T30"/>
                <a:gd fmla="*/ 0 h 6" name="T31"/>
                <a:gd fmla="*/ 15 w 21" name="T32"/>
                <a:gd fmla="*/ 0 h 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" w="21">
                  <a:moveTo>
                    <a:pt x="15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8" y="5"/>
                  </a:lnTo>
                  <a:lnTo>
                    <a:pt x="5" y="4"/>
                  </a:lnTo>
                  <a:lnTo>
                    <a:pt x="3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7657"/>
            <p:cNvSpPr/>
            <p:nvPr/>
          </p:nvSpPr>
          <p:spPr bwMode="auto">
            <a:xfrm>
              <a:off x="5578093" y="3313578"/>
              <a:ext cx="175561" cy="41800"/>
            </a:xfrm>
            <a:custGeom>
              <a:gdLst>
                <a:gd fmla="*/ 5 w 21" name="T0"/>
                <a:gd fmla="*/ 0 h 5" name="T1"/>
                <a:gd fmla="*/ 11 w 21" name="T2"/>
                <a:gd fmla="*/ 1 h 5" name="T3"/>
                <a:gd fmla="*/ 17 w 21" name="T4"/>
                <a:gd fmla="*/ 3 h 5" name="T5"/>
                <a:gd fmla="*/ 21 w 21" name="T6"/>
                <a:gd fmla="*/ 5 h 5" name="T7"/>
                <a:gd fmla="*/ 20 w 21" name="T8"/>
                <a:gd fmla="*/ 5 h 5" name="T9"/>
                <a:gd fmla="*/ 16 w 21" name="T10"/>
                <a:gd fmla="*/ 5 h 5" name="T11"/>
                <a:gd fmla="*/ 12 w 21" name="T12"/>
                <a:gd fmla="*/ 5 h 5" name="T13"/>
                <a:gd fmla="*/ 8 w 21" name="T14"/>
                <a:gd fmla="*/ 5 h 5" name="T15"/>
                <a:gd fmla="*/ 4 w 21" name="T16"/>
                <a:gd fmla="*/ 4 h 5" name="T17"/>
                <a:gd fmla="*/ 0 w 21" name="T18"/>
                <a:gd fmla="*/ 1 h 5" name="T19"/>
                <a:gd fmla="*/ 5 w 21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21">
                  <a:moveTo>
                    <a:pt x="5" y="0"/>
                  </a:moveTo>
                  <a:lnTo>
                    <a:pt x="11" y="1"/>
                  </a:lnTo>
                  <a:lnTo>
                    <a:pt x="17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7658"/>
            <p:cNvSpPr/>
            <p:nvPr/>
          </p:nvSpPr>
          <p:spPr bwMode="auto">
            <a:xfrm>
              <a:off x="5569733" y="3213258"/>
              <a:ext cx="150481" cy="100320"/>
            </a:xfrm>
            <a:custGeom>
              <a:gdLst>
                <a:gd fmla="*/ 4 w 18" name="T0"/>
                <a:gd fmla="*/ 0 h 12" name="T1"/>
                <a:gd fmla="*/ 6 w 18" name="T2"/>
                <a:gd fmla="*/ 0 h 12" name="T3"/>
                <a:gd fmla="*/ 9 w 18" name="T4"/>
                <a:gd fmla="*/ 1 h 12" name="T5"/>
                <a:gd fmla="*/ 12 w 18" name="T6"/>
                <a:gd fmla="*/ 3 h 12" name="T7"/>
                <a:gd fmla="*/ 13 w 18" name="T8"/>
                <a:gd fmla="*/ 5 h 12" name="T9"/>
                <a:gd fmla="*/ 16 w 18" name="T10"/>
                <a:gd fmla="*/ 8 h 12" name="T11"/>
                <a:gd fmla="*/ 17 w 18" name="T12"/>
                <a:gd fmla="*/ 11 h 12" name="T13"/>
                <a:gd fmla="*/ 18 w 18" name="T14"/>
                <a:gd fmla="*/ 12 h 12" name="T15"/>
                <a:gd fmla="*/ 14 w 18" name="T16"/>
                <a:gd fmla="*/ 9 h 12" name="T17"/>
                <a:gd fmla="*/ 9 w 18" name="T18"/>
                <a:gd fmla="*/ 7 h 12" name="T19"/>
                <a:gd fmla="*/ 4 w 18" name="T20"/>
                <a:gd fmla="*/ 4 h 12" name="T21"/>
                <a:gd fmla="*/ 0 w 18" name="T22"/>
                <a:gd fmla="*/ 1 h 12" name="T23"/>
                <a:gd fmla="*/ 4 w 18" name="T24"/>
                <a:gd fmla="*/ 0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18">
                  <a:moveTo>
                    <a:pt x="4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9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Rectangle 7659"/>
            <p:cNvSpPr>
              <a:spLocks noChangeArrowheads="1"/>
            </p:cNvSpPr>
            <p:nvPr/>
          </p:nvSpPr>
          <p:spPr bwMode="auto">
            <a:xfrm>
              <a:off x="5711853" y="3313578"/>
              <a:ext cx="8360" cy="8360"/>
            </a:xfrm>
            <a:prstGeom prst="rect">
              <a:avLst/>
            </a:pr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7660"/>
            <p:cNvSpPr/>
            <p:nvPr/>
          </p:nvSpPr>
          <p:spPr bwMode="auto">
            <a:xfrm>
              <a:off x="5502853" y="3213258"/>
              <a:ext cx="167201" cy="91960"/>
            </a:xfrm>
            <a:custGeom>
              <a:gdLst>
                <a:gd fmla="*/ 0 w 20" name="T0"/>
                <a:gd fmla="*/ 0 h 11" name="T1"/>
                <a:gd fmla="*/ 5 w 20" name="T2"/>
                <a:gd fmla="*/ 1 h 11" name="T3"/>
                <a:gd fmla="*/ 10 w 20" name="T4"/>
                <a:gd fmla="*/ 5 h 11" name="T5"/>
                <a:gd fmla="*/ 14 w 20" name="T6"/>
                <a:gd fmla="*/ 8 h 11" name="T7"/>
                <a:gd fmla="*/ 18 w 20" name="T8"/>
                <a:gd fmla="*/ 11 h 11" name="T9"/>
                <a:gd fmla="*/ 20 w 20" name="T10"/>
                <a:gd fmla="*/ 11 h 11" name="T11"/>
                <a:gd fmla="*/ 17 w 20" name="T12"/>
                <a:gd fmla="*/ 11 h 11" name="T13"/>
                <a:gd fmla="*/ 13 w 20" name="T14"/>
                <a:gd fmla="*/ 11 h 11" name="T15"/>
                <a:gd fmla="*/ 10 w 20" name="T16"/>
                <a:gd fmla="*/ 11 h 11" name="T17"/>
                <a:gd fmla="*/ 9 w 20" name="T18"/>
                <a:gd fmla="*/ 8 h 11" name="T19"/>
                <a:gd fmla="*/ 6 w 20" name="T20"/>
                <a:gd fmla="*/ 7 h 11" name="T21"/>
                <a:gd fmla="*/ 5 w 20" name="T22"/>
                <a:gd fmla="*/ 4 h 11" name="T23"/>
                <a:gd fmla="*/ 2 w 20" name="T24"/>
                <a:gd fmla="*/ 1 h 11" name="T25"/>
                <a:gd fmla="*/ 0 w 20" name="T26"/>
                <a:gd fmla="*/ 0 h 1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" w="20">
                  <a:moveTo>
                    <a:pt x="0" y="0"/>
                  </a:moveTo>
                  <a:lnTo>
                    <a:pt x="5" y="1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661"/>
            <p:cNvSpPr/>
            <p:nvPr/>
          </p:nvSpPr>
          <p:spPr bwMode="auto">
            <a:xfrm>
              <a:off x="5736933" y="3472419"/>
              <a:ext cx="217361" cy="459802"/>
            </a:xfrm>
            <a:custGeom>
              <a:gdLst>
                <a:gd fmla="*/ 18 w 26" name="T0"/>
                <a:gd fmla="*/ 0 h 55" name="T1"/>
                <a:gd fmla="*/ 24 w 26" name="T2"/>
                <a:gd fmla="*/ 9 h 55" name="T3"/>
                <a:gd fmla="*/ 26 w 26" name="T4"/>
                <a:gd fmla="*/ 18 h 55" name="T5"/>
                <a:gd fmla="*/ 24 w 26" name="T6"/>
                <a:gd fmla="*/ 30 h 55" name="T7"/>
                <a:gd fmla="*/ 22 w 26" name="T8"/>
                <a:gd fmla="*/ 35 h 55" name="T9"/>
                <a:gd fmla="*/ 20 w 26" name="T10"/>
                <a:gd fmla="*/ 39 h 55" name="T11"/>
                <a:gd fmla="*/ 17 w 26" name="T12"/>
                <a:gd fmla="*/ 43 h 55" name="T13"/>
                <a:gd fmla="*/ 13 w 26" name="T14"/>
                <a:gd fmla="*/ 46 h 55" name="T15"/>
                <a:gd fmla="*/ 9 w 26" name="T16"/>
                <a:gd fmla="*/ 49 h 55" name="T17"/>
                <a:gd fmla="*/ 6 w 26" name="T18"/>
                <a:gd fmla="*/ 50 h 55" name="T19"/>
                <a:gd fmla="*/ 4 w 26" name="T20"/>
                <a:gd fmla="*/ 51 h 55" name="T21"/>
                <a:gd fmla="*/ 1 w 26" name="T22"/>
                <a:gd fmla="*/ 53 h 55" name="T23"/>
                <a:gd fmla="*/ 0 w 26" name="T24"/>
                <a:gd fmla="*/ 55 h 55" name="T25"/>
                <a:gd fmla="*/ 0 w 26" name="T26"/>
                <a:gd fmla="*/ 45 h 55" name="T27"/>
                <a:gd fmla="*/ 0 w 26" name="T28"/>
                <a:gd fmla="*/ 34 h 55" name="T29"/>
                <a:gd fmla="*/ 2 w 26" name="T30"/>
                <a:gd fmla="*/ 22 h 55" name="T31"/>
                <a:gd fmla="*/ 6 w 26" name="T32"/>
                <a:gd fmla="*/ 17 h 55" name="T33"/>
                <a:gd fmla="*/ 12 w 26" name="T34"/>
                <a:gd fmla="*/ 11 h 55" name="T35"/>
                <a:gd fmla="*/ 16 w 26" name="T36"/>
                <a:gd fmla="*/ 6 h 55" name="T37"/>
                <a:gd fmla="*/ 18 w 26" name="T38"/>
                <a:gd fmla="*/ 0 h 5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5" w="26">
                  <a:moveTo>
                    <a:pt x="18" y="0"/>
                  </a:moveTo>
                  <a:lnTo>
                    <a:pt x="24" y="9"/>
                  </a:lnTo>
                  <a:lnTo>
                    <a:pt x="26" y="18"/>
                  </a:lnTo>
                  <a:lnTo>
                    <a:pt x="24" y="30"/>
                  </a:lnTo>
                  <a:lnTo>
                    <a:pt x="22" y="35"/>
                  </a:lnTo>
                  <a:lnTo>
                    <a:pt x="20" y="39"/>
                  </a:lnTo>
                  <a:lnTo>
                    <a:pt x="17" y="43"/>
                  </a:lnTo>
                  <a:lnTo>
                    <a:pt x="13" y="46"/>
                  </a:lnTo>
                  <a:lnTo>
                    <a:pt x="9" y="49"/>
                  </a:lnTo>
                  <a:lnTo>
                    <a:pt x="6" y="50"/>
                  </a:lnTo>
                  <a:lnTo>
                    <a:pt x="4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7662"/>
            <p:cNvSpPr/>
            <p:nvPr/>
          </p:nvSpPr>
          <p:spPr bwMode="auto">
            <a:xfrm>
              <a:off x="5845614" y="3664699"/>
              <a:ext cx="41800" cy="183921"/>
            </a:xfrm>
            <a:custGeom>
              <a:gdLst>
                <a:gd fmla="*/ 1 w 5" name="T0"/>
                <a:gd fmla="*/ 0 h 22" name="T1"/>
                <a:gd fmla="*/ 5 w 5" name="T2"/>
                <a:gd fmla="*/ 3 h 22" name="T3"/>
                <a:gd fmla="*/ 5 w 5" name="T4"/>
                <a:gd fmla="*/ 7 h 22" name="T5"/>
                <a:gd fmla="*/ 5 w 5" name="T6"/>
                <a:gd fmla="*/ 14 h 22" name="T7"/>
                <a:gd fmla="*/ 3 w 5" name="T8"/>
                <a:gd fmla="*/ 19 h 22" name="T9"/>
                <a:gd fmla="*/ 1 w 5" name="T10"/>
                <a:gd fmla="*/ 22 h 22" name="T11"/>
                <a:gd fmla="*/ 3 w 5" name="T12"/>
                <a:gd fmla="*/ 19 h 22" name="T13"/>
                <a:gd fmla="*/ 3 w 5" name="T14"/>
                <a:gd fmla="*/ 16 h 22" name="T15"/>
                <a:gd fmla="*/ 1 w 5" name="T16"/>
                <a:gd fmla="*/ 12 h 22" name="T17"/>
                <a:gd fmla="*/ 0 w 5" name="T18"/>
                <a:gd fmla="*/ 10 h 22" name="T19"/>
                <a:gd fmla="*/ 1 w 5" name="T20"/>
                <a:gd fmla="*/ 6 h 22" name="T21"/>
                <a:gd fmla="*/ 1 w 5" name="T22"/>
                <a:gd fmla="*/ 0 h 22" name="T23"/>
                <a:gd fmla="*/ 1 w 5" name="T24"/>
                <a:gd fmla="*/ 2 h 22" name="T25"/>
                <a:gd fmla="*/ 1 w 5" name="T26"/>
                <a:gd fmla="*/ 0 h 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" w="5">
                  <a:moveTo>
                    <a:pt x="1" y="0"/>
                  </a:moveTo>
                  <a:lnTo>
                    <a:pt x="5" y="3"/>
                  </a:lnTo>
                  <a:lnTo>
                    <a:pt x="5" y="7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7663"/>
            <p:cNvSpPr/>
            <p:nvPr/>
          </p:nvSpPr>
          <p:spPr bwMode="auto">
            <a:xfrm>
              <a:off x="5879054" y="3597819"/>
              <a:ext cx="58520" cy="158841"/>
            </a:xfrm>
            <a:custGeom>
              <a:gdLst>
                <a:gd fmla="*/ 3 w 7" name="T0"/>
                <a:gd fmla="*/ 0 h 19" name="T1"/>
                <a:gd fmla="*/ 4 w 7" name="T2"/>
                <a:gd fmla="*/ 0 h 19" name="T3"/>
                <a:gd fmla="*/ 4 w 7" name="T4"/>
                <a:gd fmla="*/ 2 h 19" name="T5"/>
                <a:gd fmla="*/ 5 w 7" name="T6"/>
                <a:gd fmla="*/ 3 h 19" name="T7"/>
                <a:gd fmla="*/ 7 w 7" name="T8"/>
                <a:gd fmla="*/ 4 h 19" name="T9"/>
                <a:gd fmla="*/ 7 w 7" name="T10"/>
                <a:gd fmla="*/ 6 h 19" name="T11"/>
                <a:gd fmla="*/ 7 w 7" name="T12"/>
                <a:gd fmla="*/ 10 h 19" name="T13"/>
                <a:gd fmla="*/ 7 w 7" name="T14"/>
                <a:gd fmla="*/ 12 h 19" name="T15"/>
                <a:gd fmla="*/ 5 w 7" name="T16"/>
                <a:gd fmla="*/ 16 h 19" name="T17"/>
                <a:gd fmla="*/ 4 w 7" name="T18"/>
                <a:gd fmla="*/ 19 h 19" name="T19"/>
                <a:gd fmla="*/ 3 w 7" name="T20"/>
                <a:gd fmla="*/ 16 h 19" name="T21"/>
                <a:gd fmla="*/ 3 w 7" name="T22"/>
                <a:gd fmla="*/ 14 h 19" name="T23"/>
                <a:gd fmla="*/ 3 w 7" name="T24"/>
                <a:gd fmla="*/ 11 h 19" name="T25"/>
                <a:gd fmla="*/ 1 w 7" name="T26"/>
                <a:gd fmla="*/ 8 h 19" name="T27"/>
                <a:gd fmla="*/ 1 w 7" name="T28"/>
                <a:gd fmla="*/ 7 h 19" name="T29"/>
                <a:gd fmla="*/ 0 w 7" name="T30"/>
                <a:gd fmla="*/ 4 h 19" name="T31"/>
                <a:gd fmla="*/ 1 w 7" name="T32"/>
                <a:gd fmla="*/ 2 h 19" name="T33"/>
                <a:gd fmla="*/ 1 w 7" name="T34"/>
                <a:gd fmla="*/ 2 h 19" name="T35"/>
                <a:gd fmla="*/ 1 w 7" name="T36"/>
                <a:gd fmla="*/ 0 h 19" name="T37"/>
                <a:gd fmla="*/ 3 w 7" name="T38"/>
                <a:gd fmla="*/ 0 h 1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" w="7">
                  <a:moveTo>
                    <a:pt x="3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7664"/>
            <p:cNvSpPr/>
            <p:nvPr/>
          </p:nvSpPr>
          <p:spPr bwMode="auto">
            <a:xfrm>
              <a:off x="5745294" y="3622899"/>
              <a:ext cx="100320" cy="242441"/>
            </a:xfrm>
            <a:custGeom>
              <a:gdLst>
                <a:gd fmla="*/ 12 w 12" name="T0"/>
                <a:gd fmla="*/ 0 h 29" name="T1"/>
                <a:gd fmla="*/ 12 w 12" name="T2"/>
                <a:gd fmla="*/ 0 h 29" name="T3"/>
                <a:gd fmla="*/ 11 w 12" name="T4"/>
                <a:gd fmla="*/ 11 h 29" name="T5"/>
                <a:gd fmla="*/ 5 w 12" name="T6"/>
                <a:gd fmla="*/ 20 h 29" name="T7"/>
                <a:gd fmla="*/ 0 w 12" name="T8"/>
                <a:gd fmla="*/ 29 h 29" name="T9"/>
                <a:gd fmla="*/ 0 w 12" name="T10"/>
                <a:gd fmla="*/ 17 h 29" name="T11"/>
                <a:gd fmla="*/ 3 w 12" name="T12"/>
                <a:gd fmla="*/ 8 h 29" name="T13"/>
                <a:gd fmla="*/ 12 w 12" name="T14"/>
                <a:gd fmla="*/ 0 h 2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" w="12">
                  <a:moveTo>
                    <a:pt x="12" y="0"/>
                  </a:moveTo>
                  <a:lnTo>
                    <a:pt x="12" y="0"/>
                  </a:lnTo>
                  <a:lnTo>
                    <a:pt x="11" y="11"/>
                  </a:lnTo>
                  <a:lnTo>
                    <a:pt x="5" y="20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7665"/>
            <p:cNvSpPr/>
            <p:nvPr/>
          </p:nvSpPr>
          <p:spPr bwMode="auto">
            <a:xfrm>
              <a:off x="5753654" y="3748300"/>
              <a:ext cx="91960" cy="150481"/>
            </a:xfrm>
            <a:custGeom>
              <a:gdLst>
                <a:gd fmla="*/ 10 w 11" name="T0"/>
                <a:gd fmla="*/ 0 h 18" name="T1"/>
                <a:gd fmla="*/ 10 w 11" name="T2"/>
                <a:gd fmla="*/ 1 h 18" name="T3"/>
                <a:gd fmla="*/ 10 w 11" name="T4"/>
                <a:gd fmla="*/ 2 h 18" name="T5"/>
                <a:gd fmla="*/ 11 w 11" name="T6"/>
                <a:gd fmla="*/ 5 h 18" name="T7"/>
                <a:gd fmla="*/ 11 w 11" name="T8"/>
                <a:gd fmla="*/ 8 h 18" name="T9"/>
                <a:gd fmla="*/ 11 w 11" name="T10"/>
                <a:gd fmla="*/ 10 h 18" name="T11"/>
                <a:gd fmla="*/ 10 w 11" name="T12"/>
                <a:gd fmla="*/ 13 h 18" name="T13"/>
                <a:gd fmla="*/ 8 w 11" name="T14"/>
                <a:gd fmla="*/ 13 h 18" name="T15"/>
                <a:gd fmla="*/ 6 w 11" name="T16"/>
                <a:gd fmla="*/ 14 h 18" name="T17"/>
                <a:gd fmla="*/ 4 w 11" name="T18"/>
                <a:gd fmla="*/ 16 h 18" name="T19"/>
                <a:gd fmla="*/ 2 w 11" name="T20"/>
                <a:gd fmla="*/ 17 h 18" name="T21"/>
                <a:gd fmla="*/ 0 w 11" name="T22"/>
                <a:gd fmla="*/ 18 h 18" name="T23"/>
                <a:gd fmla="*/ 2 w 11" name="T24"/>
                <a:gd fmla="*/ 14 h 18" name="T25"/>
                <a:gd fmla="*/ 4 w 11" name="T26"/>
                <a:gd fmla="*/ 10 h 18" name="T27"/>
                <a:gd fmla="*/ 7 w 11" name="T28"/>
                <a:gd fmla="*/ 8 h 18" name="T29"/>
                <a:gd fmla="*/ 8 w 11" name="T30"/>
                <a:gd fmla="*/ 4 h 18" name="T31"/>
                <a:gd fmla="*/ 10 w 11" name="T32"/>
                <a:gd fmla="*/ 0 h 1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" w="11">
                  <a:moveTo>
                    <a:pt x="10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7666"/>
            <p:cNvSpPr/>
            <p:nvPr/>
          </p:nvSpPr>
          <p:spPr bwMode="auto">
            <a:xfrm>
              <a:off x="5778734" y="3547659"/>
              <a:ext cx="108680" cy="108680"/>
            </a:xfrm>
            <a:custGeom>
              <a:gdLst>
                <a:gd fmla="*/ 13 w 13" name="T0"/>
                <a:gd fmla="*/ 0 h 13" name="T1"/>
                <a:gd fmla="*/ 13 w 13" name="T2"/>
                <a:gd fmla="*/ 2 h 13" name="T3"/>
                <a:gd fmla="*/ 12 w 13" name="T4"/>
                <a:gd fmla="*/ 5 h 13" name="T5"/>
                <a:gd fmla="*/ 9 w 13" name="T6"/>
                <a:gd fmla="*/ 8 h 13" name="T7"/>
                <a:gd fmla="*/ 5 w 13" name="T8"/>
                <a:gd fmla="*/ 9 h 13" name="T9"/>
                <a:gd fmla="*/ 3 w 13" name="T10"/>
                <a:gd fmla="*/ 12 h 13" name="T11"/>
                <a:gd fmla="*/ 0 w 13" name="T12"/>
                <a:gd fmla="*/ 13 h 13" name="T13"/>
                <a:gd fmla="*/ 1 w 13" name="T14"/>
                <a:gd fmla="*/ 9 h 13" name="T15"/>
                <a:gd fmla="*/ 4 w 13" name="T16"/>
                <a:gd fmla="*/ 6 h 13" name="T17"/>
                <a:gd fmla="*/ 7 w 13" name="T18"/>
                <a:gd fmla="*/ 4 h 13" name="T19"/>
                <a:gd fmla="*/ 11 w 13" name="T20"/>
                <a:gd fmla="*/ 1 h 13" name="T21"/>
                <a:gd fmla="*/ 13 w 13" name="T22"/>
                <a:gd fmla="*/ 0 h 13" name="T23"/>
                <a:gd fmla="*/ 13 w 13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13">
                  <a:moveTo>
                    <a:pt x="13" y="0"/>
                  </a:moveTo>
                  <a:lnTo>
                    <a:pt x="13" y="2"/>
                  </a:lnTo>
                  <a:lnTo>
                    <a:pt x="12" y="5"/>
                  </a:lnTo>
                  <a:lnTo>
                    <a:pt x="9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7667"/>
            <p:cNvSpPr/>
            <p:nvPr/>
          </p:nvSpPr>
          <p:spPr bwMode="auto">
            <a:xfrm>
              <a:off x="5904134" y="3547659"/>
              <a:ext cx="41800" cy="117040"/>
            </a:xfrm>
            <a:custGeom>
              <a:gdLst>
                <a:gd fmla="*/ 0 w 5" name="T0"/>
                <a:gd fmla="*/ 0 h 14" name="T1"/>
                <a:gd fmla="*/ 2 w 5" name="T2"/>
                <a:gd fmla="*/ 1 h 14" name="T3"/>
                <a:gd fmla="*/ 4 w 5" name="T4"/>
                <a:gd fmla="*/ 4 h 14" name="T5"/>
                <a:gd fmla="*/ 5 w 5" name="T6"/>
                <a:gd fmla="*/ 6 h 14" name="T7"/>
                <a:gd fmla="*/ 5 w 5" name="T8"/>
                <a:gd fmla="*/ 10 h 14" name="T9"/>
                <a:gd fmla="*/ 5 w 5" name="T10"/>
                <a:gd fmla="*/ 14 h 14" name="T11"/>
                <a:gd fmla="*/ 4 w 5" name="T12"/>
                <a:gd fmla="*/ 10 h 14" name="T13"/>
                <a:gd fmla="*/ 4 w 5" name="T14"/>
                <a:gd fmla="*/ 8 h 14" name="T15"/>
                <a:gd fmla="*/ 1 w 5" name="T16"/>
                <a:gd fmla="*/ 5 h 14" name="T17"/>
                <a:gd fmla="*/ 1 w 5" name="T18"/>
                <a:gd fmla="*/ 2 h 14" name="T19"/>
                <a:gd fmla="*/ 0 w 5" name="T20"/>
                <a:gd fmla="*/ 0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4" y="10"/>
                  </a:lnTo>
                  <a:lnTo>
                    <a:pt x="4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7668"/>
            <p:cNvSpPr/>
            <p:nvPr/>
          </p:nvSpPr>
          <p:spPr bwMode="auto">
            <a:xfrm>
              <a:off x="5611533" y="3112937"/>
              <a:ext cx="300961" cy="242441"/>
            </a:xfrm>
            <a:custGeom>
              <a:gdLst>
                <a:gd fmla="*/ 0 w 36" name="T0"/>
                <a:gd fmla="*/ 0 h 29" name="T1"/>
                <a:gd fmla="*/ 3 w 36" name="T2"/>
                <a:gd fmla="*/ 3 h 29" name="T3"/>
                <a:gd fmla="*/ 5 w 36" name="T4"/>
                <a:gd fmla="*/ 3 h 29" name="T5"/>
                <a:gd fmla="*/ 9 w 36" name="T6"/>
                <a:gd fmla="*/ 1 h 29" name="T7"/>
                <a:gd fmla="*/ 12 w 36" name="T8"/>
                <a:gd fmla="*/ 1 h 29" name="T9"/>
                <a:gd fmla="*/ 16 w 36" name="T10"/>
                <a:gd fmla="*/ 1 h 29" name="T11"/>
                <a:gd fmla="*/ 20 w 36" name="T12"/>
                <a:gd fmla="*/ 3 h 29" name="T13"/>
                <a:gd fmla="*/ 23 w 36" name="T14"/>
                <a:gd fmla="*/ 5 h 29" name="T15"/>
                <a:gd fmla="*/ 27 w 36" name="T16"/>
                <a:gd fmla="*/ 8 h 29" name="T17"/>
                <a:gd fmla="*/ 32 w 36" name="T18"/>
                <a:gd fmla="*/ 15 h 29" name="T19"/>
                <a:gd fmla="*/ 35 w 36" name="T20"/>
                <a:gd fmla="*/ 21 h 29" name="T21"/>
                <a:gd fmla="*/ 36 w 36" name="T22"/>
                <a:gd fmla="*/ 29 h 29" name="T23"/>
                <a:gd fmla="*/ 32 w 36" name="T24"/>
                <a:gd fmla="*/ 27 h 29" name="T25"/>
                <a:gd fmla="*/ 29 w 36" name="T26"/>
                <a:gd fmla="*/ 25 h 29" name="T27"/>
                <a:gd fmla="*/ 25 w 36" name="T28"/>
                <a:gd fmla="*/ 24 h 29" name="T29"/>
                <a:gd fmla="*/ 23 w 36" name="T30"/>
                <a:gd fmla="*/ 24 h 29" name="T31"/>
                <a:gd fmla="*/ 19 w 36" name="T32"/>
                <a:gd fmla="*/ 23 h 29" name="T33"/>
                <a:gd fmla="*/ 16 w 36" name="T34"/>
                <a:gd fmla="*/ 21 h 29" name="T35"/>
                <a:gd fmla="*/ 12 w 36" name="T36"/>
                <a:gd fmla="*/ 17 h 29" name="T37"/>
                <a:gd fmla="*/ 8 w 36" name="T38"/>
                <a:gd fmla="*/ 13 h 29" name="T39"/>
                <a:gd fmla="*/ 7 w 36" name="T40"/>
                <a:gd fmla="*/ 9 h 29" name="T41"/>
                <a:gd fmla="*/ 4 w 36" name="T42"/>
                <a:gd fmla="*/ 5 h 29" name="T43"/>
                <a:gd fmla="*/ 0 w 36" name="T44"/>
                <a:gd fmla="*/ 0 h 2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36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32" y="15"/>
                  </a:lnTo>
                  <a:lnTo>
                    <a:pt x="35" y="21"/>
                  </a:lnTo>
                  <a:lnTo>
                    <a:pt x="36" y="29"/>
                  </a:lnTo>
                  <a:lnTo>
                    <a:pt x="32" y="27"/>
                  </a:lnTo>
                  <a:lnTo>
                    <a:pt x="29" y="25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19" y="23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3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7669"/>
            <p:cNvSpPr/>
            <p:nvPr/>
          </p:nvSpPr>
          <p:spPr bwMode="auto">
            <a:xfrm>
              <a:off x="5720213" y="3121297"/>
              <a:ext cx="91960" cy="125400"/>
            </a:xfrm>
            <a:custGeom>
              <a:gdLst>
                <a:gd fmla="*/ 0 w 11" name="T0"/>
                <a:gd fmla="*/ 0 h 15" name="T1"/>
                <a:gd fmla="*/ 3 w 11" name="T2"/>
                <a:gd fmla="*/ 2 h 15" name="T3"/>
                <a:gd fmla="*/ 6 w 11" name="T4"/>
                <a:gd fmla="*/ 3 h 15" name="T5"/>
                <a:gd fmla="*/ 7 w 11" name="T6"/>
                <a:gd fmla="*/ 6 h 15" name="T7"/>
                <a:gd fmla="*/ 10 w 11" name="T8"/>
                <a:gd fmla="*/ 8 h 15" name="T9"/>
                <a:gd fmla="*/ 11 w 11" name="T10"/>
                <a:gd fmla="*/ 10 h 15" name="T11"/>
                <a:gd fmla="*/ 11 w 11" name="T12"/>
                <a:gd fmla="*/ 12 h 15" name="T13"/>
                <a:gd fmla="*/ 11 w 11" name="T14"/>
                <a:gd fmla="*/ 15 h 15" name="T15"/>
                <a:gd fmla="*/ 10 w 11" name="T16"/>
                <a:gd fmla="*/ 14 h 15" name="T17"/>
                <a:gd fmla="*/ 10 w 11" name="T18"/>
                <a:gd fmla="*/ 14 h 15" name="T19"/>
                <a:gd fmla="*/ 8 w 11" name="T20"/>
                <a:gd fmla="*/ 12 h 15" name="T21"/>
                <a:gd fmla="*/ 6 w 11" name="T22"/>
                <a:gd fmla="*/ 10 h 15" name="T23"/>
                <a:gd fmla="*/ 4 w 11" name="T24"/>
                <a:gd fmla="*/ 7 h 15" name="T25"/>
                <a:gd fmla="*/ 4 w 11" name="T26"/>
                <a:gd fmla="*/ 4 h 15" name="T27"/>
                <a:gd fmla="*/ 3 w 11" name="T28"/>
                <a:gd fmla="*/ 2 h 15" name="T29"/>
                <a:gd fmla="*/ 0 w 11" name="T30"/>
                <a:gd fmla="*/ 0 h 1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" w="11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7670"/>
            <p:cNvSpPr/>
            <p:nvPr/>
          </p:nvSpPr>
          <p:spPr bwMode="auto">
            <a:xfrm>
              <a:off x="5803814" y="3171458"/>
              <a:ext cx="66880" cy="100320"/>
            </a:xfrm>
            <a:custGeom>
              <a:gdLst>
                <a:gd fmla="*/ 0 w 8" name="T0"/>
                <a:gd fmla="*/ 0 h 12" name="T1"/>
                <a:gd fmla="*/ 4 w 8" name="T2"/>
                <a:gd fmla="*/ 1 h 12" name="T3"/>
                <a:gd fmla="*/ 5 w 8" name="T4"/>
                <a:gd fmla="*/ 4 h 12" name="T5"/>
                <a:gd fmla="*/ 8 w 8" name="T6"/>
                <a:gd fmla="*/ 6 h 12" name="T7"/>
                <a:gd fmla="*/ 8 w 8" name="T8"/>
                <a:gd fmla="*/ 8 h 12" name="T9"/>
                <a:gd fmla="*/ 8 w 8" name="T10"/>
                <a:gd fmla="*/ 9 h 12" name="T11"/>
                <a:gd fmla="*/ 8 w 8" name="T12"/>
                <a:gd fmla="*/ 10 h 12" name="T13"/>
                <a:gd fmla="*/ 6 w 8" name="T14"/>
                <a:gd fmla="*/ 12 h 12" name="T15"/>
                <a:gd fmla="*/ 6 w 8" name="T16"/>
                <a:gd fmla="*/ 12 h 12" name="T17"/>
                <a:gd fmla="*/ 5 w 8" name="T18"/>
                <a:gd fmla="*/ 12 h 12" name="T19"/>
                <a:gd fmla="*/ 5 w 8" name="T20"/>
                <a:gd fmla="*/ 12 h 12" name="T21"/>
                <a:gd fmla="*/ 4 w 8" name="T22"/>
                <a:gd fmla="*/ 10 h 12" name="T23"/>
                <a:gd fmla="*/ 4 w 8" name="T24"/>
                <a:gd fmla="*/ 9 h 12" name="T25"/>
                <a:gd fmla="*/ 2 w 8" name="T26"/>
                <a:gd fmla="*/ 8 h 12" name="T27"/>
                <a:gd fmla="*/ 2 w 8" name="T28"/>
                <a:gd fmla="*/ 5 h 12" name="T29"/>
                <a:gd fmla="*/ 1 w 8" name="T30"/>
                <a:gd fmla="*/ 2 h 12" name="T31"/>
                <a:gd fmla="*/ 1 w 8" name="T32"/>
                <a:gd fmla="*/ 1 h 12" name="T33"/>
                <a:gd fmla="*/ 0 w 8" name="T34"/>
                <a:gd fmla="*/ 0 h 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" w="8">
                  <a:moveTo>
                    <a:pt x="0" y="0"/>
                  </a:moveTo>
                  <a:lnTo>
                    <a:pt x="4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7671"/>
            <p:cNvSpPr/>
            <p:nvPr/>
          </p:nvSpPr>
          <p:spPr bwMode="auto">
            <a:xfrm>
              <a:off x="5653333" y="3154738"/>
              <a:ext cx="167201" cy="125400"/>
            </a:xfrm>
            <a:custGeom>
              <a:gdLst>
                <a:gd fmla="*/ 0 w 20" name="T0"/>
                <a:gd fmla="*/ 0 h 15" name="T1"/>
                <a:gd fmla="*/ 3 w 20" name="T2"/>
                <a:gd fmla="*/ 2 h 15" name="T3"/>
                <a:gd fmla="*/ 7 w 20" name="T4"/>
                <a:gd fmla="*/ 4 h 15" name="T5"/>
                <a:gd fmla="*/ 11 w 20" name="T6"/>
                <a:gd fmla="*/ 6 h 15" name="T7"/>
                <a:gd fmla="*/ 14 w 20" name="T8"/>
                <a:gd fmla="*/ 8 h 15" name="T9"/>
                <a:gd fmla="*/ 18 w 20" name="T10"/>
                <a:gd fmla="*/ 11 h 15" name="T11"/>
                <a:gd fmla="*/ 19 w 20" name="T12"/>
                <a:gd fmla="*/ 15 h 15" name="T13"/>
                <a:gd fmla="*/ 20 w 20" name="T14"/>
                <a:gd fmla="*/ 15 h 15" name="T15"/>
                <a:gd fmla="*/ 15 w 20" name="T16"/>
                <a:gd fmla="*/ 15 h 15" name="T17"/>
                <a:gd fmla="*/ 11 w 20" name="T18"/>
                <a:gd fmla="*/ 14 h 15" name="T19"/>
                <a:gd fmla="*/ 7 w 20" name="T20"/>
                <a:gd fmla="*/ 11 h 15" name="T21"/>
                <a:gd fmla="*/ 4 w 20" name="T22"/>
                <a:gd fmla="*/ 8 h 15" name="T23"/>
                <a:gd fmla="*/ 2 w 20" name="T24"/>
                <a:gd fmla="*/ 4 h 15" name="T25"/>
                <a:gd fmla="*/ 0 w 20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20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1" y="14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7672"/>
            <p:cNvSpPr/>
            <p:nvPr/>
          </p:nvSpPr>
          <p:spPr bwMode="auto">
            <a:xfrm>
              <a:off x="5644973" y="3138017"/>
              <a:ext cx="108680" cy="66880"/>
            </a:xfrm>
            <a:custGeom>
              <a:gdLst>
                <a:gd fmla="*/ 8 w 13" name="T0"/>
                <a:gd fmla="*/ 0 h 8" name="T1"/>
                <a:gd fmla="*/ 11 w 13" name="T2"/>
                <a:gd fmla="*/ 0 h 8" name="T3"/>
                <a:gd fmla="*/ 11 w 13" name="T4"/>
                <a:gd fmla="*/ 2 h 8" name="T5"/>
                <a:gd fmla="*/ 12 w 13" name="T6"/>
                <a:gd fmla="*/ 5 h 8" name="T7"/>
                <a:gd fmla="*/ 13 w 13" name="T8"/>
                <a:gd fmla="*/ 8 h 8" name="T9"/>
                <a:gd fmla="*/ 13 w 13" name="T10"/>
                <a:gd fmla="*/ 8 h 8" name="T11"/>
                <a:gd fmla="*/ 11 w 13" name="T12"/>
                <a:gd fmla="*/ 5 h 8" name="T13"/>
                <a:gd fmla="*/ 8 w 13" name="T14"/>
                <a:gd fmla="*/ 4 h 8" name="T15"/>
                <a:gd fmla="*/ 5 w 13" name="T16"/>
                <a:gd fmla="*/ 2 h 8" name="T17"/>
                <a:gd fmla="*/ 3 w 13" name="T18"/>
                <a:gd fmla="*/ 1 h 8" name="T19"/>
                <a:gd fmla="*/ 0 w 13" name="T20"/>
                <a:gd fmla="*/ 0 h 8" name="T21"/>
                <a:gd fmla="*/ 1 w 13" name="T22"/>
                <a:gd fmla="*/ 0 h 8" name="T23"/>
                <a:gd fmla="*/ 4 w 13" name="T24"/>
                <a:gd fmla="*/ 0 h 8" name="T25"/>
                <a:gd fmla="*/ 7 w 13" name="T26"/>
                <a:gd fmla="*/ 0 h 8" name="T27"/>
                <a:gd fmla="*/ 8 w 13" name="T28"/>
                <a:gd fmla="*/ 0 h 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" w="1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7673"/>
            <p:cNvSpPr/>
            <p:nvPr/>
          </p:nvSpPr>
          <p:spPr bwMode="auto">
            <a:xfrm>
              <a:off x="5753654" y="3280138"/>
              <a:ext cx="125400" cy="33440"/>
            </a:xfrm>
            <a:custGeom>
              <a:gdLst>
                <a:gd fmla="*/ 8 w 15" name="T0"/>
                <a:gd fmla="*/ 0 h 4" name="T1"/>
                <a:gd fmla="*/ 11 w 15" name="T2"/>
                <a:gd fmla="*/ 1 h 4" name="T3"/>
                <a:gd fmla="*/ 14 w 15" name="T4"/>
                <a:gd fmla="*/ 1 h 4" name="T5"/>
                <a:gd fmla="*/ 15 w 15" name="T6"/>
                <a:gd fmla="*/ 4 h 4" name="T7"/>
                <a:gd fmla="*/ 15 w 15" name="T8"/>
                <a:gd fmla="*/ 4 h 4" name="T9"/>
                <a:gd fmla="*/ 12 w 15" name="T10"/>
                <a:gd fmla="*/ 4 h 4" name="T11"/>
                <a:gd fmla="*/ 8 w 15" name="T12"/>
                <a:gd fmla="*/ 4 h 4" name="T13"/>
                <a:gd fmla="*/ 6 w 15" name="T14"/>
                <a:gd fmla="*/ 3 h 4" name="T15"/>
                <a:gd fmla="*/ 3 w 15" name="T16"/>
                <a:gd fmla="*/ 3 h 4" name="T17"/>
                <a:gd fmla="*/ 0 w 15" name="T18"/>
                <a:gd fmla="*/ 1 h 4" name="T19"/>
                <a:gd fmla="*/ 3 w 15" name="T20"/>
                <a:gd fmla="*/ 0 h 4" name="T21"/>
                <a:gd fmla="*/ 6 w 15" name="T22"/>
                <a:gd fmla="*/ 0 h 4" name="T23"/>
                <a:gd fmla="*/ 8 w 15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15">
                  <a:moveTo>
                    <a:pt x="8" y="0"/>
                  </a:moveTo>
                  <a:lnTo>
                    <a:pt x="11" y="1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7674"/>
            <p:cNvSpPr/>
            <p:nvPr/>
          </p:nvSpPr>
          <p:spPr bwMode="auto">
            <a:xfrm>
              <a:off x="5870694" y="3213258"/>
              <a:ext cx="16720" cy="91960"/>
            </a:xfrm>
            <a:custGeom>
              <a:gdLst>
                <a:gd fmla="*/ 0 w 2" name="T0"/>
                <a:gd fmla="*/ 0 h 11" name="T1"/>
                <a:gd fmla="*/ 1 w 2" name="T2"/>
                <a:gd fmla="*/ 1 h 11" name="T3"/>
                <a:gd fmla="*/ 2 w 2" name="T4"/>
                <a:gd fmla="*/ 4 h 11" name="T5"/>
                <a:gd fmla="*/ 2 w 2" name="T6"/>
                <a:gd fmla="*/ 7 h 11" name="T7"/>
                <a:gd fmla="*/ 2 w 2" name="T8"/>
                <a:gd fmla="*/ 9 h 11" name="T9"/>
                <a:gd fmla="*/ 2 w 2" name="T10"/>
                <a:gd fmla="*/ 11 h 11" name="T11"/>
                <a:gd fmla="*/ 1 w 2" name="T12"/>
                <a:gd fmla="*/ 8 h 11" name="T13"/>
                <a:gd fmla="*/ 1 w 2" name="T14"/>
                <a:gd fmla="*/ 5 h 11" name="T15"/>
                <a:gd fmla="*/ 0 w 2" name="T16"/>
                <a:gd fmla="*/ 3 h 11" name="T17"/>
                <a:gd fmla="*/ 0 w 2" name="T18"/>
                <a:gd fmla="*/ 0 h 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" w="2">
                  <a:moveTo>
                    <a:pt x="0" y="0"/>
                  </a:moveTo>
                  <a:lnTo>
                    <a:pt x="1" y="1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7675"/>
            <p:cNvSpPr/>
            <p:nvPr/>
          </p:nvSpPr>
          <p:spPr bwMode="auto">
            <a:xfrm>
              <a:off x="5971014" y="3422258"/>
              <a:ext cx="752403" cy="376201"/>
            </a:xfrm>
            <a:custGeom>
              <a:gdLst>
                <a:gd fmla="*/ 22 w 90" name="T0"/>
                <a:gd fmla="*/ 0 h 45" name="T1"/>
                <a:gd fmla="*/ 29 w 90" name="T2"/>
                <a:gd fmla="*/ 0 h 45" name="T3"/>
                <a:gd fmla="*/ 35 w 90" name="T4"/>
                <a:gd fmla="*/ 2 h 45" name="T5"/>
                <a:gd fmla="*/ 42 w 90" name="T6"/>
                <a:gd fmla="*/ 3 h 45" name="T7"/>
                <a:gd fmla="*/ 50 w 90" name="T8"/>
                <a:gd fmla="*/ 6 h 45" name="T9"/>
                <a:gd fmla="*/ 59 w 90" name="T10"/>
                <a:gd fmla="*/ 8 h 45" name="T11"/>
                <a:gd fmla="*/ 69 w 90" name="T12"/>
                <a:gd fmla="*/ 12 h 45" name="T13"/>
                <a:gd fmla="*/ 75 w 90" name="T14"/>
                <a:gd fmla="*/ 17 h 45" name="T15"/>
                <a:gd fmla="*/ 79 w 90" name="T16"/>
                <a:gd fmla="*/ 25 h 45" name="T17"/>
                <a:gd fmla="*/ 78 w 90" name="T18"/>
                <a:gd fmla="*/ 25 h 45" name="T19"/>
                <a:gd fmla="*/ 77 w 90" name="T20"/>
                <a:gd fmla="*/ 27 h 45" name="T21"/>
                <a:gd fmla="*/ 78 w 90" name="T22"/>
                <a:gd fmla="*/ 28 h 45" name="T23"/>
                <a:gd fmla="*/ 78 w 90" name="T24"/>
                <a:gd fmla="*/ 31 h 45" name="T25"/>
                <a:gd fmla="*/ 79 w 90" name="T26"/>
                <a:gd fmla="*/ 32 h 45" name="T27"/>
                <a:gd fmla="*/ 81 w 90" name="T28"/>
                <a:gd fmla="*/ 33 h 45" name="T29"/>
                <a:gd fmla="*/ 82 w 90" name="T30"/>
                <a:gd fmla="*/ 35 h 45" name="T31"/>
                <a:gd fmla="*/ 86 w 90" name="T32"/>
                <a:gd fmla="*/ 40 h 45" name="T33"/>
                <a:gd fmla="*/ 90 w 90" name="T34"/>
                <a:gd fmla="*/ 45 h 45" name="T35"/>
                <a:gd fmla="*/ 86 w 90" name="T36"/>
                <a:gd fmla="*/ 43 h 45" name="T37"/>
                <a:gd fmla="*/ 82 w 90" name="T38"/>
                <a:gd fmla="*/ 43 h 45" name="T39"/>
                <a:gd fmla="*/ 78 w 90" name="T40"/>
                <a:gd fmla="*/ 41 h 45" name="T41"/>
                <a:gd fmla="*/ 74 w 90" name="T42"/>
                <a:gd fmla="*/ 41 h 45" name="T43"/>
                <a:gd fmla="*/ 69 w 90" name="T44"/>
                <a:gd fmla="*/ 43 h 45" name="T45"/>
                <a:gd fmla="*/ 62 w 90" name="T46"/>
                <a:gd fmla="*/ 45 h 45" name="T47"/>
                <a:gd fmla="*/ 57 w 90" name="T48"/>
                <a:gd fmla="*/ 45 h 45" name="T49"/>
                <a:gd fmla="*/ 43 w 90" name="T50"/>
                <a:gd fmla="*/ 43 h 45" name="T51"/>
                <a:gd fmla="*/ 33 w 90" name="T52"/>
                <a:gd fmla="*/ 35 h 45" name="T53"/>
                <a:gd fmla="*/ 23 w 90" name="T54"/>
                <a:gd fmla="*/ 25 h 45" name="T55"/>
                <a:gd fmla="*/ 17 w 90" name="T56"/>
                <a:gd fmla="*/ 17 h 45" name="T57"/>
                <a:gd fmla="*/ 10 w 90" name="T58"/>
                <a:gd fmla="*/ 10 h 45" name="T59"/>
                <a:gd fmla="*/ 8 w 90" name="T60"/>
                <a:gd fmla="*/ 7 h 45" name="T61"/>
                <a:gd fmla="*/ 4 w 90" name="T62"/>
                <a:gd fmla="*/ 4 h 45" name="T63"/>
                <a:gd fmla="*/ 0 w 90" name="T64"/>
                <a:gd fmla="*/ 2 h 45" name="T65"/>
                <a:gd fmla="*/ 0 w 90" name="T66"/>
                <a:gd fmla="*/ 2 h 45" name="T67"/>
                <a:gd fmla="*/ 0 w 90" name="T68"/>
                <a:gd fmla="*/ 2 h 45" name="T69"/>
                <a:gd fmla="*/ 1 w 90" name="T70"/>
                <a:gd fmla="*/ 2 h 45" name="T71"/>
                <a:gd fmla="*/ 8 w 90" name="T72"/>
                <a:gd fmla="*/ 2 h 45" name="T73"/>
                <a:gd fmla="*/ 15 w 90" name="T74"/>
                <a:gd fmla="*/ 0 h 45" name="T75"/>
                <a:gd fmla="*/ 22 w 90" name="T76"/>
                <a:gd fmla="*/ 0 h 4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5" w="90">
                  <a:moveTo>
                    <a:pt x="22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42" y="3"/>
                  </a:lnTo>
                  <a:lnTo>
                    <a:pt x="50" y="6"/>
                  </a:lnTo>
                  <a:lnTo>
                    <a:pt x="59" y="8"/>
                  </a:lnTo>
                  <a:lnTo>
                    <a:pt x="69" y="12"/>
                  </a:lnTo>
                  <a:lnTo>
                    <a:pt x="75" y="17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5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69" y="43"/>
                  </a:lnTo>
                  <a:lnTo>
                    <a:pt x="62" y="45"/>
                  </a:lnTo>
                  <a:lnTo>
                    <a:pt x="57" y="45"/>
                  </a:lnTo>
                  <a:lnTo>
                    <a:pt x="43" y="43"/>
                  </a:lnTo>
                  <a:lnTo>
                    <a:pt x="33" y="35"/>
                  </a:lnTo>
                  <a:lnTo>
                    <a:pt x="23" y="25"/>
                  </a:lnTo>
                  <a:lnTo>
                    <a:pt x="17" y="17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7676"/>
            <p:cNvSpPr/>
            <p:nvPr/>
          </p:nvSpPr>
          <p:spPr bwMode="auto">
            <a:xfrm>
              <a:off x="6380656" y="3556019"/>
              <a:ext cx="242441" cy="125400"/>
            </a:xfrm>
            <a:custGeom>
              <a:gdLst>
                <a:gd fmla="*/ 13 w 29" name="T0"/>
                <a:gd fmla="*/ 0 h 15" name="T1"/>
                <a:gd fmla="*/ 18 w 29" name="T2"/>
                <a:gd fmla="*/ 0 h 15" name="T3"/>
                <a:gd fmla="*/ 20 w 29" name="T4"/>
                <a:gd fmla="*/ 0 h 15" name="T5"/>
                <a:gd fmla="*/ 22 w 29" name="T6"/>
                <a:gd fmla="*/ 1 h 15" name="T7"/>
                <a:gd fmla="*/ 25 w 29" name="T8"/>
                <a:gd fmla="*/ 3 h 15" name="T9"/>
                <a:gd fmla="*/ 26 w 29" name="T10"/>
                <a:gd fmla="*/ 5 h 15" name="T11"/>
                <a:gd fmla="*/ 26 w 29" name="T12"/>
                <a:gd fmla="*/ 7 h 15" name="T13"/>
                <a:gd fmla="*/ 26 w 29" name="T14"/>
                <a:gd fmla="*/ 8 h 15" name="T15"/>
                <a:gd fmla="*/ 26 w 29" name="T16"/>
                <a:gd fmla="*/ 11 h 15" name="T17"/>
                <a:gd fmla="*/ 28 w 29" name="T18"/>
                <a:gd fmla="*/ 12 h 15" name="T19"/>
                <a:gd fmla="*/ 29 w 29" name="T20"/>
                <a:gd fmla="*/ 15 h 15" name="T21"/>
                <a:gd fmla="*/ 26 w 29" name="T22"/>
                <a:gd fmla="*/ 12 h 15" name="T23"/>
                <a:gd fmla="*/ 24 w 29" name="T24"/>
                <a:gd fmla="*/ 11 h 15" name="T25"/>
                <a:gd fmla="*/ 21 w 29" name="T26"/>
                <a:gd fmla="*/ 11 h 15" name="T27"/>
                <a:gd fmla="*/ 18 w 29" name="T28"/>
                <a:gd fmla="*/ 11 h 15" name="T29"/>
                <a:gd fmla="*/ 14 w 29" name="T30"/>
                <a:gd fmla="*/ 11 h 15" name="T31"/>
                <a:gd fmla="*/ 12 w 29" name="T32"/>
                <a:gd fmla="*/ 11 h 15" name="T33"/>
                <a:gd fmla="*/ 8 w 29" name="T34"/>
                <a:gd fmla="*/ 9 h 15" name="T35"/>
                <a:gd fmla="*/ 4 w 29" name="T36"/>
                <a:gd fmla="*/ 8 h 15" name="T37"/>
                <a:gd fmla="*/ 0 w 29" name="T38"/>
                <a:gd fmla="*/ 5 h 15" name="T39"/>
                <a:gd fmla="*/ 0 w 29" name="T40"/>
                <a:gd fmla="*/ 5 h 15" name="T41"/>
                <a:gd fmla="*/ 4 w 29" name="T42"/>
                <a:gd fmla="*/ 3 h 15" name="T43"/>
                <a:gd fmla="*/ 9 w 29" name="T44"/>
                <a:gd fmla="*/ 1 h 15" name="T45"/>
                <a:gd fmla="*/ 13 w 29" name="T46"/>
                <a:gd fmla="*/ 0 h 1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" w="28">
                  <a:moveTo>
                    <a:pt x="13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7677"/>
            <p:cNvSpPr/>
            <p:nvPr/>
          </p:nvSpPr>
          <p:spPr bwMode="auto">
            <a:xfrm>
              <a:off x="6263615" y="3489139"/>
              <a:ext cx="300961" cy="91960"/>
            </a:xfrm>
            <a:custGeom>
              <a:gdLst>
                <a:gd fmla="*/ 14 w 36" name="T0"/>
                <a:gd fmla="*/ 0 h 11" name="T1"/>
                <a:gd fmla="*/ 23 w 36" name="T2"/>
                <a:gd fmla="*/ 0 h 11" name="T3"/>
                <a:gd fmla="*/ 31 w 36" name="T4"/>
                <a:gd fmla="*/ 3 h 11" name="T5"/>
                <a:gd fmla="*/ 36 w 36" name="T6"/>
                <a:gd fmla="*/ 7 h 11" name="T7"/>
                <a:gd fmla="*/ 34 w 36" name="T8"/>
                <a:gd fmla="*/ 8 h 11" name="T9"/>
                <a:gd fmla="*/ 31 w 36" name="T10"/>
                <a:gd fmla="*/ 7 h 11" name="T11"/>
                <a:gd fmla="*/ 27 w 36" name="T12"/>
                <a:gd fmla="*/ 7 h 11" name="T13"/>
                <a:gd fmla="*/ 24 w 36" name="T14"/>
                <a:gd fmla="*/ 7 h 11" name="T15"/>
                <a:gd fmla="*/ 22 w 36" name="T16"/>
                <a:gd fmla="*/ 8 h 11" name="T17"/>
                <a:gd fmla="*/ 18 w 36" name="T18"/>
                <a:gd fmla="*/ 9 h 11" name="T19"/>
                <a:gd fmla="*/ 15 w 36" name="T20"/>
                <a:gd fmla="*/ 11 h 11" name="T21"/>
                <a:gd fmla="*/ 12 w 36" name="T22"/>
                <a:gd fmla="*/ 11 h 11" name="T23"/>
                <a:gd fmla="*/ 11 w 36" name="T24"/>
                <a:gd fmla="*/ 11 h 11" name="T25"/>
                <a:gd fmla="*/ 8 w 36" name="T26"/>
                <a:gd fmla="*/ 9 h 11" name="T27"/>
                <a:gd fmla="*/ 6 w 36" name="T28"/>
                <a:gd fmla="*/ 8 h 11" name="T29"/>
                <a:gd fmla="*/ 3 w 36" name="T30"/>
                <a:gd fmla="*/ 7 h 11" name="T31"/>
                <a:gd fmla="*/ 2 w 36" name="T32"/>
                <a:gd fmla="*/ 7 h 11" name="T33"/>
                <a:gd fmla="*/ 0 w 36" name="T34"/>
                <a:gd fmla="*/ 5 h 11" name="T35"/>
                <a:gd fmla="*/ 0 w 36" name="T36"/>
                <a:gd fmla="*/ 5 h 11" name="T37"/>
                <a:gd fmla="*/ 6 w 36" name="T38"/>
                <a:gd fmla="*/ 2 h 11" name="T39"/>
                <a:gd fmla="*/ 14 w 36" name="T40"/>
                <a:gd fmla="*/ 0 h 1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" w="36">
                  <a:moveTo>
                    <a:pt x="14" y="0"/>
                  </a:moveTo>
                  <a:lnTo>
                    <a:pt x="23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4" y="8"/>
                  </a:lnTo>
                  <a:lnTo>
                    <a:pt x="31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7678"/>
            <p:cNvSpPr/>
            <p:nvPr/>
          </p:nvSpPr>
          <p:spPr bwMode="auto">
            <a:xfrm>
              <a:off x="6188375" y="3547659"/>
              <a:ext cx="367841" cy="242441"/>
            </a:xfrm>
            <a:custGeom>
              <a:gdLst>
                <a:gd fmla="*/ 4 w 44" name="T0"/>
                <a:gd fmla="*/ 0 h 29" name="T1"/>
                <a:gd fmla="*/ 8 w 44" name="T2"/>
                <a:gd fmla="*/ 0 h 29" name="T3"/>
                <a:gd fmla="*/ 11 w 44" name="T4"/>
                <a:gd fmla="*/ 2 h 29" name="T5"/>
                <a:gd fmla="*/ 15 w 44" name="T6"/>
                <a:gd fmla="*/ 5 h 29" name="T7"/>
                <a:gd fmla="*/ 19 w 44" name="T8"/>
                <a:gd fmla="*/ 8 h 29" name="T9"/>
                <a:gd fmla="*/ 21 w 44" name="T10"/>
                <a:gd fmla="*/ 10 h 29" name="T11"/>
                <a:gd fmla="*/ 27 w 44" name="T12"/>
                <a:gd fmla="*/ 14 h 29" name="T13"/>
                <a:gd fmla="*/ 32 w 44" name="T14"/>
                <a:gd fmla="*/ 20 h 29" name="T15"/>
                <a:gd fmla="*/ 36 w 44" name="T16"/>
                <a:gd fmla="*/ 22 h 29" name="T17"/>
                <a:gd fmla="*/ 40 w 44" name="T18"/>
                <a:gd fmla="*/ 25 h 29" name="T19"/>
                <a:gd fmla="*/ 44 w 44" name="T20"/>
                <a:gd fmla="*/ 26 h 29" name="T21"/>
                <a:gd fmla="*/ 36 w 44" name="T22"/>
                <a:gd fmla="*/ 29 h 29" name="T23"/>
                <a:gd fmla="*/ 27 w 44" name="T24"/>
                <a:gd fmla="*/ 29 h 29" name="T25"/>
                <a:gd fmla="*/ 17 w 44" name="T26"/>
                <a:gd fmla="*/ 25 h 29" name="T27"/>
                <a:gd fmla="*/ 13 w 44" name="T28"/>
                <a:gd fmla="*/ 20 h 29" name="T29"/>
                <a:gd fmla="*/ 9 w 44" name="T30"/>
                <a:gd fmla="*/ 13 h 29" name="T31"/>
                <a:gd fmla="*/ 5 w 44" name="T32"/>
                <a:gd fmla="*/ 5 h 29" name="T33"/>
                <a:gd fmla="*/ 0 w 44" name="T34"/>
                <a:gd fmla="*/ 0 h 29" name="T35"/>
                <a:gd fmla="*/ 0 w 44" name="T36"/>
                <a:gd fmla="*/ 0 h 29" name="T37"/>
                <a:gd fmla="*/ 4 w 44" name="T38"/>
                <a:gd fmla="*/ 0 h 2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44">
                  <a:moveTo>
                    <a:pt x="4" y="0"/>
                  </a:moveTo>
                  <a:lnTo>
                    <a:pt x="8" y="0"/>
                  </a:lnTo>
                  <a:lnTo>
                    <a:pt x="11" y="2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4" y="26"/>
                  </a:lnTo>
                  <a:lnTo>
                    <a:pt x="36" y="29"/>
                  </a:lnTo>
                  <a:lnTo>
                    <a:pt x="27" y="29"/>
                  </a:lnTo>
                  <a:lnTo>
                    <a:pt x="17" y="25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7679"/>
            <p:cNvSpPr/>
            <p:nvPr/>
          </p:nvSpPr>
          <p:spPr bwMode="auto">
            <a:xfrm>
              <a:off x="6071335" y="3505859"/>
              <a:ext cx="225721" cy="242441"/>
            </a:xfrm>
            <a:custGeom>
              <a:gdLst>
                <a:gd fmla="*/ 0 w 27" name="T0"/>
                <a:gd fmla="*/ 0 h 29" name="T1"/>
                <a:gd fmla="*/ 9 w 27" name="T2"/>
                <a:gd fmla="*/ 2 h 29" name="T3"/>
                <a:gd fmla="*/ 17 w 27" name="T4"/>
                <a:gd fmla="*/ 10 h 29" name="T5"/>
                <a:gd fmla="*/ 22 w 27" name="T6"/>
                <a:gd fmla="*/ 19 h 29" name="T7"/>
                <a:gd fmla="*/ 27 w 27" name="T8"/>
                <a:gd fmla="*/ 29 h 29" name="T9"/>
                <a:gd fmla="*/ 23 w 27" name="T10"/>
                <a:gd fmla="*/ 26 h 29" name="T11"/>
                <a:gd fmla="*/ 19 w 27" name="T12"/>
                <a:gd fmla="*/ 23 h 29" name="T13"/>
                <a:gd fmla="*/ 17 w 27" name="T14"/>
                <a:gd fmla="*/ 19 h 29" name="T15"/>
                <a:gd fmla="*/ 14 w 27" name="T16"/>
                <a:gd fmla="*/ 17 h 29" name="T17"/>
                <a:gd fmla="*/ 10 w 27" name="T18"/>
                <a:gd fmla="*/ 13 h 29" name="T19"/>
                <a:gd fmla="*/ 6 w 27" name="T20"/>
                <a:gd fmla="*/ 9 h 29" name="T21"/>
                <a:gd fmla="*/ 3 w 27" name="T22"/>
                <a:gd fmla="*/ 5 h 29" name="T23"/>
                <a:gd fmla="*/ 0 w 27" name="T24"/>
                <a:gd fmla="*/ 1 h 29" name="T25"/>
                <a:gd fmla="*/ 0 w 27" name="T26"/>
                <a:gd fmla="*/ 0 h 29" name="T27"/>
                <a:gd fmla="*/ 0 w 27" name="T28"/>
                <a:gd fmla="*/ 0 h 29" name="T29"/>
                <a:gd fmla="*/ 0 w 27" name="T30"/>
                <a:gd fmla="*/ 0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7">
                  <a:moveTo>
                    <a:pt x="0" y="0"/>
                  </a:moveTo>
                  <a:lnTo>
                    <a:pt x="9" y="2"/>
                  </a:lnTo>
                  <a:lnTo>
                    <a:pt x="17" y="10"/>
                  </a:lnTo>
                  <a:lnTo>
                    <a:pt x="22" y="19"/>
                  </a:lnTo>
                  <a:lnTo>
                    <a:pt x="27" y="29"/>
                  </a:lnTo>
                  <a:lnTo>
                    <a:pt x="23" y="26"/>
                  </a:lnTo>
                  <a:lnTo>
                    <a:pt x="19" y="23"/>
                  </a:lnTo>
                  <a:lnTo>
                    <a:pt x="17" y="19"/>
                  </a:lnTo>
                  <a:lnTo>
                    <a:pt x="14" y="17"/>
                  </a:lnTo>
                  <a:lnTo>
                    <a:pt x="10" y="13"/>
                  </a:lnTo>
                  <a:lnTo>
                    <a:pt x="6" y="9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7680"/>
            <p:cNvSpPr/>
            <p:nvPr/>
          </p:nvSpPr>
          <p:spPr bwMode="auto">
            <a:xfrm>
              <a:off x="6079695" y="3438979"/>
              <a:ext cx="309321" cy="83600"/>
            </a:xfrm>
            <a:custGeom>
              <a:gdLst>
                <a:gd fmla="*/ 9 w 37" name="T0"/>
                <a:gd fmla="*/ 0 h 10" name="T1"/>
                <a:gd fmla="*/ 14 w 37" name="T2"/>
                <a:gd fmla="*/ 0 h 10" name="T3"/>
                <a:gd fmla="*/ 18 w 37" name="T4"/>
                <a:gd fmla="*/ 1 h 10" name="T5"/>
                <a:gd fmla="*/ 22 w 37" name="T6"/>
                <a:gd fmla="*/ 1 h 10" name="T7"/>
                <a:gd fmla="*/ 26 w 37" name="T8"/>
                <a:gd fmla="*/ 2 h 10" name="T9"/>
                <a:gd fmla="*/ 30 w 37" name="T10"/>
                <a:gd fmla="*/ 2 h 10" name="T11"/>
                <a:gd fmla="*/ 34 w 37" name="T12"/>
                <a:gd fmla="*/ 4 h 10" name="T13"/>
                <a:gd fmla="*/ 37 w 37" name="T14"/>
                <a:gd fmla="*/ 5 h 10" name="T15"/>
                <a:gd fmla="*/ 33 w 37" name="T16"/>
                <a:gd fmla="*/ 5 h 10" name="T17"/>
                <a:gd fmla="*/ 29 w 37" name="T18"/>
                <a:gd fmla="*/ 5 h 10" name="T19"/>
                <a:gd fmla="*/ 25 w 37" name="T20"/>
                <a:gd fmla="*/ 8 h 10" name="T21"/>
                <a:gd fmla="*/ 21 w 37" name="T22"/>
                <a:gd fmla="*/ 9 h 10" name="T23"/>
                <a:gd fmla="*/ 17 w 37" name="T24"/>
                <a:gd fmla="*/ 10 h 10" name="T25"/>
                <a:gd fmla="*/ 12 w 37" name="T26"/>
                <a:gd fmla="*/ 9 h 10" name="T27"/>
                <a:gd fmla="*/ 9 w 37" name="T28"/>
                <a:gd fmla="*/ 8 h 10" name="T29"/>
                <a:gd fmla="*/ 5 w 37" name="T30"/>
                <a:gd fmla="*/ 6 h 10" name="T31"/>
                <a:gd fmla="*/ 2 w 37" name="T32"/>
                <a:gd fmla="*/ 4 h 10" name="T33"/>
                <a:gd fmla="*/ 0 w 37" name="T34"/>
                <a:gd fmla="*/ 1 h 10" name="T35"/>
                <a:gd fmla="*/ 0 w 37" name="T36"/>
                <a:gd fmla="*/ 1 h 10" name="T37"/>
                <a:gd fmla="*/ 4 w 37" name="T38"/>
                <a:gd fmla="*/ 0 h 10" name="T39"/>
                <a:gd fmla="*/ 9 w 37" name="T40"/>
                <a:gd fmla="*/ 0 h 1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" w="37">
                  <a:moveTo>
                    <a:pt x="9" y="0"/>
                  </a:moveTo>
                  <a:lnTo>
                    <a:pt x="14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7681"/>
            <p:cNvSpPr/>
            <p:nvPr/>
          </p:nvSpPr>
          <p:spPr bwMode="auto">
            <a:xfrm>
              <a:off x="5979374" y="3489139"/>
              <a:ext cx="300961" cy="443082"/>
            </a:xfrm>
            <a:custGeom>
              <a:gdLst>
                <a:gd fmla="*/ 0 w 36" name="T0"/>
                <a:gd fmla="*/ 0 h 53" name="T1"/>
                <a:gd fmla="*/ 11 w 36" name="T2"/>
                <a:gd fmla="*/ 2 h 53" name="T3"/>
                <a:gd fmla="*/ 21 w 36" name="T4"/>
                <a:gd fmla="*/ 7 h 53" name="T5"/>
                <a:gd fmla="*/ 29 w 36" name="T6"/>
                <a:gd fmla="*/ 15 h 53" name="T7"/>
                <a:gd fmla="*/ 32 w 36" name="T8"/>
                <a:gd fmla="*/ 20 h 53" name="T9"/>
                <a:gd fmla="*/ 34 w 36" name="T10"/>
                <a:gd fmla="*/ 25 h 53" name="T11"/>
                <a:gd fmla="*/ 36 w 36" name="T12"/>
                <a:gd fmla="*/ 31 h 53" name="T13"/>
                <a:gd fmla="*/ 36 w 36" name="T14"/>
                <a:gd fmla="*/ 36 h 53" name="T15"/>
                <a:gd fmla="*/ 34 w 36" name="T16"/>
                <a:gd fmla="*/ 40 h 53" name="T17"/>
                <a:gd fmla="*/ 34 w 36" name="T18"/>
                <a:gd fmla="*/ 44 h 53" name="T19"/>
                <a:gd fmla="*/ 33 w 36" name="T20"/>
                <a:gd fmla="*/ 47 h 53" name="T21"/>
                <a:gd fmla="*/ 33 w 36" name="T22"/>
                <a:gd fmla="*/ 49 h 53" name="T23"/>
                <a:gd fmla="*/ 34 w 36" name="T24"/>
                <a:gd fmla="*/ 53 h 53" name="T25"/>
                <a:gd fmla="*/ 25 w 36" name="T26"/>
                <a:gd fmla="*/ 44 h 53" name="T27"/>
                <a:gd fmla="*/ 16 w 36" name="T28"/>
                <a:gd fmla="*/ 37 h 53" name="T29"/>
                <a:gd fmla="*/ 8 w 36" name="T30"/>
                <a:gd fmla="*/ 28 h 53" name="T31"/>
                <a:gd fmla="*/ 5 w 36" name="T32"/>
                <a:gd fmla="*/ 19 h 53" name="T33"/>
                <a:gd fmla="*/ 5 w 36" name="T34"/>
                <a:gd fmla="*/ 9 h 53" name="T35"/>
                <a:gd fmla="*/ 0 w 36" name="T36"/>
                <a:gd fmla="*/ 0 h 5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2" w="36">
                  <a:moveTo>
                    <a:pt x="0" y="0"/>
                  </a:moveTo>
                  <a:lnTo>
                    <a:pt x="11" y="2"/>
                  </a:lnTo>
                  <a:lnTo>
                    <a:pt x="21" y="7"/>
                  </a:lnTo>
                  <a:lnTo>
                    <a:pt x="29" y="15"/>
                  </a:lnTo>
                  <a:lnTo>
                    <a:pt x="32" y="20"/>
                  </a:lnTo>
                  <a:lnTo>
                    <a:pt x="34" y="25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4" y="53"/>
                  </a:lnTo>
                  <a:lnTo>
                    <a:pt x="25" y="44"/>
                  </a:lnTo>
                  <a:lnTo>
                    <a:pt x="16" y="37"/>
                  </a:lnTo>
                  <a:lnTo>
                    <a:pt x="8" y="28"/>
                  </a:lnTo>
                  <a:lnTo>
                    <a:pt x="5" y="19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7682"/>
            <p:cNvSpPr/>
            <p:nvPr/>
          </p:nvSpPr>
          <p:spPr bwMode="auto">
            <a:xfrm>
              <a:off x="6121495" y="3631259"/>
              <a:ext cx="158841" cy="133760"/>
            </a:xfrm>
            <a:custGeom>
              <a:gdLst>
                <a:gd fmla="*/ 3 w 19" name="T0"/>
                <a:gd fmla="*/ 0 h 16" name="T1"/>
                <a:gd fmla="*/ 5 w 19" name="T2"/>
                <a:gd fmla="*/ 0 h 16" name="T3"/>
                <a:gd fmla="*/ 8 w 19" name="T4"/>
                <a:gd fmla="*/ 3 h 16" name="T5"/>
                <a:gd fmla="*/ 11 w 19" name="T6"/>
                <a:gd fmla="*/ 6 h 16" name="T7"/>
                <a:gd fmla="*/ 13 w 19" name="T8"/>
                <a:gd fmla="*/ 8 h 16" name="T9"/>
                <a:gd fmla="*/ 16 w 19" name="T10"/>
                <a:gd fmla="*/ 11 h 16" name="T11"/>
                <a:gd fmla="*/ 17 w 19" name="T12"/>
                <a:gd fmla="*/ 15 h 16" name="T13"/>
                <a:gd fmla="*/ 19 w 19" name="T14"/>
                <a:gd fmla="*/ 16 h 16" name="T15"/>
                <a:gd fmla="*/ 17 w 19" name="T16"/>
                <a:gd fmla="*/ 14 h 16" name="T17"/>
                <a:gd fmla="*/ 15 w 19" name="T18"/>
                <a:gd fmla="*/ 12 h 16" name="T19"/>
                <a:gd fmla="*/ 12 w 19" name="T20"/>
                <a:gd fmla="*/ 11 h 16" name="T21"/>
                <a:gd fmla="*/ 9 w 19" name="T22"/>
                <a:gd fmla="*/ 10 h 16" name="T23"/>
                <a:gd fmla="*/ 7 w 19" name="T24"/>
                <a:gd fmla="*/ 8 h 16" name="T25"/>
                <a:gd fmla="*/ 4 w 19" name="T26"/>
                <a:gd fmla="*/ 6 h 16" name="T27"/>
                <a:gd fmla="*/ 0 w 19" name="T28"/>
                <a:gd fmla="*/ 2 h 16" name="T29"/>
                <a:gd fmla="*/ 0 w 19" name="T30"/>
                <a:gd fmla="*/ 2 h 16" name="T31"/>
                <a:gd fmla="*/ 0 w 19" name="T32"/>
                <a:gd fmla="*/ 2 h 16" name="T33"/>
                <a:gd fmla="*/ 3 w 19" name="T34"/>
                <a:gd fmla="*/ 0 h 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" w="19">
                  <a:moveTo>
                    <a:pt x="3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7" y="15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7683"/>
            <p:cNvSpPr/>
            <p:nvPr/>
          </p:nvSpPr>
          <p:spPr bwMode="auto">
            <a:xfrm>
              <a:off x="6088055" y="3556019"/>
              <a:ext cx="142121" cy="100320"/>
            </a:xfrm>
            <a:custGeom>
              <a:gdLst>
                <a:gd fmla="*/ 3 w 17" name="T0"/>
                <a:gd fmla="*/ 0 h 12" name="T1"/>
                <a:gd fmla="*/ 5 w 17" name="T2"/>
                <a:gd fmla="*/ 1 h 12" name="T3"/>
                <a:gd fmla="*/ 7 w 17" name="T4"/>
                <a:gd fmla="*/ 1 h 12" name="T5"/>
                <a:gd fmla="*/ 8 w 17" name="T6"/>
                <a:gd fmla="*/ 1 h 12" name="T7"/>
                <a:gd fmla="*/ 12 w 17" name="T8"/>
                <a:gd fmla="*/ 4 h 12" name="T9"/>
                <a:gd fmla="*/ 15 w 17" name="T10"/>
                <a:gd fmla="*/ 8 h 12" name="T11"/>
                <a:gd fmla="*/ 17 w 17" name="T12"/>
                <a:gd fmla="*/ 12 h 12" name="T13"/>
                <a:gd fmla="*/ 15 w 17" name="T14"/>
                <a:gd fmla="*/ 12 h 12" name="T15"/>
                <a:gd fmla="*/ 12 w 17" name="T16"/>
                <a:gd fmla="*/ 11 h 12" name="T17"/>
                <a:gd fmla="*/ 9 w 17" name="T18"/>
                <a:gd fmla="*/ 8 h 12" name="T19"/>
                <a:gd fmla="*/ 7 w 17" name="T20"/>
                <a:gd fmla="*/ 8 h 12" name="T21"/>
                <a:gd fmla="*/ 4 w 17" name="T22"/>
                <a:gd fmla="*/ 7 h 12" name="T23"/>
                <a:gd fmla="*/ 3 w 17" name="T24"/>
                <a:gd fmla="*/ 5 h 12" name="T25"/>
                <a:gd fmla="*/ 1 w 17" name="T26"/>
                <a:gd fmla="*/ 4 h 12" name="T27"/>
                <a:gd fmla="*/ 1 w 17" name="T28"/>
                <a:gd fmla="*/ 4 h 12" name="T29"/>
                <a:gd fmla="*/ 0 w 17" name="T30"/>
                <a:gd fmla="*/ 3 h 12" name="T31"/>
                <a:gd fmla="*/ 0 w 17" name="T32"/>
                <a:gd fmla="*/ 1 h 12" name="T33"/>
                <a:gd fmla="*/ 1 w 17" name="T34"/>
                <a:gd fmla="*/ 0 h 12" name="T35"/>
                <a:gd fmla="*/ 3 w 17" name="T36"/>
                <a:gd fmla="*/ 0 h 1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" w="17">
                  <a:moveTo>
                    <a:pt x="3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7684"/>
            <p:cNvSpPr/>
            <p:nvPr/>
          </p:nvSpPr>
          <p:spPr bwMode="auto">
            <a:xfrm>
              <a:off x="6079695" y="3622899"/>
              <a:ext cx="142121" cy="259161"/>
            </a:xfrm>
            <a:custGeom>
              <a:gdLst>
                <a:gd fmla="*/ 0 w 17" name="T0"/>
                <a:gd fmla="*/ 0 h 31" name="T1"/>
                <a:gd fmla="*/ 0 w 17" name="T2"/>
                <a:gd fmla="*/ 0 h 31" name="T3"/>
                <a:gd fmla="*/ 6 w 17" name="T4"/>
                <a:gd fmla="*/ 7 h 31" name="T5"/>
                <a:gd fmla="*/ 10 w 17" name="T6"/>
                <a:gd fmla="*/ 13 h 31" name="T7"/>
                <a:gd fmla="*/ 13 w 17" name="T8"/>
                <a:gd fmla="*/ 23 h 31" name="T9"/>
                <a:gd fmla="*/ 17 w 17" name="T10"/>
                <a:gd fmla="*/ 31 h 31" name="T11"/>
                <a:gd fmla="*/ 9 w 17" name="T12"/>
                <a:gd fmla="*/ 25 h 31" name="T13"/>
                <a:gd fmla="*/ 2 w 17" name="T14"/>
                <a:gd fmla="*/ 19 h 31" name="T15"/>
                <a:gd fmla="*/ 0 w 17" name="T16"/>
                <a:gd fmla="*/ 11 h 31" name="T17"/>
                <a:gd fmla="*/ 0 w 17" name="T18"/>
                <a:gd fmla="*/ 0 h 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1" w="17">
                  <a:moveTo>
                    <a:pt x="0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10" y="13"/>
                  </a:lnTo>
                  <a:lnTo>
                    <a:pt x="13" y="23"/>
                  </a:ln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7685"/>
            <p:cNvSpPr/>
            <p:nvPr/>
          </p:nvSpPr>
          <p:spPr bwMode="auto">
            <a:xfrm>
              <a:off x="6180015" y="3723219"/>
              <a:ext cx="83600" cy="167201"/>
            </a:xfrm>
            <a:custGeom>
              <a:gdLst>
                <a:gd fmla="*/ 0 w 10" name="T0"/>
                <a:gd fmla="*/ 0 h 20" name="T1"/>
                <a:gd fmla="*/ 0 w 10" name="T2"/>
                <a:gd fmla="*/ 0 h 20" name="T3"/>
                <a:gd fmla="*/ 2 w 10" name="T4"/>
                <a:gd fmla="*/ 1 h 20" name="T5"/>
                <a:gd fmla="*/ 6 w 10" name="T6"/>
                <a:gd fmla="*/ 4 h 20" name="T7"/>
                <a:gd fmla="*/ 9 w 10" name="T8"/>
                <a:gd fmla="*/ 5 h 20" name="T9"/>
                <a:gd fmla="*/ 10 w 10" name="T10"/>
                <a:gd fmla="*/ 8 h 20" name="T11"/>
                <a:gd fmla="*/ 10 w 10" name="T12"/>
                <a:gd fmla="*/ 11 h 20" name="T13"/>
                <a:gd fmla="*/ 9 w 10" name="T14"/>
                <a:gd fmla="*/ 13 h 20" name="T15"/>
                <a:gd fmla="*/ 9 w 10" name="T16"/>
                <a:gd fmla="*/ 16 h 20" name="T17"/>
                <a:gd fmla="*/ 9 w 10" name="T18"/>
                <a:gd fmla="*/ 20 h 20" name="T19"/>
                <a:gd fmla="*/ 6 w 10" name="T20"/>
                <a:gd fmla="*/ 16 h 20" name="T21"/>
                <a:gd fmla="*/ 5 w 10" name="T22"/>
                <a:gd fmla="*/ 13 h 20" name="T23"/>
                <a:gd fmla="*/ 4 w 10" name="T24"/>
                <a:gd fmla="*/ 9 h 20" name="T25"/>
                <a:gd fmla="*/ 2 w 10" name="T26"/>
                <a:gd fmla="*/ 5 h 20" name="T27"/>
                <a:gd fmla="*/ 1 w 10" name="T28"/>
                <a:gd fmla="*/ 3 h 20" name="T29"/>
                <a:gd fmla="*/ 0 w 10" name="T30"/>
                <a:gd fmla="*/ 0 h 2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0" w="10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9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2337"/>
            </a:solidFill>
            <a:ln w="0">
              <a:solidFill>
                <a:srgbClr val="F32337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7686"/>
            <p:cNvSpPr/>
            <p:nvPr/>
          </p:nvSpPr>
          <p:spPr bwMode="auto">
            <a:xfrm>
              <a:off x="6037895" y="3530939"/>
              <a:ext cx="33440" cy="183921"/>
            </a:xfrm>
            <a:custGeom>
              <a:gdLst>
                <a:gd fmla="*/ 1 w 4" name="T0"/>
                <a:gd fmla="*/ 0 h 22" name="T1"/>
                <a:gd fmla="*/ 2 w 4" name="T2"/>
                <a:gd fmla="*/ 3 h 22" name="T3"/>
                <a:gd fmla="*/ 4 w 4" name="T4"/>
                <a:gd fmla="*/ 6 h 22" name="T5"/>
                <a:gd fmla="*/ 4 w 4" name="T6"/>
                <a:gd fmla="*/ 8 h 22" name="T7"/>
                <a:gd fmla="*/ 4 w 4" name="T8"/>
                <a:gd fmla="*/ 12 h 22" name="T9"/>
                <a:gd fmla="*/ 4 w 4" name="T10"/>
                <a:gd fmla="*/ 15 h 22" name="T11"/>
                <a:gd fmla="*/ 2 w 4" name="T12"/>
                <a:gd fmla="*/ 19 h 22" name="T13"/>
                <a:gd fmla="*/ 2 w 4" name="T14"/>
                <a:gd fmla="*/ 22 h 22" name="T15"/>
                <a:gd fmla="*/ 1 w 4" name="T16"/>
                <a:gd fmla="*/ 19 h 22" name="T17"/>
                <a:gd fmla="*/ 0 w 4" name="T18"/>
                <a:gd fmla="*/ 15 h 22" name="T19"/>
                <a:gd fmla="*/ 0 w 4" name="T20"/>
                <a:gd fmla="*/ 11 h 22" name="T21"/>
                <a:gd fmla="*/ 0 w 4" name="T22"/>
                <a:gd fmla="*/ 7 h 22" name="T23"/>
                <a:gd fmla="*/ 0 w 4" name="T24"/>
                <a:gd fmla="*/ 4 h 22" name="T25"/>
                <a:gd fmla="*/ 1 w 4" name="T26"/>
                <a:gd fmla="*/ 0 h 22" name="T27"/>
                <a:gd fmla="*/ 1 w 4" name="T28"/>
                <a:gd fmla="*/ 0 h 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2" w="4">
                  <a:moveTo>
                    <a:pt x="1" y="0"/>
                  </a:moveTo>
                  <a:lnTo>
                    <a:pt x="2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7687"/>
            <p:cNvSpPr/>
            <p:nvPr/>
          </p:nvSpPr>
          <p:spPr bwMode="auto">
            <a:xfrm>
              <a:off x="6046255" y="3514219"/>
              <a:ext cx="133760" cy="50160"/>
            </a:xfrm>
            <a:custGeom>
              <a:gdLst>
                <a:gd fmla="*/ 3 w 16" name="T0"/>
                <a:gd fmla="*/ 0 h 6" name="T1"/>
                <a:gd fmla="*/ 5 w 16" name="T2"/>
                <a:gd fmla="*/ 0 h 6" name="T3"/>
                <a:gd fmla="*/ 8 w 16" name="T4"/>
                <a:gd fmla="*/ 1 h 6" name="T5"/>
                <a:gd fmla="*/ 10 w 16" name="T6"/>
                <a:gd fmla="*/ 2 h 6" name="T7"/>
                <a:gd fmla="*/ 13 w 16" name="T8"/>
                <a:gd fmla="*/ 5 h 6" name="T9"/>
                <a:gd fmla="*/ 16 w 16" name="T10"/>
                <a:gd fmla="*/ 6 h 6" name="T11"/>
                <a:gd fmla="*/ 12 w 16" name="T12"/>
                <a:gd fmla="*/ 5 h 6" name="T13"/>
                <a:gd fmla="*/ 9 w 16" name="T14"/>
                <a:gd fmla="*/ 4 h 6" name="T15"/>
                <a:gd fmla="*/ 6 w 16" name="T16"/>
                <a:gd fmla="*/ 4 h 6" name="T17"/>
                <a:gd fmla="*/ 4 w 16" name="T18"/>
                <a:gd fmla="*/ 2 h 6" name="T19"/>
                <a:gd fmla="*/ 0 w 16" name="T20"/>
                <a:gd fmla="*/ 1 h 6" name="T21"/>
                <a:gd fmla="*/ 3 w 1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16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70000"/>
            </a:solidFill>
            <a:ln w="0">
              <a:solidFill>
                <a:srgbClr val="77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7688"/>
            <p:cNvSpPr/>
            <p:nvPr/>
          </p:nvSpPr>
          <p:spPr bwMode="auto">
            <a:xfrm>
              <a:off x="6054615" y="3012617"/>
              <a:ext cx="777483" cy="376201"/>
            </a:xfrm>
            <a:custGeom>
              <a:gdLst>
                <a:gd fmla="*/ 45 w 93" name="T0"/>
                <a:gd fmla="*/ 0 h 45" name="T1"/>
                <a:gd fmla="*/ 49 w 93" name="T2"/>
                <a:gd fmla="*/ 0 h 45" name="T3"/>
                <a:gd fmla="*/ 52 w 93" name="T4"/>
                <a:gd fmla="*/ 3 h 45" name="T5"/>
                <a:gd fmla="*/ 53 w 93" name="T6"/>
                <a:gd fmla="*/ 4 h 45" name="T7"/>
                <a:gd fmla="*/ 56 w 93" name="T8"/>
                <a:gd fmla="*/ 5 h 45" name="T9"/>
                <a:gd fmla="*/ 60 w 93" name="T10"/>
                <a:gd fmla="*/ 5 h 45" name="T11"/>
                <a:gd fmla="*/ 64 w 93" name="T12"/>
                <a:gd fmla="*/ 5 h 45" name="T13"/>
                <a:gd fmla="*/ 68 w 93" name="T14"/>
                <a:gd fmla="*/ 7 h 45" name="T15"/>
                <a:gd fmla="*/ 73 w 93" name="T16"/>
                <a:gd fmla="*/ 8 h 45" name="T17"/>
                <a:gd fmla="*/ 79 w 93" name="T18"/>
                <a:gd fmla="*/ 9 h 45" name="T19"/>
                <a:gd fmla="*/ 84 w 93" name="T20"/>
                <a:gd fmla="*/ 12 h 45" name="T21"/>
                <a:gd fmla="*/ 89 w 93" name="T22"/>
                <a:gd fmla="*/ 15 h 45" name="T23"/>
                <a:gd fmla="*/ 93 w 93" name="T24"/>
                <a:gd fmla="*/ 19 h 45" name="T25"/>
                <a:gd fmla="*/ 89 w 93" name="T26"/>
                <a:gd fmla="*/ 17 h 45" name="T27"/>
                <a:gd fmla="*/ 87 w 93" name="T28"/>
                <a:gd fmla="*/ 17 h 45" name="T29"/>
                <a:gd fmla="*/ 83 w 93" name="T30"/>
                <a:gd fmla="*/ 17 h 45" name="T31"/>
                <a:gd fmla="*/ 80 w 93" name="T32"/>
                <a:gd fmla="*/ 19 h 45" name="T33"/>
                <a:gd fmla="*/ 79 w 93" name="T34"/>
                <a:gd fmla="*/ 21 h 45" name="T35"/>
                <a:gd fmla="*/ 76 w 93" name="T36"/>
                <a:gd fmla="*/ 24 h 45" name="T37"/>
                <a:gd fmla="*/ 75 w 93" name="T38"/>
                <a:gd fmla="*/ 27 h 45" name="T39"/>
                <a:gd fmla="*/ 68 w 93" name="T40"/>
                <a:gd fmla="*/ 33 h 45" name="T41"/>
                <a:gd fmla="*/ 61 w 93" name="T42"/>
                <a:gd fmla="*/ 39 h 45" name="T43"/>
                <a:gd fmla="*/ 51 w 93" name="T44"/>
                <a:gd fmla="*/ 41 h 45" name="T45"/>
                <a:gd fmla="*/ 44 w 93" name="T46"/>
                <a:gd fmla="*/ 43 h 45" name="T47"/>
                <a:gd fmla="*/ 35 w 93" name="T48"/>
                <a:gd fmla="*/ 44 h 45" name="T49"/>
                <a:gd fmla="*/ 24 w 93" name="T50"/>
                <a:gd fmla="*/ 45 h 45" name="T51"/>
                <a:gd fmla="*/ 13 w 93" name="T52"/>
                <a:gd fmla="*/ 45 h 45" name="T53"/>
                <a:gd fmla="*/ 5 w 93" name="T54"/>
                <a:gd fmla="*/ 44 h 45" name="T55"/>
                <a:gd fmla="*/ 0 w 93" name="T56"/>
                <a:gd fmla="*/ 40 h 45" name="T57"/>
                <a:gd fmla="*/ 0 w 93" name="T58"/>
                <a:gd fmla="*/ 40 h 45" name="T59"/>
                <a:gd fmla="*/ 7 w 93" name="T60"/>
                <a:gd fmla="*/ 27 h 45" name="T61"/>
                <a:gd fmla="*/ 19 w 93" name="T62"/>
                <a:gd fmla="*/ 15 h 45" name="T63"/>
                <a:gd fmla="*/ 31 w 93" name="T64"/>
                <a:gd fmla="*/ 5 h 45" name="T65"/>
                <a:gd fmla="*/ 35 w 93" name="T66"/>
                <a:gd fmla="*/ 4 h 45" name="T67"/>
                <a:gd fmla="*/ 37 w 93" name="T68"/>
                <a:gd fmla="*/ 1 h 45" name="T69"/>
                <a:gd fmla="*/ 41 w 93" name="T70"/>
                <a:gd fmla="*/ 0 h 45" name="T71"/>
                <a:gd fmla="*/ 45 w 93" name="T72"/>
                <a:gd fmla="*/ 0 h 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5" w="93">
                  <a:moveTo>
                    <a:pt x="45" y="0"/>
                  </a:moveTo>
                  <a:lnTo>
                    <a:pt x="49" y="0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3" y="8"/>
                  </a:lnTo>
                  <a:lnTo>
                    <a:pt x="79" y="9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19"/>
                  </a:lnTo>
                  <a:lnTo>
                    <a:pt x="89" y="17"/>
                  </a:lnTo>
                  <a:lnTo>
                    <a:pt x="87" y="17"/>
                  </a:lnTo>
                  <a:lnTo>
                    <a:pt x="83" y="17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6" y="24"/>
                  </a:lnTo>
                  <a:lnTo>
                    <a:pt x="75" y="27"/>
                  </a:lnTo>
                  <a:lnTo>
                    <a:pt x="68" y="33"/>
                  </a:lnTo>
                  <a:lnTo>
                    <a:pt x="61" y="39"/>
                  </a:lnTo>
                  <a:lnTo>
                    <a:pt x="51" y="41"/>
                  </a:lnTo>
                  <a:lnTo>
                    <a:pt x="44" y="43"/>
                  </a:lnTo>
                  <a:lnTo>
                    <a:pt x="35" y="44"/>
                  </a:lnTo>
                  <a:lnTo>
                    <a:pt x="24" y="45"/>
                  </a:lnTo>
                  <a:lnTo>
                    <a:pt x="13" y="45"/>
                  </a:lnTo>
                  <a:lnTo>
                    <a:pt x="5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7" y="27"/>
                  </a:lnTo>
                  <a:lnTo>
                    <a:pt x="19" y="15"/>
                  </a:lnTo>
                  <a:lnTo>
                    <a:pt x="31" y="5"/>
                  </a:lnTo>
                  <a:lnTo>
                    <a:pt x="35" y="4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7689"/>
            <p:cNvSpPr/>
            <p:nvPr/>
          </p:nvSpPr>
          <p:spPr bwMode="auto">
            <a:xfrm>
              <a:off x="6230175" y="3221618"/>
              <a:ext cx="351121" cy="125400"/>
            </a:xfrm>
            <a:custGeom>
              <a:gdLst>
                <a:gd fmla="*/ 12 w 42" name="T0"/>
                <a:gd fmla="*/ 0 h 15" name="T1"/>
                <a:gd fmla="*/ 16 w 42" name="T2"/>
                <a:gd fmla="*/ 0 h 15" name="T3"/>
                <a:gd fmla="*/ 19 w 42" name="T4"/>
                <a:gd fmla="*/ 0 h 15" name="T5"/>
                <a:gd fmla="*/ 26 w 42" name="T6"/>
                <a:gd fmla="*/ 6 h 15" name="T7"/>
                <a:gd fmla="*/ 34 w 42" name="T8"/>
                <a:gd fmla="*/ 10 h 15" name="T9"/>
                <a:gd fmla="*/ 42 w 42" name="T10"/>
                <a:gd fmla="*/ 10 h 15" name="T11"/>
                <a:gd fmla="*/ 34 w 42" name="T12"/>
                <a:gd fmla="*/ 15 h 15" name="T13"/>
                <a:gd fmla="*/ 24 w 42" name="T14"/>
                <a:gd fmla="*/ 15 h 15" name="T15"/>
                <a:gd fmla="*/ 16 w 42" name="T16"/>
                <a:gd fmla="*/ 12 h 15" name="T17"/>
                <a:gd fmla="*/ 12 w 42" name="T18"/>
                <a:gd fmla="*/ 10 h 15" name="T19"/>
                <a:gd fmla="*/ 8 w 42" name="T20"/>
                <a:gd fmla="*/ 7 h 15" name="T21"/>
                <a:gd fmla="*/ 4 w 42" name="T22"/>
                <a:gd fmla="*/ 6 h 15" name="T23"/>
                <a:gd fmla="*/ 3 w 42" name="T24"/>
                <a:gd fmla="*/ 4 h 15" name="T25"/>
                <a:gd fmla="*/ 2 w 42" name="T26"/>
                <a:gd fmla="*/ 4 h 15" name="T27"/>
                <a:gd fmla="*/ 0 w 42" name="T28"/>
                <a:gd fmla="*/ 4 h 15" name="T29"/>
                <a:gd fmla="*/ 0 w 42" name="T30"/>
                <a:gd fmla="*/ 4 h 15" name="T31"/>
                <a:gd fmla="*/ 2 w 42" name="T32"/>
                <a:gd fmla="*/ 3 h 15" name="T33"/>
                <a:gd fmla="*/ 6 w 42" name="T34"/>
                <a:gd fmla="*/ 2 h 15" name="T35"/>
                <a:gd fmla="*/ 8 w 42" name="T36"/>
                <a:gd fmla="*/ 0 h 15" name="T37"/>
                <a:gd fmla="*/ 12 w 42" name="T38"/>
                <a:gd fmla="*/ 0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42">
                  <a:moveTo>
                    <a:pt x="12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7690"/>
            <p:cNvSpPr/>
            <p:nvPr/>
          </p:nvSpPr>
          <p:spPr bwMode="auto">
            <a:xfrm>
              <a:off x="6363936" y="3179818"/>
              <a:ext cx="300961" cy="108680"/>
            </a:xfrm>
            <a:custGeom>
              <a:gdLst>
                <a:gd fmla="*/ 14 w 36" name="T0"/>
                <a:gd fmla="*/ 0 h 13" name="T1"/>
                <a:gd fmla="*/ 19 w 36" name="T2"/>
                <a:gd fmla="*/ 1 h 13" name="T3"/>
                <a:gd fmla="*/ 22 w 36" name="T4"/>
                <a:gd fmla="*/ 3 h 13" name="T5"/>
                <a:gd fmla="*/ 24 w 36" name="T6"/>
                <a:gd fmla="*/ 4 h 13" name="T7"/>
                <a:gd fmla="*/ 27 w 36" name="T8"/>
                <a:gd fmla="*/ 5 h 13" name="T9"/>
                <a:gd fmla="*/ 30 w 36" name="T10"/>
                <a:gd fmla="*/ 7 h 13" name="T11"/>
                <a:gd fmla="*/ 32 w 36" name="T12"/>
                <a:gd fmla="*/ 7 h 13" name="T13"/>
                <a:gd fmla="*/ 36 w 36" name="T14"/>
                <a:gd fmla="*/ 5 h 13" name="T15"/>
                <a:gd fmla="*/ 34 w 36" name="T16"/>
                <a:gd fmla="*/ 9 h 13" name="T17"/>
                <a:gd fmla="*/ 30 w 36" name="T18"/>
                <a:gd fmla="*/ 12 h 13" name="T19"/>
                <a:gd fmla="*/ 26 w 36" name="T20"/>
                <a:gd fmla="*/ 13 h 13" name="T21"/>
                <a:gd fmla="*/ 22 w 36" name="T22"/>
                <a:gd fmla="*/ 13 h 13" name="T23"/>
                <a:gd fmla="*/ 16 w 36" name="T24"/>
                <a:gd fmla="*/ 12 h 13" name="T25"/>
                <a:gd fmla="*/ 10 w 36" name="T26"/>
                <a:gd fmla="*/ 8 h 13" name="T27"/>
                <a:gd fmla="*/ 3 w 36" name="T28"/>
                <a:gd fmla="*/ 3 h 13" name="T29"/>
                <a:gd fmla="*/ 0 w 36" name="T30"/>
                <a:gd fmla="*/ 3 h 13" name="T31"/>
                <a:gd fmla="*/ 4 w 36" name="T32"/>
                <a:gd fmla="*/ 1 h 13" name="T33"/>
                <a:gd fmla="*/ 10 w 36" name="T34"/>
                <a:gd fmla="*/ 0 h 13" name="T35"/>
                <a:gd fmla="*/ 14 w 36" name="T36"/>
                <a:gd fmla="*/ 0 h 1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" w="36">
                  <a:moveTo>
                    <a:pt x="14" y="0"/>
                  </a:moveTo>
                  <a:lnTo>
                    <a:pt x="19" y="1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3"/>
                  </a:lnTo>
                  <a:lnTo>
                    <a:pt x="22" y="13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3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7691"/>
            <p:cNvSpPr/>
            <p:nvPr/>
          </p:nvSpPr>
          <p:spPr bwMode="auto">
            <a:xfrm>
              <a:off x="6088055" y="3271778"/>
              <a:ext cx="326041" cy="100320"/>
            </a:xfrm>
            <a:custGeom>
              <a:gdLst>
                <a:gd fmla="*/ 16 w 39" name="T0"/>
                <a:gd fmla="*/ 0 h 12" name="T1"/>
                <a:gd fmla="*/ 20 w 39" name="T2"/>
                <a:gd fmla="*/ 1 h 12" name="T3"/>
                <a:gd fmla="*/ 24 w 39" name="T4"/>
                <a:gd fmla="*/ 4 h 12" name="T5"/>
                <a:gd fmla="*/ 29 w 39" name="T6"/>
                <a:gd fmla="*/ 6 h 12" name="T7"/>
                <a:gd fmla="*/ 33 w 39" name="T8"/>
                <a:gd fmla="*/ 9 h 12" name="T9"/>
                <a:gd fmla="*/ 39 w 39" name="T10"/>
                <a:gd fmla="*/ 10 h 12" name="T11"/>
                <a:gd fmla="*/ 35 w 39" name="T12"/>
                <a:gd fmla="*/ 12 h 12" name="T13"/>
                <a:gd fmla="*/ 29 w 39" name="T14"/>
                <a:gd fmla="*/ 12 h 12" name="T15"/>
                <a:gd fmla="*/ 25 w 39" name="T16"/>
                <a:gd fmla="*/ 12 h 12" name="T17"/>
                <a:gd fmla="*/ 21 w 39" name="T18"/>
                <a:gd fmla="*/ 12 h 12" name="T19"/>
                <a:gd fmla="*/ 17 w 39" name="T20"/>
                <a:gd fmla="*/ 10 h 12" name="T21"/>
                <a:gd fmla="*/ 13 w 39" name="T22"/>
                <a:gd fmla="*/ 9 h 12" name="T23"/>
                <a:gd fmla="*/ 9 w 39" name="T24"/>
                <a:gd fmla="*/ 9 h 12" name="T25"/>
                <a:gd fmla="*/ 5 w 39" name="T26"/>
                <a:gd fmla="*/ 9 h 12" name="T27"/>
                <a:gd fmla="*/ 3 w 39" name="T28"/>
                <a:gd fmla="*/ 8 h 12" name="T29"/>
                <a:gd fmla="*/ 0 w 39" name="T30"/>
                <a:gd fmla="*/ 6 h 12" name="T31"/>
                <a:gd fmla="*/ 3 w 39" name="T32"/>
                <a:gd fmla="*/ 4 h 12" name="T33"/>
                <a:gd fmla="*/ 7 w 39" name="T34"/>
                <a:gd fmla="*/ 1 h 12" name="T35"/>
                <a:gd fmla="*/ 12 w 39" name="T36"/>
                <a:gd fmla="*/ 0 h 12" name="T37"/>
                <a:gd fmla="*/ 16 w 39" name="T38"/>
                <a:gd fmla="*/ 0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39">
                  <a:moveTo>
                    <a:pt x="16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9" y="10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7" y="10"/>
                  </a:lnTo>
                  <a:lnTo>
                    <a:pt x="13" y="9"/>
                  </a:lnTo>
                  <a:lnTo>
                    <a:pt x="9" y="9"/>
                  </a:lnTo>
                  <a:lnTo>
                    <a:pt x="5" y="9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7692"/>
            <p:cNvSpPr/>
            <p:nvPr/>
          </p:nvSpPr>
          <p:spPr bwMode="auto">
            <a:xfrm>
              <a:off x="6347216" y="3037697"/>
              <a:ext cx="150481" cy="142120"/>
            </a:xfrm>
            <a:custGeom>
              <a:gdLst>
                <a:gd fmla="*/ 16 w 18" name="T0"/>
                <a:gd fmla="*/ 0 h 17" name="T1"/>
                <a:gd fmla="*/ 18 w 18" name="T2"/>
                <a:gd fmla="*/ 2 h 17" name="T3"/>
                <a:gd fmla="*/ 16 w 18" name="T4"/>
                <a:gd fmla="*/ 5 h 17" name="T5"/>
                <a:gd fmla="*/ 13 w 18" name="T6"/>
                <a:gd fmla="*/ 9 h 17" name="T7"/>
                <a:gd fmla="*/ 10 w 18" name="T8"/>
                <a:gd fmla="*/ 12 h 17" name="T9"/>
                <a:gd fmla="*/ 8 w 18" name="T10"/>
                <a:gd fmla="*/ 14 h 17" name="T11"/>
                <a:gd fmla="*/ 4 w 18" name="T12"/>
                <a:gd fmla="*/ 16 h 17" name="T13"/>
                <a:gd fmla="*/ 0 w 18" name="T14"/>
                <a:gd fmla="*/ 17 h 17" name="T15"/>
                <a:gd fmla="*/ 0 w 18" name="T16"/>
                <a:gd fmla="*/ 17 h 17" name="T17"/>
                <a:gd fmla="*/ 1 w 18" name="T18"/>
                <a:gd fmla="*/ 16 h 17" name="T19"/>
                <a:gd fmla="*/ 2 w 18" name="T20"/>
                <a:gd fmla="*/ 12 h 17" name="T21"/>
                <a:gd fmla="*/ 4 w 18" name="T22"/>
                <a:gd fmla="*/ 8 h 17" name="T23"/>
                <a:gd fmla="*/ 6 w 18" name="T24"/>
                <a:gd fmla="*/ 5 h 17" name="T25"/>
                <a:gd fmla="*/ 9 w 18" name="T26"/>
                <a:gd fmla="*/ 2 h 17" name="T27"/>
                <a:gd fmla="*/ 13 w 18" name="T28"/>
                <a:gd fmla="*/ 1 h 17" name="T29"/>
                <a:gd fmla="*/ 16 w 18" name="T30"/>
                <a:gd fmla="*/ 0 h 1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" w="18">
                  <a:moveTo>
                    <a:pt x="16" y="0"/>
                  </a:moveTo>
                  <a:lnTo>
                    <a:pt x="18" y="2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7693"/>
            <p:cNvSpPr/>
            <p:nvPr/>
          </p:nvSpPr>
          <p:spPr bwMode="auto">
            <a:xfrm>
              <a:off x="6121495" y="3020977"/>
              <a:ext cx="326041" cy="250801"/>
            </a:xfrm>
            <a:custGeom>
              <a:gdLst>
                <a:gd fmla="*/ 33 w 39" name="T0"/>
                <a:gd fmla="*/ 0 h 30" name="T1"/>
                <a:gd fmla="*/ 39 w 39" name="T2"/>
                <a:gd fmla="*/ 0 h 30" name="T3"/>
                <a:gd fmla="*/ 35 w 39" name="T4"/>
                <a:gd fmla="*/ 4 h 30" name="T5"/>
                <a:gd fmla="*/ 32 w 39" name="T6"/>
                <a:gd fmla="*/ 8 h 30" name="T7"/>
                <a:gd fmla="*/ 29 w 39" name="T8"/>
                <a:gd fmla="*/ 11 h 30" name="T9"/>
                <a:gd fmla="*/ 28 w 39" name="T10"/>
                <a:gd fmla="*/ 15 h 30" name="T11"/>
                <a:gd fmla="*/ 25 w 39" name="T12"/>
                <a:gd fmla="*/ 19 h 30" name="T13"/>
                <a:gd fmla="*/ 23 w 39" name="T14"/>
                <a:gd fmla="*/ 20 h 30" name="T15"/>
                <a:gd fmla="*/ 20 w 39" name="T16"/>
                <a:gd fmla="*/ 22 h 30" name="T17"/>
                <a:gd fmla="*/ 17 w 39" name="T18"/>
                <a:gd fmla="*/ 23 h 30" name="T19"/>
                <a:gd fmla="*/ 15 w 39" name="T20"/>
                <a:gd fmla="*/ 24 h 30" name="T21"/>
                <a:gd fmla="*/ 15 w 39" name="T22"/>
                <a:gd fmla="*/ 24 h 30" name="T23"/>
                <a:gd fmla="*/ 12 w 39" name="T24"/>
                <a:gd fmla="*/ 26 h 30" name="T25"/>
                <a:gd fmla="*/ 9 w 39" name="T26"/>
                <a:gd fmla="*/ 27 h 30" name="T27"/>
                <a:gd fmla="*/ 5 w 39" name="T28"/>
                <a:gd fmla="*/ 28 h 30" name="T29"/>
                <a:gd fmla="*/ 3 w 39" name="T30"/>
                <a:gd fmla="*/ 28 h 30" name="T31"/>
                <a:gd fmla="*/ 0 w 39" name="T32"/>
                <a:gd fmla="*/ 30 h 30" name="T33"/>
                <a:gd fmla="*/ 0 w 39" name="T34"/>
                <a:gd fmla="*/ 26 h 30" name="T35"/>
                <a:gd fmla="*/ 1 w 39" name="T36"/>
                <a:gd fmla="*/ 23 h 30" name="T37"/>
                <a:gd fmla="*/ 4 w 39" name="T38"/>
                <a:gd fmla="*/ 20 h 30" name="T39"/>
                <a:gd fmla="*/ 8 w 39" name="T40"/>
                <a:gd fmla="*/ 18 h 30" name="T41"/>
                <a:gd fmla="*/ 11 w 39" name="T42"/>
                <a:gd fmla="*/ 15 h 30" name="T43"/>
                <a:gd fmla="*/ 13 w 39" name="T44"/>
                <a:gd fmla="*/ 14 h 30" name="T45"/>
                <a:gd fmla="*/ 19 w 39" name="T46"/>
                <a:gd fmla="*/ 10 h 30" name="T47"/>
                <a:gd fmla="*/ 25 w 39" name="T48"/>
                <a:gd fmla="*/ 4 h 30" name="T49"/>
                <a:gd fmla="*/ 33 w 39" name="T50"/>
                <a:gd fmla="*/ 0 h 3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0" w="39">
                  <a:moveTo>
                    <a:pt x="33" y="0"/>
                  </a:moveTo>
                  <a:lnTo>
                    <a:pt x="39" y="0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5" y="19"/>
                  </a:lnTo>
                  <a:lnTo>
                    <a:pt x="23" y="20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7694"/>
            <p:cNvSpPr/>
            <p:nvPr/>
          </p:nvSpPr>
          <p:spPr bwMode="auto">
            <a:xfrm>
              <a:off x="5979374" y="2878857"/>
              <a:ext cx="443082" cy="426361"/>
            </a:xfrm>
            <a:custGeom>
              <a:gdLst>
                <a:gd fmla="*/ 50 w 53" name="T0"/>
                <a:gd fmla="*/ 0 h 51" name="T1"/>
                <a:gd fmla="*/ 50 w 53" name="T2"/>
                <a:gd fmla="*/ 0 h 51" name="T3"/>
                <a:gd fmla="*/ 50 w 53" name="T4"/>
                <a:gd fmla="*/ 1 h 51" name="T5"/>
                <a:gd fmla="*/ 52 w 53" name="T6"/>
                <a:gd fmla="*/ 3 h 51" name="T7"/>
                <a:gd fmla="*/ 52 w 53" name="T8"/>
                <a:gd fmla="*/ 4 h 51" name="T9"/>
                <a:gd fmla="*/ 53 w 53" name="T10"/>
                <a:gd fmla="*/ 7 h 51" name="T11"/>
                <a:gd fmla="*/ 52 w 53" name="T12"/>
                <a:gd fmla="*/ 11 h 51" name="T13"/>
                <a:gd fmla="*/ 50 w 53" name="T14"/>
                <a:gd fmla="*/ 15 h 51" name="T15"/>
                <a:gd fmla="*/ 48 w 53" name="T16"/>
                <a:gd fmla="*/ 19 h 51" name="T17"/>
                <a:gd fmla="*/ 45 w 53" name="T18"/>
                <a:gd fmla="*/ 21 h 51" name="T19"/>
                <a:gd fmla="*/ 42 w 53" name="T20"/>
                <a:gd fmla="*/ 24 h 51" name="T21"/>
                <a:gd fmla="*/ 41 w 53" name="T22"/>
                <a:gd fmla="*/ 25 h 51" name="T23"/>
                <a:gd fmla="*/ 40 w 53" name="T24"/>
                <a:gd fmla="*/ 28 h 51" name="T25"/>
                <a:gd fmla="*/ 40 w 53" name="T26"/>
                <a:gd fmla="*/ 31 h 51" name="T27"/>
                <a:gd fmla="*/ 38 w 53" name="T28"/>
                <a:gd fmla="*/ 33 h 51" name="T29"/>
                <a:gd fmla="*/ 37 w 53" name="T30"/>
                <a:gd fmla="*/ 35 h 51" name="T31"/>
                <a:gd fmla="*/ 34 w 53" name="T32"/>
                <a:gd fmla="*/ 36 h 51" name="T33"/>
                <a:gd fmla="*/ 32 w 53" name="T34"/>
                <a:gd fmla="*/ 37 h 51" name="T35"/>
                <a:gd fmla="*/ 30 w 53" name="T36"/>
                <a:gd fmla="*/ 37 h 51" name="T37"/>
                <a:gd fmla="*/ 29 w 53" name="T38"/>
                <a:gd fmla="*/ 39 h 51" name="T39"/>
                <a:gd fmla="*/ 26 w 53" name="T40"/>
                <a:gd fmla="*/ 41 h 51" name="T41"/>
                <a:gd fmla="*/ 26 w 53" name="T42"/>
                <a:gd fmla="*/ 43 h 51" name="T43"/>
                <a:gd fmla="*/ 24 w 53" name="T44"/>
                <a:gd fmla="*/ 44 h 51" name="T45"/>
                <a:gd fmla="*/ 21 w 53" name="T46"/>
                <a:gd fmla="*/ 45 h 51" name="T47"/>
                <a:gd fmla="*/ 17 w 53" name="T48"/>
                <a:gd fmla="*/ 47 h 51" name="T49"/>
                <a:gd fmla="*/ 12 w 53" name="T50"/>
                <a:gd fmla="*/ 47 h 51" name="T51"/>
                <a:gd fmla="*/ 7 w 53" name="T52"/>
                <a:gd fmla="*/ 49 h 51" name="T53"/>
                <a:gd fmla="*/ 3 w 53" name="T54"/>
                <a:gd fmla="*/ 51 h 51" name="T55"/>
                <a:gd fmla="*/ 1 w 53" name="T56"/>
                <a:gd fmla="*/ 51 h 51" name="T57"/>
                <a:gd fmla="*/ 1 w 53" name="T58"/>
                <a:gd fmla="*/ 51 h 51" name="T59"/>
                <a:gd fmla="*/ 0 w 53" name="T60"/>
                <a:gd fmla="*/ 51 h 51" name="T61"/>
                <a:gd fmla="*/ 1 w 53" name="T62"/>
                <a:gd fmla="*/ 51 h 51" name="T63"/>
                <a:gd fmla="*/ 5 w 53" name="T64"/>
                <a:gd fmla="*/ 45 h 51" name="T65"/>
                <a:gd fmla="*/ 7 w 53" name="T66"/>
                <a:gd fmla="*/ 37 h 51" name="T67"/>
                <a:gd fmla="*/ 8 w 53" name="T68"/>
                <a:gd fmla="*/ 29 h 51" name="T69"/>
                <a:gd fmla="*/ 9 w 53" name="T70"/>
                <a:gd fmla="*/ 21 h 51" name="T71"/>
                <a:gd fmla="*/ 14 w 53" name="T72"/>
                <a:gd fmla="*/ 16 h 51" name="T73"/>
                <a:gd fmla="*/ 24 w 53" name="T74"/>
                <a:gd fmla="*/ 11 h 51" name="T75"/>
                <a:gd fmla="*/ 36 w 53" name="T76"/>
                <a:gd fmla="*/ 8 h 51" name="T77"/>
                <a:gd fmla="*/ 38 w 53" name="T78"/>
                <a:gd fmla="*/ 8 h 51" name="T79"/>
                <a:gd fmla="*/ 41 w 53" name="T80"/>
                <a:gd fmla="*/ 8 h 51" name="T81"/>
                <a:gd fmla="*/ 45 w 53" name="T82"/>
                <a:gd fmla="*/ 8 h 51" name="T83"/>
                <a:gd fmla="*/ 48 w 53" name="T84"/>
                <a:gd fmla="*/ 7 h 51" name="T85"/>
                <a:gd fmla="*/ 49 w 53" name="T86"/>
                <a:gd fmla="*/ 5 h 51" name="T87"/>
                <a:gd fmla="*/ 49 w 53" name="T88"/>
                <a:gd fmla="*/ 4 h 51" name="T89"/>
                <a:gd fmla="*/ 49 w 53" name="T90"/>
                <a:gd fmla="*/ 3 h 51" name="T91"/>
                <a:gd fmla="*/ 49 w 53" name="T92"/>
                <a:gd fmla="*/ 1 h 51" name="T93"/>
                <a:gd fmla="*/ 50 w 53" name="T94"/>
                <a:gd fmla="*/ 0 h 5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1" w="52">
                  <a:moveTo>
                    <a:pt x="5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7"/>
                  </a:lnTo>
                  <a:lnTo>
                    <a:pt x="52" y="11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7" y="35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1" y="45"/>
                  </a:lnTo>
                  <a:lnTo>
                    <a:pt x="17" y="47"/>
                  </a:lnTo>
                  <a:lnTo>
                    <a:pt x="12" y="47"/>
                  </a:lnTo>
                  <a:lnTo>
                    <a:pt x="7" y="49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5" y="45"/>
                  </a:lnTo>
                  <a:lnTo>
                    <a:pt x="7" y="37"/>
                  </a:lnTo>
                  <a:lnTo>
                    <a:pt x="8" y="29"/>
                  </a:lnTo>
                  <a:lnTo>
                    <a:pt x="9" y="21"/>
                  </a:lnTo>
                  <a:lnTo>
                    <a:pt x="14" y="16"/>
                  </a:lnTo>
                  <a:lnTo>
                    <a:pt x="24" y="11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E0208"/>
            </a:solidFill>
            <a:ln w="0">
              <a:solidFill>
                <a:srgbClr val="FE0208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7695"/>
            <p:cNvSpPr/>
            <p:nvPr/>
          </p:nvSpPr>
          <p:spPr bwMode="auto">
            <a:xfrm>
              <a:off x="6046255" y="3012617"/>
              <a:ext cx="75240" cy="209001"/>
            </a:xfrm>
            <a:custGeom>
              <a:gdLst>
                <a:gd fmla="*/ 9 w 9" name="T0"/>
                <a:gd fmla="*/ 0 h 25" name="T1"/>
                <a:gd fmla="*/ 8 w 9" name="T2"/>
                <a:gd fmla="*/ 4 h 25" name="T3"/>
                <a:gd fmla="*/ 8 w 9" name="T4"/>
                <a:gd fmla="*/ 7 h 25" name="T5"/>
                <a:gd fmla="*/ 8 w 9" name="T6"/>
                <a:gd fmla="*/ 11 h 25" name="T7"/>
                <a:gd fmla="*/ 8 w 9" name="T8"/>
                <a:gd fmla="*/ 15 h 25" name="T9"/>
                <a:gd fmla="*/ 6 w 9" name="T10"/>
                <a:gd fmla="*/ 17 h 25" name="T11"/>
                <a:gd fmla="*/ 5 w 9" name="T12"/>
                <a:gd fmla="*/ 19 h 25" name="T13"/>
                <a:gd fmla="*/ 4 w 9" name="T14"/>
                <a:gd fmla="*/ 21 h 25" name="T15"/>
                <a:gd fmla="*/ 1 w 9" name="T16"/>
                <a:gd fmla="*/ 23 h 25" name="T17"/>
                <a:gd fmla="*/ 0 w 9" name="T18"/>
                <a:gd fmla="*/ 25 h 25" name="T19"/>
                <a:gd fmla="*/ 0 w 9" name="T20"/>
                <a:gd fmla="*/ 25 h 25" name="T21"/>
                <a:gd fmla="*/ 0 w 9" name="T22"/>
                <a:gd fmla="*/ 19 h 25" name="T23"/>
                <a:gd fmla="*/ 1 w 9" name="T24"/>
                <a:gd fmla="*/ 11 h 25" name="T25"/>
                <a:gd fmla="*/ 4 w 9" name="T26"/>
                <a:gd fmla="*/ 4 h 25" name="T27"/>
                <a:gd fmla="*/ 9 w 9" name="T28"/>
                <a:gd fmla="*/ 0 h 2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" w="9">
                  <a:moveTo>
                    <a:pt x="9" y="0"/>
                  </a:move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Freeform 7696"/>
            <p:cNvSpPr/>
            <p:nvPr/>
          </p:nvSpPr>
          <p:spPr bwMode="auto">
            <a:xfrm>
              <a:off x="6121495" y="2979177"/>
              <a:ext cx="75240" cy="142120"/>
            </a:xfrm>
            <a:custGeom>
              <a:gdLst>
                <a:gd fmla="*/ 7 w 9" name="T0"/>
                <a:gd fmla="*/ 0 h 17" name="T1"/>
                <a:gd fmla="*/ 9 w 9" name="T2"/>
                <a:gd fmla="*/ 0 h 17" name="T3"/>
                <a:gd fmla="*/ 9 w 9" name="T4"/>
                <a:gd fmla="*/ 3 h 17" name="T5"/>
                <a:gd fmla="*/ 8 w 9" name="T6"/>
                <a:gd fmla="*/ 5 h 17" name="T7"/>
                <a:gd fmla="*/ 8 w 9" name="T8"/>
                <a:gd fmla="*/ 9 h 17" name="T9"/>
                <a:gd fmla="*/ 7 w 9" name="T10"/>
                <a:gd fmla="*/ 12 h 17" name="T11"/>
                <a:gd fmla="*/ 5 w 9" name="T12"/>
                <a:gd fmla="*/ 15 h 17" name="T13"/>
                <a:gd fmla="*/ 3 w 9" name="T14"/>
                <a:gd fmla="*/ 16 h 17" name="T15"/>
                <a:gd fmla="*/ 0 w 9" name="T16"/>
                <a:gd fmla="*/ 17 h 17" name="T17"/>
                <a:gd fmla="*/ 0 w 9" name="T18"/>
                <a:gd fmla="*/ 17 h 17" name="T19"/>
                <a:gd fmla="*/ 0 w 9" name="T20"/>
                <a:gd fmla="*/ 15 h 17" name="T21"/>
                <a:gd fmla="*/ 0 w 9" name="T22"/>
                <a:gd fmla="*/ 12 h 17" name="T23"/>
                <a:gd fmla="*/ 0 w 9" name="T24"/>
                <a:gd fmla="*/ 8 h 17" name="T25"/>
                <a:gd fmla="*/ 1 w 9" name="T26"/>
                <a:gd fmla="*/ 5 h 17" name="T27"/>
                <a:gd fmla="*/ 3 w 9" name="T28"/>
                <a:gd fmla="*/ 3 h 17" name="T29"/>
                <a:gd fmla="*/ 4 w 9" name="T30"/>
                <a:gd fmla="*/ 0 h 17" name="T31"/>
                <a:gd fmla="*/ 7 w 9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9">
                  <a:moveTo>
                    <a:pt x="7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7697"/>
            <p:cNvSpPr/>
            <p:nvPr/>
          </p:nvSpPr>
          <p:spPr bwMode="auto">
            <a:xfrm>
              <a:off x="6196735" y="2945737"/>
              <a:ext cx="167201" cy="133760"/>
            </a:xfrm>
            <a:custGeom>
              <a:gdLst>
                <a:gd fmla="*/ 20 w 20" name="T0"/>
                <a:gd fmla="*/ 0 h 16" name="T1"/>
                <a:gd fmla="*/ 19 w 20" name="T2"/>
                <a:gd fmla="*/ 3 h 16" name="T3"/>
                <a:gd fmla="*/ 16 w 20" name="T4"/>
                <a:gd fmla="*/ 5 h 16" name="T5"/>
                <a:gd fmla="*/ 14 w 20" name="T6"/>
                <a:gd fmla="*/ 7 h 16" name="T7"/>
                <a:gd fmla="*/ 10 w 20" name="T8"/>
                <a:gd fmla="*/ 8 h 16" name="T9"/>
                <a:gd fmla="*/ 7 w 20" name="T10"/>
                <a:gd fmla="*/ 11 h 16" name="T11"/>
                <a:gd fmla="*/ 4 w 20" name="T12"/>
                <a:gd fmla="*/ 12 h 16" name="T13"/>
                <a:gd fmla="*/ 2 w 20" name="T14"/>
                <a:gd fmla="*/ 13 h 16" name="T15"/>
                <a:gd fmla="*/ 0 w 20" name="T16"/>
                <a:gd fmla="*/ 16 h 16" name="T17"/>
                <a:gd fmla="*/ 0 w 20" name="T18"/>
                <a:gd fmla="*/ 15 h 16" name="T19"/>
                <a:gd fmla="*/ 0 w 20" name="T20"/>
                <a:gd fmla="*/ 12 h 16" name="T21"/>
                <a:gd fmla="*/ 2 w 20" name="T22"/>
                <a:gd fmla="*/ 9 h 16" name="T23"/>
                <a:gd fmla="*/ 2 w 20" name="T24"/>
                <a:gd fmla="*/ 7 h 16" name="T25"/>
                <a:gd fmla="*/ 3 w 20" name="T26"/>
                <a:gd fmla="*/ 5 h 16" name="T27"/>
                <a:gd fmla="*/ 6 w 20" name="T28"/>
                <a:gd fmla="*/ 4 h 16" name="T29"/>
                <a:gd fmla="*/ 8 w 20" name="T30"/>
                <a:gd fmla="*/ 3 h 16" name="T31"/>
                <a:gd fmla="*/ 11 w 20" name="T32"/>
                <a:gd fmla="*/ 3 h 16" name="T33"/>
                <a:gd fmla="*/ 15 w 20" name="T34"/>
                <a:gd fmla="*/ 1 h 16" name="T35"/>
                <a:gd fmla="*/ 18 w 20" name="T36"/>
                <a:gd fmla="*/ 1 h 16" name="T37"/>
                <a:gd fmla="*/ 20 w 20" name="T38"/>
                <a:gd fmla="*/ 0 h 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" w="20">
                  <a:moveTo>
                    <a:pt x="20" y="0"/>
                  </a:moveTo>
                  <a:lnTo>
                    <a:pt x="19" y="3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7698"/>
            <p:cNvSpPr>
              <a:spLocks noEditPoints="1"/>
            </p:cNvSpPr>
            <p:nvPr/>
          </p:nvSpPr>
          <p:spPr bwMode="auto">
            <a:xfrm>
              <a:off x="6046255" y="3154738"/>
              <a:ext cx="183921" cy="117040"/>
            </a:xfrm>
            <a:custGeom>
              <a:gdLst>
                <a:gd fmla="*/ 0 w 22" name="T0"/>
                <a:gd fmla="*/ 14 h 14" name="T1"/>
                <a:gd fmla="*/ 0 w 22" name="T2"/>
                <a:gd fmla="*/ 14 h 14" name="T3"/>
                <a:gd fmla="*/ 0 w 22" name="T4"/>
                <a:gd fmla="*/ 14 h 14" name="T5"/>
                <a:gd fmla="*/ 0 w 22" name="T6"/>
                <a:gd fmla="*/ 14 h 14" name="T7"/>
                <a:gd fmla="*/ 22 w 22" name="T8"/>
                <a:gd fmla="*/ 0 h 14" name="T9"/>
                <a:gd fmla="*/ 18 w 22" name="T10"/>
                <a:gd fmla="*/ 7 h 14" name="T11"/>
                <a:gd fmla="*/ 12 w 22" name="T12"/>
                <a:gd fmla="*/ 11 h 14" name="T13"/>
                <a:gd fmla="*/ 5 w 22" name="T14"/>
                <a:gd fmla="*/ 11 h 14" name="T15"/>
                <a:gd fmla="*/ 0 w 22" name="T16"/>
                <a:gd fmla="*/ 14 h 14" name="T17"/>
                <a:gd fmla="*/ 3 w 22" name="T18"/>
                <a:gd fmla="*/ 8 h 14" name="T19"/>
                <a:gd fmla="*/ 9 w 22" name="T20"/>
                <a:gd fmla="*/ 4 h 14" name="T21"/>
                <a:gd fmla="*/ 17 w 22" name="T22"/>
                <a:gd fmla="*/ 0 h 14" name="T23"/>
                <a:gd fmla="*/ 22 w 22" name="T24"/>
                <a:gd fmla="*/ 0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22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2" y="0"/>
                  </a:moveTo>
                  <a:lnTo>
                    <a:pt x="18" y="7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3" y="8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0000"/>
            </a:solidFill>
            <a:ln w="0">
              <a:solidFill>
                <a:srgbClr val="E4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7699"/>
            <p:cNvSpPr/>
            <p:nvPr/>
          </p:nvSpPr>
          <p:spPr bwMode="auto">
            <a:xfrm>
              <a:off x="6129855" y="3079497"/>
              <a:ext cx="183921" cy="75240"/>
            </a:xfrm>
            <a:custGeom>
              <a:gdLst>
                <a:gd fmla="*/ 22 w 22" name="T0"/>
                <a:gd fmla="*/ 0 h 9" name="T1"/>
                <a:gd fmla="*/ 20 w 22" name="T2"/>
                <a:gd fmla="*/ 3 h 9" name="T3"/>
                <a:gd fmla="*/ 19 w 22" name="T4"/>
                <a:gd fmla="*/ 5 h 9" name="T5"/>
                <a:gd fmla="*/ 16 w 22" name="T6"/>
                <a:gd fmla="*/ 7 h 9" name="T7"/>
                <a:gd fmla="*/ 12 w 22" name="T8"/>
                <a:gd fmla="*/ 8 h 9" name="T9"/>
                <a:gd fmla="*/ 10 w 22" name="T10"/>
                <a:gd fmla="*/ 8 h 9" name="T11"/>
                <a:gd fmla="*/ 6 w 22" name="T12"/>
                <a:gd fmla="*/ 8 h 9" name="T13"/>
                <a:gd fmla="*/ 3 w 22" name="T14"/>
                <a:gd fmla="*/ 8 h 9" name="T15"/>
                <a:gd fmla="*/ 0 w 22" name="T16"/>
                <a:gd fmla="*/ 9 h 9" name="T17"/>
                <a:gd fmla="*/ 3 w 22" name="T18"/>
                <a:gd fmla="*/ 7 h 9" name="T19"/>
                <a:gd fmla="*/ 6 w 22" name="T20"/>
                <a:gd fmla="*/ 4 h 9" name="T21"/>
                <a:gd fmla="*/ 10 w 22" name="T22"/>
                <a:gd fmla="*/ 3 h 9" name="T23"/>
                <a:gd fmla="*/ 14 w 22" name="T24"/>
                <a:gd fmla="*/ 1 h 9" name="T25"/>
                <a:gd fmla="*/ 18 w 22" name="T26"/>
                <a:gd fmla="*/ 0 h 9" name="T27"/>
                <a:gd fmla="*/ 22 w 22" name="T28"/>
                <a:gd fmla="*/ 0 h 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" w="22">
                  <a:moveTo>
                    <a:pt x="22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Freeform 7700"/>
            <p:cNvSpPr/>
            <p:nvPr/>
          </p:nvSpPr>
          <p:spPr bwMode="auto">
            <a:xfrm>
              <a:off x="6230175" y="2945737"/>
              <a:ext cx="183921" cy="142120"/>
            </a:xfrm>
            <a:custGeom>
              <a:gdLst>
                <a:gd fmla="*/ 22 w 22" name="T0"/>
                <a:gd fmla="*/ 0 h 17" name="T1"/>
                <a:gd fmla="*/ 20 w 22" name="T2"/>
                <a:gd fmla="*/ 5 h 17" name="T3"/>
                <a:gd fmla="*/ 18 w 22" name="T4"/>
                <a:gd fmla="*/ 8 h 17" name="T5"/>
                <a:gd fmla="*/ 15 w 22" name="T6"/>
                <a:gd fmla="*/ 11 h 17" name="T7"/>
                <a:gd fmla="*/ 12 w 22" name="T8"/>
                <a:gd fmla="*/ 12 h 17" name="T9"/>
                <a:gd fmla="*/ 10 w 22" name="T10"/>
                <a:gd fmla="*/ 13 h 17" name="T11"/>
                <a:gd fmla="*/ 7 w 22" name="T12"/>
                <a:gd fmla="*/ 13 h 17" name="T13"/>
                <a:gd fmla="*/ 4 w 22" name="T14"/>
                <a:gd fmla="*/ 15 h 17" name="T15"/>
                <a:gd fmla="*/ 2 w 22" name="T16"/>
                <a:gd fmla="*/ 16 h 17" name="T17"/>
                <a:gd fmla="*/ 0 w 22" name="T18"/>
                <a:gd fmla="*/ 17 h 17" name="T19"/>
                <a:gd fmla="*/ 3 w 22" name="T20"/>
                <a:gd fmla="*/ 13 h 17" name="T21"/>
                <a:gd fmla="*/ 7 w 22" name="T22"/>
                <a:gd fmla="*/ 12 h 17" name="T23"/>
                <a:gd fmla="*/ 11 w 22" name="T24"/>
                <a:gd fmla="*/ 9 h 17" name="T25"/>
                <a:gd fmla="*/ 14 w 22" name="T26"/>
                <a:gd fmla="*/ 7 h 17" name="T27"/>
                <a:gd fmla="*/ 16 w 22" name="T28"/>
                <a:gd fmla="*/ 4 h 17" name="T29"/>
                <a:gd fmla="*/ 19 w 22" name="T30"/>
                <a:gd fmla="*/ 3 h 17" name="T31"/>
                <a:gd fmla="*/ 22 w 22" name="T32"/>
                <a:gd fmla="*/ 0 h 1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7" w="22">
                  <a:moveTo>
                    <a:pt x="22" y="0"/>
                  </a:moveTo>
                  <a:lnTo>
                    <a:pt x="20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B0000"/>
            </a:solidFill>
            <a:ln w="0">
              <a:solidFill>
                <a:srgbClr val="AB0000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Freeform 7701"/>
            <p:cNvSpPr/>
            <p:nvPr/>
          </p:nvSpPr>
          <p:spPr bwMode="auto">
            <a:xfrm>
              <a:off x="585397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5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7702"/>
            <p:cNvSpPr/>
            <p:nvPr/>
          </p:nvSpPr>
          <p:spPr bwMode="auto">
            <a:xfrm>
              <a:off x="5853974" y="3422258"/>
              <a:ext cx="50160" cy="50160"/>
            </a:xfrm>
            <a:custGeom>
              <a:gdLst>
                <a:gd fmla="*/ 3 w 6" name="T0"/>
                <a:gd fmla="*/ 0 h 6" name="T1"/>
                <a:gd fmla="*/ 4 w 6" name="T2"/>
                <a:gd fmla="*/ 0 h 6" name="T3"/>
                <a:gd fmla="*/ 6 w 6" name="T4"/>
                <a:gd fmla="*/ 2 h 6" name="T5"/>
                <a:gd fmla="*/ 6 w 6" name="T6"/>
                <a:gd fmla="*/ 4 h 6" name="T7"/>
                <a:gd fmla="*/ 4 w 6" name="T8"/>
                <a:gd fmla="*/ 6 h 6" name="T9"/>
                <a:gd fmla="*/ 3 w 6" name="T10"/>
                <a:gd fmla="*/ 6 h 6" name="T11"/>
                <a:gd fmla="*/ 2 w 6" name="T12"/>
                <a:gd fmla="*/ 6 h 6" name="T13"/>
                <a:gd fmla="*/ 0 w 6" name="T14"/>
                <a:gd fmla="*/ 4 h 6" name="T15"/>
                <a:gd fmla="*/ 0 w 6" name="T16"/>
                <a:gd fmla="*/ 2 h 6" name="T17"/>
                <a:gd fmla="*/ 2 w 6" name="T18"/>
                <a:gd fmla="*/ 0 h 6" name="T19"/>
                <a:gd fmla="*/ 3 w 6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6">
                  <a:moveTo>
                    <a:pt x="3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7703"/>
            <p:cNvSpPr/>
            <p:nvPr/>
          </p:nvSpPr>
          <p:spPr bwMode="auto">
            <a:xfrm>
              <a:off x="5887414" y="3380458"/>
              <a:ext cx="50160" cy="41800"/>
            </a:xfrm>
            <a:custGeom>
              <a:gdLst>
                <a:gd fmla="*/ 2 w 6" name="T0"/>
                <a:gd fmla="*/ 0 h 5" name="T1"/>
                <a:gd fmla="*/ 4 w 6" name="T2"/>
                <a:gd fmla="*/ 0 h 5" name="T3"/>
                <a:gd fmla="*/ 6 w 6" name="T4"/>
                <a:gd fmla="*/ 1 h 5" name="T5"/>
                <a:gd fmla="*/ 6 w 6" name="T6"/>
                <a:gd fmla="*/ 4 h 5" name="T7"/>
                <a:gd fmla="*/ 4 w 6" name="T8"/>
                <a:gd fmla="*/ 4 h 5" name="T9"/>
                <a:gd fmla="*/ 3 w 6" name="T10"/>
                <a:gd fmla="*/ 5 h 5" name="T11"/>
                <a:gd fmla="*/ 2 w 6" name="T12"/>
                <a:gd fmla="*/ 5 h 5" name="T13"/>
                <a:gd fmla="*/ 0 w 6" name="T14"/>
                <a:gd fmla="*/ 4 h 5" name="T15"/>
                <a:gd fmla="*/ 0 w 6" name="T16"/>
                <a:gd fmla="*/ 1 h 5" name="T17"/>
                <a:gd fmla="*/ 0 w 6" name="T18"/>
                <a:gd fmla="*/ 0 h 5" name="T19"/>
                <a:gd fmla="*/ 2 w 6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6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7704"/>
            <p:cNvSpPr/>
            <p:nvPr/>
          </p:nvSpPr>
          <p:spPr bwMode="auto">
            <a:xfrm>
              <a:off x="5887414" y="3405538"/>
              <a:ext cx="66880" cy="50160"/>
            </a:xfrm>
            <a:custGeom>
              <a:gdLst>
                <a:gd fmla="*/ 4 w 8" name="T0"/>
                <a:gd fmla="*/ 0 h 6" name="T1"/>
                <a:gd fmla="*/ 6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7 w 8" name="T8"/>
                <a:gd fmla="*/ 5 h 6" name="T9"/>
                <a:gd fmla="*/ 7 w 8" name="T10"/>
                <a:gd fmla="*/ 5 h 6" name="T11"/>
                <a:gd fmla="*/ 4 w 8" name="T12"/>
                <a:gd fmla="*/ 6 h 6" name="T13"/>
                <a:gd fmla="*/ 3 w 8" name="T14"/>
                <a:gd fmla="*/ 6 h 6" name="T15"/>
                <a:gd fmla="*/ 2 w 8" name="T16"/>
                <a:gd fmla="*/ 5 h 6" name="T17"/>
                <a:gd fmla="*/ 0 w 8" name="T18"/>
                <a:gd fmla="*/ 4 h 6" name="T19"/>
                <a:gd fmla="*/ 2 w 8" name="T20"/>
                <a:gd fmla="*/ 2 h 6" name="T21"/>
                <a:gd fmla="*/ 3 w 8" name="T22"/>
                <a:gd fmla="*/ 1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7705"/>
            <p:cNvSpPr/>
            <p:nvPr/>
          </p:nvSpPr>
          <p:spPr bwMode="auto">
            <a:xfrm>
              <a:off x="5879054" y="333865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0 h 5" name="T3"/>
                <a:gd fmla="*/ 5 w 5" name="T4"/>
                <a:gd fmla="*/ 1 h 5" name="T5"/>
                <a:gd fmla="*/ 5 w 5" name="T6"/>
                <a:gd fmla="*/ 4 h 5" name="T7"/>
                <a:gd fmla="*/ 5 w 5" name="T8"/>
                <a:gd fmla="*/ 5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4 h 5" name="T15"/>
                <a:gd fmla="*/ 0 w 5" name="T16"/>
                <a:gd fmla="*/ 1 h 5" name="T17"/>
                <a:gd fmla="*/ 1 w 5" name="T18"/>
                <a:gd fmla="*/ 0 h 5" name="T19"/>
                <a:gd fmla="*/ 3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7706"/>
            <p:cNvSpPr/>
            <p:nvPr/>
          </p:nvSpPr>
          <p:spPr bwMode="auto">
            <a:xfrm>
              <a:off x="5920854" y="3288498"/>
              <a:ext cx="50160" cy="50160"/>
            </a:xfrm>
            <a:custGeom>
              <a:gdLst>
                <a:gd fmla="*/ 4 w 6" name="T0"/>
                <a:gd fmla="*/ 0 h 6" name="T1"/>
                <a:gd fmla="*/ 6 w 6" name="T2"/>
                <a:gd fmla="*/ 2 h 6" name="T3"/>
                <a:gd fmla="*/ 6 w 6" name="T4"/>
                <a:gd fmla="*/ 3 h 6" name="T5"/>
                <a:gd fmla="*/ 6 w 6" name="T6"/>
                <a:gd fmla="*/ 4 h 6" name="T7"/>
                <a:gd fmla="*/ 6 w 6" name="T8"/>
                <a:gd fmla="*/ 6 h 6" name="T9"/>
                <a:gd fmla="*/ 4 w 6" name="T10"/>
                <a:gd fmla="*/ 6 h 6" name="T11"/>
                <a:gd fmla="*/ 3 w 6" name="T12"/>
                <a:gd fmla="*/ 6 h 6" name="T13"/>
                <a:gd fmla="*/ 2 w 6" name="T14"/>
                <a:gd fmla="*/ 6 h 6" name="T15"/>
                <a:gd fmla="*/ 0 w 6" name="T16"/>
                <a:gd fmla="*/ 3 h 6" name="T17"/>
                <a:gd fmla="*/ 2 w 6" name="T18"/>
                <a:gd fmla="*/ 2 h 6" name="T19"/>
                <a:gd fmla="*/ 3 w 6" name="T20"/>
                <a:gd fmla="*/ 0 h 6" name="T21"/>
                <a:gd fmla="*/ 4 w 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6">
                  <a:moveTo>
                    <a:pt x="4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7707"/>
            <p:cNvSpPr/>
            <p:nvPr/>
          </p:nvSpPr>
          <p:spPr bwMode="auto">
            <a:xfrm>
              <a:off x="5937574" y="3455699"/>
              <a:ext cx="41800" cy="50160"/>
            </a:xfrm>
            <a:custGeom>
              <a:gdLst>
                <a:gd fmla="*/ 2 w 5" name="T0"/>
                <a:gd fmla="*/ 0 h 6" name="T1"/>
                <a:gd fmla="*/ 5 w 5" name="T2"/>
                <a:gd fmla="*/ 2 h 6" name="T3"/>
                <a:gd fmla="*/ 5 w 5" name="T4"/>
                <a:gd fmla="*/ 3 h 6" name="T5"/>
                <a:gd fmla="*/ 5 w 5" name="T6"/>
                <a:gd fmla="*/ 6 h 6" name="T7"/>
                <a:gd fmla="*/ 2 w 5" name="T8"/>
                <a:gd fmla="*/ 6 h 6" name="T9"/>
                <a:gd fmla="*/ 1 w 5" name="T10"/>
                <a:gd fmla="*/ 6 h 6" name="T11"/>
                <a:gd fmla="*/ 0 w 5" name="T12"/>
                <a:gd fmla="*/ 3 h 6" name="T13"/>
                <a:gd fmla="*/ 1 w 5" name="T14"/>
                <a:gd fmla="*/ 2 h 6" name="T15"/>
                <a:gd fmla="*/ 2 w 5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5">
                  <a:moveTo>
                    <a:pt x="2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7708"/>
            <p:cNvSpPr/>
            <p:nvPr/>
          </p:nvSpPr>
          <p:spPr bwMode="auto">
            <a:xfrm>
              <a:off x="5879054" y="3472419"/>
              <a:ext cx="58520" cy="41800"/>
            </a:xfrm>
            <a:custGeom>
              <a:gdLst>
                <a:gd fmla="*/ 3 w 7" name="T0"/>
                <a:gd fmla="*/ 0 h 5" name="T1"/>
                <a:gd fmla="*/ 5 w 7" name="T2"/>
                <a:gd fmla="*/ 1 h 5" name="T3"/>
                <a:gd fmla="*/ 7 w 7" name="T4"/>
                <a:gd fmla="*/ 2 h 5" name="T5"/>
                <a:gd fmla="*/ 5 w 7" name="T6"/>
                <a:gd fmla="*/ 4 h 5" name="T7"/>
                <a:gd fmla="*/ 4 w 7" name="T8"/>
                <a:gd fmla="*/ 5 h 5" name="T9"/>
                <a:gd fmla="*/ 1 w 7" name="T10"/>
                <a:gd fmla="*/ 5 h 5" name="T11"/>
                <a:gd fmla="*/ 0 w 7" name="T12"/>
                <a:gd fmla="*/ 2 h 5" name="T13"/>
                <a:gd fmla="*/ 1 w 7" name="T14"/>
                <a:gd fmla="*/ 1 h 5" name="T15"/>
                <a:gd fmla="*/ 3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3" y="0"/>
                  </a:moveTo>
                  <a:lnTo>
                    <a:pt x="5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7709"/>
            <p:cNvSpPr/>
            <p:nvPr/>
          </p:nvSpPr>
          <p:spPr bwMode="auto">
            <a:xfrm>
              <a:off x="5912494" y="3372098"/>
              <a:ext cx="66880" cy="50160"/>
            </a:xfrm>
            <a:custGeom>
              <a:gdLst>
                <a:gd fmla="*/ 4 w 8" name="T0"/>
                <a:gd fmla="*/ 0 h 6" name="T1"/>
                <a:gd fmla="*/ 5 w 8" name="T2"/>
                <a:gd fmla="*/ 0 h 6" name="T3"/>
                <a:gd fmla="*/ 7 w 8" name="T4"/>
                <a:gd fmla="*/ 1 h 6" name="T5"/>
                <a:gd fmla="*/ 8 w 8" name="T6"/>
                <a:gd fmla="*/ 2 h 6" name="T7"/>
                <a:gd fmla="*/ 8 w 8" name="T8"/>
                <a:gd fmla="*/ 4 h 6" name="T9"/>
                <a:gd fmla="*/ 7 w 8" name="T10"/>
                <a:gd fmla="*/ 5 h 6" name="T11"/>
                <a:gd fmla="*/ 5 w 8" name="T12"/>
                <a:gd fmla="*/ 6 h 6" name="T13"/>
                <a:gd fmla="*/ 3 w 8" name="T14"/>
                <a:gd fmla="*/ 5 h 6" name="T15"/>
                <a:gd fmla="*/ 1 w 8" name="T16"/>
                <a:gd fmla="*/ 5 h 6" name="T17"/>
                <a:gd fmla="*/ 0 w 8" name="T18"/>
                <a:gd fmla="*/ 2 h 6" name="T19"/>
                <a:gd fmla="*/ 1 w 8" name="T20"/>
                <a:gd fmla="*/ 1 h 6" name="T21"/>
                <a:gd fmla="*/ 1 w 8" name="T22"/>
                <a:gd fmla="*/ 0 h 6" name="T23"/>
                <a:gd fmla="*/ 4 w 8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8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7710"/>
            <p:cNvSpPr/>
            <p:nvPr/>
          </p:nvSpPr>
          <p:spPr bwMode="auto">
            <a:xfrm>
              <a:off x="5954294" y="3305218"/>
              <a:ext cx="58520" cy="50160"/>
            </a:xfrm>
            <a:custGeom>
              <a:gdLst>
                <a:gd fmla="*/ 4 w 7" name="T0"/>
                <a:gd fmla="*/ 0 h 6" name="T1"/>
                <a:gd fmla="*/ 6 w 7" name="T2"/>
                <a:gd fmla="*/ 0 h 6" name="T3"/>
                <a:gd fmla="*/ 7 w 7" name="T4"/>
                <a:gd fmla="*/ 1 h 6" name="T5"/>
                <a:gd fmla="*/ 7 w 7" name="T6"/>
                <a:gd fmla="*/ 2 h 6" name="T7"/>
                <a:gd fmla="*/ 7 w 7" name="T8"/>
                <a:gd fmla="*/ 4 h 6" name="T9"/>
                <a:gd fmla="*/ 6 w 7" name="T10"/>
                <a:gd fmla="*/ 6 h 6" name="T11"/>
                <a:gd fmla="*/ 4 w 7" name="T12"/>
                <a:gd fmla="*/ 6 h 6" name="T13"/>
                <a:gd fmla="*/ 3 w 7" name="T14"/>
                <a:gd fmla="*/ 6 h 6" name="T15"/>
                <a:gd fmla="*/ 2 w 7" name="T16"/>
                <a:gd fmla="*/ 5 h 6" name="T17"/>
                <a:gd fmla="*/ 0 w 7" name="T18"/>
                <a:gd fmla="*/ 4 h 6" name="T19"/>
                <a:gd fmla="*/ 0 w 7" name="T20"/>
                <a:gd fmla="*/ 1 h 6" name="T21"/>
                <a:gd fmla="*/ 2 w 7" name="T22"/>
                <a:gd fmla="*/ 0 h 6" name="T23"/>
                <a:gd fmla="*/ 4 w 7" name="T24"/>
                <a:gd fmla="*/ 0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7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7711"/>
            <p:cNvSpPr/>
            <p:nvPr/>
          </p:nvSpPr>
          <p:spPr bwMode="auto">
            <a:xfrm>
              <a:off x="5954294" y="3422258"/>
              <a:ext cx="58520" cy="50160"/>
            </a:xfrm>
            <a:custGeom>
              <a:gdLst>
                <a:gd fmla="*/ 3 w 7" name="T0"/>
                <a:gd fmla="*/ 0 h 6" name="T1"/>
                <a:gd fmla="*/ 6 w 7" name="T2"/>
                <a:gd fmla="*/ 0 h 6" name="T3"/>
                <a:gd fmla="*/ 7 w 7" name="T4"/>
                <a:gd fmla="*/ 3 h 6" name="T5"/>
                <a:gd fmla="*/ 6 w 7" name="T6"/>
                <a:gd fmla="*/ 4 h 6" name="T7"/>
                <a:gd fmla="*/ 3 w 7" name="T8"/>
                <a:gd fmla="*/ 6 h 6" name="T9"/>
                <a:gd fmla="*/ 2 w 7" name="T10"/>
                <a:gd fmla="*/ 4 h 6" name="T11"/>
                <a:gd fmla="*/ 0 w 7" name="T12"/>
                <a:gd fmla="*/ 3 h 6" name="T13"/>
                <a:gd fmla="*/ 2 w 7" name="T14"/>
                <a:gd fmla="*/ 0 h 6" name="T15"/>
                <a:gd fmla="*/ 3 w 7" name="T16"/>
                <a:gd fmla="*/ 0 h 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" w="7">
                  <a:moveTo>
                    <a:pt x="3" y="0"/>
                  </a:moveTo>
                  <a:lnTo>
                    <a:pt x="6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7712"/>
            <p:cNvSpPr/>
            <p:nvPr/>
          </p:nvSpPr>
          <p:spPr bwMode="auto">
            <a:xfrm>
              <a:off x="5979374" y="3347018"/>
              <a:ext cx="41800" cy="41800"/>
            </a:xfrm>
            <a:custGeom>
              <a:gdLst>
                <a:gd fmla="*/ 3 w 5" name="T0"/>
                <a:gd fmla="*/ 0 h 5" name="T1"/>
                <a:gd fmla="*/ 4 w 5" name="T2"/>
                <a:gd fmla="*/ 1 h 5" name="T3"/>
                <a:gd fmla="*/ 5 w 5" name="T4"/>
                <a:gd fmla="*/ 1 h 5" name="T5"/>
                <a:gd fmla="*/ 5 w 5" name="T6"/>
                <a:gd fmla="*/ 3 h 5" name="T7"/>
                <a:gd fmla="*/ 5 w 5" name="T8"/>
                <a:gd fmla="*/ 4 h 5" name="T9"/>
                <a:gd fmla="*/ 4 w 5" name="T10"/>
                <a:gd fmla="*/ 5 h 5" name="T11"/>
                <a:gd fmla="*/ 3 w 5" name="T12"/>
                <a:gd fmla="*/ 5 h 5" name="T13"/>
                <a:gd fmla="*/ 1 w 5" name="T14"/>
                <a:gd fmla="*/ 5 h 5" name="T15"/>
                <a:gd fmla="*/ 0 w 5" name="T16"/>
                <a:gd fmla="*/ 4 h 5" name="T17"/>
                <a:gd fmla="*/ 0 w 5" name="T18"/>
                <a:gd fmla="*/ 1 h 5" name="T19"/>
                <a:gd fmla="*/ 1 w 5" name="T20"/>
                <a:gd fmla="*/ 1 h 5" name="T21"/>
                <a:gd fmla="*/ 3 w 5" name="T22"/>
                <a:gd fmla="*/ 0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5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7713"/>
            <p:cNvSpPr/>
            <p:nvPr/>
          </p:nvSpPr>
          <p:spPr bwMode="auto">
            <a:xfrm>
              <a:off x="5920854" y="3321938"/>
              <a:ext cx="50160" cy="58520"/>
            </a:xfrm>
            <a:custGeom>
              <a:gdLst>
                <a:gd fmla="*/ 3 w 6" name="T0"/>
                <a:gd fmla="*/ 0 h 7" name="T1"/>
                <a:gd fmla="*/ 4 w 6" name="T2"/>
                <a:gd fmla="*/ 2 h 7" name="T3"/>
                <a:gd fmla="*/ 6 w 6" name="T4"/>
                <a:gd fmla="*/ 3 h 7" name="T5"/>
                <a:gd fmla="*/ 6 w 6" name="T6"/>
                <a:gd fmla="*/ 4 h 7" name="T7"/>
                <a:gd fmla="*/ 6 w 6" name="T8"/>
                <a:gd fmla="*/ 6 h 7" name="T9"/>
                <a:gd fmla="*/ 4 w 6" name="T10"/>
                <a:gd fmla="*/ 7 h 7" name="T11"/>
                <a:gd fmla="*/ 3 w 6" name="T12"/>
                <a:gd fmla="*/ 7 h 7" name="T13"/>
                <a:gd fmla="*/ 2 w 6" name="T14"/>
                <a:gd fmla="*/ 6 h 7" name="T15"/>
                <a:gd fmla="*/ 0 w 6" name="T16"/>
                <a:gd fmla="*/ 4 h 7" name="T17"/>
                <a:gd fmla="*/ 0 w 6" name="T18"/>
                <a:gd fmla="*/ 3 h 7" name="T19"/>
                <a:gd fmla="*/ 0 w 6" name="T20"/>
                <a:gd fmla="*/ 2 h 7" name="T21"/>
                <a:gd fmla="*/ 2 w 6" name="T22"/>
                <a:gd fmla="*/ 2 h 7" name="T23"/>
                <a:gd fmla="*/ 3 w 6" name="T24"/>
                <a:gd fmla="*/ 0 h 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" w="6">
                  <a:moveTo>
                    <a:pt x="3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90C"/>
            </a:solidFill>
            <a:ln w="0">
              <a:solidFill>
                <a:srgbClr val="FFC90C"/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6" name="PA_库_矩形 215"/>
          <p:cNvSpPr/>
          <p:nvPr>
            <p:custDataLst>
              <p:tags r:id="rId3"/>
            </p:custDataLst>
          </p:nvPr>
        </p:nvSpPr>
        <p:spPr>
          <a:xfrm>
            <a:off x="4361062" y="2821819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第一部分</a:t>
            </a:r>
          </a:p>
        </p:txBody>
      </p:sp>
      <p:sp>
        <p:nvSpPr>
          <p:cNvPr id="214" name="PA_库_文本框 213"/>
          <p:cNvSpPr txBox="1"/>
          <p:nvPr>
            <p:custDataLst>
              <p:tags r:id="rId4"/>
            </p:custDataLst>
          </p:nvPr>
        </p:nvSpPr>
        <p:spPr>
          <a:xfrm>
            <a:off x="4140312" y="4395970"/>
            <a:ext cx="385826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cxnSp>
        <p:nvCxnSpPr>
          <p:cNvPr id="12" name="PA_库_直接连接符 11"/>
          <p:cNvCxnSpPr/>
          <p:nvPr>
            <p:custDataLst>
              <p:tags r:id="rId5"/>
            </p:custDataLst>
          </p:nvPr>
        </p:nvCxnSpPr>
        <p:spPr>
          <a:xfrm>
            <a:off x="4475747" y="4106733"/>
            <a:ext cx="3224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881072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6"/>
      <p:bldP grpId="0" spid="21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SO_Shape"/>
          <p:cNvSpPr/>
          <p:nvPr/>
        </p:nvSpPr>
        <p:spPr bwMode="auto">
          <a:xfrm>
            <a:off x="1652723" y="2397736"/>
            <a:ext cx="784537" cy="1031264"/>
          </a:xfrm>
          <a:custGeom>
            <a:gdLst>
              <a:gd fmla="*/ 164687 w 1387475" name="T0"/>
              <a:gd fmla="*/ 1575829 h 1866900" name="T1"/>
              <a:gd fmla="*/ 306033 w 1387475" name="T2"/>
              <a:gd fmla="*/ 1609457 h 1866900" name="T3"/>
              <a:gd fmla="*/ 573163 w 1387475" name="T4"/>
              <a:gd fmla="*/ 1642762 h 1866900" name="T5"/>
              <a:gd fmla="*/ 792313 w 1387475" name="T6"/>
              <a:gd fmla="*/ 1645672 h 1866900" name="T7"/>
              <a:gd fmla="*/ 988447 w 1387475" name="T8"/>
              <a:gd fmla="*/ 1628535 h 1866900" name="T9"/>
              <a:gd fmla="*/ 1198520 w 1387475" name="T10"/>
              <a:gd fmla="*/ 1589409 h 1866900" name="T11"/>
              <a:gd fmla="*/ 1281512 w 1387475" name="T12"/>
              <a:gd fmla="*/ 1571301 h 1866900" name="T13"/>
              <a:gd fmla="*/ 1328195 w 1387475" name="T14"/>
              <a:gd fmla="*/ 1578092 h 1866900" name="T15"/>
              <a:gd fmla="*/ 1369367 w 1387475" name="T16"/>
              <a:gd fmla="*/ 1600403 h 1866900" name="T17"/>
              <a:gd fmla="*/ 1399841 w 1387475" name="T18"/>
              <a:gd fmla="*/ 1636295 h 1866900" name="T19"/>
              <a:gd fmla="*/ 1415402 w 1387475" name="T20"/>
              <a:gd fmla="*/ 1684474 h 1866900" name="T21"/>
              <a:gd fmla="*/ 1411187 w 1387475" name="T22"/>
              <a:gd fmla="*/ 1734270 h 1866900" name="T23"/>
              <a:gd fmla="*/ 1389142 w 1387475" name="T24"/>
              <a:gd fmla="*/ 1778246 h 1866900" name="T25"/>
              <a:gd fmla="*/ 1351537 w 1387475" name="T26"/>
              <a:gd fmla="*/ 1810582 h 1866900" name="T27"/>
              <a:gd fmla="*/ 1229642 w 1387475" name="T28"/>
              <a:gd fmla="*/ 1846473 h 1866900" name="T29"/>
              <a:gd fmla="*/ 994607 w 1387475" name="T30"/>
              <a:gd fmla="*/ 1887862 h 1866900" name="T31"/>
              <a:gd fmla="*/ 775132 w 1387475" name="T32"/>
              <a:gd fmla="*/ 1904353 h 1866900" name="T33"/>
              <a:gd fmla="*/ 577702 w 1387475" name="T34"/>
              <a:gd fmla="*/ 1901766 h 1866900" name="T35"/>
              <a:gd fmla="*/ 283340 w 1387475" name="T36"/>
              <a:gd fmla="*/ 1867492 h 1866900" name="T37"/>
              <a:gd fmla="*/ 99525 w 1387475" name="T38"/>
              <a:gd fmla="*/ 1824809 h 1866900" name="T39"/>
              <a:gd fmla="*/ 49276 w 1387475" name="T40"/>
              <a:gd fmla="*/ 1800881 h 1866900" name="T41"/>
              <a:gd fmla="*/ 17182 w 1387475" name="T42"/>
              <a:gd fmla="*/ 1763049 h 1866900" name="T43"/>
              <a:gd fmla="*/ 973 w 1387475" name="T44"/>
              <a:gd fmla="*/ 1716486 h 1866900" name="T45"/>
              <a:gd fmla="*/ 4539 w 1387475" name="T46"/>
              <a:gd fmla="*/ 1666043 h 1866900" name="T47"/>
              <a:gd fmla="*/ 25611 w 1387475" name="T48"/>
              <a:gd fmla="*/ 1622714 h 1866900" name="T49"/>
              <a:gd fmla="*/ 59002 w 1387475" name="T50"/>
              <a:gd fmla="*/ 1591672 h 1866900" name="T51"/>
              <a:gd fmla="*/ 101146 w 1387475" name="T52"/>
              <a:gd fmla="*/ 1574211 h 1866900" name="T53"/>
              <a:gd fmla="*/ 894023 w 1387475" name="T54"/>
              <a:gd fmla="*/ 1465359 h 1866900" name="T55"/>
              <a:gd fmla="*/ 498071 w 1387475" name="T56"/>
              <a:gd fmla="*/ 1136520 h 1866900" name="T57"/>
              <a:gd fmla="*/ 586455 w 1387475" name="T58"/>
              <a:gd fmla="*/ 1253153 h 1866900" name="T59"/>
              <a:gd fmla="*/ 997624 w 1387475" name="T60"/>
              <a:gd fmla="*/ 1112869 h 1866900" name="T61"/>
              <a:gd fmla="*/ 611384 w 1387475" name="T62"/>
              <a:gd fmla="*/ 827767 h 1866900" name="T63"/>
              <a:gd fmla="*/ 721785 w 1387475" name="T64"/>
              <a:gd fmla="*/ 789538 h 1866900" name="T65"/>
              <a:gd fmla="*/ 851935 w 1387475" name="T66"/>
              <a:gd fmla="*/ 678413 h 1866900" name="T67"/>
              <a:gd fmla="*/ 658329 w 1387475" name="T68"/>
              <a:gd fmla="*/ 441259 h 1866900" name="T69"/>
              <a:gd fmla="*/ 1262132 w 1387475" name="T70"/>
              <a:gd fmla="*/ 1520436 h 1866900" name="T71"/>
              <a:gd fmla="*/ 1091513 w 1387475" name="T72"/>
              <a:gd fmla="*/ 1558990 h 1866900" name="T73"/>
              <a:gd fmla="*/ 888195 w 1387475" name="T74"/>
              <a:gd fmla="*/ 1586529 h 1866900" name="T75"/>
              <a:gd fmla="*/ 700741 w 1387475" name="T76"/>
              <a:gd fmla="*/ 1593980 h 1866900" name="T77"/>
              <a:gd fmla="*/ 425226 w 1387475" name="T78"/>
              <a:gd fmla="*/ 1575189 h 1866900" name="T79"/>
              <a:gd fmla="*/ 221583 w 1387475" name="T80"/>
              <a:gd fmla="*/ 1537931 h 1866900" name="T81"/>
              <a:gd fmla="*/ 681639 w 1387475" name="T82"/>
              <a:gd fmla="*/ 229701 h 1866900" name="T83"/>
              <a:gd fmla="*/ 726318 w 1387475" name="T84"/>
              <a:gd fmla="*/ 232293 h 1866900" name="T85"/>
              <a:gd fmla="*/ 715648 w 1387475" name="T86"/>
              <a:gd fmla="*/ 0 h 1866900" name="T87"/>
              <a:gd fmla="*/ 756541 w 1387475" name="T88"/>
              <a:gd fmla="*/ 10304 h 1866900" name="T89"/>
              <a:gd fmla="*/ 789318 w 1387475" name="T90"/>
              <a:gd fmla="*/ 34776 h 1866900" name="T91"/>
              <a:gd fmla="*/ 810413 w 1387475" name="T92"/>
              <a:gd fmla="*/ 69230 h 1866900" name="T93"/>
              <a:gd fmla="*/ 816255 w 1387475" name="T94"/>
              <a:gd fmla="*/ 113343 h 1866900" name="T95"/>
              <a:gd fmla="*/ 793862 w 1387475" name="T96"/>
              <a:gd fmla="*/ 170337 h 1866900" name="T97"/>
              <a:gd fmla="*/ 746804 w 1387475" name="T98"/>
              <a:gd fmla="*/ 204147 h 1866900" name="T99"/>
              <a:gd fmla="*/ 705264 w 1387475" name="T100"/>
              <a:gd fmla="*/ 210587 h 1866900" name="T101"/>
              <a:gd fmla="*/ 651715 w 1387475" name="T102"/>
              <a:gd fmla="*/ 192877 h 1866900" name="T103"/>
              <a:gd fmla="*/ 612122 w 1387475" name="T104"/>
              <a:gd fmla="*/ 144899 h 1866900" name="T105"/>
              <a:gd fmla="*/ 605307 w 1387475" name="T106"/>
              <a:gd fmla="*/ 89515 h 1866900" name="T107"/>
              <a:gd fmla="*/ 619261 w 1387475" name="T108"/>
              <a:gd fmla="*/ 50876 h 1866900" name="T109"/>
              <a:gd fmla="*/ 646847 w 1387475" name="T110"/>
              <a:gd fmla="*/ 20930 h 1866900" name="T111"/>
              <a:gd fmla="*/ 683845 w 1387475" name="T112"/>
              <a:gd fmla="*/ 3542 h 18669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1866900" w="1387475">
                <a:moveTo>
                  <a:pt x="121658" y="1539875"/>
                </a:moveTo>
                <a:lnTo>
                  <a:pt x="127058" y="1539875"/>
                </a:lnTo>
                <a:lnTo>
                  <a:pt x="132776" y="1540192"/>
                </a:lnTo>
                <a:lnTo>
                  <a:pt x="138493" y="1540509"/>
                </a:lnTo>
                <a:lnTo>
                  <a:pt x="144529" y="1541460"/>
                </a:lnTo>
                <a:lnTo>
                  <a:pt x="150246" y="1542093"/>
                </a:lnTo>
                <a:lnTo>
                  <a:pt x="157870" y="1543361"/>
                </a:lnTo>
                <a:lnTo>
                  <a:pt x="161364" y="1544312"/>
                </a:lnTo>
                <a:lnTo>
                  <a:pt x="165493" y="1545262"/>
                </a:lnTo>
                <a:lnTo>
                  <a:pt x="171528" y="1547163"/>
                </a:lnTo>
                <a:lnTo>
                  <a:pt x="188999" y="1552234"/>
                </a:lnTo>
                <a:lnTo>
                  <a:pt x="216634" y="1559205"/>
                </a:lnTo>
                <a:lnTo>
                  <a:pt x="234105" y="1563325"/>
                </a:lnTo>
                <a:lnTo>
                  <a:pt x="253799" y="1567761"/>
                </a:lnTo>
                <a:lnTo>
                  <a:pt x="275399" y="1572514"/>
                </a:lnTo>
                <a:lnTo>
                  <a:pt x="299857" y="1577268"/>
                </a:lnTo>
                <a:lnTo>
                  <a:pt x="325904" y="1582021"/>
                </a:lnTo>
                <a:lnTo>
                  <a:pt x="354175" y="1586457"/>
                </a:lnTo>
                <a:lnTo>
                  <a:pt x="384351" y="1591210"/>
                </a:lnTo>
                <a:lnTo>
                  <a:pt x="416433" y="1595964"/>
                </a:lnTo>
                <a:lnTo>
                  <a:pt x="450104" y="1600083"/>
                </a:lnTo>
                <a:lnTo>
                  <a:pt x="485680" y="1603569"/>
                </a:lnTo>
                <a:lnTo>
                  <a:pt x="522527" y="1607372"/>
                </a:lnTo>
                <a:lnTo>
                  <a:pt x="561597" y="1609907"/>
                </a:lnTo>
                <a:lnTo>
                  <a:pt x="601620" y="1611808"/>
                </a:lnTo>
                <a:lnTo>
                  <a:pt x="643550" y="1613392"/>
                </a:lnTo>
                <a:lnTo>
                  <a:pt x="664832" y="1613709"/>
                </a:lnTo>
                <a:lnTo>
                  <a:pt x="686749" y="1614026"/>
                </a:lnTo>
                <a:lnTo>
                  <a:pt x="708349" y="1614026"/>
                </a:lnTo>
                <a:lnTo>
                  <a:pt x="730902" y="1613709"/>
                </a:lnTo>
                <a:lnTo>
                  <a:pt x="753455" y="1613392"/>
                </a:lnTo>
                <a:lnTo>
                  <a:pt x="776325" y="1612759"/>
                </a:lnTo>
                <a:lnTo>
                  <a:pt x="799513" y="1611491"/>
                </a:lnTo>
                <a:lnTo>
                  <a:pt x="823019" y="1610224"/>
                </a:lnTo>
                <a:lnTo>
                  <a:pt x="846843" y="1608639"/>
                </a:lnTo>
                <a:lnTo>
                  <a:pt x="870666" y="1606738"/>
                </a:lnTo>
                <a:lnTo>
                  <a:pt x="895125" y="1604836"/>
                </a:lnTo>
                <a:lnTo>
                  <a:pt x="919266" y="1602301"/>
                </a:lnTo>
                <a:lnTo>
                  <a:pt x="944042" y="1599133"/>
                </a:lnTo>
                <a:lnTo>
                  <a:pt x="968501" y="1595964"/>
                </a:lnTo>
                <a:lnTo>
                  <a:pt x="993912" y="1592795"/>
                </a:lnTo>
                <a:lnTo>
                  <a:pt x="1019006" y="1588675"/>
                </a:lnTo>
                <a:lnTo>
                  <a:pt x="1044418" y="1584556"/>
                </a:lnTo>
                <a:lnTo>
                  <a:pt x="1070147" y="1580119"/>
                </a:lnTo>
                <a:lnTo>
                  <a:pt x="1095876" y="1575049"/>
                </a:lnTo>
                <a:lnTo>
                  <a:pt x="1122241" y="1569662"/>
                </a:lnTo>
                <a:lnTo>
                  <a:pt x="1148288" y="1563641"/>
                </a:lnTo>
                <a:lnTo>
                  <a:pt x="1174335" y="1557621"/>
                </a:lnTo>
                <a:lnTo>
                  <a:pt x="1201017" y="1550649"/>
                </a:lnTo>
                <a:lnTo>
                  <a:pt x="1227382" y="1543995"/>
                </a:lnTo>
                <a:lnTo>
                  <a:pt x="1229923" y="1543044"/>
                </a:lnTo>
                <a:lnTo>
                  <a:pt x="1232464" y="1542727"/>
                </a:lnTo>
                <a:lnTo>
                  <a:pt x="1237546" y="1542093"/>
                </a:lnTo>
                <a:lnTo>
                  <a:pt x="1243582" y="1540826"/>
                </a:lnTo>
                <a:lnTo>
                  <a:pt x="1249617" y="1540192"/>
                </a:lnTo>
                <a:lnTo>
                  <a:pt x="1255652" y="1539875"/>
                </a:lnTo>
                <a:lnTo>
                  <a:pt x="1261370" y="1539875"/>
                </a:lnTo>
                <a:lnTo>
                  <a:pt x="1267405" y="1539875"/>
                </a:lnTo>
                <a:lnTo>
                  <a:pt x="1273123" y="1540192"/>
                </a:lnTo>
                <a:lnTo>
                  <a:pt x="1278840" y="1540826"/>
                </a:lnTo>
                <a:lnTo>
                  <a:pt x="1284876" y="1542093"/>
                </a:lnTo>
                <a:lnTo>
                  <a:pt x="1290593" y="1543044"/>
                </a:lnTo>
                <a:lnTo>
                  <a:pt x="1295993" y="1544628"/>
                </a:lnTo>
                <a:lnTo>
                  <a:pt x="1301393" y="1546530"/>
                </a:lnTo>
                <a:lnTo>
                  <a:pt x="1306793" y="1548114"/>
                </a:lnTo>
                <a:lnTo>
                  <a:pt x="1312193" y="1550332"/>
                </a:lnTo>
                <a:lnTo>
                  <a:pt x="1317275" y="1552867"/>
                </a:lnTo>
                <a:lnTo>
                  <a:pt x="1322358" y="1555402"/>
                </a:lnTo>
                <a:lnTo>
                  <a:pt x="1327440" y="1558254"/>
                </a:lnTo>
                <a:lnTo>
                  <a:pt x="1332205" y="1561740"/>
                </a:lnTo>
                <a:lnTo>
                  <a:pt x="1336969" y="1564909"/>
                </a:lnTo>
                <a:lnTo>
                  <a:pt x="1341734" y="1568395"/>
                </a:lnTo>
                <a:lnTo>
                  <a:pt x="1346181" y="1572197"/>
                </a:lnTo>
                <a:lnTo>
                  <a:pt x="1350310" y="1576000"/>
                </a:lnTo>
                <a:lnTo>
                  <a:pt x="1354440" y="1580119"/>
                </a:lnTo>
                <a:lnTo>
                  <a:pt x="1357934" y="1584556"/>
                </a:lnTo>
                <a:lnTo>
                  <a:pt x="1361746" y="1588992"/>
                </a:lnTo>
                <a:lnTo>
                  <a:pt x="1365240" y="1593746"/>
                </a:lnTo>
                <a:lnTo>
                  <a:pt x="1368734" y="1598499"/>
                </a:lnTo>
                <a:lnTo>
                  <a:pt x="1371593" y="1603569"/>
                </a:lnTo>
                <a:lnTo>
                  <a:pt x="1374452" y="1608956"/>
                </a:lnTo>
                <a:lnTo>
                  <a:pt x="1376993" y="1614343"/>
                </a:lnTo>
                <a:lnTo>
                  <a:pt x="1379216" y="1620047"/>
                </a:lnTo>
                <a:lnTo>
                  <a:pt x="1381440" y="1625751"/>
                </a:lnTo>
                <a:lnTo>
                  <a:pt x="1383028" y="1631455"/>
                </a:lnTo>
                <a:lnTo>
                  <a:pt x="1384616" y="1638109"/>
                </a:lnTo>
                <a:lnTo>
                  <a:pt x="1385569" y="1644130"/>
                </a:lnTo>
                <a:lnTo>
                  <a:pt x="1386840" y="1650785"/>
                </a:lnTo>
                <a:lnTo>
                  <a:pt x="1387157" y="1656806"/>
                </a:lnTo>
                <a:lnTo>
                  <a:pt x="1387475" y="1663143"/>
                </a:lnTo>
                <a:lnTo>
                  <a:pt x="1387475" y="1669164"/>
                </a:lnTo>
                <a:lnTo>
                  <a:pt x="1387157" y="1675819"/>
                </a:lnTo>
                <a:lnTo>
                  <a:pt x="1386522" y="1681523"/>
                </a:lnTo>
                <a:lnTo>
                  <a:pt x="1385569" y="1687544"/>
                </a:lnTo>
                <a:lnTo>
                  <a:pt x="1384298" y="1693881"/>
                </a:lnTo>
                <a:lnTo>
                  <a:pt x="1382710" y="1699585"/>
                </a:lnTo>
                <a:lnTo>
                  <a:pt x="1380804" y="1705289"/>
                </a:lnTo>
                <a:lnTo>
                  <a:pt x="1378899" y="1711310"/>
                </a:lnTo>
                <a:lnTo>
                  <a:pt x="1376675" y="1716697"/>
                </a:lnTo>
                <a:lnTo>
                  <a:pt x="1374134" y="1722084"/>
                </a:lnTo>
                <a:lnTo>
                  <a:pt x="1371275" y="1727471"/>
                </a:lnTo>
                <a:lnTo>
                  <a:pt x="1367781" y="1732541"/>
                </a:lnTo>
                <a:lnTo>
                  <a:pt x="1364604" y="1737611"/>
                </a:lnTo>
                <a:lnTo>
                  <a:pt x="1361110" y="1742681"/>
                </a:lnTo>
                <a:lnTo>
                  <a:pt x="1357299" y="1747435"/>
                </a:lnTo>
                <a:lnTo>
                  <a:pt x="1352852" y="1751871"/>
                </a:lnTo>
                <a:lnTo>
                  <a:pt x="1349040" y="1755991"/>
                </a:lnTo>
                <a:lnTo>
                  <a:pt x="1344275" y="1760427"/>
                </a:lnTo>
                <a:lnTo>
                  <a:pt x="1339510" y="1764230"/>
                </a:lnTo>
                <a:lnTo>
                  <a:pt x="1334746" y="1768032"/>
                </a:lnTo>
                <a:lnTo>
                  <a:pt x="1329346" y="1771201"/>
                </a:lnTo>
                <a:lnTo>
                  <a:pt x="1324264" y="1774370"/>
                </a:lnTo>
                <a:lnTo>
                  <a:pt x="1318546" y="1777856"/>
                </a:lnTo>
                <a:lnTo>
                  <a:pt x="1313146" y="1780391"/>
                </a:lnTo>
                <a:lnTo>
                  <a:pt x="1307111" y="1782926"/>
                </a:lnTo>
                <a:lnTo>
                  <a:pt x="1301076" y="1785144"/>
                </a:lnTo>
                <a:lnTo>
                  <a:pt x="1295040" y="1786728"/>
                </a:lnTo>
                <a:lnTo>
                  <a:pt x="1264864" y="1794651"/>
                </a:lnTo>
                <a:lnTo>
                  <a:pt x="1234688" y="1802256"/>
                </a:lnTo>
                <a:lnTo>
                  <a:pt x="1204829" y="1809544"/>
                </a:lnTo>
                <a:lnTo>
                  <a:pt x="1175606" y="1816199"/>
                </a:lnTo>
                <a:lnTo>
                  <a:pt x="1146064" y="1822219"/>
                </a:lnTo>
                <a:lnTo>
                  <a:pt x="1117159" y="1828240"/>
                </a:lnTo>
                <a:lnTo>
                  <a:pt x="1087935" y="1833310"/>
                </a:lnTo>
                <a:lnTo>
                  <a:pt x="1059030" y="1838381"/>
                </a:lnTo>
                <a:lnTo>
                  <a:pt x="1030759" y="1842500"/>
                </a:lnTo>
                <a:lnTo>
                  <a:pt x="1002489" y="1846620"/>
                </a:lnTo>
                <a:lnTo>
                  <a:pt x="974536" y="1850105"/>
                </a:lnTo>
                <a:lnTo>
                  <a:pt x="946583" y="1853591"/>
                </a:lnTo>
                <a:lnTo>
                  <a:pt x="918948" y="1856126"/>
                </a:lnTo>
                <a:lnTo>
                  <a:pt x="891631" y="1858661"/>
                </a:lnTo>
                <a:lnTo>
                  <a:pt x="864948" y="1860563"/>
                </a:lnTo>
                <a:lnTo>
                  <a:pt x="837948" y="1862464"/>
                </a:lnTo>
                <a:lnTo>
                  <a:pt x="811584" y="1864048"/>
                </a:lnTo>
                <a:lnTo>
                  <a:pt x="785219" y="1865316"/>
                </a:lnTo>
                <a:lnTo>
                  <a:pt x="759490" y="1866266"/>
                </a:lnTo>
                <a:lnTo>
                  <a:pt x="734078" y="1866900"/>
                </a:lnTo>
                <a:lnTo>
                  <a:pt x="709302" y="1866900"/>
                </a:lnTo>
                <a:lnTo>
                  <a:pt x="684526" y="1866900"/>
                </a:lnTo>
                <a:lnTo>
                  <a:pt x="660067" y="1866900"/>
                </a:lnTo>
                <a:lnTo>
                  <a:pt x="636244" y="1866583"/>
                </a:lnTo>
                <a:lnTo>
                  <a:pt x="612103" y="1865633"/>
                </a:lnTo>
                <a:lnTo>
                  <a:pt x="588914" y="1864682"/>
                </a:lnTo>
                <a:lnTo>
                  <a:pt x="566044" y="1863731"/>
                </a:lnTo>
                <a:lnTo>
                  <a:pt x="544126" y="1862464"/>
                </a:lnTo>
                <a:lnTo>
                  <a:pt x="499974" y="1859295"/>
                </a:lnTo>
                <a:lnTo>
                  <a:pt x="458362" y="1855176"/>
                </a:lnTo>
                <a:lnTo>
                  <a:pt x="418339" y="1851373"/>
                </a:lnTo>
                <a:lnTo>
                  <a:pt x="379904" y="1846303"/>
                </a:lnTo>
                <a:lnTo>
                  <a:pt x="344010" y="1841233"/>
                </a:lnTo>
                <a:lnTo>
                  <a:pt x="309704" y="1835846"/>
                </a:lnTo>
                <a:lnTo>
                  <a:pt x="277622" y="1830142"/>
                </a:lnTo>
                <a:lnTo>
                  <a:pt x="247763" y="1824755"/>
                </a:lnTo>
                <a:lnTo>
                  <a:pt x="220446" y="1819051"/>
                </a:lnTo>
                <a:lnTo>
                  <a:pt x="195034" y="1813664"/>
                </a:lnTo>
                <a:lnTo>
                  <a:pt x="172481" y="1808277"/>
                </a:lnTo>
                <a:lnTo>
                  <a:pt x="152152" y="1803523"/>
                </a:lnTo>
                <a:lnTo>
                  <a:pt x="134364" y="1798770"/>
                </a:lnTo>
                <a:lnTo>
                  <a:pt x="119435" y="1794651"/>
                </a:lnTo>
                <a:lnTo>
                  <a:pt x="97517" y="1788313"/>
                </a:lnTo>
                <a:lnTo>
                  <a:pt x="87035" y="1785461"/>
                </a:lnTo>
                <a:lnTo>
                  <a:pt x="81000" y="1783243"/>
                </a:lnTo>
                <a:lnTo>
                  <a:pt x="75282" y="1780708"/>
                </a:lnTo>
                <a:lnTo>
                  <a:pt x="69247" y="1777856"/>
                </a:lnTo>
                <a:lnTo>
                  <a:pt x="63847" y="1775004"/>
                </a:lnTo>
                <a:lnTo>
                  <a:pt x="58447" y="1771518"/>
                </a:lnTo>
                <a:lnTo>
                  <a:pt x="53364" y="1768349"/>
                </a:lnTo>
                <a:lnTo>
                  <a:pt x="48282" y="1764863"/>
                </a:lnTo>
                <a:lnTo>
                  <a:pt x="43517" y="1760744"/>
                </a:lnTo>
                <a:lnTo>
                  <a:pt x="39070" y="1756307"/>
                </a:lnTo>
                <a:lnTo>
                  <a:pt x="34941" y="1752188"/>
                </a:lnTo>
                <a:lnTo>
                  <a:pt x="30812" y="1747752"/>
                </a:lnTo>
                <a:lnTo>
                  <a:pt x="27000" y="1742998"/>
                </a:lnTo>
                <a:lnTo>
                  <a:pt x="23188" y="1737928"/>
                </a:lnTo>
                <a:lnTo>
                  <a:pt x="20012" y="1733175"/>
                </a:lnTo>
                <a:lnTo>
                  <a:pt x="16835" y="1727788"/>
                </a:lnTo>
                <a:lnTo>
                  <a:pt x="13659" y="1722718"/>
                </a:lnTo>
                <a:lnTo>
                  <a:pt x="11118" y="1717014"/>
                </a:lnTo>
                <a:lnTo>
                  <a:pt x="8576" y="1711627"/>
                </a:lnTo>
                <a:lnTo>
                  <a:pt x="6988" y="1705606"/>
                </a:lnTo>
                <a:lnTo>
                  <a:pt x="5082" y="1699902"/>
                </a:lnTo>
                <a:lnTo>
                  <a:pt x="3176" y="1694198"/>
                </a:lnTo>
                <a:lnTo>
                  <a:pt x="2224" y="1688494"/>
                </a:lnTo>
                <a:lnTo>
                  <a:pt x="953" y="1682156"/>
                </a:lnTo>
                <a:lnTo>
                  <a:pt x="318" y="1676136"/>
                </a:lnTo>
                <a:lnTo>
                  <a:pt x="0" y="1669798"/>
                </a:lnTo>
                <a:lnTo>
                  <a:pt x="0" y="1663777"/>
                </a:lnTo>
                <a:lnTo>
                  <a:pt x="318" y="1657439"/>
                </a:lnTo>
                <a:lnTo>
                  <a:pt x="635" y="1651419"/>
                </a:lnTo>
                <a:lnTo>
                  <a:pt x="1906" y="1645398"/>
                </a:lnTo>
                <a:lnTo>
                  <a:pt x="2859" y="1638743"/>
                </a:lnTo>
                <a:lnTo>
                  <a:pt x="4447" y="1632722"/>
                </a:lnTo>
                <a:lnTo>
                  <a:pt x="6035" y="1626385"/>
                </a:lnTo>
                <a:lnTo>
                  <a:pt x="8259" y="1620998"/>
                </a:lnTo>
                <a:lnTo>
                  <a:pt x="10482" y="1615294"/>
                </a:lnTo>
                <a:lnTo>
                  <a:pt x="13023" y="1610224"/>
                </a:lnTo>
                <a:lnTo>
                  <a:pt x="15565" y="1604836"/>
                </a:lnTo>
                <a:lnTo>
                  <a:pt x="18423" y="1599766"/>
                </a:lnTo>
                <a:lnTo>
                  <a:pt x="21918" y="1595013"/>
                </a:lnTo>
                <a:lnTo>
                  <a:pt x="25094" y="1590260"/>
                </a:lnTo>
                <a:lnTo>
                  <a:pt x="28270" y="1585823"/>
                </a:lnTo>
                <a:lnTo>
                  <a:pt x="32400" y="1581387"/>
                </a:lnTo>
                <a:lnTo>
                  <a:pt x="35894" y="1577584"/>
                </a:lnTo>
                <a:lnTo>
                  <a:pt x="40023" y="1573465"/>
                </a:lnTo>
                <a:lnTo>
                  <a:pt x="44153" y="1569979"/>
                </a:lnTo>
                <a:lnTo>
                  <a:pt x="48600" y="1566177"/>
                </a:lnTo>
                <a:lnTo>
                  <a:pt x="53047" y="1563008"/>
                </a:lnTo>
                <a:lnTo>
                  <a:pt x="57811" y="1559839"/>
                </a:lnTo>
                <a:lnTo>
                  <a:pt x="62576" y="1556987"/>
                </a:lnTo>
                <a:lnTo>
                  <a:pt x="67658" y="1554452"/>
                </a:lnTo>
                <a:lnTo>
                  <a:pt x="72741" y="1551917"/>
                </a:lnTo>
                <a:lnTo>
                  <a:pt x="77823" y="1549699"/>
                </a:lnTo>
                <a:lnTo>
                  <a:pt x="82905" y="1547480"/>
                </a:lnTo>
                <a:lnTo>
                  <a:pt x="88305" y="1545579"/>
                </a:lnTo>
                <a:lnTo>
                  <a:pt x="93705" y="1544312"/>
                </a:lnTo>
                <a:lnTo>
                  <a:pt x="99105" y="1542727"/>
                </a:lnTo>
                <a:lnTo>
                  <a:pt x="104505" y="1541776"/>
                </a:lnTo>
                <a:lnTo>
                  <a:pt x="109905" y="1540826"/>
                </a:lnTo>
                <a:lnTo>
                  <a:pt x="115941" y="1540192"/>
                </a:lnTo>
                <a:lnTo>
                  <a:pt x="121658" y="1539875"/>
                </a:lnTo>
                <a:close/>
                <a:moveTo>
                  <a:pt x="889940" y="1255077"/>
                </a:moveTo>
                <a:lnTo>
                  <a:pt x="880106" y="1362392"/>
                </a:lnTo>
                <a:lnTo>
                  <a:pt x="777009" y="1393507"/>
                </a:lnTo>
                <a:lnTo>
                  <a:pt x="875982" y="1436052"/>
                </a:lnTo>
                <a:lnTo>
                  <a:pt x="874396" y="1544320"/>
                </a:lnTo>
                <a:lnTo>
                  <a:pt x="944819" y="1462722"/>
                </a:lnTo>
                <a:lnTo>
                  <a:pt x="1046647" y="1497965"/>
                </a:lnTo>
                <a:lnTo>
                  <a:pt x="991768" y="1405255"/>
                </a:lnTo>
                <a:lnTo>
                  <a:pt x="1056481" y="1319212"/>
                </a:lnTo>
                <a:lnTo>
                  <a:pt x="951481" y="1343342"/>
                </a:lnTo>
                <a:lnTo>
                  <a:pt x="889940" y="1255077"/>
                </a:lnTo>
                <a:close/>
                <a:moveTo>
                  <a:pt x="488020" y="1113790"/>
                </a:moveTo>
                <a:lnTo>
                  <a:pt x="436313" y="1183322"/>
                </a:lnTo>
                <a:lnTo>
                  <a:pt x="352566" y="1161415"/>
                </a:lnTo>
                <a:lnTo>
                  <a:pt x="402687" y="1231900"/>
                </a:lnTo>
                <a:lnTo>
                  <a:pt x="356055" y="1304607"/>
                </a:lnTo>
                <a:lnTo>
                  <a:pt x="438533" y="1278890"/>
                </a:lnTo>
                <a:lnTo>
                  <a:pt x="493412" y="1346200"/>
                </a:lnTo>
                <a:lnTo>
                  <a:pt x="494364" y="1259522"/>
                </a:lnTo>
                <a:lnTo>
                  <a:pt x="574621" y="1228090"/>
                </a:lnTo>
                <a:lnTo>
                  <a:pt x="493095" y="1200150"/>
                </a:lnTo>
                <a:lnTo>
                  <a:pt x="488020" y="1113790"/>
                </a:lnTo>
                <a:close/>
                <a:moveTo>
                  <a:pt x="995892" y="1029017"/>
                </a:moveTo>
                <a:lnTo>
                  <a:pt x="976541" y="1054735"/>
                </a:lnTo>
                <a:lnTo>
                  <a:pt x="945136" y="1046480"/>
                </a:lnTo>
                <a:lnTo>
                  <a:pt x="964170" y="1073150"/>
                </a:lnTo>
                <a:lnTo>
                  <a:pt x="946405" y="1100455"/>
                </a:lnTo>
                <a:lnTo>
                  <a:pt x="977493" y="1090612"/>
                </a:lnTo>
                <a:lnTo>
                  <a:pt x="997795" y="1115695"/>
                </a:lnTo>
                <a:lnTo>
                  <a:pt x="998112" y="1083310"/>
                </a:lnTo>
                <a:lnTo>
                  <a:pt x="1028566" y="1071562"/>
                </a:lnTo>
                <a:lnTo>
                  <a:pt x="997795" y="1061402"/>
                </a:lnTo>
                <a:lnTo>
                  <a:pt x="995892" y="1029017"/>
                </a:lnTo>
                <a:close/>
                <a:moveTo>
                  <a:pt x="707220" y="773747"/>
                </a:moveTo>
                <a:lnTo>
                  <a:pt x="666298" y="828675"/>
                </a:lnTo>
                <a:lnTo>
                  <a:pt x="599047" y="811212"/>
                </a:lnTo>
                <a:lnTo>
                  <a:pt x="639017" y="868045"/>
                </a:lnTo>
                <a:lnTo>
                  <a:pt x="601585" y="925830"/>
                </a:lnTo>
                <a:lnTo>
                  <a:pt x="667567" y="905510"/>
                </a:lnTo>
                <a:lnTo>
                  <a:pt x="711661" y="958850"/>
                </a:lnTo>
                <a:lnTo>
                  <a:pt x="712296" y="889952"/>
                </a:lnTo>
                <a:lnTo>
                  <a:pt x="776692" y="864552"/>
                </a:lnTo>
                <a:lnTo>
                  <a:pt x="711661" y="842645"/>
                </a:lnTo>
                <a:lnTo>
                  <a:pt x="707220" y="773747"/>
                </a:lnTo>
                <a:close/>
                <a:moveTo>
                  <a:pt x="831571" y="594359"/>
                </a:moveTo>
                <a:lnTo>
                  <a:pt x="806510" y="627697"/>
                </a:lnTo>
                <a:lnTo>
                  <a:pt x="766223" y="617537"/>
                </a:lnTo>
                <a:lnTo>
                  <a:pt x="790649" y="651192"/>
                </a:lnTo>
                <a:lnTo>
                  <a:pt x="767809" y="686435"/>
                </a:lnTo>
                <a:lnTo>
                  <a:pt x="807462" y="674052"/>
                </a:lnTo>
                <a:lnTo>
                  <a:pt x="834109" y="706437"/>
                </a:lnTo>
                <a:lnTo>
                  <a:pt x="834743" y="664845"/>
                </a:lnTo>
                <a:lnTo>
                  <a:pt x="873444" y="649605"/>
                </a:lnTo>
                <a:lnTo>
                  <a:pt x="834109" y="635952"/>
                </a:lnTo>
                <a:lnTo>
                  <a:pt x="831571" y="594359"/>
                </a:lnTo>
                <a:close/>
                <a:moveTo>
                  <a:pt x="694531" y="361314"/>
                </a:moveTo>
                <a:lnTo>
                  <a:pt x="675180" y="387349"/>
                </a:lnTo>
                <a:lnTo>
                  <a:pt x="644093" y="379094"/>
                </a:lnTo>
                <a:lnTo>
                  <a:pt x="662492" y="405447"/>
                </a:lnTo>
                <a:lnTo>
                  <a:pt x="645044" y="432434"/>
                </a:lnTo>
                <a:lnTo>
                  <a:pt x="676132" y="423227"/>
                </a:lnTo>
                <a:lnTo>
                  <a:pt x="696752" y="448309"/>
                </a:lnTo>
                <a:lnTo>
                  <a:pt x="697069" y="415924"/>
                </a:lnTo>
                <a:lnTo>
                  <a:pt x="726888" y="403859"/>
                </a:lnTo>
                <a:lnTo>
                  <a:pt x="696434" y="393699"/>
                </a:lnTo>
                <a:lnTo>
                  <a:pt x="694531" y="361314"/>
                </a:lnTo>
                <a:close/>
                <a:moveTo>
                  <a:pt x="736087" y="220662"/>
                </a:moveTo>
                <a:lnTo>
                  <a:pt x="1236663" y="1490027"/>
                </a:lnTo>
                <a:lnTo>
                  <a:pt x="1231588" y="1490980"/>
                </a:lnTo>
                <a:lnTo>
                  <a:pt x="1226512" y="1491615"/>
                </a:lnTo>
                <a:lnTo>
                  <a:pt x="1200182" y="1498917"/>
                </a:lnTo>
                <a:lnTo>
                  <a:pt x="1173536" y="1505267"/>
                </a:lnTo>
                <a:lnTo>
                  <a:pt x="1147524" y="1511617"/>
                </a:lnTo>
                <a:lnTo>
                  <a:pt x="1121512" y="1517332"/>
                </a:lnTo>
                <a:lnTo>
                  <a:pt x="1095182" y="1522730"/>
                </a:lnTo>
                <a:lnTo>
                  <a:pt x="1069487" y="1527810"/>
                </a:lnTo>
                <a:lnTo>
                  <a:pt x="1043792" y="1532572"/>
                </a:lnTo>
                <a:lnTo>
                  <a:pt x="1018414" y="1537017"/>
                </a:lnTo>
                <a:lnTo>
                  <a:pt x="993354" y="1540510"/>
                </a:lnTo>
                <a:lnTo>
                  <a:pt x="967976" y="1544320"/>
                </a:lnTo>
                <a:lnTo>
                  <a:pt x="943550" y="1547495"/>
                </a:lnTo>
                <a:lnTo>
                  <a:pt x="918807" y="1550035"/>
                </a:lnTo>
                <a:lnTo>
                  <a:pt x="894698" y="1552575"/>
                </a:lnTo>
                <a:lnTo>
                  <a:pt x="870272" y="1554798"/>
                </a:lnTo>
                <a:lnTo>
                  <a:pt x="846480" y="1556385"/>
                </a:lnTo>
                <a:lnTo>
                  <a:pt x="822689" y="1558290"/>
                </a:lnTo>
                <a:lnTo>
                  <a:pt x="799214" y="1559560"/>
                </a:lnTo>
                <a:lnTo>
                  <a:pt x="776057" y="1560513"/>
                </a:lnTo>
                <a:lnTo>
                  <a:pt x="753217" y="1561148"/>
                </a:lnTo>
                <a:lnTo>
                  <a:pt x="730694" y="1562100"/>
                </a:lnTo>
                <a:lnTo>
                  <a:pt x="708172" y="1562100"/>
                </a:lnTo>
                <a:lnTo>
                  <a:pt x="686600" y="1562100"/>
                </a:lnTo>
                <a:lnTo>
                  <a:pt x="664712" y="1562100"/>
                </a:lnTo>
                <a:lnTo>
                  <a:pt x="643458" y="1561465"/>
                </a:lnTo>
                <a:lnTo>
                  <a:pt x="601585" y="1560195"/>
                </a:lnTo>
                <a:lnTo>
                  <a:pt x="561615" y="1557973"/>
                </a:lnTo>
                <a:lnTo>
                  <a:pt x="522597" y="1555115"/>
                </a:lnTo>
                <a:lnTo>
                  <a:pt x="485799" y="1551940"/>
                </a:lnTo>
                <a:lnTo>
                  <a:pt x="450270" y="1548130"/>
                </a:lnTo>
                <a:lnTo>
                  <a:pt x="416645" y="1543685"/>
                </a:lnTo>
                <a:lnTo>
                  <a:pt x="384605" y="1539557"/>
                </a:lnTo>
                <a:lnTo>
                  <a:pt x="354469" y="1534795"/>
                </a:lnTo>
                <a:lnTo>
                  <a:pt x="326237" y="1530032"/>
                </a:lnTo>
                <a:lnTo>
                  <a:pt x="300224" y="1524952"/>
                </a:lnTo>
                <a:lnTo>
                  <a:pt x="275798" y="1520190"/>
                </a:lnTo>
                <a:lnTo>
                  <a:pt x="254227" y="1515427"/>
                </a:lnTo>
                <a:lnTo>
                  <a:pt x="234560" y="1511300"/>
                </a:lnTo>
                <a:lnTo>
                  <a:pt x="217112" y="1507172"/>
                </a:lnTo>
                <a:lnTo>
                  <a:pt x="189514" y="1499870"/>
                </a:lnTo>
                <a:lnTo>
                  <a:pt x="172067" y="1495107"/>
                </a:lnTo>
                <a:lnTo>
                  <a:pt x="166040" y="1492885"/>
                </a:lnTo>
                <a:lnTo>
                  <a:pt x="161916" y="1491932"/>
                </a:lnTo>
                <a:lnTo>
                  <a:pt x="158426" y="1491297"/>
                </a:lnTo>
                <a:lnTo>
                  <a:pt x="150813" y="1490027"/>
                </a:lnTo>
                <a:lnTo>
                  <a:pt x="659319" y="222249"/>
                </a:lnTo>
                <a:lnTo>
                  <a:pt x="667884" y="225107"/>
                </a:lnTo>
                <a:lnTo>
                  <a:pt x="677084" y="227329"/>
                </a:lnTo>
                <a:lnTo>
                  <a:pt x="681525" y="227964"/>
                </a:lnTo>
                <a:lnTo>
                  <a:pt x="686283" y="228282"/>
                </a:lnTo>
                <a:lnTo>
                  <a:pt x="690724" y="228599"/>
                </a:lnTo>
                <a:lnTo>
                  <a:pt x="695483" y="228917"/>
                </a:lnTo>
                <a:lnTo>
                  <a:pt x="700876" y="228599"/>
                </a:lnTo>
                <a:lnTo>
                  <a:pt x="706586" y="228282"/>
                </a:lnTo>
                <a:lnTo>
                  <a:pt x="711661" y="227647"/>
                </a:lnTo>
                <a:lnTo>
                  <a:pt x="716737" y="227012"/>
                </a:lnTo>
                <a:lnTo>
                  <a:pt x="721812" y="225742"/>
                </a:lnTo>
                <a:lnTo>
                  <a:pt x="726888" y="224472"/>
                </a:lnTo>
                <a:lnTo>
                  <a:pt x="731329" y="222884"/>
                </a:lnTo>
                <a:lnTo>
                  <a:pt x="736087" y="220662"/>
                </a:lnTo>
                <a:close/>
                <a:moveTo>
                  <a:pt x="690714" y="0"/>
                </a:moveTo>
                <a:lnTo>
                  <a:pt x="695802" y="0"/>
                </a:lnTo>
                <a:lnTo>
                  <a:pt x="701207" y="0"/>
                </a:lnTo>
                <a:lnTo>
                  <a:pt x="706931" y="315"/>
                </a:lnTo>
                <a:lnTo>
                  <a:pt x="712019" y="1262"/>
                </a:lnTo>
                <a:lnTo>
                  <a:pt x="717107" y="2209"/>
                </a:lnTo>
                <a:lnTo>
                  <a:pt x="722194" y="3471"/>
                </a:lnTo>
                <a:lnTo>
                  <a:pt x="727282" y="4733"/>
                </a:lnTo>
                <a:lnTo>
                  <a:pt x="731734" y="6311"/>
                </a:lnTo>
                <a:lnTo>
                  <a:pt x="736504" y="7889"/>
                </a:lnTo>
                <a:lnTo>
                  <a:pt x="741274" y="10098"/>
                </a:lnTo>
                <a:lnTo>
                  <a:pt x="745725" y="12307"/>
                </a:lnTo>
                <a:lnTo>
                  <a:pt x="750177" y="14831"/>
                </a:lnTo>
                <a:lnTo>
                  <a:pt x="754311" y="17671"/>
                </a:lnTo>
                <a:lnTo>
                  <a:pt x="758445" y="20511"/>
                </a:lnTo>
                <a:lnTo>
                  <a:pt x="762261" y="23667"/>
                </a:lnTo>
                <a:lnTo>
                  <a:pt x="766076" y="26822"/>
                </a:lnTo>
                <a:lnTo>
                  <a:pt x="769574" y="30293"/>
                </a:lnTo>
                <a:lnTo>
                  <a:pt x="773390" y="34080"/>
                </a:lnTo>
                <a:lnTo>
                  <a:pt x="776570" y="37551"/>
                </a:lnTo>
                <a:lnTo>
                  <a:pt x="779432" y="41654"/>
                </a:lnTo>
                <a:lnTo>
                  <a:pt x="782294" y="45440"/>
                </a:lnTo>
                <a:lnTo>
                  <a:pt x="784838" y="49858"/>
                </a:lnTo>
                <a:lnTo>
                  <a:pt x="787382" y="54276"/>
                </a:lnTo>
                <a:lnTo>
                  <a:pt x="789925" y="58378"/>
                </a:lnTo>
                <a:lnTo>
                  <a:pt x="791833" y="63111"/>
                </a:lnTo>
                <a:lnTo>
                  <a:pt x="794059" y="67845"/>
                </a:lnTo>
                <a:lnTo>
                  <a:pt x="795331" y="72578"/>
                </a:lnTo>
                <a:lnTo>
                  <a:pt x="796921" y="77627"/>
                </a:lnTo>
                <a:lnTo>
                  <a:pt x="797875" y="82361"/>
                </a:lnTo>
                <a:lnTo>
                  <a:pt x="799147" y="87725"/>
                </a:lnTo>
                <a:lnTo>
                  <a:pt x="799465" y="92774"/>
                </a:lnTo>
                <a:lnTo>
                  <a:pt x="800101" y="98138"/>
                </a:lnTo>
                <a:lnTo>
                  <a:pt x="800101" y="103187"/>
                </a:lnTo>
                <a:lnTo>
                  <a:pt x="799783" y="111076"/>
                </a:lnTo>
                <a:lnTo>
                  <a:pt x="799147" y="118965"/>
                </a:lnTo>
                <a:lnTo>
                  <a:pt x="797557" y="126539"/>
                </a:lnTo>
                <a:lnTo>
                  <a:pt x="795331" y="133797"/>
                </a:lnTo>
                <a:lnTo>
                  <a:pt x="792787" y="141054"/>
                </a:lnTo>
                <a:lnTo>
                  <a:pt x="789925" y="147997"/>
                </a:lnTo>
                <a:lnTo>
                  <a:pt x="786428" y="154623"/>
                </a:lnTo>
                <a:lnTo>
                  <a:pt x="782294" y="160935"/>
                </a:lnTo>
                <a:lnTo>
                  <a:pt x="777842" y="166930"/>
                </a:lnTo>
                <a:lnTo>
                  <a:pt x="773390" y="172926"/>
                </a:lnTo>
                <a:lnTo>
                  <a:pt x="767666" y="177975"/>
                </a:lnTo>
                <a:lnTo>
                  <a:pt x="762261" y="183024"/>
                </a:lnTo>
                <a:lnTo>
                  <a:pt x="756219" y="187441"/>
                </a:lnTo>
                <a:lnTo>
                  <a:pt x="750177" y="191544"/>
                </a:lnTo>
                <a:lnTo>
                  <a:pt x="743499" y="195015"/>
                </a:lnTo>
                <a:lnTo>
                  <a:pt x="736504" y="198486"/>
                </a:lnTo>
                <a:lnTo>
                  <a:pt x="731734" y="200064"/>
                </a:lnTo>
                <a:lnTo>
                  <a:pt x="727282" y="201641"/>
                </a:lnTo>
                <a:lnTo>
                  <a:pt x="722194" y="203219"/>
                </a:lnTo>
                <a:lnTo>
                  <a:pt x="717107" y="204482"/>
                </a:lnTo>
                <a:lnTo>
                  <a:pt x="712019" y="205113"/>
                </a:lnTo>
                <a:lnTo>
                  <a:pt x="706931" y="206059"/>
                </a:lnTo>
                <a:lnTo>
                  <a:pt x="701207" y="206375"/>
                </a:lnTo>
                <a:lnTo>
                  <a:pt x="695802" y="206375"/>
                </a:lnTo>
                <a:lnTo>
                  <a:pt x="691032" y="206375"/>
                </a:lnTo>
                <a:lnTo>
                  <a:pt x="686580" y="206059"/>
                </a:lnTo>
                <a:lnTo>
                  <a:pt x="681810" y="205744"/>
                </a:lnTo>
                <a:lnTo>
                  <a:pt x="677358" y="204482"/>
                </a:lnTo>
                <a:lnTo>
                  <a:pt x="668137" y="202273"/>
                </a:lnTo>
                <a:lnTo>
                  <a:pt x="659551" y="199433"/>
                </a:lnTo>
                <a:lnTo>
                  <a:pt x="652237" y="196593"/>
                </a:lnTo>
                <a:lnTo>
                  <a:pt x="645242" y="193121"/>
                </a:lnTo>
                <a:lnTo>
                  <a:pt x="638564" y="189019"/>
                </a:lnTo>
                <a:lnTo>
                  <a:pt x="632204" y="184601"/>
                </a:lnTo>
                <a:lnTo>
                  <a:pt x="626481" y="179552"/>
                </a:lnTo>
                <a:lnTo>
                  <a:pt x="620757" y="174188"/>
                </a:lnTo>
                <a:lnTo>
                  <a:pt x="615669" y="168508"/>
                </a:lnTo>
                <a:lnTo>
                  <a:pt x="610899" y="162197"/>
                </a:lnTo>
                <a:lnTo>
                  <a:pt x="606447" y="156201"/>
                </a:lnTo>
                <a:lnTo>
                  <a:pt x="602950" y="149259"/>
                </a:lnTo>
                <a:lnTo>
                  <a:pt x="599770" y="142001"/>
                </a:lnTo>
                <a:lnTo>
                  <a:pt x="597226" y="135059"/>
                </a:lnTo>
                <a:lnTo>
                  <a:pt x="595000" y="127485"/>
                </a:lnTo>
                <a:lnTo>
                  <a:pt x="593092" y="119281"/>
                </a:lnTo>
                <a:lnTo>
                  <a:pt x="592456" y="111392"/>
                </a:lnTo>
                <a:lnTo>
                  <a:pt x="592138" y="103187"/>
                </a:lnTo>
                <a:lnTo>
                  <a:pt x="592138" y="98138"/>
                </a:lnTo>
                <a:lnTo>
                  <a:pt x="592456" y="92774"/>
                </a:lnTo>
                <a:lnTo>
                  <a:pt x="593092" y="87725"/>
                </a:lnTo>
                <a:lnTo>
                  <a:pt x="594046" y="82361"/>
                </a:lnTo>
                <a:lnTo>
                  <a:pt x="595318" y="77627"/>
                </a:lnTo>
                <a:lnTo>
                  <a:pt x="596590" y="72578"/>
                </a:lnTo>
                <a:lnTo>
                  <a:pt x="598180" y="67845"/>
                </a:lnTo>
                <a:lnTo>
                  <a:pt x="600088" y="63111"/>
                </a:lnTo>
                <a:lnTo>
                  <a:pt x="602314" y="58378"/>
                </a:lnTo>
                <a:lnTo>
                  <a:pt x="604221" y="54276"/>
                </a:lnTo>
                <a:lnTo>
                  <a:pt x="606765" y="49858"/>
                </a:lnTo>
                <a:lnTo>
                  <a:pt x="609627" y="45440"/>
                </a:lnTo>
                <a:lnTo>
                  <a:pt x="612807" y="41654"/>
                </a:lnTo>
                <a:lnTo>
                  <a:pt x="615669" y="37551"/>
                </a:lnTo>
                <a:lnTo>
                  <a:pt x="618849" y="34080"/>
                </a:lnTo>
                <a:lnTo>
                  <a:pt x="622347" y="30293"/>
                </a:lnTo>
                <a:lnTo>
                  <a:pt x="626163" y="26822"/>
                </a:lnTo>
                <a:lnTo>
                  <a:pt x="629660" y="23667"/>
                </a:lnTo>
                <a:lnTo>
                  <a:pt x="633794" y="20511"/>
                </a:lnTo>
                <a:lnTo>
                  <a:pt x="637610" y="17671"/>
                </a:lnTo>
                <a:lnTo>
                  <a:pt x="642062" y="14831"/>
                </a:lnTo>
                <a:lnTo>
                  <a:pt x="646514" y="12307"/>
                </a:lnTo>
                <a:lnTo>
                  <a:pt x="650965" y="10098"/>
                </a:lnTo>
                <a:lnTo>
                  <a:pt x="655417" y="7889"/>
                </a:lnTo>
                <a:lnTo>
                  <a:pt x="660187" y="6311"/>
                </a:lnTo>
                <a:lnTo>
                  <a:pt x="664957" y="4733"/>
                </a:lnTo>
                <a:lnTo>
                  <a:pt x="670045" y="3471"/>
                </a:lnTo>
                <a:lnTo>
                  <a:pt x="675132" y="2209"/>
                </a:lnTo>
                <a:lnTo>
                  <a:pt x="680220" y="1262"/>
                </a:lnTo>
                <a:lnTo>
                  <a:pt x="685308" y="315"/>
                </a:lnTo>
                <a:lnTo>
                  <a:pt x="6907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3" name="Freeform 35"/>
          <p:cNvSpPr>
            <a:spLocks noEditPoints="1"/>
          </p:cNvSpPr>
          <p:nvPr/>
        </p:nvSpPr>
        <p:spPr bwMode="auto">
          <a:xfrm>
            <a:off x="7319963" y="2403475"/>
            <a:ext cx="652463" cy="1025525"/>
          </a:xfrm>
          <a:custGeom>
            <a:gdLst>
              <a:gd fmla="*/ 322 w 363" name="T0"/>
              <a:gd fmla="*/ 276 h 570" name="T1"/>
              <a:gd fmla="*/ 247 w 363" name="T2"/>
              <a:gd fmla="*/ 331 h 570" name="T3"/>
              <a:gd fmla="*/ 186 w 363" name="T4"/>
              <a:gd fmla="*/ 270 h 570" name="T5"/>
              <a:gd fmla="*/ 102 w 363" name="T6"/>
              <a:gd fmla="*/ 329 h 570" name="T7"/>
              <a:gd fmla="*/ 52 w 363" name="T8"/>
              <a:gd fmla="*/ 260 h 570" name="T9"/>
              <a:gd fmla="*/ 336 w 363" name="T10"/>
              <a:gd fmla="*/ 290 h 570" name="T11"/>
              <a:gd fmla="*/ 357 w 363" name="T12"/>
              <a:gd fmla="*/ 369 h 570" name="T13"/>
              <a:gd fmla="*/ 319 w 363" name="T14"/>
              <a:gd fmla="*/ 339 h 570" name="T15"/>
              <a:gd fmla="*/ 234 w 363" name="T16"/>
              <a:gd fmla="*/ 402 h 570" name="T17"/>
              <a:gd fmla="*/ 173 w 363" name="T18"/>
              <a:gd fmla="*/ 342 h 570" name="T19"/>
              <a:gd fmla="*/ 89 w 363" name="T20"/>
              <a:gd fmla="*/ 400 h 570" name="T21"/>
              <a:gd fmla="*/ 31 w 363" name="T22"/>
              <a:gd fmla="*/ 337 h 570" name="T23"/>
              <a:gd fmla="*/ 4 w 363" name="T24"/>
              <a:gd fmla="*/ 350 h 570" name="T25"/>
              <a:gd fmla="*/ 51 w 363" name="T26"/>
              <a:gd fmla="*/ 289 h 570" name="T27"/>
              <a:gd fmla="*/ 110 w 363" name="T28"/>
              <a:gd fmla="*/ 353 h 570" name="T29"/>
              <a:gd fmla="*/ 194 w 363" name="T30"/>
              <a:gd fmla="*/ 294 h 570" name="T31"/>
              <a:gd fmla="*/ 255 w 363" name="T32"/>
              <a:gd fmla="*/ 355 h 570" name="T33"/>
              <a:gd fmla="*/ 336 w 363" name="T34"/>
              <a:gd fmla="*/ 290 h 570" name="T35"/>
              <a:gd fmla="*/ 351 w 363" name="T36"/>
              <a:gd fmla="*/ 457 h 570" name="T37"/>
              <a:gd fmla="*/ 326 w 363" name="T38"/>
              <a:gd fmla="*/ 437 h 570" name="T39"/>
              <a:gd fmla="*/ 240 w 363" name="T40"/>
              <a:gd fmla="*/ 501 h 570" name="T41"/>
              <a:gd fmla="*/ 180 w 363" name="T42"/>
              <a:gd fmla="*/ 440 h 570" name="T43"/>
              <a:gd fmla="*/ 96 w 363" name="T44"/>
              <a:gd fmla="*/ 499 h 570" name="T45"/>
              <a:gd fmla="*/ 37 w 363" name="T46"/>
              <a:gd fmla="*/ 435 h 570" name="T47"/>
              <a:gd fmla="*/ 13 w 363" name="T48"/>
              <a:gd fmla="*/ 444 h 570" name="T49"/>
              <a:gd fmla="*/ 1 w 363" name="T50"/>
              <a:gd fmla="*/ 403 h 570" name="T51"/>
              <a:gd fmla="*/ 25 w 363" name="T52"/>
              <a:gd fmla="*/ 383 h 570" name="T53"/>
              <a:gd fmla="*/ 84 w 363" name="T54"/>
              <a:gd fmla="*/ 446 h 570" name="T55"/>
              <a:gd fmla="*/ 169 w 363" name="T56"/>
              <a:gd fmla="*/ 388 h 570" name="T57"/>
              <a:gd fmla="*/ 230 w 363" name="T58"/>
              <a:gd fmla="*/ 448 h 570" name="T59"/>
              <a:gd fmla="*/ 316 w 363" name="T60"/>
              <a:gd fmla="*/ 385 h 570" name="T61"/>
              <a:gd fmla="*/ 360 w 363" name="T62"/>
              <a:gd fmla="*/ 421 h 570" name="T63"/>
              <a:gd fmla="*/ 340 w 363" name="T64"/>
              <a:gd fmla="*/ 480 h 570" name="T65"/>
              <a:gd fmla="*/ 17 w 363" name="T66"/>
              <a:gd fmla="*/ 465 h 570" name="T67"/>
              <a:gd fmla="*/ 23 w 363" name="T68"/>
              <a:gd fmla="*/ 456 h 570" name="T69"/>
              <a:gd fmla="*/ 82 w 363" name="T70"/>
              <a:gd fmla="*/ 521 h 570" name="T71"/>
              <a:gd fmla="*/ 167 w 363" name="T72"/>
              <a:gd fmla="*/ 462 h 570" name="T73"/>
              <a:gd fmla="*/ 228 w 363" name="T74"/>
              <a:gd fmla="*/ 523 h 570" name="T75"/>
              <a:gd fmla="*/ 314 w 363" name="T76"/>
              <a:gd fmla="*/ 459 h 570" name="T77"/>
              <a:gd fmla="*/ 339 w 363" name="T78"/>
              <a:gd fmla="*/ 476 h 570" name="T79"/>
              <a:gd fmla="*/ 196 w 363" name="T80"/>
              <a:gd fmla="*/ 180 h 570" name="T81"/>
              <a:gd fmla="*/ 312 w 363" name="T82"/>
              <a:gd fmla="*/ 178 h 570" name="T83"/>
              <a:gd fmla="*/ 154 w 363" name="T84"/>
              <a:gd fmla="*/ 203 h 570" name="T85"/>
              <a:gd fmla="*/ 75 w 363" name="T86"/>
              <a:gd fmla="*/ 130 h 570" name="T87"/>
              <a:gd fmla="*/ 169 w 363" name="T88"/>
              <a:gd fmla="*/ 187 h 570" name="T89"/>
              <a:gd fmla="*/ 175 w 363" name="T90"/>
              <a:gd fmla="*/ 182 h 570" name="T91"/>
              <a:gd fmla="*/ 182 w 363" name="T92"/>
              <a:gd fmla="*/ 4 h 570" name="T93"/>
              <a:gd fmla="*/ 184 w 363" name="T94"/>
              <a:gd fmla="*/ 185 h 570" name="T95"/>
              <a:gd fmla="*/ 196 w 363" name="T96"/>
              <a:gd fmla="*/ 180 h 570" name="T97"/>
              <a:gd fmla="*/ 77 w 363" name="T98"/>
              <a:gd fmla="*/ 135 h 570" name="T99"/>
              <a:gd fmla="*/ 153 w 363" name="T100"/>
              <a:gd fmla="*/ 198 h 570" name="T101"/>
              <a:gd fmla="*/ 206 w 363" name="T102"/>
              <a:gd fmla="*/ 196 h 570" name="T103"/>
              <a:gd fmla="*/ 289 w 363" name="T104"/>
              <a:gd fmla="*/ 128 h 570" name="T105"/>
              <a:gd fmla="*/ 206 w 363" name="T106"/>
              <a:gd fmla="*/ 196 h 57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570" w="363">
                <a:moveTo>
                  <a:pt x="322" y="271"/>
                </a:moveTo>
                <a:cubicBezTo>
                  <a:pt x="323" y="273"/>
                  <a:pt x="323" y="275"/>
                  <a:pt x="322" y="276"/>
                </a:cubicBezTo>
                <a:cubicBezTo>
                  <a:pt x="257" y="332"/>
                  <a:pt x="257" y="332"/>
                  <a:pt x="257" y="332"/>
                </a:cubicBezTo>
                <a:cubicBezTo>
                  <a:pt x="254" y="335"/>
                  <a:pt x="249" y="334"/>
                  <a:pt x="247" y="331"/>
                </a:cubicBezTo>
                <a:cubicBezTo>
                  <a:pt x="197" y="271"/>
                  <a:pt x="197" y="271"/>
                  <a:pt x="197" y="271"/>
                </a:cubicBezTo>
                <a:cubicBezTo>
                  <a:pt x="194" y="268"/>
                  <a:pt x="189" y="268"/>
                  <a:pt x="186" y="270"/>
                </a:cubicBezTo>
                <a:cubicBezTo>
                  <a:pt x="112" y="330"/>
                  <a:pt x="112" y="330"/>
                  <a:pt x="112" y="330"/>
                </a:cubicBezTo>
                <a:cubicBezTo>
                  <a:pt x="109" y="333"/>
                  <a:pt x="104" y="332"/>
                  <a:pt x="102" y="329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2" y="264"/>
                  <a:pt x="51" y="262"/>
                  <a:pt x="52" y="260"/>
                </a:cubicBezTo>
                <a:cubicBezTo>
                  <a:pt x="128" y="184"/>
                  <a:pt x="254" y="189"/>
                  <a:pt x="322" y="271"/>
                </a:cubicBezTo>
                <a:close/>
                <a:moveTo>
                  <a:pt x="336" y="290"/>
                </a:moveTo>
                <a:cubicBezTo>
                  <a:pt x="350" y="313"/>
                  <a:pt x="360" y="339"/>
                  <a:pt x="363" y="367"/>
                </a:cubicBezTo>
                <a:cubicBezTo>
                  <a:pt x="363" y="370"/>
                  <a:pt x="359" y="372"/>
                  <a:pt x="357" y="369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28" y="337"/>
                  <a:pt x="323" y="336"/>
                  <a:pt x="319" y="339"/>
                </a:cubicBezTo>
                <a:cubicBezTo>
                  <a:pt x="245" y="403"/>
                  <a:pt x="245" y="403"/>
                  <a:pt x="245" y="403"/>
                </a:cubicBezTo>
                <a:cubicBezTo>
                  <a:pt x="242" y="406"/>
                  <a:pt x="237" y="405"/>
                  <a:pt x="234" y="402"/>
                </a:cubicBezTo>
                <a:cubicBezTo>
                  <a:pt x="185" y="343"/>
                  <a:pt x="185" y="343"/>
                  <a:pt x="185" y="343"/>
                </a:cubicBezTo>
                <a:cubicBezTo>
                  <a:pt x="182" y="340"/>
                  <a:pt x="177" y="339"/>
                  <a:pt x="173" y="342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97" y="404"/>
                  <a:pt x="92" y="403"/>
                  <a:pt x="89" y="400"/>
                </a:cubicBezTo>
                <a:cubicBezTo>
                  <a:pt x="42" y="338"/>
                  <a:pt x="42" y="338"/>
                  <a:pt x="42" y="338"/>
                </a:cubicBezTo>
                <a:cubicBezTo>
                  <a:pt x="40" y="335"/>
                  <a:pt x="34" y="334"/>
                  <a:pt x="31" y="337"/>
                </a:cubicBezTo>
                <a:cubicBezTo>
                  <a:pt x="9" y="353"/>
                  <a:pt x="9" y="353"/>
                  <a:pt x="9" y="353"/>
                </a:cubicBezTo>
                <a:cubicBezTo>
                  <a:pt x="7" y="355"/>
                  <a:pt x="3" y="353"/>
                  <a:pt x="4" y="350"/>
                </a:cubicBezTo>
                <a:cubicBezTo>
                  <a:pt x="11" y="317"/>
                  <a:pt x="15" y="307"/>
                  <a:pt x="40" y="288"/>
                </a:cubicBezTo>
                <a:cubicBezTo>
                  <a:pt x="44" y="285"/>
                  <a:pt x="48" y="286"/>
                  <a:pt x="51" y="289"/>
                </a:cubicBezTo>
                <a:cubicBezTo>
                  <a:pt x="99" y="352"/>
                  <a:pt x="99" y="352"/>
                  <a:pt x="99" y="352"/>
                </a:cubicBezTo>
                <a:cubicBezTo>
                  <a:pt x="102" y="355"/>
                  <a:pt x="106" y="356"/>
                  <a:pt x="110" y="353"/>
                </a:cubicBezTo>
                <a:cubicBezTo>
                  <a:pt x="184" y="293"/>
                  <a:pt x="184" y="293"/>
                  <a:pt x="184" y="293"/>
                </a:cubicBezTo>
                <a:cubicBezTo>
                  <a:pt x="187" y="290"/>
                  <a:pt x="192" y="291"/>
                  <a:pt x="194" y="294"/>
                </a:cubicBezTo>
                <a:cubicBezTo>
                  <a:pt x="245" y="354"/>
                  <a:pt x="245" y="354"/>
                  <a:pt x="245" y="354"/>
                </a:cubicBezTo>
                <a:cubicBezTo>
                  <a:pt x="247" y="358"/>
                  <a:pt x="252" y="358"/>
                  <a:pt x="255" y="35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33" y="288"/>
                  <a:pt x="335" y="289"/>
                  <a:pt x="336" y="290"/>
                </a:cubicBezTo>
                <a:close/>
                <a:moveTo>
                  <a:pt x="361" y="424"/>
                </a:moveTo>
                <a:cubicBezTo>
                  <a:pt x="359" y="436"/>
                  <a:pt x="355" y="447"/>
                  <a:pt x="351" y="457"/>
                </a:cubicBezTo>
                <a:cubicBezTo>
                  <a:pt x="350" y="459"/>
                  <a:pt x="347" y="460"/>
                  <a:pt x="345" y="458"/>
                </a:cubicBezTo>
                <a:cubicBezTo>
                  <a:pt x="326" y="437"/>
                  <a:pt x="326" y="437"/>
                  <a:pt x="326" y="437"/>
                </a:cubicBezTo>
                <a:cubicBezTo>
                  <a:pt x="323" y="434"/>
                  <a:pt x="319" y="433"/>
                  <a:pt x="316" y="436"/>
                </a:cubicBezTo>
                <a:cubicBezTo>
                  <a:pt x="240" y="501"/>
                  <a:pt x="240" y="501"/>
                  <a:pt x="240" y="501"/>
                </a:cubicBezTo>
                <a:cubicBezTo>
                  <a:pt x="237" y="504"/>
                  <a:pt x="232" y="503"/>
                  <a:pt x="230" y="500"/>
                </a:cubicBezTo>
                <a:cubicBezTo>
                  <a:pt x="180" y="440"/>
                  <a:pt x="180" y="440"/>
                  <a:pt x="180" y="440"/>
                </a:cubicBezTo>
                <a:cubicBezTo>
                  <a:pt x="177" y="437"/>
                  <a:pt x="173" y="437"/>
                  <a:pt x="170" y="439"/>
                </a:cubicBezTo>
                <a:cubicBezTo>
                  <a:pt x="96" y="499"/>
                  <a:pt x="96" y="499"/>
                  <a:pt x="96" y="499"/>
                </a:cubicBezTo>
                <a:cubicBezTo>
                  <a:pt x="93" y="502"/>
                  <a:pt x="88" y="501"/>
                  <a:pt x="85" y="498"/>
                </a:cubicBezTo>
                <a:cubicBezTo>
                  <a:pt x="37" y="435"/>
                  <a:pt x="37" y="435"/>
                  <a:pt x="37" y="435"/>
                </a:cubicBezTo>
                <a:cubicBezTo>
                  <a:pt x="34" y="431"/>
                  <a:pt x="30" y="431"/>
                  <a:pt x="26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1" y="445"/>
                  <a:pt x="9" y="444"/>
                  <a:pt x="8" y="442"/>
                </a:cubicBezTo>
                <a:cubicBezTo>
                  <a:pt x="4" y="430"/>
                  <a:pt x="2" y="417"/>
                  <a:pt x="1" y="403"/>
                </a:cubicBezTo>
                <a:cubicBezTo>
                  <a:pt x="0" y="402"/>
                  <a:pt x="1" y="401"/>
                  <a:pt x="2" y="400"/>
                </a:cubicBezTo>
                <a:cubicBezTo>
                  <a:pt x="25" y="383"/>
                  <a:pt x="25" y="383"/>
                  <a:pt x="25" y="383"/>
                </a:cubicBezTo>
                <a:cubicBezTo>
                  <a:pt x="28" y="380"/>
                  <a:pt x="33" y="380"/>
                  <a:pt x="36" y="384"/>
                </a:cubicBezTo>
                <a:cubicBezTo>
                  <a:pt x="84" y="446"/>
                  <a:pt x="84" y="446"/>
                  <a:pt x="84" y="446"/>
                </a:cubicBezTo>
                <a:cubicBezTo>
                  <a:pt x="87" y="450"/>
                  <a:pt x="92" y="450"/>
                  <a:pt x="95" y="447"/>
                </a:cubicBezTo>
                <a:cubicBezTo>
                  <a:pt x="169" y="388"/>
                  <a:pt x="169" y="388"/>
                  <a:pt x="169" y="388"/>
                </a:cubicBezTo>
                <a:cubicBezTo>
                  <a:pt x="173" y="385"/>
                  <a:pt x="178" y="386"/>
                  <a:pt x="180" y="389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33" y="452"/>
                  <a:pt x="238" y="452"/>
                  <a:pt x="242" y="449"/>
                </a:cubicBezTo>
                <a:cubicBezTo>
                  <a:pt x="316" y="385"/>
                  <a:pt x="316" y="385"/>
                  <a:pt x="316" y="385"/>
                </a:cubicBezTo>
                <a:cubicBezTo>
                  <a:pt x="320" y="382"/>
                  <a:pt x="325" y="382"/>
                  <a:pt x="328" y="386"/>
                </a:cubicBezTo>
                <a:cubicBezTo>
                  <a:pt x="360" y="421"/>
                  <a:pt x="360" y="421"/>
                  <a:pt x="360" y="421"/>
                </a:cubicBezTo>
                <a:cubicBezTo>
                  <a:pt x="361" y="422"/>
                  <a:pt x="361" y="423"/>
                  <a:pt x="361" y="424"/>
                </a:cubicBezTo>
                <a:close/>
                <a:moveTo>
                  <a:pt x="340" y="480"/>
                </a:moveTo>
                <a:cubicBezTo>
                  <a:pt x="308" y="534"/>
                  <a:pt x="249" y="570"/>
                  <a:pt x="182" y="570"/>
                </a:cubicBezTo>
                <a:cubicBezTo>
                  <a:pt x="109" y="570"/>
                  <a:pt x="46" y="527"/>
                  <a:pt x="17" y="465"/>
                </a:cubicBezTo>
                <a:cubicBezTo>
                  <a:pt x="16" y="463"/>
                  <a:pt x="16" y="462"/>
                  <a:pt x="18" y="461"/>
                </a:cubicBezTo>
                <a:cubicBezTo>
                  <a:pt x="23" y="456"/>
                  <a:pt x="23" y="456"/>
                  <a:pt x="23" y="456"/>
                </a:cubicBezTo>
                <a:cubicBezTo>
                  <a:pt x="27" y="454"/>
                  <a:pt x="32" y="455"/>
                  <a:pt x="34" y="458"/>
                </a:cubicBezTo>
                <a:cubicBezTo>
                  <a:pt x="82" y="521"/>
                  <a:pt x="82" y="521"/>
                  <a:pt x="82" y="521"/>
                </a:cubicBezTo>
                <a:cubicBezTo>
                  <a:pt x="85" y="524"/>
                  <a:pt x="90" y="525"/>
                  <a:pt x="93" y="522"/>
                </a:cubicBezTo>
                <a:cubicBezTo>
                  <a:pt x="167" y="462"/>
                  <a:pt x="167" y="462"/>
                  <a:pt x="167" y="462"/>
                </a:cubicBezTo>
                <a:cubicBezTo>
                  <a:pt x="170" y="459"/>
                  <a:pt x="175" y="460"/>
                  <a:pt x="178" y="463"/>
                </a:cubicBezTo>
                <a:cubicBezTo>
                  <a:pt x="228" y="523"/>
                  <a:pt x="228" y="523"/>
                  <a:pt x="228" y="523"/>
                </a:cubicBezTo>
                <a:cubicBezTo>
                  <a:pt x="231" y="527"/>
                  <a:pt x="235" y="527"/>
                  <a:pt x="238" y="524"/>
                </a:cubicBezTo>
                <a:cubicBezTo>
                  <a:pt x="314" y="459"/>
                  <a:pt x="314" y="459"/>
                  <a:pt x="314" y="459"/>
                </a:cubicBezTo>
                <a:cubicBezTo>
                  <a:pt x="317" y="456"/>
                  <a:pt x="322" y="456"/>
                  <a:pt x="325" y="459"/>
                </a:cubicBezTo>
                <a:cubicBezTo>
                  <a:pt x="339" y="476"/>
                  <a:pt x="339" y="476"/>
                  <a:pt x="339" y="476"/>
                </a:cubicBezTo>
                <a:cubicBezTo>
                  <a:pt x="340" y="477"/>
                  <a:pt x="340" y="478"/>
                  <a:pt x="340" y="480"/>
                </a:cubicBezTo>
                <a:close/>
                <a:moveTo>
                  <a:pt x="196" y="180"/>
                </a:moveTo>
                <a:cubicBezTo>
                  <a:pt x="217" y="155"/>
                  <a:pt x="256" y="120"/>
                  <a:pt x="290" y="122"/>
                </a:cubicBezTo>
                <a:cubicBezTo>
                  <a:pt x="323" y="124"/>
                  <a:pt x="333" y="154"/>
                  <a:pt x="312" y="178"/>
                </a:cubicBezTo>
                <a:cubicBezTo>
                  <a:pt x="285" y="209"/>
                  <a:pt x="242" y="213"/>
                  <a:pt x="204" y="202"/>
                </a:cubicBezTo>
                <a:cubicBezTo>
                  <a:pt x="187" y="198"/>
                  <a:pt x="171" y="198"/>
                  <a:pt x="154" y="203"/>
                </a:cubicBezTo>
                <a:cubicBezTo>
                  <a:pt x="120" y="213"/>
                  <a:pt x="80" y="208"/>
                  <a:pt x="56" y="180"/>
                </a:cubicBezTo>
                <a:cubicBezTo>
                  <a:pt x="37" y="159"/>
                  <a:pt x="45" y="131"/>
                  <a:pt x="75" y="130"/>
                </a:cubicBezTo>
                <a:cubicBezTo>
                  <a:pt x="107" y="128"/>
                  <a:pt x="142" y="160"/>
                  <a:pt x="161" y="182"/>
                </a:cubicBezTo>
                <a:cubicBezTo>
                  <a:pt x="165" y="187"/>
                  <a:pt x="166" y="188"/>
                  <a:pt x="169" y="187"/>
                </a:cubicBezTo>
                <a:cubicBezTo>
                  <a:pt x="170" y="186"/>
                  <a:pt x="172" y="185"/>
                  <a:pt x="174" y="185"/>
                </a:cubicBezTo>
                <a:cubicBezTo>
                  <a:pt x="175" y="184"/>
                  <a:pt x="175" y="184"/>
                  <a:pt x="175" y="182"/>
                </a:cubicBezTo>
                <a:cubicBezTo>
                  <a:pt x="175" y="123"/>
                  <a:pt x="175" y="64"/>
                  <a:pt x="175" y="4"/>
                </a:cubicBezTo>
                <a:cubicBezTo>
                  <a:pt x="175" y="0"/>
                  <a:pt x="182" y="0"/>
                  <a:pt x="182" y="4"/>
                </a:cubicBezTo>
                <a:cubicBezTo>
                  <a:pt x="182" y="64"/>
                  <a:pt x="182" y="123"/>
                  <a:pt x="182" y="183"/>
                </a:cubicBezTo>
                <a:cubicBezTo>
                  <a:pt x="182" y="184"/>
                  <a:pt x="182" y="184"/>
                  <a:pt x="184" y="185"/>
                </a:cubicBezTo>
                <a:cubicBezTo>
                  <a:pt x="185" y="185"/>
                  <a:pt x="187" y="186"/>
                  <a:pt x="188" y="187"/>
                </a:cubicBezTo>
                <a:cubicBezTo>
                  <a:pt x="190" y="188"/>
                  <a:pt x="193" y="183"/>
                  <a:pt x="196" y="180"/>
                </a:cubicBezTo>
                <a:close/>
                <a:moveTo>
                  <a:pt x="160" y="185"/>
                </a:moveTo>
                <a:cubicBezTo>
                  <a:pt x="143" y="165"/>
                  <a:pt x="106" y="129"/>
                  <a:pt x="77" y="135"/>
                </a:cubicBezTo>
                <a:cubicBezTo>
                  <a:pt x="56" y="140"/>
                  <a:pt x="48" y="159"/>
                  <a:pt x="62" y="176"/>
                </a:cubicBezTo>
                <a:cubicBezTo>
                  <a:pt x="83" y="199"/>
                  <a:pt x="124" y="206"/>
                  <a:pt x="153" y="198"/>
                </a:cubicBezTo>
                <a:cubicBezTo>
                  <a:pt x="162" y="195"/>
                  <a:pt x="168" y="194"/>
                  <a:pt x="160" y="185"/>
                </a:cubicBezTo>
                <a:close/>
                <a:moveTo>
                  <a:pt x="206" y="196"/>
                </a:moveTo>
                <a:cubicBezTo>
                  <a:pt x="237" y="206"/>
                  <a:pt x="282" y="199"/>
                  <a:pt x="304" y="173"/>
                </a:cubicBezTo>
                <a:cubicBezTo>
                  <a:pt x="320" y="155"/>
                  <a:pt x="311" y="133"/>
                  <a:pt x="289" y="128"/>
                </a:cubicBezTo>
                <a:cubicBezTo>
                  <a:pt x="257" y="121"/>
                  <a:pt x="216" y="161"/>
                  <a:pt x="198" y="183"/>
                </a:cubicBezTo>
                <a:cubicBezTo>
                  <a:pt x="188" y="194"/>
                  <a:pt x="194" y="193"/>
                  <a:pt x="206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4" name="Freeform 24"/>
          <p:cNvSpPr>
            <a:spLocks noEditPoints="1"/>
          </p:cNvSpPr>
          <p:nvPr/>
        </p:nvSpPr>
        <p:spPr bwMode="auto">
          <a:xfrm>
            <a:off x="9992238" y="2374900"/>
            <a:ext cx="820738" cy="1054100"/>
          </a:xfrm>
          <a:custGeom>
            <a:gdLst>
              <a:gd fmla="*/ 228 w 456" name="T0"/>
              <a:gd fmla="*/ 56 h 585" name="T1"/>
              <a:gd fmla="*/ 265 w 456" name="T2"/>
              <a:gd fmla="*/ 92 h 585" name="T3"/>
              <a:gd fmla="*/ 228 w 456" name="T4"/>
              <a:gd fmla="*/ 128 h 585" name="T5"/>
              <a:gd fmla="*/ 190 w 456" name="T6"/>
              <a:gd fmla="*/ 92 h 585" name="T7"/>
              <a:gd fmla="*/ 228 w 456" name="T8"/>
              <a:gd fmla="*/ 56 h 585" name="T9"/>
              <a:gd fmla="*/ 228 w 456" name="T10"/>
              <a:gd fmla="*/ 159 h 585" name="T11"/>
              <a:gd fmla="*/ 374 w 456" name="T12"/>
              <a:gd fmla="*/ 373 h 585" name="T13"/>
              <a:gd fmla="*/ 388 w 456" name="T14"/>
              <a:gd fmla="*/ 411 h 585" name="T15"/>
              <a:gd fmla="*/ 450 w 456" name="T16"/>
              <a:gd fmla="*/ 483 h 585" name="T17"/>
              <a:gd fmla="*/ 444 w 456" name="T18"/>
              <a:gd fmla="*/ 503 h 585" name="T19"/>
              <a:gd fmla="*/ 281 w 456" name="T20"/>
              <a:gd fmla="*/ 537 h 585" name="T21"/>
              <a:gd fmla="*/ 278 w 456" name="T22"/>
              <a:gd fmla="*/ 541 h 585" name="T23"/>
              <a:gd fmla="*/ 228 w 456" name="T24"/>
              <a:gd fmla="*/ 585 h 585" name="T25"/>
              <a:gd fmla="*/ 179 w 456" name="T26"/>
              <a:gd fmla="*/ 542 h 585" name="T27"/>
              <a:gd fmla="*/ 175 w 456" name="T28"/>
              <a:gd fmla="*/ 538 h 585" name="T29"/>
              <a:gd fmla="*/ 12 w 456" name="T30"/>
              <a:gd fmla="*/ 504 h 585" name="T31"/>
              <a:gd fmla="*/ 6 w 456" name="T32"/>
              <a:gd fmla="*/ 484 h 585" name="T33"/>
              <a:gd fmla="*/ 68 w 456" name="T34"/>
              <a:gd fmla="*/ 411 h 585" name="T35"/>
              <a:gd fmla="*/ 83 w 456" name="T36"/>
              <a:gd fmla="*/ 373 h 585" name="T37"/>
              <a:gd fmla="*/ 228 w 456" name="T38"/>
              <a:gd fmla="*/ 159 h 585" name="T39"/>
              <a:gd fmla="*/ 110 w 456" name="T40"/>
              <a:gd fmla="*/ 21 h 585" name="T41"/>
              <a:gd fmla="*/ 188 w 456" name="T42"/>
              <a:gd fmla="*/ 68 h 585" name="T43"/>
              <a:gd fmla="*/ 184 w 456" name="T44"/>
              <a:gd fmla="*/ 76 h 585" name="T45"/>
              <a:gd fmla="*/ 184 w 456" name="T46"/>
              <a:gd fmla="*/ 108 h 585" name="T47"/>
              <a:gd fmla="*/ 188 w 456" name="T48"/>
              <a:gd fmla="*/ 116 h 585" name="T49"/>
              <a:gd fmla="*/ 110 w 456" name="T50"/>
              <a:gd fmla="*/ 163 h 585" name="T51"/>
              <a:gd fmla="*/ 108 w 456" name="T52"/>
              <a:gd fmla="*/ 91 h 585" name="T53"/>
              <a:gd fmla="*/ 110 w 456" name="T54"/>
              <a:gd fmla="*/ 21 h 585" name="T55"/>
              <a:gd fmla="*/ 347 w 456" name="T56"/>
              <a:gd fmla="*/ 21 h 585" name="T57"/>
              <a:gd fmla="*/ 268 w 456" name="T58"/>
              <a:gd fmla="*/ 68 h 585" name="T59"/>
              <a:gd fmla="*/ 272 w 456" name="T60"/>
              <a:gd fmla="*/ 76 h 585" name="T61"/>
              <a:gd fmla="*/ 272 w 456" name="T62"/>
              <a:gd fmla="*/ 108 h 585" name="T63"/>
              <a:gd fmla="*/ 268 w 456" name="T64"/>
              <a:gd fmla="*/ 116 h 585" name="T65"/>
              <a:gd fmla="*/ 347 w 456" name="T66"/>
              <a:gd fmla="*/ 163 h 585" name="T67"/>
              <a:gd fmla="*/ 349 w 456" name="T68"/>
              <a:gd fmla="*/ 91 h 585" name="T69"/>
              <a:gd fmla="*/ 347 w 456" name="T70"/>
              <a:gd fmla="*/ 21 h 58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585" w="456">
                <a:moveTo>
                  <a:pt x="228" y="56"/>
                </a:moveTo>
                <a:cubicBezTo>
                  <a:pt x="248" y="56"/>
                  <a:pt x="265" y="72"/>
                  <a:pt x="265" y="92"/>
                </a:cubicBezTo>
                <a:cubicBezTo>
                  <a:pt x="265" y="112"/>
                  <a:pt x="248" y="128"/>
                  <a:pt x="228" y="128"/>
                </a:cubicBezTo>
                <a:cubicBezTo>
                  <a:pt x="207" y="128"/>
                  <a:pt x="190" y="112"/>
                  <a:pt x="190" y="92"/>
                </a:cubicBezTo>
                <a:cubicBezTo>
                  <a:pt x="190" y="72"/>
                  <a:pt x="207" y="56"/>
                  <a:pt x="228" y="56"/>
                </a:cubicBezTo>
                <a:close/>
                <a:moveTo>
                  <a:pt x="228" y="159"/>
                </a:moveTo>
                <a:cubicBezTo>
                  <a:pt x="346" y="160"/>
                  <a:pt x="374" y="272"/>
                  <a:pt x="374" y="373"/>
                </a:cubicBezTo>
                <a:cubicBezTo>
                  <a:pt x="374" y="388"/>
                  <a:pt x="379" y="400"/>
                  <a:pt x="388" y="411"/>
                </a:cubicBezTo>
                <a:cubicBezTo>
                  <a:pt x="409" y="435"/>
                  <a:pt x="429" y="459"/>
                  <a:pt x="450" y="483"/>
                </a:cubicBezTo>
                <a:cubicBezTo>
                  <a:pt x="456" y="490"/>
                  <a:pt x="453" y="501"/>
                  <a:pt x="444" y="503"/>
                </a:cubicBezTo>
                <a:cubicBezTo>
                  <a:pt x="388" y="521"/>
                  <a:pt x="334" y="533"/>
                  <a:pt x="281" y="537"/>
                </a:cubicBezTo>
                <a:cubicBezTo>
                  <a:pt x="279" y="537"/>
                  <a:pt x="278" y="539"/>
                  <a:pt x="278" y="541"/>
                </a:cubicBezTo>
                <a:cubicBezTo>
                  <a:pt x="276" y="566"/>
                  <a:pt x="254" y="585"/>
                  <a:pt x="228" y="585"/>
                </a:cubicBezTo>
                <a:cubicBezTo>
                  <a:pt x="204" y="585"/>
                  <a:pt x="181" y="567"/>
                  <a:pt x="179" y="542"/>
                </a:cubicBezTo>
                <a:cubicBezTo>
                  <a:pt x="179" y="540"/>
                  <a:pt x="177" y="538"/>
                  <a:pt x="175" y="538"/>
                </a:cubicBezTo>
                <a:cubicBezTo>
                  <a:pt x="122" y="534"/>
                  <a:pt x="69" y="522"/>
                  <a:pt x="12" y="504"/>
                </a:cubicBezTo>
                <a:cubicBezTo>
                  <a:pt x="3" y="501"/>
                  <a:pt x="0" y="490"/>
                  <a:pt x="6" y="484"/>
                </a:cubicBezTo>
                <a:cubicBezTo>
                  <a:pt x="27" y="459"/>
                  <a:pt x="48" y="436"/>
                  <a:pt x="68" y="411"/>
                </a:cubicBezTo>
                <a:cubicBezTo>
                  <a:pt x="78" y="400"/>
                  <a:pt x="83" y="388"/>
                  <a:pt x="83" y="373"/>
                </a:cubicBezTo>
                <a:cubicBezTo>
                  <a:pt x="83" y="272"/>
                  <a:pt x="106" y="158"/>
                  <a:pt x="228" y="159"/>
                </a:cubicBezTo>
                <a:close/>
                <a:moveTo>
                  <a:pt x="110" y="21"/>
                </a:moveTo>
                <a:cubicBezTo>
                  <a:pt x="146" y="0"/>
                  <a:pt x="174" y="40"/>
                  <a:pt x="188" y="68"/>
                </a:cubicBezTo>
                <a:cubicBezTo>
                  <a:pt x="190" y="72"/>
                  <a:pt x="187" y="73"/>
                  <a:pt x="184" y="76"/>
                </a:cubicBezTo>
                <a:cubicBezTo>
                  <a:pt x="176" y="85"/>
                  <a:pt x="176" y="99"/>
                  <a:pt x="184" y="108"/>
                </a:cubicBezTo>
                <a:cubicBezTo>
                  <a:pt x="188" y="111"/>
                  <a:pt x="190" y="112"/>
                  <a:pt x="188" y="116"/>
                </a:cubicBezTo>
                <a:cubicBezTo>
                  <a:pt x="174" y="144"/>
                  <a:pt x="146" y="184"/>
                  <a:pt x="110" y="163"/>
                </a:cubicBezTo>
                <a:cubicBezTo>
                  <a:pt x="75" y="143"/>
                  <a:pt x="108" y="109"/>
                  <a:pt x="108" y="91"/>
                </a:cubicBezTo>
                <a:cubicBezTo>
                  <a:pt x="108" y="75"/>
                  <a:pt x="74" y="42"/>
                  <a:pt x="110" y="21"/>
                </a:cubicBezTo>
                <a:close/>
                <a:moveTo>
                  <a:pt x="347" y="21"/>
                </a:moveTo>
                <a:cubicBezTo>
                  <a:pt x="311" y="0"/>
                  <a:pt x="282" y="40"/>
                  <a:pt x="268" y="68"/>
                </a:cubicBezTo>
                <a:cubicBezTo>
                  <a:pt x="266" y="72"/>
                  <a:pt x="269" y="73"/>
                  <a:pt x="272" y="76"/>
                </a:cubicBezTo>
                <a:cubicBezTo>
                  <a:pt x="281" y="85"/>
                  <a:pt x="280" y="99"/>
                  <a:pt x="272" y="108"/>
                </a:cubicBezTo>
                <a:cubicBezTo>
                  <a:pt x="269" y="111"/>
                  <a:pt x="267" y="112"/>
                  <a:pt x="268" y="116"/>
                </a:cubicBezTo>
                <a:cubicBezTo>
                  <a:pt x="282" y="144"/>
                  <a:pt x="311" y="184"/>
                  <a:pt x="347" y="163"/>
                </a:cubicBezTo>
                <a:cubicBezTo>
                  <a:pt x="382" y="143"/>
                  <a:pt x="349" y="109"/>
                  <a:pt x="349" y="91"/>
                </a:cubicBezTo>
                <a:cubicBezTo>
                  <a:pt x="348" y="75"/>
                  <a:pt x="382" y="42"/>
                  <a:pt x="347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5" name="Freeform 27"/>
          <p:cNvSpPr>
            <a:spLocks noEditPoints="1"/>
          </p:cNvSpPr>
          <p:nvPr/>
        </p:nvSpPr>
        <p:spPr bwMode="auto">
          <a:xfrm>
            <a:off x="4457073" y="2397736"/>
            <a:ext cx="843077" cy="1031264"/>
          </a:xfrm>
          <a:custGeom>
            <a:gdLst>
              <a:gd fmla="*/ 215 w 494" name="T0"/>
              <a:gd fmla="*/ 0 h 604" name="T1"/>
              <a:gd fmla="*/ 460 w 494" name="T2"/>
              <a:gd fmla="*/ 0 h 604" name="T3"/>
              <a:gd fmla="*/ 494 w 494" name="T4"/>
              <a:gd fmla="*/ 34 h 604" name="T5"/>
              <a:gd fmla="*/ 494 w 494" name="T6"/>
              <a:gd fmla="*/ 108 h 604" name="T7"/>
              <a:gd fmla="*/ 460 w 494" name="T8"/>
              <a:gd fmla="*/ 142 h 604" name="T9"/>
              <a:gd fmla="*/ 215 w 494" name="T10"/>
              <a:gd fmla="*/ 142 h 604" name="T11"/>
              <a:gd fmla="*/ 181 w 494" name="T12"/>
              <a:gd fmla="*/ 108 h 604" name="T13"/>
              <a:gd fmla="*/ 181 w 494" name="T14"/>
              <a:gd fmla="*/ 34 h 604" name="T15"/>
              <a:gd fmla="*/ 215 w 494" name="T16"/>
              <a:gd fmla="*/ 0 h 604" name="T17"/>
              <a:gd fmla="*/ 246 w 494" name="T18"/>
              <a:gd fmla="*/ 154 h 604" name="T19"/>
              <a:gd fmla="*/ 434 w 494" name="T20"/>
              <a:gd fmla="*/ 154 h 604" name="T21"/>
              <a:gd fmla="*/ 450 w 494" name="T22"/>
              <a:gd fmla="*/ 169 h 604" name="T23"/>
              <a:gd fmla="*/ 448 w 494" name="T24"/>
              <a:gd fmla="*/ 267 h 604" name="T25"/>
              <a:gd fmla="*/ 444 w 494" name="T26"/>
              <a:gd fmla="*/ 272 h 604" name="T27"/>
              <a:gd fmla="*/ 348 w 494" name="T28"/>
              <a:gd fmla="*/ 389 h 604" name="T29"/>
              <a:gd fmla="*/ 358 w 494" name="T30"/>
              <a:gd fmla="*/ 437 h 604" name="T31"/>
              <a:gd fmla="*/ 356 w 494" name="T32"/>
              <a:gd fmla="*/ 440 h 604" name="T33"/>
              <a:gd fmla="*/ 211 w 494" name="T34"/>
              <a:gd fmla="*/ 558 h 604" name="T35"/>
              <a:gd fmla="*/ 90 w 494" name="T36"/>
              <a:gd fmla="*/ 402 h 604" name="T37"/>
              <a:gd fmla="*/ 181 w 494" name="T38"/>
              <a:gd fmla="*/ 309 h 604" name="T39"/>
              <a:gd fmla="*/ 234 w 494" name="T40"/>
              <a:gd fmla="*/ 217 h 604" name="T41"/>
              <a:gd fmla="*/ 234 w 494" name="T42"/>
              <a:gd fmla="*/ 167 h 604" name="T43"/>
              <a:gd fmla="*/ 246 w 494" name="T44"/>
              <a:gd fmla="*/ 154 h 604" name="T45"/>
              <a:gd fmla="*/ 448 w 494" name="T46"/>
              <a:gd fmla="*/ 287 h 604" name="T47"/>
              <a:gd fmla="*/ 447 w 494" name="T48"/>
              <a:gd fmla="*/ 307 h 604" name="T49"/>
              <a:gd fmla="*/ 370 w 494" name="T50"/>
              <a:gd fmla="*/ 429 h 604" name="T51"/>
              <a:gd fmla="*/ 366 w 494" name="T52"/>
              <a:gd fmla="*/ 428 h 604" name="T53"/>
              <a:gd fmla="*/ 359 w 494" name="T54"/>
              <a:gd fmla="*/ 389 h 604" name="T55"/>
              <a:gd fmla="*/ 443 w 494" name="T56"/>
              <a:gd fmla="*/ 284 h 604" name="T57"/>
              <a:gd fmla="*/ 448 w 494" name="T58"/>
              <a:gd fmla="*/ 287 h 60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604" w="492">
                <a:moveTo>
                  <a:pt x="215" y="0"/>
                </a:moveTo>
                <a:cubicBezTo>
                  <a:pt x="296" y="0"/>
                  <a:pt x="378" y="0"/>
                  <a:pt x="460" y="0"/>
                </a:cubicBezTo>
                <a:cubicBezTo>
                  <a:pt x="479" y="0"/>
                  <a:pt x="494" y="16"/>
                  <a:pt x="494" y="34"/>
                </a:cubicBezTo>
                <a:cubicBezTo>
                  <a:pt x="494" y="59"/>
                  <a:pt x="494" y="84"/>
                  <a:pt x="494" y="108"/>
                </a:cubicBezTo>
                <a:cubicBezTo>
                  <a:pt x="494" y="127"/>
                  <a:pt x="479" y="142"/>
                  <a:pt x="460" y="142"/>
                </a:cubicBezTo>
                <a:cubicBezTo>
                  <a:pt x="378" y="142"/>
                  <a:pt x="296" y="142"/>
                  <a:pt x="215" y="142"/>
                </a:cubicBezTo>
                <a:cubicBezTo>
                  <a:pt x="196" y="142"/>
                  <a:pt x="181" y="127"/>
                  <a:pt x="181" y="108"/>
                </a:cubicBezTo>
                <a:cubicBezTo>
                  <a:pt x="181" y="84"/>
                  <a:pt x="181" y="59"/>
                  <a:pt x="181" y="34"/>
                </a:cubicBezTo>
                <a:cubicBezTo>
                  <a:pt x="181" y="16"/>
                  <a:pt x="196" y="0"/>
                  <a:pt x="215" y="0"/>
                </a:cubicBezTo>
                <a:close/>
                <a:moveTo>
                  <a:pt x="246" y="154"/>
                </a:moveTo>
                <a:cubicBezTo>
                  <a:pt x="309" y="154"/>
                  <a:pt x="371" y="154"/>
                  <a:pt x="434" y="154"/>
                </a:cubicBezTo>
                <a:cubicBezTo>
                  <a:pt x="449" y="154"/>
                  <a:pt x="450" y="155"/>
                  <a:pt x="450" y="169"/>
                </a:cubicBezTo>
                <a:cubicBezTo>
                  <a:pt x="450" y="204"/>
                  <a:pt x="449" y="236"/>
                  <a:pt x="448" y="267"/>
                </a:cubicBezTo>
                <a:cubicBezTo>
                  <a:pt x="448" y="271"/>
                  <a:pt x="447" y="272"/>
                  <a:pt x="444" y="272"/>
                </a:cubicBezTo>
                <a:cubicBezTo>
                  <a:pt x="389" y="283"/>
                  <a:pt x="348" y="331"/>
                  <a:pt x="348" y="389"/>
                </a:cubicBezTo>
                <a:cubicBezTo>
                  <a:pt x="348" y="406"/>
                  <a:pt x="351" y="422"/>
                  <a:pt x="358" y="437"/>
                </a:cubicBezTo>
                <a:cubicBezTo>
                  <a:pt x="358" y="438"/>
                  <a:pt x="358" y="439"/>
                  <a:pt x="356" y="440"/>
                </a:cubicBezTo>
                <a:cubicBezTo>
                  <a:pt x="311" y="477"/>
                  <a:pt x="257" y="525"/>
                  <a:pt x="211" y="558"/>
                </a:cubicBezTo>
                <a:cubicBezTo>
                  <a:pt x="145" y="604"/>
                  <a:pt x="0" y="512"/>
                  <a:pt x="90" y="402"/>
                </a:cubicBezTo>
                <a:cubicBezTo>
                  <a:pt x="121" y="364"/>
                  <a:pt x="164" y="327"/>
                  <a:pt x="181" y="309"/>
                </a:cubicBezTo>
                <a:cubicBezTo>
                  <a:pt x="221" y="268"/>
                  <a:pt x="234" y="250"/>
                  <a:pt x="234" y="217"/>
                </a:cubicBezTo>
                <a:cubicBezTo>
                  <a:pt x="234" y="200"/>
                  <a:pt x="234" y="183"/>
                  <a:pt x="234" y="167"/>
                </a:cubicBezTo>
                <a:cubicBezTo>
                  <a:pt x="234" y="155"/>
                  <a:pt x="235" y="154"/>
                  <a:pt x="246" y="154"/>
                </a:cubicBezTo>
                <a:close/>
                <a:moveTo>
                  <a:pt x="448" y="287"/>
                </a:moveTo>
                <a:cubicBezTo>
                  <a:pt x="447" y="294"/>
                  <a:pt x="447" y="300"/>
                  <a:pt x="447" y="307"/>
                </a:cubicBezTo>
                <a:cubicBezTo>
                  <a:pt x="446" y="367"/>
                  <a:pt x="438" y="375"/>
                  <a:pt x="370" y="429"/>
                </a:cubicBezTo>
                <a:cubicBezTo>
                  <a:pt x="368" y="431"/>
                  <a:pt x="367" y="431"/>
                  <a:pt x="366" y="428"/>
                </a:cubicBezTo>
                <a:cubicBezTo>
                  <a:pt x="361" y="416"/>
                  <a:pt x="359" y="403"/>
                  <a:pt x="359" y="389"/>
                </a:cubicBezTo>
                <a:cubicBezTo>
                  <a:pt x="359" y="338"/>
                  <a:pt x="394" y="295"/>
                  <a:pt x="443" y="284"/>
                </a:cubicBezTo>
                <a:cubicBezTo>
                  <a:pt x="446" y="283"/>
                  <a:pt x="448" y="284"/>
                  <a:pt x="448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1158" y="4525644"/>
            <a:ext cx="198584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3393" y="4097438"/>
            <a:ext cx="17013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9" name="矩形 8"/>
          <p:cNvSpPr/>
          <p:nvPr/>
        </p:nvSpPr>
        <p:spPr>
          <a:xfrm>
            <a:off x="3927030" y="4525644"/>
            <a:ext cx="198584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69265" y="4097438"/>
            <a:ext cx="17013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712902" y="4525644"/>
            <a:ext cx="198584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55138" y="4097438"/>
            <a:ext cx="17013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498774" y="4525644"/>
            <a:ext cx="198584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41010" y="4097438"/>
            <a:ext cx="170137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5" name="Freeform 26"/>
          <p:cNvSpPr>
            <a:spLocks noEditPoints="1"/>
          </p:cNvSpPr>
          <p:nvPr/>
        </p:nvSpPr>
        <p:spPr bwMode="auto">
          <a:xfrm rot="1426111">
            <a:off x="4447043" y="542288"/>
            <a:ext cx="637387" cy="638363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</p:spTree>
    <p:extLst>
      <p:ext uri="{BB962C8B-B14F-4D97-AF65-F5344CB8AC3E}">
        <p14:creationId val="25695268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6035" y="363779"/>
            <a:ext cx="11419928" cy="3065221"/>
          </a:xfrm>
          <a:prstGeom prst="rect">
            <a:avLst/>
          </a:prstGeom>
        </p:spPr>
      </p:pic>
      <p:sp>
        <p:nvSpPr>
          <p:cNvPr id="5" name="Freeform 26"/>
          <p:cNvSpPr>
            <a:spLocks noEditPoints="1"/>
          </p:cNvSpPr>
          <p:nvPr/>
        </p:nvSpPr>
        <p:spPr bwMode="auto">
          <a:xfrm>
            <a:off x="6827948" y="4421633"/>
            <a:ext cx="670132" cy="671158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6" name="Freeform 34"/>
          <p:cNvSpPr>
            <a:spLocks noEditPoints="1"/>
          </p:cNvSpPr>
          <p:nvPr/>
        </p:nvSpPr>
        <p:spPr bwMode="auto">
          <a:xfrm>
            <a:off x="1074811" y="4402201"/>
            <a:ext cx="529636" cy="710856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0481" y="4421633"/>
            <a:ext cx="25279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8" name="矩形 7"/>
          <p:cNvSpPr/>
          <p:nvPr/>
        </p:nvSpPr>
        <p:spPr>
          <a:xfrm>
            <a:off x="1757126" y="4875328"/>
            <a:ext cx="365612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  <p:sp>
        <p:nvSpPr>
          <p:cNvPr id="9" name="矩形 8"/>
          <p:cNvSpPr/>
          <p:nvPr/>
        </p:nvSpPr>
        <p:spPr>
          <a:xfrm>
            <a:off x="1811990" y="5951176"/>
            <a:ext cx="1516426" cy="304800"/>
          </a:xfrm>
          <a:prstGeom prst="rect">
            <a:avLst/>
          </a:prstGeom>
          <a:solidFill>
            <a:srgbClr val="065A88"/>
          </a:solidFill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Work in pairs.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00178" y="4402201"/>
            <a:ext cx="25279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706823" y="4855895"/>
            <a:ext cx="365612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  <p:sp>
        <p:nvSpPr>
          <p:cNvPr id="12" name="矩形 11"/>
          <p:cNvSpPr/>
          <p:nvPr/>
        </p:nvSpPr>
        <p:spPr>
          <a:xfrm>
            <a:off x="7761686" y="5931743"/>
            <a:ext cx="1516426" cy="304800"/>
          </a:xfrm>
          <a:prstGeom prst="rect">
            <a:avLst/>
          </a:prstGeom>
          <a:solidFill>
            <a:srgbClr val="065A88"/>
          </a:solidFill>
        </p:spPr>
        <p:txBody>
          <a:bodyPr rtlCol="0" wrap="square"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Work in pairs. </a:t>
            </a:r>
          </a:p>
        </p:txBody>
      </p:sp>
    </p:spTree>
    <p:extLst>
      <p:ext uri="{BB962C8B-B14F-4D97-AF65-F5344CB8AC3E}">
        <p14:creationId val="23121941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 rot="1426111">
            <a:off x="4447043" y="542288"/>
            <a:ext cx="637387" cy="638363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759089" y="1597277"/>
            <a:ext cx="1503941" cy="2027784"/>
          </a:xfrm>
          <a:custGeom>
            <a:gdLst>
              <a:gd fmla="*/ 924351 w 1843319" name="connsiteX0"/>
              <a:gd fmla="*/ 0 h 2485372" name="connsiteY0"/>
              <a:gd fmla="*/ 937190 w 1843319" name="connsiteX1"/>
              <a:gd fmla="*/ 0 h 2485372" name="connsiteY1"/>
              <a:gd fmla="*/ 949613 w 1843319" name="connsiteX2"/>
              <a:gd fmla="*/ 412 h 2485372" name="connsiteY2"/>
              <a:gd fmla="*/ 961624 w 1843319" name="connsiteX3"/>
              <a:gd fmla="*/ 2070 h 2485372" name="connsiteY3"/>
              <a:gd fmla="*/ 972390 w 1843319" name="connsiteX4"/>
              <a:gd fmla="*/ 3313 h 2485372" name="connsiteY4"/>
              <a:gd fmla="*/ 982746 w 1843319" name="connsiteX5"/>
              <a:gd fmla="*/ 5798 h 2485372" name="connsiteY5"/>
              <a:gd fmla="*/ 992685 w 1843319" name="connsiteX6"/>
              <a:gd fmla="*/ 8696 h 2485372" name="connsiteY6"/>
              <a:gd fmla="*/ 1002211 w 1843319" name="connsiteX7"/>
              <a:gd fmla="*/ 12009 h 2485372" name="connsiteY7"/>
              <a:gd fmla="*/ 1010906 w 1843319" name="connsiteX8"/>
              <a:gd fmla="*/ 15321 h 2485372" name="connsiteY8"/>
              <a:gd fmla="*/ 1018774 w 1843319" name="connsiteX9"/>
              <a:gd fmla="*/ 19049 h 2485372" name="connsiteY9"/>
              <a:gd fmla="*/ 1026643 w 1843319" name="connsiteX10"/>
              <a:gd fmla="*/ 23189 h 2485372" name="connsiteY10"/>
              <a:gd fmla="*/ 1033268 w 1843319" name="connsiteX11"/>
              <a:gd fmla="*/ 26915 h 2485372" name="connsiteY11"/>
              <a:gd fmla="*/ 1039896 w 1843319" name="connsiteX12"/>
              <a:gd fmla="*/ 31885 h 2485372" name="connsiteY12"/>
              <a:gd fmla="*/ 1045279 w 1843319" name="connsiteX13"/>
              <a:gd fmla="*/ 36025 h 2485372" name="connsiteY13"/>
              <a:gd fmla="*/ 1051077 w 1843319" name="connsiteX14"/>
              <a:gd fmla="*/ 40166 h 2485372" name="connsiteY14"/>
              <a:gd fmla="*/ 1055633 w 1843319" name="connsiteX15"/>
              <a:gd fmla="*/ 45136 h 2485372" name="connsiteY15"/>
              <a:gd fmla="*/ 1061431 w 1843319" name="connsiteX16"/>
              <a:gd fmla="*/ 50932 h 2485372" name="connsiteY16"/>
              <a:gd fmla="*/ 1067229 w 1843319" name="connsiteX17"/>
              <a:gd fmla="*/ 56730 h 2485372" name="connsiteY17"/>
              <a:gd fmla="*/ 1072199 w 1843319" name="connsiteX18"/>
              <a:gd fmla="*/ 63355 h 2485372" name="connsiteY18"/>
              <a:gd fmla="*/ 1077170 w 1843319" name="connsiteX19"/>
              <a:gd fmla="*/ 69981 h 2485372" name="connsiteY19"/>
              <a:gd fmla="*/ 1081310 w 1843319" name="connsiteX20"/>
              <a:gd fmla="*/ 77434 h 2485372" name="connsiteY20"/>
              <a:gd fmla="*/ 1085453 w 1843319" name="connsiteX21"/>
              <a:gd fmla="*/ 84889 h 2485372" name="connsiteY21"/>
              <a:gd fmla="*/ 1088763 w 1843319" name="connsiteX22"/>
              <a:gd fmla="*/ 92343 h 2485372" name="connsiteY22"/>
              <a:gd fmla="*/ 1092078 w 1843319" name="connsiteX23"/>
              <a:gd fmla="*/ 99796 h 2485372" name="connsiteY23"/>
              <a:gd fmla="*/ 1094976 w 1843319" name="connsiteX24"/>
              <a:gd fmla="*/ 108079 h 2485372" name="connsiteY24"/>
              <a:gd fmla="*/ 1097876 w 1843319" name="connsiteX25"/>
              <a:gd fmla="*/ 115944 h 2485372" name="connsiteY25"/>
              <a:gd fmla="*/ 1099947 w 1843319" name="connsiteX26"/>
              <a:gd fmla="*/ 124640 h 2485372" name="connsiteY26"/>
              <a:gd fmla="*/ 1101189 w 1843319" name="connsiteX27"/>
              <a:gd fmla="*/ 132508 h 2485372" name="connsiteY27"/>
              <a:gd fmla="*/ 1102429 w 1843319" name="connsiteX28"/>
              <a:gd fmla="*/ 141619 h 2485372" name="connsiteY28"/>
              <a:gd fmla="*/ 1103674 w 1843319" name="connsiteX29"/>
              <a:gd fmla="*/ 150315 h 2485372" name="connsiteY29"/>
              <a:gd fmla="*/ 1104087 w 1843319" name="connsiteX30"/>
              <a:gd fmla="*/ 159010 h 2485372" name="connsiteY30"/>
              <a:gd fmla="*/ 1103674 w 1843319" name="connsiteX31"/>
              <a:gd fmla="*/ 167706 h 2485372" name="connsiteY31"/>
              <a:gd fmla="*/ 1103259 w 1843319" name="connsiteX32"/>
              <a:gd fmla="*/ 175987 h 2485372" name="connsiteY32"/>
              <a:gd fmla="*/ 1102017 w 1843319" name="connsiteX33"/>
              <a:gd fmla="*/ 184270 h 2485372" name="connsiteY33"/>
              <a:gd fmla="*/ 1100774 w 1843319" name="connsiteX34"/>
              <a:gd fmla="*/ 192138 h 2485372" name="connsiteY34"/>
              <a:gd fmla="*/ 1099119 w 1843319" name="connsiteX35"/>
              <a:gd fmla="*/ 200421 h 2485372" name="connsiteY35"/>
              <a:gd fmla="*/ 1097046 w 1843319" name="connsiteX36"/>
              <a:gd fmla="*/ 207874 h 2485372" name="connsiteY36"/>
              <a:gd fmla="*/ 1094561 w 1843319" name="connsiteX37"/>
              <a:gd fmla="*/ 214912 h 2485372" name="connsiteY37"/>
              <a:gd fmla="*/ 1091248 w 1843319" name="connsiteX38"/>
              <a:gd fmla="*/ 222366 h 2485372" name="connsiteY38"/>
              <a:gd fmla="*/ 1088351 w 1843319" name="connsiteX39"/>
              <a:gd fmla="*/ 228991 h 2485372" name="connsiteY39"/>
              <a:gd fmla="*/ 1084623 w 1843319" name="connsiteX40"/>
              <a:gd fmla="*/ 236447 h 2485372" name="connsiteY40"/>
              <a:gd fmla="*/ 1080895 w 1843319" name="connsiteX41"/>
              <a:gd fmla="*/ 243070 h 2485372" name="connsiteY41"/>
              <a:gd fmla="*/ 1076755 w 1843319" name="connsiteX42"/>
              <a:gd fmla="*/ 248868 h 2485372" name="connsiteY42"/>
              <a:gd fmla="*/ 1072199 w 1843319" name="connsiteX43"/>
              <a:gd fmla="*/ 255081 h 2485372" name="connsiteY43"/>
              <a:gd fmla="*/ 1067644 w 1843319" name="connsiteX44"/>
              <a:gd fmla="*/ 261291 h 2485372" name="connsiteY44"/>
              <a:gd fmla="*/ 1063088 w 1843319" name="connsiteX45"/>
              <a:gd fmla="*/ 267089 h 2485372" name="connsiteY45"/>
              <a:gd fmla="*/ 1058118 w 1843319" name="connsiteX46"/>
              <a:gd fmla="*/ 272057 h 2485372" name="connsiteY46"/>
              <a:gd fmla="*/ 1053147 w 1843319" name="connsiteX47"/>
              <a:gd fmla="*/ 277440 h 2485372" name="connsiteY47"/>
              <a:gd fmla="*/ 1041966 w 1843319" name="connsiteX48"/>
              <a:gd fmla="*/ 287378 h 2485372" name="connsiteY48"/>
              <a:gd fmla="*/ 1030786 w 1843319" name="connsiteX49"/>
              <a:gd fmla="*/ 296074 h 2485372" name="connsiteY49"/>
              <a:gd fmla="*/ 1018774 w 1843319" name="connsiteX50"/>
              <a:gd fmla="*/ 303530 h 2485372" name="connsiteY50"/>
              <a:gd fmla="*/ 1007178 w 1843319" name="connsiteX51"/>
              <a:gd fmla="*/ 310153 h 2485372" name="connsiteY51"/>
              <a:gd fmla="*/ 994755 w 1843319" name="connsiteX52"/>
              <a:gd fmla="*/ 315951 h 2485372" name="connsiteY52"/>
              <a:gd fmla="*/ 982746 w 1843319" name="connsiteX53"/>
              <a:gd fmla="*/ 320506 h 2485372" name="connsiteY53"/>
              <a:gd fmla="*/ 971563 w 1843319" name="connsiteX54"/>
              <a:gd fmla="*/ 323819 h 2485372" name="connsiteY54"/>
              <a:gd fmla="*/ 960382 w 1843319" name="connsiteX55"/>
              <a:gd fmla="*/ 325889 h 2485372" name="connsiteY55"/>
              <a:gd fmla="*/ 952926 w 1843319" name="connsiteX56"/>
              <a:gd fmla="*/ 328374 h 2485372" name="connsiteY56"/>
              <a:gd fmla="*/ 947958 w 1843319" name="connsiteX57"/>
              <a:gd fmla="*/ 330029 h 2485372" name="connsiteY57"/>
              <a:gd fmla="*/ 945888 w 1843319" name="connsiteX58"/>
              <a:gd fmla="*/ 331272 h 2485372" name="connsiteY58"/>
              <a:gd fmla="*/ 945888 w 1843319" name="connsiteX59"/>
              <a:gd fmla="*/ 444734 h 2485372" name="connsiteY59"/>
              <a:gd fmla="*/ 1122309 w 1843319" name="connsiteX60"/>
              <a:gd fmla="*/ 444734 h 2485372" name="connsiteY60"/>
              <a:gd fmla="*/ 1122309 w 1843319" name="connsiteX61"/>
              <a:gd fmla="*/ 664614 h 2485372" name="connsiteY61"/>
              <a:gd fmla="*/ 1141773 w 1843319" name="connsiteX62"/>
              <a:gd fmla="*/ 668757 h 2485372" name="connsiteY62"/>
              <a:gd fmla="*/ 1160824 w 1843319" name="connsiteX63"/>
              <a:gd fmla="*/ 674140 h 2485372" name="connsiteY63"/>
              <a:gd fmla="*/ 1179874 w 1843319" name="connsiteX64"/>
              <a:gd fmla="*/ 679108 h 2485372" name="connsiteY64"/>
              <a:gd fmla="*/ 1198510 w 1843319" name="connsiteX65"/>
              <a:gd fmla="*/ 684906 h 2485372" name="connsiteY65"/>
              <a:gd fmla="*/ 1217147 w 1843319" name="connsiteX66"/>
              <a:gd fmla="*/ 691119 h 2485372" name="connsiteY66"/>
              <a:gd fmla="*/ 1235781 w 1843319" name="connsiteX67"/>
              <a:gd fmla="*/ 697742 h 2485372" name="connsiteY67"/>
              <a:gd fmla="*/ 1254005 w 1843319" name="connsiteX68"/>
              <a:gd fmla="*/ 704367 h 2485372" name="connsiteY68"/>
              <a:gd fmla="*/ 1272227 w 1843319" name="connsiteX69"/>
              <a:gd fmla="*/ 711408 h 2485372" name="connsiteY69"/>
              <a:gd fmla="*/ 1289621 w 1843319" name="connsiteX70"/>
              <a:gd fmla="*/ 718861 h 2485372" name="connsiteY70"/>
              <a:gd fmla="*/ 1307430 w 1843319" name="connsiteX71"/>
              <a:gd fmla="*/ 726729 h 2485372" name="connsiteY71"/>
              <a:gd fmla="*/ 1324821 w 1843319" name="connsiteX72"/>
              <a:gd fmla="*/ 735010 h 2485372" name="connsiteY72"/>
              <a:gd fmla="*/ 1342215 w 1843319" name="connsiteX73"/>
              <a:gd fmla="*/ 744120 h 2485372" name="connsiteY73"/>
              <a:gd fmla="*/ 1359194 w 1843319" name="connsiteX74"/>
              <a:gd fmla="*/ 752816 h 2485372" name="connsiteY74"/>
              <a:gd fmla="*/ 1376176 w 1843319" name="connsiteX75"/>
              <a:gd fmla="*/ 761927 h 2485372" name="connsiteY75"/>
              <a:gd fmla="*/ 1392740 w 1843319" name="connsiteX76"/>
              <a:gd fmla="*/ 771865 h 2485372" name="connsiteY76"/>
              <a:gd fmla="*/ 1409306 w 1843319" name="connsiteX77"/>
              <a:gd fmla="*/ 781804 h 2485372" name="connsiteY77"/>
              <a:gd fmla="*/ 1425458 w 1843319" name="connsiteX78"/>
              <a:gd fmla="*/ 792154 h 2485372" name="connsiteY78"/>
              <a:gd fmla="*/ 1441606 w 1843319" name="connsiteX79"/>
              <a:gd fmla="*/ 802508 h 2485372" name="connsiteY79"/>
              <a:gd fmla="*/ 1456930 w 1843319" name="connsiteX80"/>
              <a:gd fmla="*/ 813689 h 2485372" name="connsiteY80"/>
              <a:gd fmla="*/ 1472669 w 1843319" name="connsiteX81"/>
              <a:gd fmla="*/ 824870 h 2485372" name="connsiteY81"/>
              <a:gd fmla="*/ 1487578 w 1843319" name="connsiteX82"/>
              <a:gd fmla="*/ 836875 h 2485372" name="connsiteY82"/>
              <a:gd fmla="*/ 1502487 w 1843319" name="connsiteX83"/>
              <a:gd fmla="*/ 848471 h 2485372" name="connsiteY83"/>
              <a:gd fmla="*/ 1516981 w 1843319" name="connsiteX84"/>
              <a:gd fmla="*/ 860895 h 2485372" name="connsiteY84"/>
              <a:gd fmla="*/ 1531889 w 1843319" name="connsiteX85"/>
              <a:gd fmla="*/ 873316 h 2485372" name="connsiteY85"/>
              <a:gd fmla="*/ 1545971 w 1843319" name="connsiteX86"/>
              <a:gd fmla="*/ 885739 h 2485372" name="connsiteY86"/>
              <a:gd fmla="*/ 1559637 w 1843319" name="connsiteX87"/>
              <a:gd fmla="*/ 898990 h 2485372" name="connsiteY87"/>
              <a:gd fmla="*/ 1573303 w 1843319" name="connsiteX88"/>
              <a:gd fmla="*/ 912242 h 2485372" name="connsiteY88"/>
              <a:gd fmla="*/ 1586969 w 1843319" name="connsiteX89"/>
              <a:gd fmla="*/ 926320 h 2485372" name="connsiteY89"/>
              <a:gd fmla="*/ 1599808 w 1843319" name="connsiteX90"/>
              <a:gd fmla="*/ 939987 h 2485372" name="connsiteY90"/>
              <a:gd fmla="*/ 1612647 w 1843319" name="connsiteX91"/>
              <a:gd fmla="*/ 954065 h 2485372" name="connsiteY91"/>
              <a:gd fmla="*/ 1625485 w 1843319" name="connsiteX92"/>
              <a:gd fmla="*/ 968559 h 2485372" name="connsiteY92"/>
              <a:gd fmla="*/ 1637909 w 1843319" name="connsiteX93"/>
              <a:gd fmla="*/ 983465 h 2485372" name="connsiteY93"/>
              <a:gd fmla="*/ 1649505 w 1843319" name="connsiteX94"/>
              <a:gd fmla="*/ 998374 h 2485372" name="connsiteY94"/>
              <a:gd fmla="*/ 1661101 w 1843319" name="connsiteX95"/>
              <a:gd fmla="*/ 1013695 h 2485372" name="connsiteY95"/>
              <a:gd fmla="*/ 1672282 w 1843319" name="connsiteX96"/>
              <a:gd fmla="*/ 1029016 h 2485372" name="connsiteY96"/>
              <a:gd fmla="*/ 1683050 w 1843319" name="connsiteX97"/>
              <a:gd fmla="*/ 1044753 h 2485372" name="connsiteY97"/>
              <a:gd fmla="*/ 1694231 w 1843319" name="connsiteX98"/>
              <a:gd fmla="*/ 1060486 h 2485372" name="connsiteY98"/>
              <a:gd fmla="*/ 1704585 w 1843319" name="connsiteX99"/>
              <a:gd fmla="*/ 1076635 h 2485372" name="connsiteY99"/>
              <a:gd fmla="*/ 1714523 w 1843319" name="connsiteX100"/>
              <a:gd fmla="*/ 1093199 h 2485372" name="connsiteY100"/>
              <a:gd fmla="*/ 1724049 w 1843319" name="connsiteX101"/>
              <a:gd fmla="*/ 1109763 h 2485372" name="connsiteY101"/>
              <a:gd fmla="*/ 1733160 w 1843319" name="connsiteX102"/>
              <a:gd fmla="*/ 1126742 h 2485372" name="connsiteY102"/>
              <a:gd fmla="*/ 1742270 w 1843319" name="connsiteX103"/>
              <a:gd fmla="*/ 1143718 h 2485372" name="connsiteY103"/>
              <a:gd fmla="*/ 1750969 w 1843319" name="connsiteX104"/>
              <a:gd fmla="*/ 1160697 h 2485372" name="connsiteY104"/>
              <a:gd fmla="*/ 1759249 w 1843319" name="connsiteX105"/>
              <a:gd fmla="*/ 1178503 h 2485372" name="connsiteY105"/>
              <a:gd fmla="*/ 1767117 w 1843319" name="connsiteX106"/>
              <a:gd fmla="*/ 1196307 h 2485372" name="connsiteY106"/>
              <a:gd fmla="*/ 1774573 w 1843319" name="connsiteX107"/>
              <a:gd fmla="*/ 1213701 h 2485372" name="connsiteY107"/>
              <a:gd fmla="*/ 1782029 w 1843319" name="connsiteX108"/>
              <a:gd fmla="*/ 1231920 h 2485372" name="connsiteY108"/>
              <a:gd fmla="*/ 1788654 w 1843319" name="connsiteX109"/>
              <a:gd fmla="*/ 1250139 h 2485372" name="connsiteY109"/>
              <a:gd fmla="*/ 1795280 w 1843319" name="connsiteX110"/>
              <a:gd fmla="*/ 1268773 h 2485372" name="connsiteY110"/>
              <a:gd fmla="*/ 1801078 w 1843319" name="connsiteX111"/>
              <a:gd fmla="*/ 1286995 h 2485372" name="connsiteY111"/>
              <a:gd fmla="*/ 1806876 w 1843319" name="connsiteX112"/>
              <a:gd fmla="*/ 1306044 h 2485372" name="connsiteY112"/>
              <a:gd fmla="*/ 1812259 w 1843319" name="connsiteX113"/>
              <a:gd fmla="*/ 1325090 h 2485372" name="connsiteY113"/>
              <a:gd fmla="*/ 1817229 w 1843319" name="connsiteX114"/>
              <a:gd fmla="*/ 1344139 h 2485372" name="connsiteY114"/>
              <a:gd fmla="*/ 1821370 w 1843319" name="connsiteX115"/>
              <a:gd fmla="*/ 1363188 h 2485372" name="connsiteY115"/>
              <a:gd fmla="*/ 1825513 w 1843319" name="connsiteX116"/>
              <a:gd fmla="*/ 1382650 h 2485372" name="connsiteY116"/>
              <a:gd fmla="*/ 1829241 w 1843319" name="connsiteX117"/>
              <a:gd fmla="*/ 1402112 h 2485372" name="connsiteY117"/>
              <a:gd fmla="*/ 1832553 w 1843319" name="connsiteX118"/>
              <a:gd fmla="*/ 1421988 h 2485372" name="connsiteY118"/>
              <a:gd fmla="*/ 1835451 w 1843319" name="connsiteX119"/>
              <a:gd fmla="*/ 1441865 h 2485372" name="connsiteY119"/>
              <a:gd fmla="*/ 1837936 w 1843319" name="connsiteX120"/>
              <a:gd fmla="*/ 1461741 h 2485372" name="connsiteY120"/>
              <a:gd fmla="*/ 1840006 w 1843319" name="connsiteX121"/>
              <a:gd fmla="*/ 1481618 h 2485372" name="connsiteY121"/>
              <a:gd fmla="*/ 1841249 w 1843319" name="connsiteX122"/>
              <a:gd fmla="*/ 1501907 h 2485372" name="connsiteY122"/>
              <a:gd fmla="*/ 1842492 w 1843319" name="connsiteX123"/>
              <a:gd fmla="*/ 1522196 h 2485372" name="connsiteY123"/>
              <a:gd fmla="*/ 1843319 w 1843319" name="connsiteX124"/>
              <a:gd fmla="*/ 1542488 h 2485372" name="connsiteY124"/>
              <a:gd fmla="*/ 1843319 w 1843319" name="connsiteX125"/>
              <a:gd fmla="*/ 1563607 h 2485372" name="connsiteY125"/>
              <a:gd fmla="*/ 1843319 w 1843319" name="connsiteX126"/>
              <a:gd fmla="*/ 1581102 h 2485372" name="connsiteY126"/>
              <a:gd fmla="*/ 1843319 w 1843319" name="connsiteX127"/>
              <a:gd fmla="*/ 1587209 h 2485372" name="connsiteY127"/>
              <a:gd fmla="*/ 1842077 w 1843319" name="connsiteX128"/>
              <a:gd fmla="*/ 1610814 h 2485372" name="connsiteY128"/>
              <a:gd fmla="*/ 1840837 w 1843319" name="connsiteX129"/>
              <a:gd fmla="*/ 1634415 h 2485372" name="connsiteY129"/>
              <a:gd fmla="*/ 1838351 w 1843319" name="connsiteX130"/>
              <a:gd fmla="*/ 1657605 h 2485372" name="connsiteY130"/>
              <a:gd fmla="*/ 1835866 w 1843319" name="connsiteX131"/>
              <a:gd fmla="*/ 1680794 h 2485372" name="connsiteY131"/>
              <a:gd fmla="*/ 1832553 w 1843319" name="connsiteX132"/>
              <a:gd fmla="*/ 1703984 h 2485372" name="connsiteY132"/>
              <a:gd fmla="*/ 1828825 w 1843319" name="connsiteX133"/>
              <a:gd fmla="*/ 1726758 h 2485372" name="connsiteY133"/>
              <a:gd fmla="*/ 1827334 w 1843319" name="connsiteX134"/>
              <a:gd fmla="*/ 1734806 h 2485372" name="connsiteY134"/>
              <a:gd fmla="*/ 1824595 w 1843319" name="connsiteX135"/>
              <a:gd fmla="*/ 1761152 h 2485372" name="connsiteY135"/>
              <a:gd fmla="*/ 1815294 w 1843319" name="connsiteX136"/>
              <a:gd fmla="*/ 1790198 h 2485372" name="connsiteY136"/>
              <a:gd fmla="*/ 1814329 w 1843319" name="connsiteX137"/>
              <a:gd fmla="*/ 1793841 h 2485372" name="connsiteY137"/>
              <a:gd fmla="*/ 1808531 w 1843319" name="connsiteX138"/>
              <a:gd fmla="*/ 1815788 h 2485372" name="connsiteY138"/>
              <a:gd fmla="*/ 1801906 w 1843319" name="connsiteX139"/>
              <a:gd fmla="*/ 1837319 h 2485372" name="connsiteY139"/>
              <a:gd fmla="*/ 1794865 w 1843319" name="connsiteX140"/>
              <a:gd fmla="*/ 1859269 h 2485372" name="connsiteY140"/>
              <a:gd fmla="*/ 1787412 w 1843319" name="connsiteX141"/>
              <a:gd fmla="*/ 1880385 h 2485372" name="connsiteY141"/>
              <a:gd fmla="*/ 1781958 w 1843319" name="connsiteX142"/>
              <a:gd fmla="*/ 1894297 h 2485372" name="connsiteY142"/>
              <a:gd fmla="*/ 1770893 w 1843319" name="connsiteX143"/>
              <a:gd fmla="*/ 1928848 h 2485372" name="connsiteY143"/>
              <a:gd fmla="*/ 1753901 w 1843319" name="connsiteX144"/>
              <a:gd fmla="*/ 1959191 h 2485372" name="connsiteY144"/>
              <a:gd fmla="*/ 1752211 w 1843319" name="connsiteX145"/>
              <a:gd fmla="*/ 1962790 h 2485372" name="connsiteY145"/>
              <a:gd fmla="*/ 1742270 w 1843319" name="connsiteX146"/>
              <a:gd fmla="*/ 1983081 h 2485372" name="connsiteY146"/>
              <a:gd fmla="*/ 1731917 w 1843319" name="connsiteX147"/>
              <a:gd fmla="*/ 2002543 h 2485372" name="connsiteY147"/>
              <a:gd fmla="*/ 1721151 w 1843319" name="connsiteX148"/>
              <a:gd fmla="*/ 2022005 h 2485372" name="connsiteY148"/>
              <a:gd fmla="*/ 1709555 w 1843319" name="connsiteX149"/>
              <a:gd fmla="*/ 2041469 h 2485372" name="connsiteY149"/>
              <a:gd fmla="*/ 1698371 w 1843319" name="connsiteX150"/>
              <a:gd fmla="*/ 2060515 h 2485372" name="connsiteY150"/>
              <a:gd fmla="*/ 1691606 w 1843319" name="connsiteX151"/>
              <a:gd fmla="*/ 2070440 h 2485372" name="connsiteY151"/>
              <a:gd fmla="*/ 1685916 w 1843319" name="connsiteX152"/>
              <a:gd fmla="*/ 2080603 h 2485372" name="connsiteY152"/>
              <a:gd fmla="*/ 1678471 w 1843319" name="connsiteX153"/>
              <a:gd fmla="*/ 2089347 h 2485372" name="connsiteY153"/>
              <a:gd fmla="*/ 1673109 w 1843319" name="connsiteX154"/>
              <a:gd fmla="*/ 2096956 h 2485372" name="connsiteY154"/>
              <a:gd fmla="*/ 1660686 w 1843319" name="connsiteX155"/>
              <a:gd fmla="*/ 2114762 h 2485372" name="connsiteY155"/>
              <a:gd fmla="*/ 1646607 w 1843319" name="connsiteX156"/>
              <a:gd fmla="*/ 2132153 h 2485372" name="connsiteY156"/>
              <a:gd fmla="*/ 1632938 w 1843319" name="connsiteX157"/>
              <a:gd fmla="*/ 2149960 h 2485372" name="connsiteY157"/>
              <a:gd fmla="*/ 1618445 w 1843319" name="connsiteX158"/>
              <a:gd fmla="*/ 2166524 h 2485372" name="connsiteY158"/>
              <a:gd fmla="*/ 1603536 w 1843319" name="connsiteX159"/>
              <a:gd fmla="*/ 2183085 h 2485372" name="connsiteY159"/>
              <a:gd fmla="*/ 1589039 w 1843319" name="connsiteX160"/>
              <a:gd fmla="*/ 2199649 h 2485372" name="connsiteY160"/>
              <a:gd fmla="*/ 1573303 w 1843319" name="connsiteX161"/>
              <a:gd fmla="*/ 2214973 h 2485372" name="connsiteY161"/>
              <a:gd fmla="*/ 1557982 w 1843319" name="connsiteX162"/>
              <a:gd fmla="*/ 2230706 h 2485372" name="connsiteY162"/>
              <a:gd fmla="*/ 1541415 w 1843319" name="connsiteX163"/>
              <a:gd fmla="*/ 2245615 h 2485372" name="connsiteY163"/>
              <a:gd fmla="*/ 1524849 w 1843319" name="connsiteX164"/>
              <a:gd fmla="*/ 2260521 h 2485372" name="connsiteY164"/>
              <a:gd fmla="*/ 1508282 w 1843319" name="connsiteX165"/>
              <a:gd fmla="*/ 2274600 h 2485372" name="connsiteY165"/>
              <a:gd fmla="*/ 1490476 w 1843319" name="connsiteX166"/>
              <a:gd fmla="*/ 2288266 h 2485372" name="connsiteY166"/>
              <a:gd fmla="*/ 1473082 w 1843319" name="connsiteX167"/>
              <a:gd fmla="*/ 2301932 h 2485372" name="connsiteY167"/>
              <a:gd fmla="*/ 1455275 w 1843319" name="connsiteX168"/>
              <a:gd fmla="*/ 2314768 h 2485372" name="connsiteY168"/>
              <a:gd fmla="*/ 1437054 w 1843319" name="connsiteX169"/>
              <a:gd fmla="*/ 2327604 h 2485372" name="connsiteY169"/>
              <a:gd fmla="*/ 1418832 w 1843319" name="connsiteX170"/>
              <a:gd fmla="*/ 2340028 h 2485372" name="connsiteY170"/>
              <a:gd fmla="*/ 1399780 w 1843319" name="connsiteX171"/>
              <a:gd fmla="*/ 2351621 h 2485372" name="connsiteY171"/>
              <a:gd fmla="*/ 1380316 w 1843319" name="connsiteX172"/>
              <a:gd fmla="*/ 2362802 h 2485372" name="connsiteY172"/>
              <a:gd fmla="*/ 1360852 w 1843319" name="connsiteX173"/>
              <a:gd fmla="*/ 2373568 h 2485372" name="connsiteY173"/>
              <a:gd fmla="*/ 1340973 w 1843319" name="connsiteX174"/>
              <a:gd fmla="*/ 2383921 h 2485372" name="connsiteY174"/>
              <a:gd fmla="*/ 1321096 w 1843319" name="connsiteX175"/>
              <a:gd fmla="*/ 2393860 h 2485372" name="connsiteY175"/>
              <a:gd fmla="*/ 1300802 w 1843319" name="connsiteX176"/>
              <a:gd fmla="*/ 2403383 h 2485372" name="connsiteY176"/>
              <a:gd fmla="*/ 1280510 w 1843319" name="connsiteX177"/>
              <a:gd fmla="*/ 2412494 h 2485372" name="connsiteY177"/>
              <a:gd fmla="*/ 1259803 w 1843319" name="connsiteX178"/>
              <a:gd fmla="*/ 2420774 h 2485372" name="connsiteY178"/>
              <a:gd fmla="*/ 1238269 w 1843319" name="connsiteX179"/>
              <a:gd fmla="*/ 2429058 h 2485372" name="connsiteY179"/>
              <a:gd fmla="*/ 1217147 w 1843319" name="connsiteX180"/>
              <a:gd fmla="*/ 2436511 h 2485372" name="connsiteY180"/>
              <a:gd fmla="*/ 1196025 w 1843319" name="connsiteX181"/>
              <a:gd fmla="*/ 2443549 h 2485372" name="connsiteY181"/>
              <a:gd fmla="*/ 1174076 w 1843319" name="connsiteX182"/>
              <a:gd fmla="*/ 2450174 h 2485372" name="connsiteY182"/>
              <a:gd fmla="*/ 1152129 w 1843319" name="connsiteX183"/>
              <a:gd fmla="*/ 2455972 h 2485372" name="connsiteY183"/>
              <a:gd fmla="*/ 1130177 w 1843319" name="connsiteX184"/>
              <a:gd fmla="*/ 2461770 h 2485372" name="connsiteY184"/>
              <a:gd fmla="*/ 1107400 w 1843319" name="connsiteX185"/>
              <a:gd fmla="*/ 2466326 h 2485372" name="connsiteY185"/>
              <a:gd fmla="*/ 1085038 w 1843319" name="connsiteX186"/>
              <a:gd fmla="*/ 2470466 h 2485372" name="connsiteY186"/>
              <a:gd fmla="*/ 1061846 w 1843319" name="connsiteX187"/>
              <a:gd fmla="*/ 2474194 h 2485372" name="connsiteY187"/>
              <a:gd fmla="*/ 1039066 w 1843319" name="connsiteX188"/>
              <a:gd fmla="*/ 2477507 h 2485372" name="connsiteY188"/>
              <a:gd fmla="*/ 1015877 w 1843319" name="connsiteX189"/>
              <a:gd fmla="*/ 2479989 h 2485372" name="connsiteY189"/>
              <a:gd fmla="*/ 992685 w 1843319" name="connsiteX190"/>
              <a:gd fmla="*/ 2482474 h 2485372" name="connsiteY190"/>
              <a:gd fmla="*/ 969078 w 1843319" name="connsiteX191"/>
              <a:gd fmla="*/ 2483717 h 2485372" name="connsiteY191"/>
              <a:gd fmla="*/ 945473 w 1843319" name="connsiteX192"/>
              <a:gd fmla="*/ 2484960 h 2485372" name="connsiteY192"/>
              <a:gd fmla="*/ 921866 w 1843319" name="connsiteX193"/>
              <a:gd fmla="*/ 2485372 h 2485372" name="connsiteY193"/>
              <a:gd fmla="*/ 921690 w 1843319" name="connsiteX194"/>
              <a:gd fmla="*/ 2485369 h 2485372" name="connsiteY194"/>
              <a:gd fmla="*/ 921659 w 1843319" name="connsiteX195"/>
              <a:gd fmla="*/ 2485372 h 2485372" name="connsiteY195"/>
              <a:gd fmla="*/ 921616 w 1843319" name="connsiteX196"/>
              <a:gd fmla="*/ 2485368 h 2485372" name="connsiteY196"/>
              <a:gd fmla="*/ 898261 w 1843319" name="connsiteX197"/>
              <a:gd fmla="*/ 2484960 h 2485372" name="connsiteY197"/>
              <a:gd fmla="*/ 874654 w 1843319" name="connsiteX198"/>
              <a:gd fmla="*/ 2483717 h 2485372" name="connsiteY198"/>
              <a:gd fmla="*/ 851050 w 1843319" name="connsiteX199"/>
              <a:gd fmla="*/ 2482474 h 2485372" name="connsiteY199"/>
              <a:gd fmla="*/ 827858 w 1843319" name="connsiteX200"/>
              <a:gd fmla="*/ 2479989 h 2485372" name="connsiteY200"/>
              <a:gd fmla="*/ 804668 w 1843319" name="connsiteX201"/>
              <a:gd fmla="*/ 2477507 h 2485372" name="connsiteY201"/>
              <a:gd fmla="*/ 781476 w 1843319" name="connsiteX202"/>
              <a:gd fmla="*/ 2474194 h 2485372" name="connsiteY202"/>
              <a:gd fmla="*/ 758697 w 1843319" name="connsiteX203"/>
              <a:gd fmla="*/ 2470466 h 2485372" name="connsiteY203"/>
              <a:gd fmla="*/ 735920 w 1843319" name="connsiteX204"/>
              <a:gd fmla="*/ 2466326 h 2485372" name="connsiteY204"/>
              <a:gd fmla="*/ 713555 w 1843319" name="connsiteX205"/>
              <a:gd fmla="*/ 2461770 h 2485372" name="connsiteY205"/>
              <a:gd fmla="*/ 691608 w 1843319" name="connsiteX206"/>
              <a:gd fmla="*/ 2455972 h 2485372" name="connsiteY206"/>
              <a:gd fmla="*/ 669659 w 1843319" name="connsiteX207"/>
              <a:gd fmla="*/ 2450174 h 2485372" name="connsiteY207"/>
              <a:gd fmla="*/ 648125 w 1843319" name="connsiteX208"/>
              <a:gd fmla="*/ 2443549 h 2485372" name="connsiteY208"/>
              <a:gd fmla="*/ 626175 w 1843319" name="connsiteX209"/>
              <a:gd fmla="*/ 2436511 h 2485372" name="connsiteY209"/>
              <a:gd fmla="*/ 605053 w 1843319" name="connsiteX210"/>
              <a:gd fmla="*/ 2429058 h 2485372" name="connsiteY210"/>
              <a:gd fmla="*/ 583931 w 1843319" name="connsiteX211"/>
              <a:gd fmla="*/ 2420774 h 2485372" name="connsiteY211"/>
              <a:gd fmla="*/ 563224 w 1843319" name="connsiteX212"/>
              <a:gd fmla="*/ 2412494 h 2485372" name="connsiteY212"/>
              <a:gd fmla="*/ 542518 w 1843319" name="connsiteX213"/>
              <a:gd fmla="*/ 2403383 h 2485372" name="connsiteY213"/>
              <a:gd fmla="*/ 522226 w 1843319" name="connsiteX214"/>
              <a:gd fmla="*/ 2393860 h 2485372" name="connsiteY214"/>
              <a:gd fmla="*/ 502347 w 1843319" name="connsiteX215"/>
              <a:gd fmla="*/ 2383921 h 2485372" name="connsiteY215"/>
              <a:gd fmla="*/ 482467 w 1843319" name="connsiteX216"/>
              <a:gd fmla="*/ 2373568 h 2485372" name="connsiteY216"/>
              <a:gd fmla="*/ 463003 w 1843319" name="connsiteX217"/>
              <a:gd fmla="*/ 2362802 h 2485372" name="connsiteY217"/>
              <a:gd fmla="*/ 443954 w 1843319" name="connsiteX218"/>
              <a:gd fmla="*/ 2351621 h 2485372" name="connsiteY218"/>
              <a:gd fmla="*/ 424905 w 1843319" name="connsiteX219"/>
              <a:gd fmla="*/ 2340028 h 2485372" name="connsiteY219"/>
              <a:gd fmla="*/ 406683 w 1843319" name="connsiteX220"/>
              <a:gd fmla="*/ 2327604 h 2485372" name="connsiteY220"/>
              <a:gd fmla="*/ 388044 w 1843319" name="connsiteX221"/>
              <a:gd fmla="*/ 2314768 h 2485372" name="connsiteY221"/>
              <a:gd fmla="*/ 370238 w 1843319" name="connsiteX222"/>
              <a:gd fmla="*/ 2301932 h 2485372" name="connsiteY222"/>
              <a:gd fmla="*/ 352843 w 1843319" name="connsiteX223"/>
              <a:gd fmla="*/ 2288266 h 2485372" name="connsiteY223"/>
              <a:gd fmla="*/ 335449 w 1843319" name="connsiteX224"/>
              <a:gd fmla="*/ 2274600 h 2485372" name="connsiteY224"/>
              <a:gd fmla="*/ 318470 w 1843319" name="connsiteX225"/>
              <a:gd fmla="*/ 2260521 h 2485372" name="connsiteY225"/>
              <a:gd fmla="*/ 301904 w 1843319" name="connsiteX226"/>
              <a:gd fmla="*/ 2245615 h 2485372" name="connsiteY226"/>
              <a:gd fmla="*/ 285755 w 1843319" name="connsiteX227"/>
              <a:gd fmla="*/ 2230706 h 2485372" name="connsiteY227"/>
              <a:gd fmla="*/ 270431 w 1843319" name="connsiteX228"/>
              <a:gd fmla="*/ 2214973 h 2485372" name="connsiteY228"/>
              <a:gd fmla="*/ 254692 w 1843319" name="connsiteX229"/>
              <a:gd fmla="*/ 2199649 h 2485372" name="connsiteY229"/>
              <a:gd fmla="*/ 239371 w 1843319" name="connsiteX230"/>
              <a:gd fmla="*/ 2183085 h 2485372" name="connsiteY230"/>
              <a:gd fmla="*/ 224877 w 1843319" name="connsiteX231"/>
              <a:gd fmla="*/ 2166524 h 2485372" name="connsiteY231"/>
              <a:gd fmla="*/ 210796 w 1843319" name="connsiteX232"/>
              <a:gd fmla="*/ 2149960 h 2485372" name="connsiteY232"/>
              <a:gd fmla="*/ 196715 w 1843319" name="connsiteX233"/>
              <a:gd fmla="*/ 2132153 h 2485372" name="connsiteY233"/>
              <a:gd fmla="*/ 183464 w 1843319" name="connsiteX234"/>
              <a:gd fmla="*/ 2114762 h 2485372" name="connsiteY234"/>
              <a:gd fmla="*/ 170210 w 1843319" name="connsiteX235"/>
              <a:gd fmla="*/ 2096956 h 2485372" name="connsiteY235"/>
              <a:gd fmla="*/ 165713 w 1843319" name="connsiteX236"/>
              <a:gd fmla="*/ 2090359 h 2485372" name="connsiteY236"/>
              <a:gd fmla="*/ 157408 w 1843319" name="connsiteX237"/>
              <a:gd fmla="*/ 2080603 h 2485372" name="connsiteY237"/>
              <a:gd fmla="*/ 149823 w 1843319" name="connsiteX238"/>
              <a:gd fmla="*/ 2067059 h 2485372" name="connsiteY238"/>
              <a:gd fmla="*/ 145363 w 1843319" name="connsiteX239"/>
              <a:gd fmla="*/ 2060515 h 2485372" name="connsiteY239"/>
              <a:gd fmla="*/ 133767 w 1843319" name="connsiteX240"/>
              <a:gd fmla="*/ 2041469 h 2485372" name="connsiteY240"/>
              <a:gd fmla="*/ 122171 w 1843319" name="connsiteX241"/>
              <a:gd fmla="*/ 2022005 h 2485372" name="connsiteY241"/>
              <a:gd fmla="*/ 111402 w 1843319" name="connsiteX242"/>
              <a:gd fmla="*/ 2002543 h 2485372" name="connsiteY242"/>
              <a:gd fmla="*/ 101049 w 1843319" name="connsiteX243"/>
              <a:gd fmla="*/ 1983081 h 2485372" name="connsiteY243"/>
              <a:gd fmla="*/ 91110 w 1843319" name="connsiteX244"/>
              <a:gd fmla="*/ 1962790 h 2485372" name="connsiteY244"/>
              <a:gd fmla="*/ 89413 w 1843319" name="connsiteX245"/>
              <a:gd fmla="*/ 1959178 h 2485372" name="connsiteY245"/>
              <a:gd fmla="*/ 72431 w 1843319" name="connsiteX246"/>
              <a:gd fmla="*/ 1928848 h 2485372" name="connsiteY246"/>
              <a:gd fmla="*/ 61372 w 1843319" name="connsiteX247"/>
              <a:gd fmla="*/ 1894313 h 2485372" name="connsiteY247"/>
              <a:gd fmla="*/ 55910 w 1843319" name="connsiteX248"/>
              <a:gd fmla="*/ 1880385 h 2485372" name="connsiteY248"/>
              <a:gd fmla="*/ 48454 w 1843319" name="connsiteX249"/>
              <a:gd fmla="*/ 1859269 h 2485372" name="connsiteY249"/>
              <a:gd fmla="*/ 41829 w 1843319" name="connsiteX250"/>
              <a:gd fmla="*/ 1837319 h 2485372" name="connsiteY250"/>
              <a:gd fmla="*/ 35200 w 1843319" name="connsiteX251"/>
              <a:gd fmla="*/ 1815788 h 2485372" name="connsiteY251"/>
              <a:gd fmla="*/ 28990 w 1843319" name="connsiteX252"/>
              <a:gd fmla="*/ 1793841 h 2485372" name="connsiteY252"/>
              <a:gd fmla="*/ 28496 w 1843319" name="connsiteX253"/>
              <a:gd fmla="*/ 1791649 h 2485372" name="connsiteY253"/>
              <a:gd fmla="*/ 18726 w 1843319" name="connsiteX254"/>
              <a:gd fmla="*/ 1761152 h 2485372" name="connsiteY254"/>
              <a:gd fmla="*/ 15834 w 1843319" name="connsiteX255"/>
              <a:gd fmla="*/ 1733325 h 2485372" name="connsiteY255"/>
              <a:gd fmla="*/ 14496 w 1843319" name="connsiteX256"/>
              <a:gd fmla="*/ 1726758 h 2485372" name="connsiteY256"/>
              <a:gd fmla="*/ 10768 w 1843319" name="connsiteX257"/>
              <a:gd fmla="*/ 1703984 h 2485372" name="connsiteY257"/>
              <a:gd fmla="*/ 7868 w 1843319" name="connsiteX258"/>
              <a:gd fmla="*/ 1680794 h 2485372" name="connsiteY258"/>
              <a:gd fmla="*/ 4970 w 1843319" name="connsiteX259"/>
              <a:gd fmla="*/ 1657605 h 2485372" name="connsiteY259"/>
              <a:gd fmla="*/ 2900 w 1843319" name="connsiteX260"/>
              <a:gd fmla="*/ 1634415 h 2485372" name="connsiteY260"/>
              <a:gd fmla="*/ 1655 w 1843319" name="connsiteX261"/>
              <a:gd fmla="*/ 1610814 h 2485372" name="connsiteY261"/>
              <a:gd fmla="*/ 928 w 1843319" name="connsiteX262"/>
              <a:gd fmla="*/ 1589996 h 2485372" name="connsiteY262"/>
              <a:gd fmla="*/ 3 w 1843319" name="connsiteX263"/>
              <a:gd fmla="*/ 1581102 h 2485372" name="connsiteY263"/>
              <a:gd fmla="*/ 460 w 1843319" name="connsiteX264"/>
              <a:gd fmla="*/ 1576697 h 2485372" name="connsiteY264"/>
              <a:gd fmla="*/ 0 w 1843319" name="connsiteX265"/>
              <a:gd fmla="*/ 1563607 h 2485372" name="connsiteY265"/>
              <a:gd fmla="*/ 830 w 1843319" name="connsiteX266"/>
              <a:gd fmla="*/ 1543315 h 2485372" name="connsiteY266"/>
              <a:gd fmla="*/ 1243 w 1843319" name="connsiteX267"/>
              <a:gd fmla="*/ 1522611 h 2485372" name="connsiteY267"/>
              <a:gd fmla="*/ 2070 w 1843319" name="connsiteX268"/>
              <a:gd fmla="*/ 1502322 h 2485372" name="connsiteY268"/>
              <a:gd fmla="*/ 3313 w 1843319" name="connsiteX269"/>
              <a:gd fmla="*/ 1482446 h 2485372" name="connsiteY269"/>
              <a:gd fmla="*/ 5798 w 1843319" name="connsiteX270"/>
              <a:gd fmla="*/ 1462154 h 2485372" name="connsiteY270"/>
              <a:gd fmla="*/ 8283 w 1843319" name="connsiteX271"/>
              <a:gd fmla="*/ 1442692 h 2485372" name="connsiteY271"/>
              <a:gd fmla="*/ 11181 w 1843319" name="connsiteX272"/>
              <a:gd fmla="*/ 1422816 h 2485372" name="connsiteY272"/>
              <a:gd fmla="*/ 14081 w 1843319" name="connsiteX273"/>
              <a:gd fmla="*/ 1403769 h 2485372" name="connsiteY273"/>
              <a:gd fmla="*/ 17809 w 1843319" name="connsiteX274"/>
              <a:gd fmla="*/ 1383893 h 2485372" name="connsiteY274"/>
              <a:gd fmla="*/ 21949 w 1843319" name="connsiteX275"/>
              <a:gd fmla="*/ 1364844 h 2485372" name="connsiteY275"/>
              <a:gd fmla="*/ 26092 w 1843319" name="connsiteX276"/>
              <a:gd fmla="*/ 1345382 h 2485372" name="connsiteY276"/>
              <a:gd fmla="*/ 31060 w 1843319" name="connsiteX277"/>
              <a:gd fmla="*/ 1326333 h 2485372" name="connsiteY277"/>
              <a:gd fmla="*/ 36031 w 1843319" name="connsiteX278"/>
              <a:gd fmla="*/ 1307699 h 2485372" name="connsiteY278"/>
              <a:gd fmla="*/ 41829 w 1843319" name="connsiteX279"/>
              <a:gd fmla="*/ 1289065 h 2485372" name="connsiteY279"/>
              <a:gd fmla="*/ 48039 w 1843319" name="connsiteX280"/>
              <a:gd fmla="*/ 1270431 h 2485372" name="connsiteY280"/>
              <a:gd fmla="*/ 54252 w 1843319" name="connsiteX281"/>
              <a:gd fmla="*/ 1252209 h 2485372" name="connsiteY281"/>
              <a:gd fmla="*/ 60878 w 1843319" name="connsiteX282"/>
              <a:gd fmla="*/ 1233990 h 2485372" name="connsiteY282"/>
              <a:gd fmla="*/ 67918 w 1843319" name="connsiteX283"/>
              <a:gd fmla="*/ 1216184 h 2485372" name="connsiteY283"/>
              <a:gd fmla="*/ 75374 w 1843319" name="connsiteX284"/>
              <a:gd fmla="*/ 1198380 h 2485372" name="connsiteY284"/>
              <a:gd fmla="*/ 83242 w 1843319" name="connsiteX285"/>
              <a:gd fmla="*/ 1180574 h 2485372" name="connsiteY285"/>
              <a:gd fmla="*/ 91523 w 1843319" name="connsiteX286"/>
              <a:gd fmla="*/ 1163595 h 2485372" name="connsiteY286"/>
              <a:gd fmla="*/ 99806 w 1843319" name="connsiteX287"/>
              <a:gd fmla="*/ 1146203 h 2485372" name="connsiteY287"/>
              <a:gd fmla="*/ 108917 w 1843319" name="connsiteX288"/>
              <a:gd fmla="*/ 1129227 h 2485372" name="connsiteY288"/>
              <a:gd fmla="*/ 118030 w 1843319" name="connsiteX289"/>
              <a:gd fmla="*/ 1112660 h 2485372" name="connsiteY289"/>
              <a:gd fmla="*/ 127554 w 1843319" name="connsiteX290"/>
              <a:gd fmla="*/ 1096099 h 2485372" name="connsiteY290"/>
              <a:gd fmla="*/ 137495 w 1843319" name="connsiteX291"/>
              <a:gd fmla="*/ 1079948 h 2485372" name="connsiteY291"/>
              <a:gd fmla="*/ 147848 w 1843319" name="connsiteX292"/>
              <a:gd fmla="*/ 1063799 h 2485372" name="connsiteY292"/>
              <a:gd fmla="*/ 158202 w 1843319" name="connsiteX293"/>
              <a:gd fmla="*/ 1047650 h 2485372" name="connsiteY293"/>
              <a:gd fmla="*/ 168967 w 1843319" name="connsiteX294"/>
              <a:gd fmla="*/ 1032329 h 2485372" name="connsiteY294"/>
              <a:gd fmla="*/ 180563 w 1843319" name="connsiteX295"/>
              <a:gd fmla="*/ 1016593 h 2485372" name="connsiteY295"/>
              <a:gd fmla="*/ 191744 w 1843319" name="connsiteX296"/>
              <a:gd fmla="*/ 1001271 h 2485372" name="connsiteY296"/>
              <a:gd fmla="*/ 203755 w 1843319" name="connsiteX297"/>
              <a:gd fmla="*/ 986778 h 2485372" name="connsiteY297"/>
              <a:gd fmla="*/ 215351 w 1843319" name="connsiteX298"/>
              <a:gd fmla="*/ 971872 h 2485372" name="connsiteY298"/>
              <a:gd fmla="*/ 227775 w 1843319" name="connsiteX299"/>
              <a:gd fmla="*/ 957378 h 2485372" name="connsiteY299"/>
              <a:gd fmla="*/ 240614 w 1843319" name="connsiteX300"/>
              <a:gd fmla="*/ 943712 h 2485372" name="connsiteY300"/>
              <a:gd fmla="*/ 253452 w 1843319" name="connsiteX301"/>
              <a:gd fmla="*/ 929633 h 2485372" name="connsiteY301"/>
              <a:gd fmla="*/ 266703 w 1843319" name="connsiteX302"/>
              <a:gd fmla="*/ 915555 h 2485372" name="connsiteY302"/>
              <a:gd fmla="*/ 280370 w 1843319" name="connsiteX303"/>
              <a:gd fmla="*/ 902303 h 2485372" name="connsiteY303"/>
              <a:gd fmla="*/ 294036 w 1843319" name="connsiteX304"/>
              <a:gd fmla="*/ 889880 h 2485372" name="connsiteY304"/>
              <a:gd fmla="*/ 308117 w 1843319" name="connsiteX305"/>
              <a:gd fmla="*/ 877044 h 2485372" name="connsiteY305"/>
              <a:gd fmla="*/ 322198 w 1843319" name="connsiteX306"/>
              <a:gd fmla="*/ 864208 h 2485372" name="connsiteY306"/>
              <a:gd fmla="*/ 337107 w 1843319" name="connsiteX307"/>
              <a:gd fmla="*/ 851784 h 2485372" name="connsiteY307"/>
              <a:gd fmla="*/ 351603 w 1843319" name="connsiteX308"/>
              <a:gd fmla="*/ 840191 h 2485372" name="connsiteY308"/>
              <a:gd fmla="*/ 366925 w 1843319" name="connsiteX309"/>
              <a:gd fmla="*/ 828595 h 2485372" name="connsiteY309"/>
              <a:gd fmla="*/ 381834 w 1843319" name="connsiteX310"/>
              <a:gd fmla="*/ 817414 h 2485372" name="connsiteY310"/>
              <a:gd fmla="*/ 397570 w 1843319" name="connsiteX311"/>
              <a:gd fmla="*/ 806233 h 2485372" name="connsiteY311"/>
              <a:gd fmla="*/ 413309 w 1843319" name="connsiteX312"/>
              <a:gd fmla="*/ 795467 h 2485372" name="connsiteY312"/>
              <a:gd fmla="*/ 429460 w 1843319" name="connsiteX313"/>
              <a:gd fmla="*/ 785116 h 2485372" name="connsiteY313"/>
              <a:gd fmla="*/ 445197 w 1843319" name="connsiteX314"/>
              <a:gd fmla="*/ 775178 h 2485372" name="connsiteY314"/>
              <a:gd fmla="*/ 461763 w 1843319" name="connsiteX315"/>
              <a:gd fmla="*/ 765240 h 2485372" name="connsiteY315"/>
              <a:gd fmla="*/ 478327 w 1843319" name="connsiteX316"/>
              <a:gd fmla="*/ 756129 h 2485372" name="connsiteY316"/>
              <a:gd fmla="*/ 495721 w 1843319" name="connsiteX317"/>
              <a:gd fmla="*/ 747433 h 2485372" name="connsiteY317"/>
              <a:gd fmla="*/ 512700 w 1843319" name="connsiteX318"/>
              <a:gd fmla="*/ 738325 h 2485372" name="connsiteY318"/>
              <a:gd fmla="*/ 530094 w 1843319" name="connsiteX319"/>
              <a:gd fmla="*/ 730042 h 2485372" name="connsiteY319"/>
              <a:gd fmla="*/ 547073 w 1843319" name="connsiteX320"/>
              <a:gd fmla="*/ 722174 h 2485372" name="connsiteY320"/>
              <a:gd fmla="*/ 565297 w 1843319" name="connsiteX321"/>
              <a:gd fmla="*/ 714306 h 2485372" name="connsiteY321"/>
              <a:gd fmla="*/ 583104 w 1843319" name="connsiteX322"/>
              <a:gd fmla="*/ 707267 h 2485372" name="connsiteY322"/>
              <a:gd fmla="*/ 600913 w 1843319" name="connsiteX323"/>
              <a:gd fmla="*/ 699812 h 2485372" name="connsiteY323"/>
              <a:gd fmla="*/ 619134 w 1843319" name="connsiteX324"/>
              <a:gd fmla="*/ 694016 h 2485372" name="connsiteY324"/>
              <a:gd fmla="*/ 637356 w 1843319" name="connsiteX325"/>
              <a:gd fmla="*/ 687806 h 2485372" name="connsiteY325"/>
              <a:gd fmla="*/ 655993 w 1843319" name="connsiteX326"/>
              <a:gd fmla="*/ 681593 h 2485372" name="connsiteY326"/>
              <a:gd fmla="*/ 675042 w 1843319" name="connsiteX327"/>
              <a:gd fmla="*/ 676210 h 2485372" name="connsiteY327"/>
              <a:gd fmla="*/ 693678 w 1843319" name="connsiteX328"/>
              <a:gd fmla="*/ 671242 h 2485372" name="connsiteY328"/>
              <a:gd fmla="*/ 712730 w 1843319" name="connsiteX329"/>
              <a:gd fmla="*/ 666272 h 2485372" name="connsiteY329"/>
              <a:gd fmla="*/ 712730 w 1843319" name="connsiteX330"/>
              <a:gd fmla="*/ 444734 h 2485372" name="connsiteY330"/>
              <a:gd fmla="*/ 879625 w 1843319" name="connsiteX331"/>
              <a:gd fmla="*/ 444734 h 2485372" name="connsiteY331"/>
              <a:gd fmla="*/ 879625 w 1843319" name="connsiteX332"/>
              <a:gd fmla="*/ 335827 h 2485372" name="connsiteY332"/>
              <a:gd fmla="*/ 892463 w 1843319" name="connsiteX333"/>
              <a:gd fmla="*/ 290691 h 2485372" name="connsiteY333"/>
              <a:gd fmla="*/ 897434 w 1843319" name="connsiteX334"/>
              <a:gd fmla="*/ 284893 h 2485372" name="connsiteY334"/>
              <a:gd fmla="*/ 902817 w 1843319" name="connsiteX335"/>
              <a:gd fmla="*/ 279510 h 2485372" name="connsiteY335"/>
              <a:gd fmla="*/ 909442 w 1843319" name="connsiteX336"/>
              <a:gd fmla="*/ 274542 h 2485372" name="connsiteY336"/>
              <a:gd fmla="*/ 916483 w 1843319" name="connsiteX337"/>
              <a:gd fmla="*/ 270815 h 2485372" name="connsiteY337"/>
              <a:gd fmla="*/ 924351 w 1843319" name="connsiteX338"/>
              <a:gd fmla="*/ 267089 h 2485372" name="connsiteY338"/>
              <a:gd fmla="*/ 932222 w 1843319" name="connsiteX339"/>
              <a:gd fmla="*/ 264189 h 2485372" name="connsiteY339"/>
              <a:gd fmla="*/ 941330 w 1843319" name="connsiteX340"/>
              <a:gd fmla="*/ 261706 h 2485372" name="connsiteY340"/>
              <a:gd fmla="*/ 950856 w 1843319" name="connsiteX341"/>
              <a:gd fmla="*/ 260049 h 2485372" name="connsiteY341"/>
              <a:gd fmla="*/ 957897 w 1843319" name="connsiteX342"/>
              <a:gd fmla="*/ 258394 h 2485372" name="connsiteY342"/>
              <a:gd fmla="*/ 964522 w 1843319" name="connsiteX343"/>
              <a:gd fmla="*/ 256736 h 2485372" name="connsiteY343"/>
              <a:gd fmla="*/ 971563 w 1843319" name="connsiteX344"/>
              <a:gd fmla="*/ 253838 h 2485372" name="connsiteY344"/>
              <a:gd fmla="*/ 979018 w 1843319" name="connsiteX345"/>
              <a:gd fmla="*/ 250525 h 2485372" name="connsiteY345"/>
              <a:gd fmla="*/ 986056 w 1843319" name="connsiteX346"/>
              <a:gd fmla="*/ 246382 h 2485372" name="connsiteY346"/>
              <a:gd fmla="*/ 993512 w 1843319" name="connsiteX347"/>
              <a:gd fmla="*/ 241415 h 2485372" name="connsiteY347"/>
              <a:gd fmla="*/ 1000138 w 1843319" name="connsiteX348"/>
              <a:gd fmla="*/ 236447 h 2485372" name="connsiteY348"/>
              <a:gd fmla="*/ 1006766 w 1843319" name="connsiteX349"/>
              <a:gd fmla="*/ 230234 h 2485372" name="connsiteY349"/>
              <a:gd fmla="*/ 1012564 w 1843319" name="connsiteX350"/>
              <a:gd fmla="*/ 223608 h 2485372" name="connsiteY350"/>
              <a:gd fmla="*/ 1018362 w 1843319" name="connsiteX351"/>
              <a:gd fmla="*/ 216983 h 2485372" name="connsiteY351"/>
              <a:gd fmla="*/ 1023745 w 1843319" name="connsiteX352"/>
              <a:gd fmla="*/ 209117 h 2485372" name="connsiteY352"/>
              <a:gd fmla="*/ 1027885 w 1843319" name="connsiteX353"/>
              <a:gd fmla="*/ 201246 h 2485372" name="connsiteY353"/>
              <a:gd fmla="*/ 1031613 w 1843319" name="connsiteX354"/>
              <a:gd fmla="*/ 192553 h 2485372" name="connsiteY354"/>
              <a:gd fmla="*/ 1034513 w 1843319" name="connsiteX355"/>
              <a:gd fmla="*/ 184270 h 2485372" name="connsiteY355"/>
              <a:gd fmla="*/ 1036584 w 1843319" name="connsiteX356"/>
              <a:gd fmla="*/ 175162 h 2485372" name="connsiteY356"/>
              <a:gd fmla="*/ 1037411 w 1843319" name="connsiteX357"/>
              <a:gd fmla="*/ 165636 h 2485372" name="connsiteY357"/>
              <a:gd fmla="*/ 1037411 w 1843319" name="connsiteX358"/>
              <a:gd fmla="*/ 154870 h 2485372" name="connsiteY358"/>
              <a:gd fmla="*/ 1035753 w 1843319" name="connsiteX359"/>
              <a:gd fmla="*/ 144517 h 2485372" name="connsiteY359"/>
              <a:gd fmla="*/ 1034098 w 1843319" name="connsiteX360"/>
              <a:gd fmla="*/ 134578 h 2485372" name="connsiteY360"/>
              <a:gd fmla="*/ 1030786 w 1843319" name="connsiteX361"/>
              <a:gd fmla="*/ 125055 h 2485372" name="connsiteY361"/>
              <a:gd fmla="*/ 1027058 w 1843319" name="connsiteX362"/>
              <a:gd fmla="*/ 115944 h 2485372" name="connsiteY362"/>
              <a:gd fmla="*/ 1022087 w 1843319" name="connsiteX363"/>
              <a:gd fmla="*/ 107664 h 2485372" name="connsiteY363"/>
              <a:gd fmla="*/ 1016704 w 1843319" name="connsiteX364"/>
              <a:gd fmla="*/ 99796 h 2485372" name="connsiteY364"/>
              <a:gd fmla="*/ 1010079 w 1843319" name="connsiteX365"/>
              <a:gd fmla="*/ 92755 h 2485372" name="connsiteY365"/>
              <a:gd fmla="*/ 1005523 w 1843319" name="connsiteX366"/>
              <a:gd fmla="*/ 89445 h 2485372" name="connsiteY366"/>
              <a:gd fmla="*/ 1001380 w 1843319" name="connsiteX367"/>
              <a:gd fmla="*/ 85717 h 2485372" name="connsiteY367"/>
              <a:gd fmla="*/ 996825 w 1843319" name="connsiteX368"/>
              <a:gd fmla="*/ 82819 h 2485372" name="connsiteY368"/>
              <a:gd fmla="*/ 991854 w 1843319" name="connsiteX369"/>
              <a:gd fmla="*/ 79919 h 2485372" name="connsiteY369"/>
              <a:gd fmla="*/ 986887 w 1843319" name="connsiteX370"/>
              <a:gd fmla="*/ 77434 h 2485372" name="connsiteY370"/>
              <a:gd fmla="*/ 981504 w 1843319" name="connsiteX371"/>
              <a:gd fmla="*/ 74951 h 2485372" name="connsiteY371"/>
              <a:gd fmla="*/ 975706 w 1843319" name="connsiteX372"/>
              <a:gd fmla="*/ 72878 h 2485372" name="connsiteY372"/>
              <a:gd fmla="*/ 970320 w 1843319" name="connsiteX373"/>
              <a:gd fmla="*/ 71223 h 2485372" name="connsiteY373"/>
              <a:gd fmla="*/ 964110 w 1843319" name="connsiteX374"/>
              <a:gd fmla="*/ 69568 h 2485372" name="connsiteY374"/>
              <a:gd fmla="*/ 957897 w 1843319" name="connsiteX375"/>
              <a:gd fmla="*/ 68738 h 2485372" name="connsiteY375"/>
              <a:gd fmla="*/ 951271 w 1843319" name="connsiteX376"/>
              <a:gd fmla="*/ 67911 h 2485372" name="connsiteY376"/>
              <a:gd fmla="*/ 944645 w 1843319" name="connsiteX377"/>
              <a:gd fmla="*/ 66668 h 2485372" name="connsiteY377"/>
              <a:gd fmla="*/ 937605 w 1843319" name="connsiteX378"/>
              <a:gd fmla="*/ 66255 h 2485372" name="connsiteY378"/>
              <a:gd fmla="*/ 930564 w 1843319" name="connsiteX379"/>
              <a:gd fmla="*/ 66255 h 2485372" name="connsiteY379"/>
              <a:gd fmla="*/ 915655 w 1843319" name="connsiteX380"/>
              <a:gd fmla="*/ 67495 h 2485372" name="connsiteY380"/>
              <a:gd fmla="*/ 901574 w 1843319" name="connsiteX381"/>
              <a:gd fmla="*/ 68738 h 2485372" name="connsiteY381"/>
              <a:gd fmla="*/ 888736 w 1843319" name="connsiteX382"/>
              <a:gd fmla="*/ 71223 h 2485372" name="connsiteY382"/>
              <a:gd fmla="*/ 877555 w 1843319" name="connsiteX383"/>
              <a:gd fmla="*/ 74121 h 2485372" name="connsiteY383"/>
              <a:gd fmla="*/ 867616 w 1843319" name="connsiteX384"/>
              <a:gd fmla="*/ 77849 h 2485372" name="connsiteY384"/>
              <a:gd fmla="*/ 858503 w 1843319" name="connsiteX385"/>
              <a:gd fmla="*/ 81989 h 2485372" name="connsiteY385"/>
              <a:gd fmla="*/ 850635 w 1843319" name="connsiteX386"/>
              <a:gd fmla="*/ 86545 h 2485372" name="connsiteY386"/>
              <a:gd fmla="*/ 844009 w 1843319" name="connsiteX387"/>
              <a:gd fmla="*/ 91927 h 2485372" name="connsiteY387"/>
              <a:gd fmla="*/ 837799 w 1843319" name="connsiteX388"/>
              <a:gd fmla="*/ 97725 h 2485372" name="connsiteY388"/>
              <a:gd fmla="*/ 832828 w 1843319" name="connsiteX389"/>
              <a:gd fmla="*/ 103936 h 2485372" name="connsiteY389"/>
              <a:gd fmla="*/ 828688 w 1843319" name="connsiteX390"/>
              <a:gd fmla="*/ 110561 h 2485372" name="connsiteY390"/>
              <a:gd fmla="*/ 825372 w 1843319" name="connsiteX391"/>
              <a:gd fmla="*/ 117187 h 2485372" name="connsiteY391"/>
              <a:gd fmla="*/ 822475 w 1843319" name="connsiteX392"/>
              <a:gd fmla="*/ 124228 h 2485372" name="connsiteY392"/>
              <a:gd fmla="*/ 819990 w 1843319" name="connsiteX393"/>
              <a:gd fmla="*/ 131681 h 2485372" name="connsiteY393"/>
              <a:gd fmla="*/ 818334 w 1843319" name="connsiteX394"/>
              <a:gd fmla="*/ 139134 h 2485372" name="connsiteY394"/>
              <a:gd fmla="*/ 816677 w 1843319" name="connsiteX395"/>
              <a:gd fmla="*/ 147002 h 2485372" name="connsiteY395"/>
              <a:gd fmla="*/ 815849 w 1843319" name="connsiteX396"/>
              <a:gd fmla="*/ 154870 h 2485372" name="connsiteY396"/>
              <a:gd fmla="*/ 815019 w 1843319" name="connsiteX397"/>
              <a:gd fmla="*/ 158183 h 2485372" name="connsiteY397"/>
              <a:gd fmla="*/ 814607 w 1843319" name="connsiteX398"/>
              <a:gd fmla="*/ 161496 h 2485372" name="connsiteY398"/>
              <a:gd fmla="*/ 812949 w 1843319" name="connsiteX399"/>
              <a:gd fmla="*/ 164393 h 2485372" name="connsiteY399"/>
              <a:gd fmla="*/ 811706 w 1843319" name="connsiteX400"/>
              <a:gd fmla="*/ 167294 h 2485372" name="connsiteY400"/>
              <a:gd fmla="*/ 809636 w 1843319" name="connsiteX401"/>
              <a:gd fmla="*/ 170191 h 2485372" name="connsiteY401"/>
              <a:gd fmla="*/ 807978 w 1843319" name="connsiteX402"/>
              <a:gd fmla="*/ 172262 h 2485372" name="connsiteY402"/>
              <a:gd fmla="*/ 805496 w 1843319" name="connsiteX403"/>
              <a:gd fmla="*/ 174747 h 2485372" name="connsiteY403"/>
              <a:gd fmla="*/ 803011 w 1843319" name="connsiteX404"/>
              <a:gd fmla="*/ 176817 h 2485372" name="connsiteY404"/>
              <a:gd fmla="*/ 800940 w 1843319" name="connsiteX405"/>
              <a:gd fmla="*/ 178475 h 2485372" name="connsiteY405"/>
              <a:gd fmla="*/ 798040 w 1843319" name="connsiteX406"/>
              <a:gd fmla="*/ 180545 h 2485372" name="connsiteY406"/>
              <a:gd fmla="*/ 795142 w 1843319" name="connsiteX407"/>
              <a:gd fmla="*/ 181372 h 2485372" name="connsiteY407"/>
              <a:gd fmla="*/ 791827 w 1843319" name="connsiteX408"/>
              <a:gd fmla="*/ 182615 h 2485372" name="connsiteY408"/>
              <a:gd fmla="*/ 788514 w 1843319" name="connsiteX409"/>
              <a:gd fmla="*/ 183442 h 2485372" name="connsiteY409"/>
              <a:gd fmla="*/ 785617 w 1843319" name="connsiteX410"/>
              <a:gd fmla="*/ 183858 h 2485372" name="connsiteY410"/>
              <a:gd fmla="*/ 781889 w 1843319" name="connsiteX411"/>
              <a:gd fmla="*/ 183858 h 2485372" name="connsiteY411"/>
              <a:gd fmla="*/ 778576 w 1843319" name="connsiteX412"/>
              <a:gd fmla="*/ 183858 h 2485372" name="connsiteY412"/>
              <a:gd fmla="*/ 775263 w 1843319" name="connsiteX413"/>
              <a:gd fmla="*/ 183442 h 2485372" name="connsiteY413"/>
              <a:gd fmla="*/ 771950 w 1843319" name="connsiteX414"/>
              <a:gd fmla="*/ 182200 h 2485372" name="connsiteY414"/>
              <a:gd fmla="*/ 769050 w 1843319" name="connsiteX415"/>
              <a:gd fmla="*/ 180957 h 2485372" name="connsiteY415"/>
              <a:gd fmla="*/ 766152 w 1843319" name="connsiteX416"/>
              <a:gd fmla="*/ 179299 h 2485372" name="connsiteY416"/>
              <a:gd fmla="*/ 763252 w 1843319" name="connsiteX417"/>
              <a:gd fmla="*/ 177644 h 2485372" name="connsiteY417"/>
              <a:gd fmla="*/ 761182 w 1843319" name="connsiteX418"/>
              <a:gd fmla="*/ 175574 h 2485372" name="connsiteY418"/>
              <a:gd fmla="*/ 758697 w 1843319" name="connsiteX419"/>
              <a:gd fmla="*/ 173504 h 2485372" name="connsiteY419"/>
              <a:gd fmla="*/ 756626 w 1843319" name="connsiteX420"/>
              <a:gd fmla="*/ 171019 h 2485372" name="connsiteY420"/>
              <a:gd fmla="*/ 754969 w 1843319" name="connsiteX421"/>
              <a:gd fmla="*/ 168534 h 2485372" name="connsiteY421"/>
              <a:gd fmla="*/ 752899 w 1843319" name="connsiteX422"/>
              <a:gd fmla="*/ 165636 h 2485372" name="connsiteY422"/>
              <a:gd fmla="*/ 752071 w 1843319" name="connsiteX423"/>
              <a:gd fmla="*/ 162738 h 2485372" name="connsiteY423"/>
              <a:gd fmla="*/ 750416 w 1843319" name="connsiteX424"/>
              <a:gd fmla="*/ 159426 h 2485372" name="connsiteY424"/>
              <a:gd fmla="*/ 750001 w 1843319" name="connsiteX425"/>
              <a:gd fmla="*/ 156940 h 2485372" name="connsiteY425"/>
              <a:gd fmla="*/ 749586 w 1843319" name="connsiteX426"/>
              <a:gd fmla="*/ 153628 h 2485372" name="connsiteY426"/>
              <a:gd fmla="*/ 749586 w 1843319" name="connsiteX427"/>
              <a:gd fmla="*/ 150315 h 2485372" name="connsiteY427"/>
              <a:gd fmla="*/ 749586 w 1843319" name="connsiteX428"/>
              <a:gd fmla="*/ 147002 h 2485372" name="connsiteY428"/>
              <a:gd fmla="*/ 751244 w 1843319" name="connsiteX429"/>
              <a:gd fmla="*/ 138306 h 2485372" name="connsiteY429"/>
              <a:gd fmla="*/ 752486 w 1843319" name="connsiteX430"/>
              <a:gd fmla="*/ 130438 h 2485372" name="connsiteY430"/>
              <a:gd fmla="*/ 753729 w 1843319" name="connsiteX431"/>
              <a:gd fmla="*/ 122570 h 2485372" name="connsiteY431"/>
              <a:gd fmla="*/ 755799 w 1843319" name="connsiteX432"/>
              <a:gd fmla="*/ 115117 h 2485372" name="connsiteY432"/>
              <a:gd fmla="*/ 758284 w 1843319" name="connsiteX433"/>
              <a:gd fmla="*/ 108079 h 2485372" name="connsiteY433"/>
              <a:gd fmla="*/ 760354 w 1843319" name="connsiteX434"/>
              <a:gd fmla="*/ 101038 h 2485372" name="connsiteY434"/>
              <a:gd fmla="*/ 762840 w 1843319" name="connsiteX435"/>
              <a:gd fmla="*/ 93998 h 2485372" name="connsiteY435"/>
              <a:gd fmla="*/ 765737 w 1843319" name="connsiteX436"/>
              <a:gd fmla="*/ 87372 h 2485372" name="connsiteY436"/>
              <a:gd fmla="*/ 769050 w 1843319" name="connsiteX437"/>
              <a:gd fmla="*/ 81162 h 2485372" name="connsiteY437"/>
              <a:gd fmla="*/ 772363 w 1843319" name="connsiteX438"/>
              <a:gd fmla="*/ 74951 h 2485372" name="connsiteY438"/>
              <a:gd fmla="*/ 776091 w 1843319" name="connsiteX439"/>
              <a:gd fmla="*/ 69153 h 2485372" name="connsiteY439"/>
              <a:gd fmla="*/ 779819 w 1843319" name="connsiteX440"/>
              <a:gd fmla="*/ 63355 h 2485372" name="connsiteY440"/>
              <a:gd fmla="*/ 784374 w 1843319" name="connsiteX441"/>
              <a:gd fmla="*/ 57972 h 2485372" name="connsiteY441"/>
              <a:gd fmla="*/ 788514 w 1843319" name="connsiteX442"/>
              <a:gd fmla="*/ 52589 h 2485372" name="connsiteY442"/>
              <a:gd fmla="*/ 793072 w 1843319" name="connsiteX443"/>
              <a:gd fmla="*/ 48034 h 2485372" name="connsiteY443"/>
              <a:gd fmla="*/ 798455 w 1843319" name="connsiteX444"/>
              <a:gd fmla="*/ 43066 h 2485372" name="connsiteY444"/>
              <a:gd fmla="*/ 803011 w 1843319" name="connsiteX445"/>
              <a:gd fmla="*/ 38926 h 2485372" name="connsiteY445"/>
              <a:gd fmla="*/ 808809 w 1843319" name="connsiteX446"/>
              <a:gd fmla="*/ 34783 h 2485372" name="connsiteY446"/>
              <a:gd fmla="*/ 814607 w 1843319" name="connsiteX447"/>
              <a:gd fmla="*/ 30230 h 2485372" name="connsiteY447"/>
              <a:gd fmla="*/ 819990 w 1843319" name="connsiteX448"/>
              <a:gd fmla="*/ 26502 h 2485372" name="connsiteY448"/>
              <a:gd fmla="*/ 826203 w 1843319" name="connsiteX449"/>
              <a:gd fmla="*/ 23189 h 2485372" name="connsiteY449"/>
              <a:gd fmla="*/ 832828 w 1843319" name="connsiteX450"/>
              <a:gd fmla="*/ 19877 h 2485372" name="connsiteY450"/>
              <a:gd fmla="*/ 839454 w 1843319" name="connsiteX451"/>
              <a:gd fmla="*/ 16979 h 2485372" name="connsiteY451"/>
              <a:gd fmla="*/ 846082 w 1843319" name="connsiteX452"/>
              <a:gd fmla="*/ 14494 h 2485372" name="connsiteY452"/>
              <a:gd fmla="*/ 853120 w 1843319" name="connsiteX453"/>
              <a:gd fmla="*/ 12009 h 2485372" name="connsiteY453"/>
              <a:gd fmla="*/ 860988 w 1843319" name="connsiteX454"/>
              <a:gd fmla="*/ 9523 h 2485372" name="connsiteY454"/>
              <a:gd fmla="*/ 868444 w 1843319" name="connsiteX455"/>
              <a:gd fmla="*/ 7038 h 2485372" name="connsiteY455"/>
              <a:gd fmla="*/ 876312 w 1843319" name="connsiteX456"/>
              <a:gd fmla="*/ 5798 h 2485372" name="connsiteY456"/>
              <a:gd fmla="*/ 892463 w 1843319" name="connsiteX457"/>
              <a:gd fmla="*/ 2485 h 2485372" name="connsiteY457"/>
              <a:gd fmla="*/ 909857 w 1843319" name="connsiteX458"/>
              <a:gd fmla="*/ 412 h 2485372" name="connsiteY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b="b" l="l" r="r" t="t"/>
            <a:pathLst>
              <a:path h="2485372" w="1843318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5" name="弦形 4"/>
          <p:cNvSpPr/>
          <p:nvPr/>
        </p:nvSpPr>
        <p:spPr>
          <a:xfrm>
            <a:off x="1760047" y="2122078"/>
            <a:ext cx="1502983" cy="1502983"/>
          </a:xfrm>
          <a:prstGeom prst="chord">
            <a:avLst>
              <a:gd fmla="val 19993926" name="adj1"/>
              <a:gd fmla="val 12611727" name="adj2"/>
            </a:avLst>
          </a:prstGeom>
          <a:solidFill>
            <a:srgbClr val="06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2163" y="2777912"/>
            <a:ext cx="1031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800"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80%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5440106" y="1597277"/>
            <a:ext cx="1503941" cy="2027784"/>
          </a:xfrm>
          <a:custGeom>
            <a:gdLst>
              <a:gd fmla="*/ 924351 w 1843319" name="connsiteX0"/>
              <a:gd fmla="*/ 0 h 2485372" name="connsiteY0"/>
              <a:gd fmla="*/ 937190 w 1843319" name="connsiteX1"/>
              <a:gd fmla="*/ 0 h 2485372" name="connsiteY1"/>
              <a:gd fmla="*/ 949613 w 1843319" name="connsiteX2"/>
              <a:gd fmla="*/ 412 h 2485372" name="connsiteY2"/>
              <a:gd fmla="*/ 961624 w 1843319" name="connsiteX3"/>
              <a:gd fmla="*/ 2070 h 2485372" name="connsiteY3"/>
              <a:gd fmla="*/ 972390 w 1843319" name="connsiteX4"/>
              <a:gd fmla="*/ 3313 h 2485372" name="connsiteY4"/>
              <a:gd fmla="*/ 982746 w 1843319" name="connsiteX5"/>
              <a:gd fmla="*/ 5798 h 2485372" name="connsiteY5"/>
              <a:gd fmla="*/ 992685 w 1843319" name="connsiteX6"/>
              <a:gd fmla="*/ 8696 h 2485372" name="connsiteY6"/>
              <a:gd fmla="*/ 1002211 w 1843319" name="connsiteX7"/>
              <a:gd fmla="*/ 12009 h 2485372" name="connsiteY7"/>
              <a:gd fmla="*/ 1010906 w 1843319" name="connsiteX8"/>
              <a:gd fmla="*/ 15321 h 2485372" name="connsiteY8"/>
              <a:gd fmla="*/ 1018774 w 1843319" name="connsiteX9"/>
              <a:gd fmla="*/ 19049 h 2485372" name="connsiteY9"/>
              <a:gd fmla="*/ 1026643 w 1843319" name="connsiteX10"/>
              <a:gd fmla="*/ 23189 h 2485372" name="connsiteY10"/>
              <a:gd fmla="*/ 1033268 w 1843319" name="connsiteX11"/>
              <a:gd fmla="*/ 26915 h 2485372" name="connsiteY11"/>
              <a:gd fmla="*/ 1039896 w 1843319" name="connsiteX12"/>
              <a:gd fmla="*/ 31885 h 2485372" name="connsiteY12"/>
              <a:gd fmla="*/ 1045279 w 1843319" name="connsiteX13"/>
              <a:gd fmla="*/ 36025 h 2485372" name="connsiteY13"/>
              <a:gd fmla="*/ 1051077 w 1843319" name="connsiteX14"/>
              <a:gd fmla="*/ 40166 h 2485372" name="connsiteY14"/>
              <a:gd fmla="*/ 1055633 w 1843319" name="connsiteX15"/>
              <a:gd fmla="*/ 45136 h 2485372" name="connsiteY15"/>
              <a:gd fmla="*/ 1061431 w 1843319" name="connsiteX16"/>
              <a:gd fmla="*/ 50932 h 2485372" name="connsiteY16"/>
              <a:gd fmla="*/ 1067229 w 1843319" name="connsiteX17"/>
              <a:gd fmla="*/ 56730 h 2485372" name="connsiteY17"/>
              <a:gd fmla="*/ 1072199 w 1843319" name="connsiteX18"/>
              <a:gd fmla="*/ 63355 h 2485372" name="connsiteY18"/>
              <a:gd fmla="*/ 1077170 w 1843319" name="connsiteX19"/>
              <a:gd fmla="*/ 69981 h 2485372" name="connsiteY19"/>
              <a:gd fmla="*/ 1081310 w 1843319" name="connsiteX20"/>
              <a:gd fmla="*/ 77434 h 2485372" name="connsiteY20"/>
              <a:gd fmla="*/ 1085453 w 1843319" name="connsiteX21"/>
              <a:gd fmla="*/ 84889 h 2485372" name="connsiteY21"/>
              <a:gd fmla="*/ 1088763 w 1843319" name="connsiteX22"/>
              <a:gd fmla="*/ 92343 h 2485372" name="connsiteY22"/>
              <a:gd fmla="*/ 1092078 w 1843319" name="connsiteX23"/>
              <a:gd fmla="*/ 99796 h 2485372" name="connsiteY23"/>
              <a:gd fmla="*/ 1094976 w 1843319" name="connsiteX24"/>
              <a:gd fmla="*/ 108079 h 2485372" name="connsiteY24"/>
              <a:gd fmla="*/ 1097876 w 1843319" name="connsiteX25"/>
              <a:gd fmla="*/ 115944 h 2485372" name="connsiteY25"/>
              <a:gd fmla="*/ 1099947 w 1843319" name="connsiteX26"/>
              <a:gd fmla="*/ 124640 h 2485372" name="connsiteY26"/>
              <a:gd fmla="*/ 1101189 w 1843319" name="connsiteX27"/>
              <a:gd fmla="*/ 132508 h 2485372" name="connsiteY27"/>
              <a:gd fmla="*/ 1102429 w 1843319" name="connsiteX28"/>
              <a:gd fmla="*/ 141619 h 2485372" name="connsiteY28"/>
              <a:gd fmla="*/ 1103674 w 1843319" name="connsiteX29"/>
              <a:gd fmla="*/ 150315 h 2485372" name="connsiteY29"/>
              <a:gd fmla="*/ 1104087 w 1843319" name="connsiteX30"/>
              <a:gd fmla="*/ 159010 h 2485372" name="connsiteY30"/>
              <a:gd fmla="*/ 1103674 w 1843319" name="connsiteX31"/>
              <a:gd fmla="*/ 167706 h 2485372" name="connsiteY31"/>
              <a:gd fmla="*/ 1103259 w 1843319" name="connsiteX32"/>
              <a:gd fmla="*/ 175987 h 2485372" name="connsiteY32"/>
              <a:gd fmla="*/ 1102017 w 1843319" name="connsiteX33"/>
              <a:gd fmla="*/ 184270 h 2485372" name="connsiteY33"/>
              <a:gd fmla="*/ 1100774 w 1843319" name="connsiteX34"/>
              <a:gd fmla="*/ 192138 h 2485372" name="connsiteY34"/>
              <a:gd fmla="*/ 1099119 w 1843319" name="connsiteX35"/>
              <a:gd fmla="*/ 200421 h 2485372" name="connsiteY35"/>
              <a:gd fmla="*/ 1097046 w 1843319" name="connsiteX36"/>
              <a:gd fmla="*/ 207874 h 2485372" name="connsiteY36"/>
              <a:gd fmla="*/ 1094561 w 1843319" name="connsiteX37"/>
              <a:gd fmla="*/ 214912 h 2485372" name="connsiteY37"/>
              <a:gd fmla="*/ 1091248 w 1843319" name="connsiteX38"/>
              <a:gd fmla="*/ 222366 h 2485372" name="connsiteY38"/>
              <a:gd fmla="*/ 1088351 w 1843319" name="connsiteX39"/>
              <a:gd fmla="*/ 228991 h 2485372" name="connsiteY39"/>
              <a:gd fmla="*/ 1084623 w 1843319" name="connsiteX40"/>
              <a:gd fmla="*/ 236447 h 2485372" name="connsiteY40"/>
              <a:gd fmla="*/ 1080895 w 1843319" name="connsiteX41"/>
              <a:gd fmla="*/ 243070 h 2485372" name="connsiteY41"/>
              <a:gd fmla="*/ 1076755 w 1843319" name="connsiteX42"/>
              <a:gd fmla="*/ 248868 h 2485372" name="connsiteY42"/>
              <a:gd fmla="*/ 1072199 w 1843319" name="connsiteX43"/>
              <a:gd fmla="*/ 255081 h 2485372" name="connsiteY43"/>
              <a:gd fmla="*/ 1067644 w 1843319" name="connsiteX44"/>
              <a:gd fmla="*/ 261291 h 2485372" name="connsiteY44"/>
              <a:gd fmla="*/ 1063088 w 1843319" name="connsiteX45"/>
              <a:gd fmla="*/ 267089 h 2485372" name="connsiteY45"/>
              <a:gd fmla="*/ 1058118 w 1843319" name="connsiteX46"/>
              <a:gd fmla="*/ 272057 h 2485372" name="connsiteY46"/>
              <a:gd fmla="*/ 1053147 w 1843319" name="connsiteX47"/>
              <a:gd fmla="*/ 277440 h 2485372" name="connsiteY47"/>
              <a:gd fmla="*/ 1041966 w 1843319" name="connsiteX48"/>
              <a:gd fmla="*/ 287378 h 2485372" name="connsiteY48"/>
              <a:gd fmla="*/ 1030786 w 1843319" name="connsiteX49"/>
              <a:gd fmla="*/ 296074 h 2485372" name="connsiteY49"/>
              <a:gd fmla="*/ 1018774 w 1843319" name="connsiteX50"/>
              <a:gd fmla="*/ 303530 h 2485372" name="connsiteY50"/>
              <a:gd fmla="*/ 1007178 w 1843319" name="connsiteX51"/>
              <a:gd fmla="*/ 310153 h 2485372" name="connsiteY51"/>
              <a:gd fmla="*/ 994755 w 1843319" name="connsiteX52"/>
              <a:gd fmla="*/ 315951 h 2485372" name="connsiteY52"/>
              <a:gd fmla="*/ 982746 w 1843319" name="connsiteX53"/>
              <a:gd fmla="*/ 320506 h 2485372" name="connsiteY53"/>
              <a:gd fmla="*/ 971563 w 1843319" name="connsiteX54"/>
              <a:gd fmla="*/ 323819 h 2485372" name="connsiteY54"/>
              <a:gd fmla="*/ 960382 w 1843319" name="connsiteX55"/>
              <a:gd fmla="*/ 325889 h 2485372" name="connsiteY55"/>
              <a:gd fmla="*/ 952926 w 1843319" name="connsiteX56"/>
              <a:gd fmla="*/ 328374 h 2485372" name="connsiteY56"/>
              <a:gd fmla="*/ 947958 w 1843319" name="connsiteX57"/>
              <a:gd fmla="*/ 330029 h 2485372" name="connsiteY57"/>
              <a:gd fmla="*/ 945888 w 1843319" name="connsiteX58"/>
              <a:gd fmla="*/ 331272 h 2485372" name="connsiteY58"/>
              <a:gd fmla="*/ 945888 w 1843319" name="connsiteX59"/>
              <a:gd fmla="*/ 444734 h 2485372" name="connsiteY59"/>
              <a:gd fmla="*/ 1122309 w 1843319" name="connsiteX60"/>
              <a:gd fmla="*/ 444734 h 2485372" name="connsiteY60"/>
              <a:gd fmla="*/ 1122309 w 1843319" name="connsiteX61"/>
              <a:gd fmla="*/ 664614 h 2485372" name="connsiteY61"/>
              <a:gd fmla="*/ 1141773 w 1843319" name="connsiteX62"/>
              <a:gd fmla="*/ 668757 h 2485372" name="connsiteY62"/>
              <a:gd fmla="*/ 1160824 w 1843319" name="connsiteX63"/>
              <a:gd fmla="*/ 674140 h 2485372" name="connsiteY63"/>
              <a:gd fmla="*/ 1179874 w 1843319" name="connsiteX64"/>
              <a:gd fmla="*/ 679108 h 2485372" name="connsiteY64"/>
              <a:gd fmla="*/ 1198510 w 1843319" name="connsiteX65"/>
              <a:gd fmla="*/ 684906 h 2485372" name="connsiteY65"/>
              <a:gd fmla="*/ 1217147 w 1843319" name="connsiteX66"/>
              <a:gd fmla="*/ 691119 h 2485372" name="connsiteY66"/>
              <a:gd fmla="*/ 1235781 w 1843319" name="connsiteX67"/>
              <a:gd fmla="*/ 697742 h 2485372" name="connsiteY67"/>
              <a:gd fmla="*/ 1254005 w 1843319" name="connsiteX68"/>
              <a:gd fmla="*/ 704367 h 2485372" name="connsiteY68"/>
              <a:gd fmla="*/ 1272227 w 1843319" name="connsiteX69"/>
              <a:gd fmla="*/ 711408 h 2485372" name="connsiteY69"/>
              <a:gd fmla="*/ 1289621 w 1843319" name="connsiteX70"/>
              <a:gd fmla="*/ 718861 h 2485372" name="connsiteY70"/>
              <a:gd fmla="*/ 1307430 w 1843319" name="connsiteX71"/>
              <a:gd fmla="*/ 726729 h 2485372" name="connsiteY71"/>
              <a:gd fmla="*/ 1324821 w 1843319" name="connsiteX72"/>
              <a:gd fmla="*/ 735010 h 2485372" name="connsiteY72"/>
              <a:gd fmla="*/ 1342215 w 1843319" name="connsiteX73"/>
              <a:gd fmla="*/ 744120 h 2485372" name="connsiteY73"/>
              <a:gd fmla="*/ 1359194 w 1843319" name="connsiteX74"/>
              <a:gd fmla="*/ 752816 h 2485372" name="connsiteY74"/>
              <a:gd fmla="*/ 1376176 w 1843319" name="connsiteX75"/>
              <a:gd fmla="*/ 761927 h 2485372" name="connsiteY75"/>
              <a:gd fmla="*/ 1392740 w 1843319" name="connsiteX76"/>
              <a:gd fmla="*/ 771865 h 2485372" name="connsiteY76"/>
              <a:gd fmla="*/ 1409306 w 1843319" name="connsiteX77"/>
              <a:gd fmla="*/ 781804 h 2485372" name="connsiteY77"/>
              <a:gd fmla="*/ 1425458 w 1843319" name="connsiteX78"/>
              <a:gd fmla="*/ 792154 h 2485372" name="connsiteY78"/>
              <a:gd fmla="*/ 1441606 w 1843319" name="connsiteX79"/>
              <a:gd fmla="*/ 802508 h 2485372" name="connsiteY79"/>
              <a:gd fmla="*/ 1456930 w 1843319" name="connsiteX80"/>
              <a:gd fmla="*/ 813689 h 2485372" name="connsiteY80"/>
              <a:gd fmla="*/ 1472669 w 1843319" name="connsiteX81"/>
              <a:gd fmla="*/ 824870 h 2485372" name="connsiteY81"/>
              <a:gd fmla="*/ 1487578 w 1843319" name="connsiteX82"/>
              <a:gd fmla="*/ 836875 h 2485372" name="connsiteY82"/>
              <a:gd fmla="*/ 1502487 w 1843319" name="connsiteX83"/>
              <a:gd fmla="*/ 848471 h 2485372" name="connsiteY83"/>
              <a:gd fmla="*/ 1516981 w 1843319" name="connsiteX84"/>
              <a:gd fmla="*/ 860895 h 2485372" name="connsiteY84"/>
              <a:gd fmla="*/ 1531889 w 1843319" name="connsiteX85"/>
              <a:gd fmla="*/ 873316 h 2485372" name="connsiteY85"/>
              <a:gd fmla="*/ 1545971 w 1843319" name="connsiteX86"/>
              <a:gd fmla="*/ 885739 h 2485372" name="connsiteY86"/>
              <a:gd fmla="*/ 1559637 w 1843319" name="connsiteX87"/>
              <a:gd fmla="*/ 898990 h 2485372" name="connsiteY87"/>
              <a:gd fmla="*/ 1573303 w 1843319" name="connsiteX88"/>
              <a:gd fmla="*/ 912242 h 2485372" name="connsiteY88"/>
              <a:gd fmla="*/ 1586969 w 1843319" name="connsiteX89"/>
              <a:gd fmla="*/ 926320 h 2485372" name="connsiteY89"/>
              <a:gd fmla="*/ 1599808 w 1843319" name="connsiteX90"/>
              <a:gd fmla="*/ 939987 h 2485372" name="connsiteY90"/>
              <a:gd fmla="*/ 1612647 w 1843319" name="connsiteX91"/>
              <a:gd fmla="*/ 954065 h 2485372" name="connsiteY91"/>
              <a:gd fmla="*/ 1625485 w 1843319" name="connsiteX92"/>
              <a:gd fmla="*/ 968559 h 2485372" name="connsiteY92"/>
              <a:gd fmla="*/ 1637909 w 1843319" name="connsiteX93"/>
              <a:gd fmla="*/ 983465 h 2485372" name="connsiteY93"/>
              <a:gd fmla="*/ 1649505 w 1843319" name="connsiteX94"/>
              <a:gd fmla="*/ 998374 h 2485372" name="connsiteY94"/>
              <a:gd fmla="*/ 1661101 w 1843319" name="connsiteX95"/>
              <a:gd fmla="*/ 1013695 h 2485372" name="connsiteY95"/>
              <a:gd fmla="*/ 1672282 w 1843319" name="connsiteX96"/>
              <a:gd fmla="*/ 1029016 h 2485372" name="connsiteY96"/>
              <a:gd fmla="*/ 1683050 w 1843319" name="connsiteX97"/>
              <a:gd fmla="*/ 1044753 h 2485372" name="connsiteY97"/>
              <a:gd fmla="*/ 1694231 w 1843319" name="connsiteX98"/>
              <a:gd fmla="*/ 1060486 h 2485372" name="connsiteY98"/>
              <a:gd fmla="*/ 1704585 w 1843319" name="connsiteX99"/>
              <a:gd fmla="*/ 1076635 h 2485372" name="connsiteY99"/>
              <a:gd fmla="*/ 1714523 w 1843319" name="connsiteX100"/>
              <a:gd fmla="*/ 1093199 h 2485372" name="connsiteY100"/>
              <a:gd fmla="*/ 1724049 w 1843319" name="connsiteX101"/>
              <a:gd fmla="*/ 1109763 h 2485372" name="connsiteY101"/>
              <a:gd fmla="*/ 1733160 w 1843319" name="connsiteX102"/>
              <a:gd fmla="*/ 1126742 h 2485372" name="connsiteY102"/>
              <a:gd fmla="*/ 1742270 w 1843319" name="connsiteX103"/>
              <a:gd fmla="*/ 1143718 h 2485372" name="connsiteY103"/>
              <a:gd fmla="*/ 1750969 w 1843319" name="connsiteX104"/>
              <a:gd fmla="*/ 1160697 h 2485372" name="connsiteY104"/>
              <a:gd fmla="*/ 1759249 w 1843319" name="connsiteX105"/>
              <a:gd fmla="*/ 1178503 h 2485372" name="connsiteY105"/>
              <a:gd fmla="*/ 1767117 w 1843319" name="connsiteX106"/>
              <a:gd fmla="*/ 1196307 h 2485372" name="connsiteY106"/>
              <a:gd fmla="*/ 1774573 w 1843319" name="connsiteX107"/>
              <a:gd fmla="*/ 1213701 h 2485372" name="connsiteY107"/>
              <a:gd fmla="*/ 1782029 w 1843319" name="connsiteX108"/>
              <a:gd fmla="*/ 1231920 h 2485372" name="connsiteY108"/>
              <a:gd fmla="*/ 1788654 w 1843319" name="connsiteX109"/>
              <a:gd fmla="*/ 1250139 h 2485372" name="connsiteY109"/>
              <a:gd fmla="*/ 1795280 w 1843319" name="connsiteX110"/>
              <a:gd fmla="*/ 1268773 h 2485372" name="connsiteY110"/>
              <a:gd fmla="*/ 1801078 w 1843319" name="connsiteX111"/>
              <a:gd fmla="*/ 1286995 h 2485372" name="connsiteY111"/>
              <a:gd fmla="*/ 1806876 w 1843319" name="connsiteX112"/>
              <a:gd fmla="*/ 1306044 h 2485372" name="connsiteY112"/>
              <a:gd fmla="*/ 1812259 w 1843319" name="connsiteX113"/>
              <a:gd fmla="*/ 1325090 h 2485372" name="connsiteY113"/>
              <a:gd fmla="*/ 1817229 w 1843319" name="connsiteX114"/>
              <a:gd fmla="*/ 1344139 h 2485372" name="connsiteY114"/>
              <a:gd fmla="*/ 1821370 w 1843319" name="connsiteX115"/>
              <a:gd fmla="*/ 1363188 h 2485372" name="connsiteY115"/>
              <a:gd fmla="*/ 1825513 w 1843319" name="connsiteX116"/>
              <a:gd fmla="*/ 1382650 h 2485372" name="connsiteY116"/>
              <a:gd fmla="*/ 1829241 w 1843319" name="connsiteX117"/>
              <a:gd fmla="*/ 1402112 h 2485372" name="connsiteY117"/>
              <a:gd fmla="*/ 1832553 w 1843319" name="connsiteX118"/>
              <a:gd fmla="*/ 1421988 h 2485372" name="connsiteY118"/>
              <a:gd fmla="*/ 1835451 w 1843319" name="connsiteX119"/>
              <a:gd fmla="*/ 1441865 h 2485372" name="connsiteY119"/>
              <a:gd fmla="*/ 1837936 w 1843319" name="connsiteX120"/>
              <a:gd fmla="*/ 1461741 h 2485372" name="connsiteY120"/>
              <a:gd fmla="*/ 1840006 w 1843319" name="connsiteX121"/>
              <a:gd fmla="*/ 1481618 h 2485372" name="connsiteY121"/>
              <a:gd fmla="*/ 1841249 w 1843319" name="connsiteX122"/>
              <a:gd fmla="*/ 1501907 h 2485372" name="connsiteY122"/>
              <a:gd fmla="*/ 1842492 w 1843319" name="connsiteX123"/>
              <a:gd fmla="*/ 1522196 h 2485372" name="connsiteY123"/>
              <a:gd fmla="*/ 1843319 w 1843319" name="connsiteX124"/>
              <a:gd fmla="*/ 1542488 h 2485372" name="connsiteY124"/>
              <a:gd fmla="*/ 1843319 w 1843319" name="connsiteX125"/>
              <a:gd fmla="*/ 1563607 h 2485372" name="connsiteY125"/>
              <a:gd fmla="*/ 1843319 w 1843319" name="connsiteX126"/>
              <a:gd fmla="*/ 1581102 h 2485372" name="connsiteY126"/>
              <a:gd fmla="*/ 1843319 w 1843319" name="connsiteX127"/>
              <a:gd fmla="*/ 1587209 h 2485372" name="connsiteY127"/>
              <a:gd fmla="*/ 1842077 w 1843319" name="connsiteX128"/>
              <a:gd fmla="*/ 1610814 h 2485372" name="connsiteY128"/>
              <a:gd fmla="*/ 1840837 w 1843319" name="connsiteX129"/>
              <a:gd fmla="*/ 1634415 h 2485372" name="connsiteY129"/>
              <a:gd fmla="*/ 1838351 w 1843319" name="connsiteX130"/>
              <a:gd fmla="*/ 1657605 h 2485372" name="connsiteY130"/>
              <a:gd fmla="*/ 1835866 w 1843319" name="connsiteX131"/>
              <a:gd fmla="*/ 1680794 h 2485372" name="connsiteY131"/>
              <a:gd fmla="*/ 1832553 w 1843319" name="connsiteX132"/>
              <a:gd fmla="*/ 1703984 h 2485372" name="connsiteY132"/>
              <a:gd fmla="*/ 1828825 w 1843319" name="connsiteX133"/>
              <a:gd fmla="*/ 1726758 h 2485372" name="connsiteY133"/>
              <a:gd fmla="*/ 1827334 w 1843319" name="connsiteX134"/>
              <a:gd fmla="*/ 1734806 h 2485372" name="connsiteY134"/>
              <a:gd fmla="*/ 1824595 w 1843319" name="connsiteX135"/>
              <a:gd fmla="*/ 1761152 h 2485372" name="connsiteY135"/>
              <a:gd fmla="*/ 1815294 w 1843319" name="connsiteX136"/>
              <a:gd fmla="*/ 1790198 h 2485372" name="connsiteY136"/>
              <a:gd fmla="*/ 1814329 w 1843319" name="connsiteX137"/>
              <a:gd fmla="*/ 1793841 h 2485372" name="connsiteY137"/>
              <a:gd fmla="*/ 1808531 w 1843319" name="connsiteX138"/>
              <a:gd fmla="*/ 1815788 h 2485372" name="connsiteY138"/>
              <a:gd fmla="*/ 1801906 w 1843319" name="connsiteX139"/>
              <a:gd fmla="*/ 1837319 h 2485372" name="connsiteY139"/>
              <a:gd fmla="*/ 1794865 w 1843319" name="connsiteX140"/>
              <a:gd fmla="*/ 1859269 h 2485372" name="connsiteY140"/>
              <a:gd fmla="*/ 1787412 w 1843319" name="connsiteX141"/>
              <a:gd fmla="*/ 1880385 h 2485372" name="connsiteY141"/>
              <a:gd fmla="*/ 1781958 w 1843319" name="connsiteX142"/>
              <a:gd fmla="*/ 1894297 h 2485372" name="connsiteY142"/>
              <a:gd fmla="*/ 1770893 w 1843319" name="connsiteX143"/>
              <a:gd fmla="*/ 1928848 h 2485372" name="connsiteY143"/>
              <a:gd fmla="*/ 1753901 w 1843319" name="connsiteX144"/>
              <a:gd fmla="*/ 1959191 h 2485372" name="connsiteY144"/>
              <a:gd fmla="*/ 1752211 w 1843319" name="connsiteX145"/>
              <a:gd fmla="*/ 1962790 h 2485372" name="connsiteY145"/>
              <a:gd fmla="*/ 1742270 w 1843319" name="connsiteX146"/>
              <a:gd fmla="*/ 1983081 h 2485372" name="connsiteY146"/>
              <a:gd fmla="*/ 1731917 w 1843319" name="connsiteX147"/>
              <a:gd fmla="*/ 2002543 h 2485372" name="connsiteY147"/>
              <a:gd fmla="*/ 1721151 w 1843319" name="connsiteX148"/>
              <a:gd fmla="*/ 2022005 h 2485372" name="connsiteY148"/>
              <a:gd fmla="*/ 1709555 w 1843319" name="connsiteX149"/>
              <a:gd fmla="*/ 2041469 h 2485372" name="connsiteY149"/>
              <a:gd fmla="*/ 1698371 w 1843319" name="connsiteX150"/>
              <a:gd fmla="*/ 2060515 h 2485372" name="connsiteY150"/>
              <a:gd fmla="*/ 1691606 w 1843319" name="connsiteX151"/>
              <a:gd fmla="*/ 2070440 h 2485372" name="connsiteY151"/>
              <a:gd fmla="*/ 1685916 w 1843319" name="connsiteX152"/>
              <a:gd fmla="*/ 2080603 h 2485372" name="connsiteY152"/>
              <a:gd fmla="*/ 1678471 w 1843319" name="connsiteX153"/>
              <a:gd fmla="*/ 2089347 h 2485372" name="connsiteY153"/>
              <a:gd fmla="*/ 1673109 w 1843319" name="connsiteX154"/>
              <a:gd fmla="*/ 2096956 h 2485372" name="connsiteY154"/>
              <a:gd fmla="*/ 1660686 w 1843319" name="connsiteX155"/>
              <a:gd fmla="*/ 2114762 h 2485372" name="connsiteY155"/>
              <a:gd fmla="*/ 1646607 w 1843319" name="connsiteX156"/>
              <a:gd fmla="*/ 2132153 h 2485372" name="connsiteY156"/>
              <a:gd fmla="*/ 1632938 w 1843319" name="connsiteX157"/>
              <a:gd fmla="*/ 2149960 h 2485372" name="connsiteY157"/>
              <a:gd fmla="*/ 1618445 w 1843319" name="connsiteX158"/>
              <a:gd fmla="*/ 2166524 h 2485372" name="connsiteY158"/>
              <a:gd fmla="*/ 1603536 w 1843319" name="connsiteX159"/>
              <a:gd fmla="*/ 2183085 h 2485372" name="connsiteY159"/>
              <a:gd fmla="*/ 1589039 w 1843319" name="connsiteX160"/>
              <a:gd fmla="*/ 2199649 h 2485372" name="connsiteY160"/>
              <a:gd fmla="*/ 1573303 w 1843319" name="connsiteX161"/>
              <a:gd fmla="*/ 2214973 h 2485372" name="connsiteY161"/>
              <a:gd fmla="*/ 1557982 w 1843319" name="connsiteX162"/>
              <a:gd fmla="*/ 2230706 h 2485372" name="connsiteY162"/>
              <a:gd fmla="*/ 1541415 w 1843319" name="connsiteX163"/>
              <a:gd fmla="*/ 2245615 h 2485372" name="connsiteY163"/>
              <a:gd fmla="*/ 1524849 w 1843319" name="connsiteX164"/>
              <a:gd fmla="*/ 2260521 h 2485372" name="connsiteY164"/>
              <a:gd fmla="*/ 1508282 w 1843319" name="connsiteX165"/>
              <a:gd fmla="*/ 2274600 h 2485372" name="connsiteY165"/>
              <a:gd fmla="*/ 1490476 w 1843319" name="connsiteX166"/>
              <a:gd fmla="*/ 2288266 h 2485372" name="connsiteY166"/>
              <a:gd fmla="*/ 1473082 w 1843319" name="connsiteX167"/>
              <a:gd fmla="*/ 2301932 h 2485372" name="connsiteY167"/>
              <a:gd fmla="*/ 1455275 w 1843319" name="connsiteX168"/>
              <a:gd fmla="*/ 2314768 h 2485372" name="connsiteY168"/>
              <a:gd fmla="*/ 1437054 w 1843319" name="connsiteX169"/>
              <a:gd fmla="*/ 2327604 h 2485372" name="connsiteY169"/>
              <a:gd fmla="*/ 1418832 w 1843319" name="connsiteX170"/>
              <a:gd fmla="*/ 2340028 h 2485372" name="connsiteY170"/>
              <a:gd fmla="*/ 1399780 w 1843319" name="connsiteX171"/>
              <a:gd fmla="*/ 2351621 h 2485372" name="connsiteY171"/>
              <a:gd fmla="*/ 1380316 w 1843319" name="connsiteX172"/>
              <a:gd fmla="*/ 2362802 h 2485372" name="connsiteY172"/>
              <a:gd fmla="*/ 1360852 w 1843319" name="connsiteX173"/>
              <a:gd fmla="*/ 2373568 h 2485372" name="connsiteY173"/>
              <a:gd fmla="*/ 1340973 w 1843319" name="connsiteX174"/>
              <a:gd fmla="*/ 2383921 h 2485372" name="connsiteY174"/>
              <a:gd fmla="*/ 1321096 w 1843319" name="connsiteX175"/>
              <a:gd fmla="*/ 2393860 h 2485372" name="connsiteY175"/>
              <a:gd fmla="*/ 1300802 w 1843319" name="connsiteX176"/>
              <a:gd fmla="*/ 2403383 h 2485372" name="connsiteY176"/>
              <a:gd fmla="*/ 1280510 w 1843319" name="connsiteX177"/>
              <a:gd fmla="*/ 2412494 h 2485372" name="connsiteY177"/>
              <a:gd fmla="*/ 1259803 w 1843319" name="connsiteX178"/>
              <a:gd fmla="*/ 2420774 h 2485372" name="connsiteY178"/>
              <a:gd fmla="*/ 1238269 w 1843319" name="connsiteX179"/>
              <a:gd fmla="*/ 2429058 h 2485372" name="connsiteY179"/>
              <a:gd fmla="*/ 1217147 w 1843319" name="connsiteX180"/>
              <a:gd fmla="*/ 2436511 h 2485372" name="connsiteY180"/>
              <a:gd fmla="*/ 1196025 w 1843319" name="connsiteX181"/>
              <a:gd fmla="*/ 2443549 h 2485372" name="connsiteY181"/>
              <a:gd fmla="*/ 1174076 w 1843319" name="connsiteX182"/>
              <a:gd fmla="*/ 2450174 h 2485372" name="connsiteY182"/>
              <a:gd fmla="*/ 1152129 w 1843319" name="connsiteX183"/>
              <a:gd fmla="*/ 2455972 h 2485372" name="connsiteY183"/>
              <a:gd fmla="*/ 1130177 w 1843319" name="connsiteX184"/>
              <a:gd fmla="*/ 2461770 h 2485372" name="connsiteY184"/>
              <a:gd fmla="*/ 1107400 w 1843319" name="connsiteX185"/>
              <a:gd fmla="*/ 2466326 h 2485372" name="connsiteY185"/>
              <a:gd fmla="*/ 1085038 w 1843319" name="connsiteX186"/>
              <a:gd fmla="*/ 2470466 h 2485372" name="connsiteY186"/>
              <a:gd fmla="*/ 1061846 w 1843319" name="connsiteX187"/>
              <a:gd fmla="*/ 2474194 h 2485372" name="connsiteY187"/>
              <a:gd fmla="*/ 1039066 w 1843319" name="connsiteX188"/>
              <a:gd fmla="*/ 2477507 h 2485372" name="connsiteY188"/>
              <a:gd fmla="*/ 1015877 w 1843319" name="connsiteX189"/>
              <a:gd fmla="*/ 2479989 h 2485372" name="connsiteY189"/>
              <a:gd fmla="*/ 992685 w 1843319" name="connsiteX190"/>
              <a:gd fmla="*/ 2482474 h 2485372" name="connsiteY190"/>
              <a:gd fmla="*/ 969078 w 1843319" name="connsiteX191"/>
              <a:gd fmla="*/ 2483717 h 2485372" name="connsiteY191"/>
              <a:gd fmla="*/ 945473 w 1843319" name="connsiteX192"/>
              <a:gd fmla="*/ 2484960 h 2485372" name="connsiteY192"/>
              <a:gd fmla="*/ 921866 w 1843319" name="connsiteX193"/>
              <a:gd fmla="*/ 2485372 h 2485372" name="connsiteY193"/>
              <a:gd fmla="*/ 921690 w 1843319" name="connsiteX194"/>
              <a:gd fmla="*/ 2485369 h 2485372" name="connsiteY194"/>
              <a:gd fmla="*/ 921659 w 1843319" name="connsiteX195"/>
              <a:gd fmla="*/ 2485372 h 2485372" name="connsiteY195"/>
              <a:gd fmla="*/ 921616 w 1843319" name="connsiteX196"/>
              <a:gd fmla="*/ 2485368 h 2485372" name="connsiteY196"/>
              <a:gd fmla="*/ 898261 w 1843319" name="connsiteX197"/>
              <a:gd fmla="*/ 2484960 h 2485372" name="connsiteY197"/>
              <a:gd fmla="*/ 874654 w 1843319" name="connsiteX198"/>
              <a:gd fmla="*/ 2483717 h 2485372" name="connsiteY198"/>
              <a:gd fmla="*/ 851050 w 1843319" name="connsiteX199"/>
              <a:gd fmla="*/ 2482474 h 2485372" name="connsiteY199"/>
              <a:gd fmla="*/ 827858 w 1843319" name="connsiteX200"/>
              <a:gd fmla="*/ 2479989 h 2485372" name="connsiteY200"/>
              <a:gd fmla="*/ 804668 w 1843319" name="connsiteX201"/>
              <a:gd fmla="*/ 2477507 h 2485372" name="connsiteY201"/>
              <a:gd fmla="*/ 781476 w 1843319" name="connsiteX202"/>
              <a:gd fmla="*/ 2474194 h 2485372" name="connsiteY202"/>
              <a:gd fmla="*/ 758697 w 1843319" name="connsiteX203"/>
              <a:gd fmla="*/ 2470466 h 2485372" name="connsiteY203"/>
              <a:gd fmla="*/ 735920 w 1843319" name="connsiteX204"/>
              <a:gd fmla="*/ 2466326 h 2485372" name="connsiteY204"/>
              <a:gd fmla="*/ 713555 w 1843319" name="connsiteX205"/>
              <a:gd fmla="*/ 2461770 h 2485372" name="connsiteY205"/>
              <a:gd fmla="*/ 691608 w 1843319" name="connsiteX206"/>
              <a:gd fmla="*/ 2455972 h 2485372" name="connsiteY206"/>
              <a:gd fmla="*/ 669659 w 1843319" name="connsiteX207"/>
              <a:gd fmla="*/ 2450174 h 2485372" name="connsiteY207"/>
              <a:gd fmla="*/ 648125 w 1843319" name="connsiteX208"/>
              <a:gd fmla="*/ 2443549 h 2485372" name="connsiteY208"/>
              <a:gd fmla="*/ 626175 w 1843319" name="connsiteX209"/>
              <a:gd fmla="*/ 2436511 h 2485372" name="connsiteY209"/>
              <a:gd fmla="*/ 605053 w 1843319" name="connsiteX210"/>
              <a:gd fmla="*/ 2429058 h 2485372" name="connsiteY210"/>
              <a:gd fmla="*/ 583931 w 1843319" name="connsiteX211"/>
              <a:gd fmla="*/ 2420774 h 2485372" name="connsiteY211"/>
              <a:gd fmla="*/ 563224 w 1843319" name="connsiteX212"/>
              <a:gd fmla="*/ 2412494 h 2485372" name="connsiteY212"/>
              <a:gd fmla="*/ 542518 w 1843319" name="connsiteX213"/>
              <a:gd fmla="*/ 2403383 h 2485372" name="connsiteY213"/>
              <a:gd fmla="*/ 522226 w 1843319" name="connsiteX214"/>
              <a:gd fmla="*/ 2393860 h 2485372" name="connsiteY214"/>
              <a:gd fmla="*/ 502347 w 1843319" name="connsiteX215"/>
              <a:gd fmla="*/ 2383921 h 2485372" name="connsiteY215"/>
              <a:gd fmla="*/ 482467 w 1843319" name="connsiteX216"/>
              <a:gd fmla="*/ 2373568 h 2485372" name="connsiteY216"/>
              <a:gd fmla="*/ 463003 w 1843319" name="connsiteX217"/>
              <a:gd fmla="*/ 2362802 h 2485372" name="connsiteY217"/>
              <a:gd fmla="*/ 443954 w 1843319" name="connsiteX218"/>
              <a:gd fmla="*/ 2351621 h 2485372" name="connsiteY218"/>
              <a:gd fmla="*/ 424905 w 1843319" name="connsiteX219"/>
              <a:gd fmla="*/ 2340028 h 2485372" name="connsiteY219"/>
              <a:gd fmla="*/ 406683 w 1843319" name="connsiteX220"/>
              <a:gd fmla="*/ 2327604 h 2485372" name="connsiteY220"/>
              <a:gd fmla="*/ 388044 w 1843319" name="connsiteX221"/>
              <a:gd fmla="*/ 2314768 h 2485372" name="connsiteY221"/>
              <a:gd fmla="*/ 370238 w 1843319" name="connsiteX222"/>
              <a:gd fmla="*/ 2301932 h 2485372" name="connsiteY222"/>
              <a:gd fmla="*/ 352843 w 1843319" name="connsiteX223"/>
              <a:gd fmla="*/ 2288266 h 2485372" name="connsiteY223"/>
              <a:gd fmla="*/ 335449 w 1843319" name="connsiteX224"/>
              <a:gd fmla="*/ 2274600 h 2485372" name="connsiteY224"/>
              <a:gd fmla="*/ 318470 w 1843319" name="connsiteX225"/>
              <a:gd fmla="*/ 2260521 h 2485372" name="connsiteY225"/>
              <a:gd fmla="*/ 301904 w 1843319" name="connsiteX226"/>
              <a:gd fmla="*/ 2245615 h 2485372" name="connsiteY226"/>
              <a:gd fmla="*/ 285755 w 1843319" name="connsiteX227"/>
              <a:gd fmla="*/ 2230706 h 2485372" name="connsiteY227"/>
              <a:gd fmla="*/ 270431 w 1843319" name="connsiteX228"/>
              <a:gd fmla="*/ 2214973 h 2485372" name="connsiteY228"/>
              <a:gd fmla="*/ 254692 w 1843319" name="connsiteX229"/>
              <a:gd fmla="*/ 2199649 h 2485372" name="connsiteY229"/>
              <a:gd fmla="*/ 239371 w 1843319" name="connsiteX230"/>
              <a:gd fmla="*/ 2183085 h 2485372" name="connsiteY230"/>
              <a:gd fmla="*/ 224877 w 1843319" name="connsiteX231"/>
              <a:gd fmla="*/ 2166524 h 2485372" name="connsiteY231"/>
              <a:gd fmla="*/ 210796 w 1843319" name="connsiteX232"/>
              <a:gd fmla="*/ 2149960 h 2485372" name="connsiteY232"/>
              <a:gd fmla="*/ 196715 w 1843319" name="connsiteX233"/>
              <a:gd fmla="*/ 2132153 h 2485372" name="connsiteY233"/>
              <a:gd fmla="*/ 183464 w 1843319" name="connsiteX234"/>
              <a:gd fmla="*/ 2114762 h 2485372" name="connsiteY234"/>
              <a:gd fmla="*/ 170210 w 1843319" name="connsiteX235"/>
              <a:gd fmla="*/ 2096956 h 2485372" name="connsiteY235"/>
              <a:gd fmla="*/ 165713 w 1843319" name="connsiteX236"/>
              <a:gd fmla="*/ 2090359 h 2485372" name="connsiteY236"/>
              <a:gd fmla="*/ 157408 w 1843319" name="connsiteX237"/>
              <a:gd fmla="*/ 2080603 h 2485372" name="connsiteY237"/>
              <a:gd fmla="*/ 149823 w 1843319" name="connsiteX238"/>
              <a:gd fmla="*/ 2067059 h 2485372" name="connsiteY238"/>
              <a:gd fmla="*/ 145363 w 1843319" name="connsiteX239"/>
              <a:gd fmla="*/ 2060515 h 2485372" name="connsiteY239"/>
              <a:gd fmla="*/ 133767 w 1843319" name="connsiteX240"/>
              <a:gd fmla="*/ 2041469 h 2485372" name="connsiteY240"/>
              <a:gd fmla="*/ 122171 w 1843319" name="connsiteX241"/>
              <a:gd fmla="*/ 2022005 h 2485372" name="connsiteY241"/>
              <a:gd fmla="*/ 111402 w 1843319" name="connsiteX242"/>
              <a:gd fmla="*/ 2002543 h 2485372" name="connsiteY242"/>
              <a:gd fmla="*/ 101049 w 1843319" name="connsiteX243"/>
              <a:gd fmla="*/ 1983081 h 2485372" name="connsiteY243"/>
              <a:gd fmla="*/ 91110 w 1843319" name="connsiteX244"/>
              <a:gd fmla="*/ 1962790 h 2485372" name="connsiteY244"/>
              <a:gd fmla="*/ 89413 w 1843319" name="connsiteX245"/>
              <a:gd fmla="*/ 1959178 h 2485372" name="connsiteY245"/>
              <a:gd fmla="*/ 72431 w 1843319" name="connsiteX246"/>
              <a:gd fmla="*/ 1928848 h 2485372" name="connsiteY246"/>
              <a:gd fmla="*/ 61372 w 1843319" name="connsiteX247"/>
              <a:gd fmla="*/ 1894313 h 2485372" name="connsiteY247"/>
              <a:gd fmla="*/ 55910 w 1843319" name="connsiteX248"/>
              <a:gd fmla="*/ 1880385 h 2485372" name="connsiteY248"/>
              <a:gd fmla="*/ 48454 w 1843319" name="connsiteX249"/>
              <a:gd fmla="*/ 1859269 h 2485372" name="connsiteY249"/>
              <a:gd fmla="*/ 41829 w 1843319" name="connsiteX250"/>
              <a:gd fmla="*/ 1837319 h 2485372" name="connsiteY250"/>
              <a:gd fmla="*/ 35200 w 1843319" name="connsiteX251"/>
              <a:gd fmla="*/ 1815788 h 2485372" name="connsiteY251"/>
              <a:gd fmla="*/ 28990 w 1843319" name="connsiteX252"/>
              <a:gd fmla="*/ 1793841 h 2485372" name="connsiteY252"/>
              <a:gd fmla="*/ 28496 w 1843319" name="connsiteX253"/>
              <a:gd fmla="*/ 1791649 h 2485372" name="connsiteY253"/>
              <a:gd fmla="*/ 18726 w 1843319" name="connsiteX254"/>
              <a:gd fmla="*/ 1761152 h 2485372" name="connsiteY254"/>
              <a:gd fmla="*/ 15834 w 1843319" name="connsiteX255"/>
              <a:gd fmla="*/ 1733325 h 2485372" name="connsiteY255"/>
              <a:gd fmla="*/ 14496 w 1843319" name="connsiteX256"/>
              <a:gd fmla="*/ 1726758 h 2485372" name="connsiteY256"/>
              <a:gd fmla="*/ 10768 w 1843319" name="connsiteX257"/>
              <a:gd fmla="*/ 1703984 h 2485372" name="connsiteY257"/>
              <a:gd fmla="*/ 7868 w 1843319" name="connsiteX258"/>
              <a:gd fmla="*/ 1680794 h 2485372" name="connsiteY258"/>
              <a:gd fmla="*/ 4970 w 1843319" name="connsiteX259"/>
              <a:gd fmla="*/ 1657605 h 2485372" name="connsiteY259"/>
              <a:gd fmla="*/ 2900 w 1843319" name="connsiteX260"/>
              <a:gd fmla="*/ 1634415 h 2485372" name="connsiteY260"/>
              <a:gd fmla="*/ 1655 w 1843319" name="connsiteX261"/>
              <a:gd fmla="*/ 1610814 h 2485372" name="connsiteY261"/>
              <a:gd fmla="*/ 928 w 1843319" name="connsiteX262"/>
              <a:gd fmla="*/ 1589996 h 2485372" name="connsiteY262"/>
              <a:gd fmla="*/ 3 w 1843319" name="connsiteX263"/>
              <a:gd fmla="*/ 1581102 h 2485372" name="connsiteY263"/>
              <a:gd fmla="*/ 460 w 1843319" name="connsiteX264"/>
              <a:gd fmla="*/ 1576697 h 2485372" name="connsiteY264"/>
              <a:gd fmla="*/ 0 w 1843319" name="connsiteX265"/>
              <a:gd fmla="*/ 1563607 h 2485372" name="connsiteY265"/>
              <a:gd fmla="*/ 830 w 1843319" name="connsiteX266"/>
              <a:gd fmla="*/ 1543315 h 2485372" name="connsiteY266"/>
              <a:gd fmla="*/ 1243 w 1843319" name="connsiteX267"/>
              <a:gd fmla="*/ 1522611 h 2485372" name="connsiteY267"/>
              <a:gd fmla="*/ 2070 w 1843319" name="connsiteX268"/>
              <a:gd fmla="*/ 1502322 h 2485372" name="connsiteY268"/>
              <a:gd fmla="*/ 3313 w 1843319" name="connsiteX269"/>
              <a:gd fmla="*/ 1482446 h 2485372" name="connsiteY269"/>
              <a:gd fmla="*/ 5798 w 1843319" name="connsiteX270"/>
              <a:gd fmla="*/ 1462154 h 2485372" name="connsiteY270"/>
              <a:gd fmla="*/ 8283 w 1843319" name="connsiteX271"/>
              <a:gd fmla="*/ 1442692 h 2485372" name="connsiteY271"/>
              <a:gd fmla="*/ 11181 w 1843319" name="connsiteX272"/>
              <a:gd fmla="*/ 1422816 h 2485372" name="connsiteY272"/>
              <a:gd fmla="*/ 14081 w 1843319" name="connsiteX273"/>
              <a:gd fmla="*/ 1403769 h 2485372" name="connsiteY273"/>
              <a:gd fmla="*/ 17809 w 1843319" name="connsiteX274"/>
              <a:gd fmla="*/ 1383893 h 2485372" name="connsiteY274"/>
              <a:gd fmla="*/ 21949 w 1843319" name="connsiteX275"/>
              <a:gd fmla="*/ 1364844 h 2485372" name="connsiteY275"/>
              <a:gd fmla="*/ 26092 w 1843319" name="connsiteX276"/>
              <a:gd fmla="*/ 1345382 h 2485372" name="connsiteY276"/>
              <a:gd fmla="*/ 31060 w 1843319" name="connsiteX277"/>
              <a:gd fmla="*/ 1326333 h 2485372" name="connsiteY277"/>
              <a:gd fmla="*/ 36031 w 1843319" name="connsiteX278"/>
              <a:gd fmla="*/ 1307699 h 2485372" name="connsiteY278"/>
              <a:gd fmla="*/ 41829 w 1843319" name="connsiteX279"/>
              <a:gd fmla="*/ 1289065 h 2485372" name="connsiteY279"/>
              <a:gd fmla="*/ 48039 w 1843319" name="connsiteX280"/>
              <a:gd fmla="*/ 1270431 h 2485372" name="connsiteY280"/>
              <a:gd fmla="*/ 54252 w 1843319" name="connsiteX281"/>
              <a:gd fmla="*/ 1252209 h 2485372" name="connsiteY281"/>
              <a:gd fmla="*/ 60878 w 1843319" name="connsiteX282"/>
              <a:gd fmla="*/ 1233990 h 2485372" name="connsiteY282"/>
              <a:gd fmla="*/ 67918 w 1843319" name="connsiteX283"/>
              <a:gd fmla="*/ 1216184 h 2485372" name="connsiteY283"/>
              <a:gd fmla="*/ 75374 w 1843319" name="connsiteX284"/>
              <a:gd fmla="*/ 1198380 h 2485372" name="connsiteY284"/>
              <a:gd fmla="*/ 83242 w 1843319" name="connsiteX285"/>
              <a:gd fmla="*/ 1180574 h 2485372" name="connsiteY285"/>
              <a:gd fmla="*/ 91523 w 1843319" name="connsiteX286"/>
              <a:gd fmla="*/ 1163595 h 2485372" name="connsiteY286"/>
              <a:gd fmla="*/ 99806 w 1843319" name="connsiteX287"/>
              <a:gd fmla="*/ 1146203 h 2485372" name="connsiteY287"/>
              <a:gd fmla="*/ 108917 w 1843319" name="connsiteX288"/>
              <a:gd fmla="*/ 1129227 h 2485372" name="connsiteY288"/>
              <a:gd fmla="*/ 118030 w 1843319" name="connsiteX289"/>
              <a:gd fmla="*/ 1112660 h 2485372" name="connsiteY289"/>
              <a:gd fmla="*/ 127554 w 1843319" name="connsiteX290"/>
              <a:gd fmla="*/ 1096099 h 2485372" name="connsiteY290"/>
              <a:gd fmla="*/ 137495 w 1843319" name="connsiteX291"/>
              <a:gd fmla="*/ 1079948 h 2485372" name="connsiteY291"/>
              <a:gd fmla="*/ 147848 w 1843319" name="connsiteX292"/>
              <a:gd fmla="*/ 1063799 h 2485372" name="connsiteY292"/>
              <a:gd fmla="*/ 158202 w 1843319" name="connsiteX293"/>
              <a:gd fmla="*/ 1047650 h 2485372" name="connsiteY293"/>
              <a:gd fmla="*/ 168967 w 1843319" name="connsiteX294"/>
              <a:gd fmla="*/ 1032329 h 2485372" name="connsiteY294"/>
              <a:gd fmla="*/ 180563 w 1843319" name="connsiteX295"/>
              <a:gd fmla="*/ 1016593 h 2485372" name="connsiteY295"/>
              <a:gd fmla="*/ 191744 w 1843319" name="connsiteX296"/>
              <a:gd fmla="*/ 1001271 h 2485372" name="connsiteY296"/>
              <a:gd fmla="*/ 203755 w 1843319" name="connsiteX297"/>
              <a:gd fmla="*/ 986778 h 2485372" name="connsiteY297"/>
              <a:gd fmla="*/ 215351 w 1843319" name="connsiteX298"/>
              <a:gd fmla="*/ 971872 h 2485372" name="connsiteY298"/>
              <a:gd fmla="*/ 227775 w 1843319" name="connsiteX299"/>
              <a:gd fmla="*/ 957378 h 2485372" name="connsiteY299"/>
              <a:gd fmla="*/ 240614 w 1843319" name="connsiteX300"/>
              <a:gd fmla="*/ 943712 h 2485372" name="connsiteY300"/>
              <a:gd fmla="*/ 253452 w 1843319" name="connsiteX301"/>
              <a:gd fmla="*/ 929633 h 2485372" name="connsiteY301"/>
              <a:gd fmla="*/ 266703 w 1843319" name="connsiteX302"/>
              <a:gd fmla="*/ 915555 h 2485372" name="connsiteY302"/>
              <a:gd fmla="*/ 280370 w 1843319" name="connsiteX303"/>
              <a:gd fmla="*/ 902303 h 2485372" name="connsiteY303"/>
              <a:gd fmla="*/ 294036 w 1843319" name="connsiteX304"/>
              <a:gd fmla="*/ 889880 h 2485372" name="connsiteY304"/>
              <a:gd fmla="*/ 308117 w 1843319" name="connsiteX305"/>
              <a:gd fmla="*/ 877044 h 2485372" name="connsiteY305"/>
              <a:gd fmla="*/ 322198 w 1843319" name="connsiteX306"/>
              <a:gd fmla="*/ 864208 h 2485372" name="connsiteY306"/>
              <a:gd fmla="*/ 337107 w 1843319" name="connsiteX307"/>
              <a:gd fmla="*/ 851784 h 2485372" name="connsiteY307"/>
              <a:gd fmla="*/ 351603 w 1843319" name="connsiteX308"/>
              <a:gd fmla="*/ 840191 h 2485372" name="connsiteY308"/>
              <a:gd fmla="*/ 366925 w 1843319" name="connsiteX309"/>
              <a:gd fmla="*/ 828595 h 2485372" name="connsiteY309"/>
              <a:gd fmla="*/ 381834 w 1843319" name="connsiteX310"/>
              <a:gd fmla="*/ 817414 h 2485372" name="connsiteY310"/>
              <a:gd fmla="*/ 397570 w 1843319" name="connsiteX311"/>
              <a:gd fmla="*/ 806233 h 2485372" name="connsiteY311"/>
              <a:gd fmla="*/ 413309 w 1843319" name="connsiteX312"/>
              <a:gd fmla="*/ 795467 h 2485372" name="connsiteY312"/>
              <a:gd fmla="*/ 429460 w 1843319" name="connsiteX313"/>
              <a:gd fmla="*/ 785116 h 2485372" name="connsiteY313"/>
              <a:gd fmla="*/ 445197 w 1843319" name="connsiteX314"/>
              <a:gd fmla="*/ 775178 h 2485372" name="connsiteY314"/>
              <a:gd fmla="*/ 461763 w 1843319" name="connsiteX315"/>
              <a:gd fmla="*/ 765240 h 2485372" name="connsiteY315"/>
              <a:gd fmla="*/ 478327 w 1843319" name="connsiteX316"/>
              <a:gd fmla="*/ 756129 h 2485372" name="connsiteY316"/>
              <a:gd fmla="*/ 495721 w 1843319" name="connsiteX317"/>
              <a:gd fmla="*/ 747433 h 2485372" name="connsiteY317"/>
              <a:gd fmla="*/ 512700 w 1843319" name="connsiteX318"/>
              <a:gd fmla="*/ 738325 h 2485372" name="connsiteY318"/>
              <a:gd fmla="*/ 530094 w 1843319" name="connsiteX319"/>
              <a:gd fmla="*/ 730042 h 2485372" name="connsiteY319"/>
              <a:gd fmla="*/ 547073 w 1843319" name="connsiteX320"/>
              <a:gd fmla="*/ 722174 h 2485372" name="connsiteY320"/>
              <a:gd fmla="*/ 565297 w 1843319" name="connsiteX321"/>
              <a:gd fmla="*/ 714306 h 2485372" name="connsiteY321"/>
              <a:gd fmla="*/ 583104 w 1843319" name="connsiteX322"/>
              <a:gd fmla="*/ 707267 h 2485372" name="connsiteY322"/>
              <a:gd fmla="*/ 600913 w 1843319" name="connsiteX323"/>
              <a:gd fmla="*/ 699812 h 2485372" name="connsiteY323"/>
              <a:gd fmla="*/ 619134 w 1843319" name="connsiteX324"/>
              <a:gd fmla="*/ 694016 h 2485372" name="connsiteY324"/>
              <a:gd fmla="*/ 637356 w 1843319" name="connsiteX325"/>
              <a:gd fmla="*/ 687806 h 2485372" name="connsiteY325"/>
              <a:gd fmla="*/ 655993 w 1843319" name="connsiteX326"/>
              <a:gd fmla="*/ 681593 h 2485372" name="connsiteY326"/>
              <a:gd fmla="*/ 675042 w 1843319" name="connsiteX327"/>
              <a:gd fmla="*/ 676210 h 2485372" name="connsiteY327"/>
              <a:gd fmla="*/ 693678 w 1843319" name="connsiteX328"/>
              <a:gd fmla="*/ 671242 h 2485372" name="connsiteY328"/>
              <a:gd fmla="*/ 712730 w 1843319" name="connsiteX329"/>
              <a:gd fmla="*/ 666272 h 2485372" name="connsiteY329"/>
              <a:gd fmla="*/ 712730 w 1843319" name="connsiteX330"/>
              <a:gd fmla="*/ 444734 h 2485372" name="connsiteY330"/>
              <a:gd fmla="*/ 879625 w 1843319" name="connsiteX331"/>
              <a:gd fmla="*/ 444734 h 2485372" name="connsiteY331"/>
              <a:gd fmla="*/ 879625 w 1843319" name="connsiteX332"/>
              <a:gd fmla="*/ 335827 h 2485372" name="connsiteY332"/>
              <a:gd fmla="*/ 892463 w 1843319" name="connsiteX333"/>
              <a:gd fmla="*/ 290691 h 2485372" name="connsiteY333"/>
              <a:gd fmla="*/ 897434 w 1843319" name="connsiteX334"/>
              <a:gd fmla="*/ 284893 h 2485372" name="connsiteY334"/>
              <a:gd fmla="*/ 902817 w 1843319" name="connsiteX335"/>
              <a:gd fmla="*/ 279510 h 2485372" name="connsiteY335"/>
              <a:gd fmla="*/ 909442 w 1843319" name="connsiteX336"/>
              <a:gd fmla="*/ 274542 h 2485372" name="connsiteY336"/>
              <a:gd fmla="*/ 916483 w 1843319" name="connsiteX337"/>
              <a:gd fmla="*/ 270815 h 2485372" name="connsiteY337"/>
              <a:gd fmla="*/ 924351 w 1843319" name="connsiteX338"/>
              <a:gd fmla="*/ 267089 h 2485372" name="connsiteY338"/>
              <a:gd fmla="*/ 932222 w 1843319" name="connsiteX339"/>
              <a:gd fmla="*/ 264189 h 2485372" name="connsiteY339"/>
              <a:gd fmla="*/ 941330 w 1843319" name="connsiteX340"/>
              <a:gd fmla="*/ 261706 h 2485372" name="connsiteY340"/>
              <a:gd fmla="*/ 950856 w 1843319" name="connsiteX341"/>
              <a:gd fmla="*/ 260049 h 2485372" name="connsiteY341"/>
              <a:gd fmla="*/ 957897 w 1843319" name="connsiteX342"/>
              <a:gd fmla="*/ 258394 h 2485372" name="connsiteY342"/>
              <a:gd fmla="*/ 964522 w 1843319" name="connsiteX343"/>
              <a:gd fmla="*/ 256736 h 2485372" name="connsiteY343"/>
              <a:gd fmla="*/ 971563 w 1843319" name="connsiteX344"/>
              <a:gd fmla="*/ 253838 h 2485372" name="connsiteY344"/>
              <a:gd fmla="*/ 979018 w 1843319" name="connsiteX345"/>
              <a:gd fmla="*/ 250525 h 2485372" name="connsiteY345"/>
              <a:gd fmla="*/ 986056 w 1843319" name="connsiteX346"/>
              <a:gd fmla="*/ 246382 h 2485372" name="connsiteY346"/>
              <a:gd fmla="*/ 993512 w 1843319" name="connsiteX347"/>
              <a:gd fmla="*/ 241415 h 2485372" name="connsiteY347"/>
              <a:gd fmla="*/ 1000138 w 1843319" name="connsiteX348"/>
              <a:gd fmla="*/ 236447 h 2485372" name="connsiteY348"/>
              <a:gd fmla="*/ 1006766 w 1843319" name="connsiteX349"/>
              <a:gd fmla="*/ 230234 h 2485372" name="connsiteY349"/>
              <a:gd fmla="*/ 1012564 w 1843319" name="connsiteX350"/>
              <a:gd fmla="*/ 223608 h 2485372" name="connsiteY350"/>
              <a:gd fmla="*/ 1018362 w 1843319" name="connsiteX351"/>
              <a:gd fmla="*/ 216983 h 2485372" name="connsiteY351"/>
              <a:gd fmla="*/ 1023745 w 1843319" name="connsiteX352"/>
              <a:gd fmla="*/ 209117 h 2485372" name="connsiteY352"/>
              <a:gd fmla="*/ 1027885 w 1843319" name="connsiteX353"/>
              <a:gd fmla="*/ 201246 h 2485372" name="connsiteY353"/>
              <a:gd fmla="*/ 1031613 w 1843319" name="connsiteX354"/>
              <a:gd fmla="*/ 192553 h 2485372" name="connsiteY354"/>
              <a:gd fmla="*/ 1034513 w 1843319" name="connsiteX355"/>
              <a:gd fmla="*/ 184270 h 2485372" name="connsiteY355"/>
              <a:gd fmla="*/ 1036584 w 1843319" name="connsiteX356"/>
              <a:gd fmla="*/ 175162 h 2485372" name="connsiteY356"/>
              <a:gd fmla="*/ 1037411 w 1843319" name="connsiteX357"/>
              <a:gd fmla="*/ 165636 h 2485372" name="connsiteY357"/>
              <a:gd fmla="*/ 1037411 w 1843319" name="connsiteX358"/>
              <a:gd fmla="*/ 154870 h 2485372" name="connsiteY358"/>
              <a:gd fmla="*/ 1035753 w 1843319" name="connsiteX359"/>
              <a:gd fmla="*/ 144517 h 2485372" name="connsiteY359"/>
              <a:gd fmla="*/ 1034098 w 1843319" name="connsiteX360"/>
              <a:gd fmla="*/ 134578 h 2485372" name="connsiteY360"/>
              <a:gd fmla="*/ 1030786 w 1843319" name="connsiteX361"/>
              <a:gd fmla="*/ 125055 h 2485372" name="connsiteY361"/>
              <a:gd fmla="*/ 1027058 w 1843319" name="connsiteX362"/>
              <a:gd fmla="*/ 115944 h 2485372" name="connsiteY362"/>
              <a:gd fmla="*/ 1022087 w 1843319" name="connsiteX363"/>
              <a:gd fmla="*/ 107664 h 2485372" name="connsiteY363"/>
              <a:gd fmla="*/ 1016704 w 1843319" name="connsiteX364"/>
              <a:gd fmla="*/ 99796 h 2485372" name="connsiteY364"/>
              <a:gd fmla="*/ 1010079 w 1843319" name="connsiteX365"/>
              <a:gd fmla="*/ 92755 h 2485372" name="connsiteY365"/>
              <a:gd fmla="*/ 1005523 w 1843319" name="connsiteX366"/>
              <a:gd fmla="*/ 89445 h 2485372" name="connsiteY366"/>
              <a:gd fmla="*/ 1001380 w 1843319" name="connsiteX367"/>
              <a:gd fmla="*/ 85717 h 2485372" name="connsiteY367"/>
              <a:gd fmla="*/ 996825 w 1843319" name="connsiteX368"/>
              <a:gd fmla="*/ 82819 h 2485372" name="connsiteY368"/>
              <a:gd fmla="*/ 991854 w 1843319" name="connsiteX369"/>
              <a:gd fmla="*/ 79919 h 2485372" name="connsiteY369"/>
              <a:gd fmla="*/ 986887 w 1843319" name="connsiteX370"/>
              <a:gd fmla="*/ 77434 h 2485372" name="connsiteY370"/>
              <a:gd fmla="*/ 981504 w 1843319" name="connsiteX371"/>
              <a:gd fmla="*/ 74951 h 2485372" name="connsiteY371"/>
              <a:gd fmla="*/ 975706 w 1843319" name="connsiteX372"/>
              <a:gd fmla="*/ 72878 h 2485372" name="connsiteY372"/>
              <a:gd fmla="*/ 970320 w 1843319" name="connsiteX373"/>
              <a:gd fmla="*/ 71223 h 2485372" name="connsiteY373"/>
              <a:gd fmla="*/ 964110 w 1843319" name="connsiteX374"/>
              <a:gd fmla="*/ 69568 h 2485372" name="connsiteY374"/>
              <a:gd fmla="*/ 957897 w 1843319" name="connsiteX375"/>
              <a:gd fmla="*/ 68738 h 2485372" name="connsiteY375"/>
              <a:gd fmla="*/ 951271 w 1843319" name="connsiteX376"/>
              <a:gd fmla="*/ 67911 h 2485372" name="connsiteY376"/>
              <a:gd fmla="*/ 944645 w 1843319" name="connsiteX377"/>
              <a:gd fmla="*/ 66668 h 2485372" name="connsiteY377"/>
              <a:gd fmla="*/ 937605 w 1843319" name="connsiteX378"/>
              <a:gd fmla="*/ 66255 h 2485372" name="connsiteY378"/>
              <a:gd fmla="*/ 930564 w 1843319" name="connsiteX379"/>
              <a:gd fmla="*/ 66255 h 2485372" name="connsiteY379"/>
              <a:gd fmla="*/ 915655 w 1843319" name="connsiteX380"/>
              <a:gd fmla="*/ 67495 h 2485372" name="connsiteY380"/>
              <a:gd fmla="*/ 901574 w 1843319" name="connsiteX381"/>
              <a:gd fmla="*/ 68738 h 2485372" name="connsiteY381"/>
              <a:gd fmla="*/ 888736 w 1843319" name="connsiteX382"/>
              <a:gd fmla="*/ 71223 h 2485372" name="connsiteY382"/>
              <a:gd fmla="*/ 877555 w 1843319" name="connsiteX383"/>
              <a:gd fmla="*/ 74121 h 2485372" name="connsiteY383"/>
              <a:gd fmla="*/ 867616 w 1843319" name="connsiteX384"/>
              <a:gd fmla="*/ 77849 h 2485372" name="connsiteY384"/>
              <a:gd fmla="*/ 858503 w 1843319" name="connsiteX385"/>
              <a:gd fmla="*/ 81989 h 2485372" name="connsiteY385"/>
              <a:gd fmla="*/ 850635 w 1843319" name="connsiteX386"/>
              <a:gd fmla="*/ 86545 h 2485372" name="connsiteY386"/>
              <a:gd fmla="*/ 844009 w 1843319" name="connsiteX387"/>
              <a:gd fmla="*/ 91927 h 2485372" name="connsiteY387"/>
              <a:gd fmla="*/ 837799 w 1843319" name="connsiteX388"/>
              <a:gd fmla="*/ 97725 h 2485372" name="connsiteY388"/>
              <a:gd fmla="*/ 832828 w 1843319" name="connsiteX389"/>
              <a:gd fmla="*/ 103936 h 2485372" name="connsiteY389"/>
              <a:gd fmla="*/ 828688 w 1843319" name="connsiteX390"/>
              <a:gd fmla="*/ 110561 h 2485372" name="connsiteY390"/>
              <a:gd fmla="*/ 825372 w 1843319" name="connsiteX391"/>
              <a:gd fmla="*/ 117187 h 2485372" name="connsiteY391"/>
              <a:gd fmla="*/ 822475 w 1843319" name="connsiteX392"/>
              <a:gd fmla="*/ 124228 h 2485372" name="connsiteY392"/>
              <a:gd fmla="*/ 819990 w 1843319" name="connsiteX393"/>
              <a:gd fmla="*/ 131681 h 2485372" name="connsiteY393"/>
              <a:gd fmla="*/ 818334 w 1843319" name="connsiteX394"/>
              <a:gd fmla="*/ 139134 h 2485372" name="connsiteY394"/>
              <a:gd fmla="*/ 816677 w 1843319" name="connsiteX395"/>
              <a:gd fmla="*/ 147002 h 2485372" name="connsiteY395"/>
              <a:gd fmla="*/ 815849 w 1843319" name="connsiteX396"/>
              <a:gd fmla="*/ 154870 h 2485372" name="connsiteY396"/>
              <a:gd fmla="*/ 815019 w 1843319" name="connsiteX397"/>
              <a:gd fmla="*/ 158183 h 2485372" name="connsiteY397"/>
              <a:gd fmla="*/ 814607 w 1843319" name="connsiteX398"/>
              <a:gd fmla="*/ 161496 h 2485372" name="connsiteY398"/>
              <a:gd fmla="*/ 812949 w 1843319" name="connsiteX399"/>
              <a:gd fmla="*/ 164393 h 2485372" name="connsiteY399"/>
              <a:gd fmla="*/ 811706 w 1843319" name="connsiteX400"/>
              <a:gd fmla="*/ 167294 h 2485372" name="connsiteY400"/>
              <a:gd fmla="*/ 809636 w 1843319" name="connsiteX401"/>
              <a:gd fmla="*/ 170191 h 2485372" name="connsiteY401"/>
              <a:gd fmla="*/ 807978 w 1843319" name="connsiteX402"/>
              <a:gd fmla="*/ 172262 h 2485372" name="connsiteY402"/>
              <a:gd fmla="*/ 805496 w 1843319" name="connsiteX403"/>
              <a:gd fmla="*/ 174747 h 2485372" name="connsiteY403"/>
              <a:gd fmla="*/ 803011 w 1843319" name="connsiteX404"/>
              <a:gd fmla="*/ 176817 h 2485372" name="connsiteY404"/>
              <a:gd fmla="*/ 800940 w 1843319" name="connsiteX405"/>
              <a:gd fmla="*/ 178475 h 2485372" name="connsiteY405"/>
              <a:gd fmla="*/ 798040 w 1843319" name="connsiteX406"/>
              <a:gd fmla="*/ 180545 h 2485372" name="connsiteY406"/>
              <a:gd fmla="*/ 795142 w 1843319" name="connsiteX407"/>
              <a:gd fmla="*/ 181372 h 2485372" name="connsiteY407"/>
              <a:gd fmla="*/ 791827 w 1843319" name="connsiteX408"/>
              <a:gd fmla="*/ 182615 h 2485372" name="connsiteY408"/>
              <a:gd fmla="*/ 788514 w 1843319" name="connsiteX409"/>
              <a:gd fmla="*/ 183442 h 2485372" name="connsiteY409"/>
              <a:gd fmla="*/ 785617 w 1843319" name="connsiteX410"/>
              <a:gd fmla="*/ 183858 h 2485372" name="connsiteY410"/>
              <a:gd fmla="*/ 781889 w 1843319" name="connsiteX411"/>
              <a:gd fmla="*/ 183858 h 2485372" name="connsiteY411"/>
              <a:gd fmla="*/ 778576 w 1843319" name="connsiteX412"/>
              <a:gd fmla="*/ 183858 h 2485372" name="connsiteY412"/>
              <a:gd fmla="*/ 775263 w 1843319" name="connsiteX413"/>
              <a:gd fmla="*/ 183442 h 2485372" name="connsiteY413"/>
              <a:gd fmla="*/ 771950 w 1843319" name="connsiteX414"/>
              <a:gd fmla="*/ 182200 h 2485372" name="connsiteY414"/>
              <a:gd fmla="*/ 769050 w 1843319" name="connsiteX415"/>
              <a:gd fmla="*/ 180957 h 2485372" name="connsiteY415"/>
              <a:gd fmla="*/ 766152 w 1843319" name="connsiteX416"/>
              <a:gd fmla="*/ 179299 h 2485372" name="connsiteY416"/>
              <a:gd fmla="*/ 763252 w 1843319" name="connsiteX417"/>
              <a:gd fmla="*/ 177644 h 2485372" name="connsiteY417"/>
              <a:gd fmla="*/ 761182 w 1843319" name="connsiteX418"/>
              <a:gd fmla="*/ 175574 h 2485372" name="connsiteY418"/>
              <a:gd fmla="*/ 758697 w 1843319" name="connsiteX419"/>
              <a:gd fmla="*/ 173504 h 2485372" name="connsiteY419"/>
              <a:gd fmla="*/ 756626 w 1843319" name="connsiteX420"/>
              <a:gd fmla="*/ 171019 h 2485372" name="connsiteY420"/>
              <a:gd fmla="*/ 754969 w 1843319" name="connsiteX421"/>
              <a:gd fmla="*/ 168534 h 2485372" name="connsiteY421"/>
              <a:gd fmla="*/ 752899 w 1843319" name="connsiteX422"/>
              <a:gd fmla="*/ 165636 h 2485372" name="connsiteY422"/>
              <a:gd fmla="*/ 752071 w 1843319" name="connsiteX423"/>
              <a:gd fmla="*/ 162738 h 2485372" name="connsiteY423"/>
              <a:gd fmla="*/ 750416 w 1843319" name="connsiteX424"/>
              <a:gd fmla="*/ 159426 h 2485372" name="connsiteY424"/>
              <a:gd fmla="*/ 750001 w 1843319" name="connsiteX425"/>
              <a:gd fmla="*/ 156940 h 2485372" name="connsiteY425"/>
              <a:gd fmla="*/ 749586 w 1843319" name="connsiteX426"/>
              <a:gd fmla="*/ 153628 h 2485372" name="connsiteY426"/>
              <a:gd fmla="*/ 749586 w 1843319" name="connsiteX427"/>
              <a:gd fmla="*/ 150315 h 2485372" name="connsiteY427"/>
              <a:gd fmla="*/ 749586 w 1843319" name="connsiteX428"/>
              <a:gd fmla="*/ 147002 h 2485372" name="connsiteY428"/>
              <a:gd fmla="*/ 751244 w 1843319" name="connsiteX429"/>
              <a:gd fmla="*/ 138306 h 2485372" name="connsiteY429"/>
              <a:gd fmla="*/ 752486 w 1843319" name="connsiteX430"/>
              <a:gd fmla="*/ 130438 h 2485372" name="connsiteY430"/>
              <a:gd fmla="*/ 753729 w 1843319" name="connsiteX431"/>
              <a:gd fmla="*/ 122570 h 2485372" name="connsiteY431"/>
              <a:gd fmla="*/ 755799 w 1843319" name="connsiteX432"/>
              <a:gd fmla="*/ 115117 h 2485372" name="connsiteY432"/>
              <a:gd fmla="*/ 758284 w 1843319" name="connsiteX433"/>
              <a:gd fmla="*/ 108079 h 2485372" name="connsiteY433"/>
              <a:gd fmla="*/ 760354 w 1843319" name="connsiteX434"/>
              <a:gd fmla="*/ 101038 h 2485372" name="connsiteY434"/>
              <a:gd fmla="*/ 762840 w 1843319" name="connsiteX435"/>
              <a:gd fmla="*/ 93998 h 2485372" name="connsiteY435"/>
              <a:gd fmla="*/ 765737 w 1843319" name="connsiteX436"/>
              <a:gd fmla="*/ 87372 h 2485372" name="connsiteY436"/>
              <a:gd fmla="*/ 769050 w 1843319" name="connsiteX437"/>
              <a:gd fmla="*/ 81162 h 2485372" name="connsiteY437"/>
              <a:gd fmla="*/ 772363 w 1843319" name="connsiteX438"/>
              <a:gd fmla="*/ 74951 h 2485372" name="connsiteY438"/>
              <a:gd fmla="*/ 776091 w 1843319" name="connsiteX439"/>
              <a:gd fmla="*/ 69153 h 2485372" name="connsiteY439"/>
              <a:gd fmla="*/ 779819 w 1843319" name="connsiteX440"/>
              <a:gd fmla="*/ 63355 h 2485372" name="connsiteY440"/>
              <a:gd fmla="*/ 784374 w 1843319" name="connsiteX441"/>
              <a:gd fmla="*/ 57972 h 2485372" name="connsiteY441"/>
              <a:gd fmla="*/ 788514 w 1843319" name="connsiteX442"/>
              <a:gd fmla="*/ 52589 h 2485372" name="connsiteY442"/>
              <a:gd fmla="*/ 793072 w 1843319" name="connsiteX443"/>
              <a:gd fmla="*/ 48034 h 2485372" name="connsiteY443"/>
              <a:gd fmla="*/ 798455 w 1843319" name="connsiteX444"/>
              <a:gd fmla="*/ 43066 h 2485372" name="connsiteY444"/>
              <a:gd fmla="*/ 803011 w 1843319" name="connsiteX445"/>
              <a:gd fmla="*/ 38926 h 2485372" name="connsiteY445"/>
              <a:gd fmla="*/ 808809 w 1843319" name="connsiteX446"/>
              <a:gd fmla="*/ 34783 h 2485372" name="connsiteY446"/>
              <a:gd fmla="*/ 814607 w 1843319" name="connsiteX447"/>
              <a:gd fmla="*/ 30230 h 2485372" name="connsiteY447"/>
              <a:gd fmla="*/ 819990 w 1843319" name="connsiteX448"/>
              <a:gd fmla="*/ 26502 h 2485372" name="connsiteY448"/>
              <a:gd fmla="*/ 826203 w 1843319" name="connsiteX449"/>
              <a:gd fmla="*/ 23189 h 2485372" name="connsiteY449"/>
              <a:gd fmla="*/ 832828 w 1843319" name="connsiteX450"/>
              <a:gd fmla="*/ 19877 h 2485372" name="connsiteY450"/>
              <a:gd fmla="*/ 839454 w 1843319" name="connsiteX451"/>
              <a:gd fmla="*/ 16979 h 2485372" name="connsiteY451"/>
              <a:gd fmla="*/ 846082 w 1843319" name="connsiteX452"/>
              <a:gd fmla="*/ 14494 h 2485372" name="connsiteY452"/>
              <a:gd fmla="*/ 853120 w 1843319" name="connsiteX453"/>
              <a:gd fmla="*/ 12009 h 2485372" name="connsiteY453"/>
              <a:gd fmla="*/ 860988 w 1843319" name="connsiteX454"/>
              <a:gd fmla="*/ 9523 h 2485372" name="connsiteY454"/>
              <a:gd fmla="*/ 868444 w 1843319" name="connsiteX455"/>
              <a:gd fmla="*/ 7038 h 2485372" name="connsiteY455"/>
              <a:gd fmla="*/ 876312 w 1843319" name="connsiteX456"/>
              <a:gd fmla="*/ 5798 h 2485372" name="connsiteY456"/>
              <a:gd fmla="*/ 892463 w 1843319" name="connsiteX457"/>
              <a:gd fmla="*/ 2485 h 2485372" name="connsiteY457"/>
              <a:gd fmla="*/ 909857 w 1843319" name="connsiteX458"/>
              <a:gd fmla="*/ 412 h 2485372" name="connsiteY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b="b" l="l" r="r" t="t"/>
            <a:pathLst>
              <a:path h="2485372" w="1843318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8" name="弦形 7"/>
          <p:cNvSpPr/>
          <p:nvPr/>
        </p:nvSpPr>
        <p:spPr>
          <a:xfrm>
            <a:off x="5441064" y="2122078"/>
            <a:ext cx="1502983" cy="1502983"/>
          </a:xfrm>
          <a:prstGeom prst="chord">
            <a:avLst>
              <a:gd fmla="val 21268246" name="adj1"/>
              <a:gd fmla="val 11254487" name="adj2"/>
            </a:avLst>
          </a:prstGeom>
          <a:solidFill>
            <a:srgbClr val="06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98980" y="2850945"/>
            <a:ext cx="10310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800"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50%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9121122" y="1597277"/>
            <a:ext cx="1503941" cy="2027784"/>
          </a:xfrm>
          <a:custGeom>
            <a:gdLst>
              <a:gd fmla="*/ 924351 w 1843319" name="connsiteX0"/>
              <a:gd fmla="*/ 0 h 2485372" name="connsiteY0"/>
              <a:gd fmla="*/ 937190 w 1843319" name="connsiteX1"/>
              <a:gd fmla="*/ 0 h 2485372" name="connsiteY1"/>
              <a:gd fmla="*/ 949613 w 1843319" name="connsiteX2"/>
              <a:gd fmla="*/ 412 h 2485372" name="connsiteY2"/>
              <a:gd fmla="*/ 961624 w 1843319" name="connsiteX3"/>
              <a:gd fmla="*/ 2070 h 2485372" name="connsiteY3"/>
              <a:gd fmla="*/ 972390 w 1843319" name="connsiteX4"/>
              <a:gd fmla="*/ 3313 h 2485372" name="connsiteY4"/>
              <a:gd fmla="*/ 982746 w 1843319" name="connsiteX5"/>
              <a:gd fmla="*/ 5798 h 2485372" name="connsiteY5"/>
              <a:gd fmla="*/ 992685 w 1843319" name="connsiteX6"/>
              <a:gd fmla="*/ 8696 h 2485372" name="connsiteY6"/>
              <a:gd fmla="*/ 1002211 w 1843319" name="connsiteX7"/>
              <a:gd fmla="*/ 12009 h 2485372" name="connsiteY7"/>
              <a:gd fmla="*/ 1010906 w 1843319" name="connsiteX8"/>
              <a:gd fmla="*/ 15321 h 2485372" name="connsiteY8"/>
              <a:gd fmla="*/ 1018774 w 1843319" name="connsiteX9"/>
              <a:gd fmla="*/ 19049 h 2485372" name="connsiteY9"/>
              <a:gd fmla="*/ 1026643 w 1843319" name="connsiteX10"/>
              <a:gd fmla="*/ 23189 h 2485372" name="connsiteY10"/>
              <a:gd fmla="*/ 1033268 w 1843319" name="connsiteX11"/>
              <a:gd fmla="*/ 26915 h 2485372" name="connsiteY11"/>
              <a:gd fmla="*/ 1039896 w 1843319" name="connsiteX12"/>
              <a:gd fmla="*/ 31885 h 2485372" name="connsiteY12"/>
              <a:gd fmla="*/ 1045279 w 1843319" name="connsiteX13"/>
              <a:gd fmla="*/ 36025 h 2485372" name="connsiteY13"/>
              <a:gd fmla="*/ 1051077 w 1843319" name="connsiteX14"/>
              <a:gd fmla="*/ 40166 h 2485372" name="connsiteY14"/>
              <a:gd fmla="*/ 1055633 w 1843319" name="connsiteX15"/>
              <a:gd fmla="*/ 45136 h 2485372" name="connsiteY15"/>
              <a:gd fmla="*/ 1061431 w 1843319" name="connsiteX16"/>
              <a:gd fmla="*/ 50932 h 2485372" name="connsiteY16"/>
              <a:gd fmla="*/ 1067229 w 1843319" name="connsiteX17"/>
              <a:gd fmla="*/ 56730 h 2485372" name="connsiteY17"/>
              <a:gd fmla="*/ 1072199 w 1843319" name="connsiteX18"/>
              <a:gd fmla="*/ 63355 h 2485372" name="connsiteY18"/>
              <a:gd fmla="*/ 1077170 w 1843319" name="connsiteX19"/>
              <a:gd fmla="*/ 69981 h 2485372" name="connsiteY19"/>
              <a:gd fmla="*/ 1081310 w 1843319" name="connsiteX20"/>
              <a:gd fmla="*/ 77434 h 2485372" name="connsiteY20"/>
              <a:gd fmla="*/ 1085453 w 1843319" name="connsiteX21"/>
              <a:gd fmla="*/ 84889 h 2485372" name="connsiteY21"/>
              <a:gd fmla="*/ 1088763 w 1843319" name="connsiteX22"/>
              <a:gd fmla="*/ 92343 h 2485372" name="connsiteY22"/>
              <a:gd fmla="*/ 1092078 w 1843319" name="connsiteX23"/>
              <a:gd fmla="*/ 99796 h 2485372" name="connsiteY23"/>
              <a:gd fmla="*/ 1094976 w 1843319" name="connsiteX24"/>
              <a:gd fmla="*/ 108079 h 2485372" name="connsiteY24"/>
              <a:gd fmla="*/ 1097876 w 1843319" name="connsiteX25"/>
              <a:gd fmla="*/ 115944 h 2485372" name="connsiteY25"/>
              <a:gd fmla="*/ 1099947 w 1843319" name="connsiteX26"/>
              <a:gd fmla="*/ 124640 h 2485372" name="connsiteY26"/>
              <a:gd fmla="*/ 1101189 w 1843319" name="connsiteX27"/>
              <a:gd fmla="*/ 132508 h 2485372" name="connsiteY27"/>
              <a:gd fmla="*/ 1102429 w 1843319" name="connsiteX28"/>
              <a:gd fmla="*/ 141619 h 2485372" name="connsiteY28"/>
              <a:gd fmla="*/ 1103674 w 1843319" name="connsiteX29"/>
              <a:gd fmla="*/ 150315 h 2485372" name="connsiteY29"/>
              <a:gd fmla="*/ 1104087 w 1843319" name="connsiteX30"/>
              <a:gd fmla="*/ 159010 h 2485372" name="connsiteY30"/>
              <a:gd fmla="*/ 1103674 w 1843319" name="connsiteX31"/>
              <a:gd fmla="*/ 167706 h 2485372" name="connsiteY31"/>
              <a:gd fmla="*/ 1103259 w 1843319" name="connsiteX32"/>
              <a:gd fmla="*/ 175987 h 2485372" name="connsiteY32"/>
              <a:gd fmla="*/ 1102017 w 1843319" name="connsiteX33"/>
              <a:gd fmla="*/ 184270 h 2485372" name="connsiteY33"/>
              <a:gd fmla="*/ 1100774 w 1843319" name="connsiteX34"/>
              <a:gd fmla="*/ 192138 h 2485372" name="connsiteY34"/>
              <a:gd fmla="*/ 1099119 w 1843319" name="connsiteX35"/>
              <a:gd fmla="*/ 200421 h 2485372" name="connsiteY35"/>
              <a:gd fmla="*/ 1097046 w 1843319" name="connsiteX36"/>
              <a:gd fmla="*/ 207874 h 2485372" name="connsiteY36"/>
              <a:gd fmla="*/ 1094561 w 1843319" name="connsiteX37"/>
              <a:gd fmla="*/ 214912 h 2485372" name="connsiteY37"/>
              <a:gd fmla="*/ 1091248 w 1843319" name="connsiteX38"/>
              <a:gd fmla="*/ 222366 h 2485372" name="connsiteY38"/>
              <a:gd fmla="*/ 1088351 w 1843319" name="connsiteX39"/>
              <a:gd fmla="*/ 228991 h 2485372" name="connsiteY39"/>
              <a:gd fmla="*/ 1084623 w 1843319" name="connsiteX40"/>
              <a:gd fmla="*/ 236447 h 2485372" name="connsiteY40"/>
              <a:gd fmla="*/ 1080895 w 1843319" name="connsiteX41"/>
              <a:gd fmla="*/ 243070 h 2485372" name="connsiteY41"/>
              <a:gd fmla="*/ 1076755 w 1843319" name="connsiteX42"/>
              <a:gd fmla="*/ 248868 h 2485372" name="connsiteY42"/>
              <a:gd fmla="*/ 1072199 w 1843319" name="connsiteX43"/>
              <a:gd fmla="*/ 255081 h 2485372" name="connsiteY43"/>
              <a:gd fmla="*/ 1067644 w 1843319" name="connsiteX44"/>
              <a:gd fmla="*/ 261291 h 2485372" name="connsiteY44"/>
              <a:gd fmla="*/ 1063088 w 1843319" name="connsiteX45"/>
              <a:gd fmla="*/ 267089 h 2485372" name="connsiteY45"/>
              <a:gd fmla="*/ 1058118 w 1843319" name="connsiteX46"/>
              <a:gd fmla="*/ 272057 h 2485372" name="connsiteY46"/>
              <a:gd fmla="*/ 1053147 w 1843319" name="connsiteX47"/>
              <a:gd fmla="*/ 277440 h 2485372" name="connsiteY47"/>
              <a:gd fmla="*/ 1041966 w 1843319" name="connsiteX48"/>
              <a:gd fmla="*/ 287378 h 2485372" name="connsiteY48"/>
              <a:gd fmla="*/ 1030786 w 1843319" name="connsiteX49"/>
              <a:gd fmla="*/ 296074 h 2485372" name="connsiteY49"/>
              <a:gd fmla="*/ 1018774 w 1843319" name="connsiteX50"/>
              <a:gd fmla="*/ 303530 h 2485372" name="connsiteY50"/>
              <a:gd fmla="*/ 1007178 w 1843319" name="connsiteX51"/>
              <a:gd fmla="*/ 310153 h 2485372" name="connsiteY51"/>
              <a:gd fmla="*/ 994755 w 1843319" name="connsiteX52"/>
              <a:gd fmla="*/ 315951 h 2485372" name="connsiteY52"/>
              <a:gd fmla="*/ 982746 w 1843319" name="connsiteX53"/>
              <a:gd fmla="*/ 320506 h 2485372" name="connsiteY53"/>
              <a:gd fmla="*/ 971563 w 1843319" name="connsiteX54"/>
              <a:gd fmla="*/ 323819 h 2485372" name="connsiteY54"/>
              <a:gd fmla="*/ 960382 w 1843319" name="connsiteX55"/>
              <a:gd fmla="*/ 325889 h 2485372" name="connsiteY55"/>
              <a:gd fmla="*/ 952926 w 1843319" name="connsiteX56"/>
              <a:gd fmla="*/ 328374 h 2485372" name="connsiteY56"/>
              <a:gd fmla="*/ 947958 w 1843319" name="connsiteX57"/>
              <a:gd fmla="*/ 330029 h 2485372" name="connsiteY57"/>
              <a:gd fmla="*/ 945888 w 1843319" name="connsiteX58"/>
              <a:gd fmla="*/ 331272 h 2485372" name="connsiteY58"/>
              <a:gd fmla="*/ 945888 w 1843319" name="connsiteX59"/>
              <a:gd fmla="*/ 444734 h 2485372" name="connsiteY59"/>
              <a:gd fmla="*/ 1122309 w 1843319" name="connsiteX60"/>
              <a:gd fmla="*/ 444734 h 2485372" name="connsiteY60"/>
              <a:gd fmla="*/ 1122309 w 1843319" name="connsiteX61"/>
              <a:gd fmla="*/ 664614 h 2485372" name="connsiteY61"/>
              <a:gd fmla="*/ 1141773 w 1843319" name="connsiteX62"/>
              <a:gd fmla="*/ 668757 h 2485372" name="connsiteY62"/>
              <a:gd fmla="*/ 1160824 w 1843319" name="connsiteX63"/>
              <a:gd fmla="*/ 674140 h 2485372" name="connsiteY63"/>
              <a:gd fmla="*/ 1179874 w 1843319" name="connsiteX64"/>
              <a:gd fmla="*/ 679108 h 2485372" name="connsiteY64"/>
              <a:gd fmla="*/ 1198510 w 1843319" name="connsiteX65"/>
              <a:gd fmla="*/ 684906 h 2485372" name="connsiteY65"/>
              <a:gd fmla="*/ 1217147 w 1843319" name="connsiteX66"/>
              <a:gd fmla="*/ 691119 h 2485372" name="connsiteY66"/>
              <a:gd fmla="*/ 1235781 w 1843319" name="connsiteX67"/>
              <a:gd fmla="*/ 697742 h 2485372" name="connsiteY67"/>
              <a:gd fmla="*/ 1254005 w 1843319" name="connsiteX68"/>
              <a:gd fmla="*/ 704367 h 2485372" name="connsiteY68"/>
              <a:gd fmla="*/ 1272227 w 1843319" name="connsiteX69"/>
              <a:gd fmla="*/ 711408 h 2485372" name="connsiteY69"/>
              <a:gd fmla="*/ 1289621 w 1843319" name="connsiteX70"/>
              <a:gd fmla="*/ 718861 h 2485372" name="connsiteY70"/>
              <a:gd fmla="*/ 1307430 w 1843319" name="connsiteX71"/>
              <a:gd fmla="*/ 726729 h 2485372" name="connsiteY71"/>
              <a:gd fmla="*/ 1324821 w 1843319" name="connsiteX72"/>
              <a:gd fmla="*/ 735010 h 2485372" name="connsiteY72"/>
              <a:gd fmla="*/ 1342215 w 1843319" name="connsiteX73"/>
              <a:gd fmla="*/ 744120 h 2485372" name="connsiteY73"/>
              <a:gd fmla="*/ 1359194 w 1843319" name="connsiteX74"/>
              <a:gd fmla="*/ 752816 h 2485372" name="connsiteY74"/>
              <a:gd fmla="*/ 1376176 w 1843319" name="connsiteX75"/>
              <a:gd fmla="*/ 761927 h 2485372" name="connsiteY75"/>
              <a:gd fmla="*/ 1392740 w 1843319" name="connsiteX76"/>
              <a:gd fmla="*/ 771865 h 2485372" name="connsiteY76"/>
              <a:gd fmla="*/ 1409306 w 1843319" name="connsiteX77"/>
              <a:gd fmla="*/ 781804 h 2485372" name="connsiteY77"/>
              <a:gd fmla="*/ 1425458 w 1843319" name="connsiteX78"/>
              <a:gd fmla="*/ 792154 h 2485372" name="connsiteY78"/>
              <a:gd fmla="*/ 1441606 w 1843319" name="connsiteX79"/>
              <a:gd fmla="*/ 802508 h 2485372" name="connsiteY79"/>
              <a:gd fmla="*/ 1456930 w 1843319" name="connsiteX80"/>
              <a:gd fmla="*/ 813689 h 2485372" name="connsiteY80"/>
              <a:gd fmla="*/ 1472669 w 1843319" name="connsiteX81"/>
              <a:gd fmla="*/ 824870 h 2485372" name="connsiteY81"/>
              <a:gd fmla="*/ 1487578 w 1843319" name="connsiteX82"/>
              <a:gd fmla="*/ 836875 h 2485372" name="connsiteY82"/>
              <a:gd fmla="*/ 1502487 w 1843319" name="connsiteX83"/>
              <a:gd fmla="*/ 848471 h 2485372" name="connsiteY83"/>
              <a:gd fmla="*/ 1516981 w 1843319" name="connsiteX84"/>
              <a:gd fmla="*/ 860895 h 2485372" name="connsiteY84"/>
              <a:gd fmla="*/ 1531889 w 1843319" name="connsiteX85"/>
              <a:gd fmla="*/ 873316 h 2485372" name="connsiteY85"/>
              <a:gd fmla="*/ 1545971 w 1843319" name="connsiteX86"/>
              <a:gd fmla="*/ 885739 h 2485372" name="connsiteY86"/>
              <a:gd fmla="*/ 1559637 w 1843319" name="connsiteX87"/>
              <a:gd fmla="*/ 898990 h 2485372" name="connsiteY87"/>
              <a:gd fmla="*/ 1573303 w 1843319" name="connsiteX88"/>
              <a:gd fmla="*/ 912242 h 2485372" name="connsiteY88"/>
              <a:gd fmla="*/ 1586969 w 1843319" name="connsiteX89"/>
              <a:gd fmla="*/ 926320 h 2485372" name="connsiteY89"/>
              <a:gd fmla="*/ 1599808 w 1843319" name="connsiteX90"/>
              <a:gd fmla="*/ 939987 h 2485372" name="connsiteY90"/>
              <a:gd fmla="*/ 1612647 w 1843319" name="connsiteX91"/>
              <a:gd fmla="*/ 954065 h 2485372" name="connsiteY91"/>
              <a:gd fmla="*/ 1625485 w 1843319" name="connsiteX92"/>
              <a:gd fmla="*/ 968559 h 2485372" name="connsiteY92"/>
              <a:gd fmla="*/ 1637909 w 1843319" name="connsiteX93"/>
              <a:gd fmla="*/ 983465 h 2485372" name="connsiteY93"/>
              <a:gd fmla="*/ 1649505 w 1843319" name="connsiteX94"/>
              <a:gd fmla="*/ 998374 h 2485372" name="connsiteY94"/>
              <a:gd fmla="*/ 1661101 w 1843319" name="connsiteX95"/>
              <a:gd fmla="*/ 1013695 h 2485372" name="connsiteY95"/>
              <a:gd fmla="*/ 1672282 w 1843319" name="connsiteX96"/>
              <a:gd fmla="*/ 1029016 h 2485372" name="connsiteY96"/>
              <a:gd fmla="*/ 1683050 w 1843319" name="connsiteX97"/>
              <a:gd fmla="*/ 1044753 h 2485372" name="connsiteY97"/>
              <a:gd fmla="*/ 1694231 w 1843319" name="connsiteX98"/>
              <a:gd fmla="*/ 1060486 h 2485372" name="connsiteY98"/>
              <a:gd fmla="*/ 1704585 w 1843319" name="connsiteX99"/>
              <a:gd fmla="*/ 1076635 h 2485372" name="connsiteY99"/>
              <a:gd fmla="*/ 1714523 w 1843319" name="connsiteX100"/>
              <a:gd fmla="*/ 1093199 h 2485372" name="connsiteY100"/>
              <a:gd fmla="*/ 1724049 w 1843319" name="connsiteX101"/>
              <a:gd fmla="*/ 1109763 h 2485372" name="connsiteY101"/>
              <a:gd fmla="*/ 1733160 w 1843319" name="connsiteX102"/>
              <a:gd fmla="*/ 1126742 h 2485372" name="connsiteY102"/>
              <a:gd fmla="*/ 1742270 w 1843319" name="connsiteX103"/>
              <a:gd fmla="*/ 1143718 h 2485372" name="connsiteY103"/>
              <a:gd fmla="*/ 1750969 w 1843319" name="connsiteX104"/>
              <a:gd fmla="*/ 1160697 h 2485372" name="connsiteY104"/>
              <a:gd fmla="*/ 1759249 w 1843319" name="connsiteX105"/>
              <a:gd fmla="*/ 1178503 h 2485372" name="connsiteY105"/>
              <a:gd fmla="*/ 1767117 w 1843319" name="connsiteX106"/>
              <a:gd fmla="*/ 1196307 h 2485372" name="connsiteY106"/>
              <a:gd fmla="*/ 1774573 w 1843319" name="connsiteX107"/>
              <a:gd fmla="*/ 1213701 h 2485372" name="connsiteY107"/>
              <a:gd fmla="*/ 1782029 w 1843319" name="connsiteX108"/>
              <a:gd fmla="*/ 1231920 h 2485372" name="connsiteY108"/>
              <a:gd fmla="*/ 1788654 w 1843319" name="connsiteX109"/>
              <a:gd fmla="*/ 1250139 h 2485372" name="connsiteY109"/>
              <a:gd fmla="*/ 1795280 w 1843319" name="connsiteX110"/>
              <a:gd fmla="*/ 1268773 h 2485372" name="connsiteY110"/>
              <a:gd fmla="*/ 1801078 w 1843319" name="connsiteX111"/>
              <a:gd fmla="*/ 1286995 h 2485372" name="connsiteY111"/>
              <a:gd fmla="*/ 1806876 w 1843319" name="connsiteX112"/>
              <a:gd fmla="*/ 1306044 h 2485372" name="connsiteY112"/>
              <a:gd fmla="*/ 1812259 w 1843319" name="connsiteX113"/>
              <a:gd fmla="*/ 1325090 h 2485372" name="connsiteY113"/>
              <a:gd fmla="*/ 1817229 w 1843319" name="connsiteX114"/>
              <a:gd fmla="*/ 1344139 h 2485372" name="connsiteY114"/>
              <a:gd fmla="*/ 1821370 w 1843319" name="connsiteX115"/>
              <a:gd fmla="*/ 1363188 h 2485372" name="connsiteY115"/>
              <a:gd fmla="*/ 1825513 w 1843319" name="connsiteX116"/>
              <a:gd fmla="*/ 1382650 h 2485372" name="connsiteY116"/>
              <a:gd fmla="*/ 1829241 w 1843319" name="connsiteX117"/>
              <a:gd fmla="*/ 1402112 h 2485372" name="connsiteY117"/>
              <a:gd fmla="*/ 1832553 w 1843319" name="connsiteX118"/>
              <a:gd fmla="*/ 1421988 h 2485372" name="connsiteY118"/>
              <a:gd fmla="*/ 1835451 w 1843319" name="connsiteX119"/>
              <a:gd fmla="*/ 1441865 h 2485372" name="connsiteY119"/>
              <a:gd fmla="*/ 1837936 w 1843319" name="connsiteX120"/>
              <a:gd fmla="*/ 1461741 h 2485372" name="connsiteY120"/>
              <a:gd fmla="*/ 1840006 w 1843319" name="connsiteX121"/>
              <a:gd fmla="*/ 1481618 h 2485372" name="connsiteY121"/>
              <a:gd fmla="*/ 1841249 w 1843319" name="connsiteX122"/>
              <a:gd fmla="*/ 1501907 h 2485372" name="connsiteY122"/>
              <a:gd fmla="*/ 1842492 w 1843319" name="connsiteX123"/>
              <a:gd fmla="*/ 1522196 h 2485372" name="connsiteY123"/>
              <a:gd fmla="*/ 1843319 w 1843319" name="connsiteX124"/>
              <a:gd fmla="*/ 1542488 h 2485372" name="connsiteY124"/>
              <a:gd fmla="*/ 1843319 w 1843319" name="connsiteX125"/>
              <a:gd fmla="*/ 1563607 h 2485372" name="connsiteY125"/>
              <a:gd fmla="*/ 1843319 w 1843319" name="connsiteX126"/>
              <a:gd fmla="*/ 1581102 h 2485372" name="connsiteY126"/>
              <a:gd fmla="*/ 1843319 w 1843319" name="connsiteX127"/>
              <a:gd fmla="*/ 1587209 h 2485372" name="connsiteY127"/>
              <a:gd fmla="*/ 1842077 w 1843319" name="connsiteX128"/>
              <a:gd fmla="*/ 1610814 h 2485372" name="connsiteY128"/>
              <a:gd fmla="*/ 1840837 w 1843319" name="connsiteX129"/>
              <a:gd fmla="*/ 1634415 h 2485372" name="connsiteY129"/>
              <a:gd fmla="*/ 1838351 w 1843319" name="connsiteX130"/>
              <a:gd fmla="*/ 1657605 h 2485372" name="connsiteY130"/>
              <a:gd fmla="*/ 1835866 w 1843319" name="connsiteX131"/>
              <a:gd fmla="*/ 1680794 h 2485372" name="connsiteY131"/>
              <a:gd fmla="*/ 1832553 w 1843319" name="connsiteX132"/>
              <a:gd fmla="*/ 1703984 h 2485372" name="connsiteY132"/>
              <a:gd fmla="*/ 1828825 w 1843319" name="connsiteX133"/>
              <a:gd fmla="*/ 1726758 h 2485372" name="connsiteY133"/>
              <a:gd fmla="*/ 1827334 w 1843319" name="connsiteX134"/>
              <a:gd fmla="*/ 1734806 h 2485372" name="connsiteY134"/>
              <a:gd fmla="*/ 1824595 w 1843319" name="connsiteX135"/>
              <a:gd fmla="*/ 1761152 h 2485372" name="connsiteY135"/>
              <a:gd fmla="*/ 1815294 w 1843319" name="connsiteX136"/>
              <a:gd fmla="*/ 1790198 h 2485372" name="connsiteY136"/>
              <a:gd fmla="*/ 1814329 w 1843319" name="connsiteX137"/>
              <a:gd fmla="*/ 1793841 h 2485372" name="connsiteY137"/>
              <a:gd fmla="*/ 1808531 w 1843319" name="connsiteX138"/>
              <a:gd fmla="*/ 1815788 h 2485372" name="connsiteY138"/>
              <a:gd fmla="*/ 1801906 w 1843319" name="connsiteX139"/>
              <a:gd fmla="*/ 1837319 h 2485372" name="connsiteY139"/>
              <a:gd fmla="*/ 1794865 w 1843319" name="connsiteX140"/>
              <a:gd fmla="*/ 1859269 h 2485372" name="connsiteY140"/>
              <a:gd fmla="*/ 1787412 w 1843319" name="connsiteX141"/>
              <a:gd fmla="*/ 1880385 h 2485372" name="connsiteY141"/>
              <a:gd fmla="*/ 1781958 w 1843319" name="connsiteX142"/>
              <a:gd fmla="*/ 1894297 h 2485372" name="connsiteY142"/>
              <a:gd fmla="*/ 1770893 w 1843319" name="connsiteX143"/>
              <a:gd fmla="*/ 1928848 h 2485372" name="connsiteY143"/>
              <a:gd fmla="*/ 1753901 w 1843319" name="connsiteX144"/>
              <a:gd fmla="*/ 1959191 h 2485372" name="connsiteY144"/>
              <a:gd fmla="*/ 1752211 w 1843319" name="connsiteX145"/>
              <a:gd fmla="*/ 1962790 h 2485372" name="connsiteY145"/>
              <a:gd fmla="*/ 1742270 w 1843319" name="connsiteX146"/>
              <a:gd fmla="*/ 1983081 h 2485372" name="connsiteY146"/>
              <a:gd fmla="*/ 1731917 w 1843319" name="connsiteX147"/>
              <a:gd fmla="*/ 2002543 h 2485372" name="connsiteY147"/>
              <a:gd fmla="*/ 1721151 w 1843319" name="connsiteX148"/>
              <a:gd fmla="*/ 2022005 h 2485372" name="connsiteY148"/>
              <a:gd fmla="*/ 1709555 w 1843319" name="connsiteX149"/>
              <a:gd fmla="*/ 2041469 h 2485372" name="connsiteY149"/>
              <a:gd fmla="*/ 1698371 w 1843319" name="connsiteX150"/>
              <a:gd fmla="*/ 2060515 h 2485372" name="connsiteY150"/>
              <a:gd fmla="*/ 1691606 w 1843319" name="connsiteX151"/>
              <a:gd fmla="*/ 2070440 h 2485372" name="connsiteY151"/>
              <a:gd fmla="*/ 1685916 w 1843319" name="connsiteX152"/>
              <a:gd fmla="*/ 2080603 h 2485372" name="connsiteY152"/>
              <a:gd fmla="*/ 1678471 w 1843319" name="connsiteX153"/>
              <a:gd fmla="*/ 2089347 h 2485372" name="connsiteY153"/>
              <a:gd fmla="*/ 1673109 w 1843319" name="connsiteX154"/>
              <a:gd fmla="*/ 2096956 h 2485372" name="connsiteY154"/>
              <a:gd fmla="*/ 1660686 w 1843319" name="connsiteX155"/>
              <a:gd fmla="*/ 2114762 h 2485372" name="connsiteY155"/>
              <a:gd fmla="*/ 1646607 w 1843319" name="connsiteX156"/>
              <a:gd fmla="*/ 2132153 h 2485372" name="connsiteY156"/>
              <a:gd fmla="*/ 1632938 w 1843319" name="connsiteX157"/>
              <a:gd fmla="*/ 2149960 h 2485372" name="connsiteY157"/>
              <a:gd fmla="*/ 1618445 w 1843319" name="connsiteX158"/>
              <a:gd fmla="*/ 2166524 h 2485372" name="connsiteY158"/>
              <a:gd fmla="*/ 1603536 w 1843319" name="connsiteX159"/>
              <a:gd fmla="*/ 2183085 h 2485372" name="connsiteY159"/>
              <a:gd fmla="*/ 1589039 w 1843319" name="connsiteX160"/>
              <a:gd fmla="*/ 2199649 h 2485372" name="connsiteY160"/>
              <a:gd fmla="*/ 1573303 w 1843319" name="connsiteX161"/>
              <a:gd fmla="*/ 2214973 h 2485372" name="connsiteY161"/>
              <a:gd fmla="*/ 1557982 w 1843319" name="connsiteX162"/>
              <a:gd fmla="*/ 2230706 h 2485372" name="connsiteY162"/>
              <a:gd fmla="*/ 1541415 w 1843319" name="connsiteX163"/>
              <a:gd fmla="*/ 2245615 h 2485372" name="connsiteY163"/>
              <a:gd fmla="*/ 1524849 w 1843319" name="connsiteX164"/>
              <a:gd fmla="*/ 2260521 h 2485372" name="connsiteY164"/>
              <a:gd fmla="*/ 1508282 w 1843319" name="connsiteX165"/>
              <a:gd fmla="*/ 2274600 h 2485372" name="connsiteY165"/>
              <a:gd fmla="*/ 1490476 w 1843319" name="connsiteX166"/>
              <a:gd fmla="*/ 2288266 h 2485372" name="connsiteY166"/>
              <a:gd fmla="*/ 1473082 w 1843319" name="connsiteX167"/>
              <a:gd fmla="*/ 2301932 h 2485372" name="connsiteY167"/>
              <a:gd fmla="*/ 1455275 w 1843319" name="connsiteX168"/>
              <a:gd fmla="*/ 2314768 h 2485372" name="connsiteY168"/>
              <a:gd fmla="*/ 1437054 w 1843319" name="connsiteX169"/>
              <a:gd fmla="*/ 2327604 h 2485372" name="connsiteY169"/>
              <a:gd fmla="*/ 1418832 w 1843319" name="connsiteX170"/>
              <a:gd fmla="*/ 2340028 h 2485372" name="connsiteY170"/>
              <a:gd fmla="*/ 1399780 w 1843319" name="connsiteX171"/>
              <a:gd fmla="*/ 2351621 h 2485372" name="connsiteY171"/>
              <a:gd fmla="*/ 1380316 w 1843319" name="connsiteX172"/>
              <a:gd fmla="*/ 2362802 h 2485372" name="connsiteY172"/>
              <a:gd fmla="*/ 1360852 w 1843319" name="connsiteX173"/>
              <a:gd fmla="*/ 2373568 h 2485372" name="connsiteY173"/>
              <a:gd fmla="*/ 1340973 w 1843319" name="connsiteX174"/>
              <a:gd fmla="*/ 2383921 h 2485372" name="connsiteY174"/>
              <a:gd fmla="*/ 1321096 w 1843319" name="connsiteX175"/>
              <a:gd fmla="*/ 2393860 h 2485372" name="connsiteY175"/>
              <a:gd fmla="*/ 1300802 w 1843319" name="connsiteX176"/>
              <a:gd fmla="*/ 2403383 h 2485372" name="connsiteY176"/>
              <a:gd fmla="*/ 1280510 w 1843319" name="connsiteX177"/>
              <a:gd fmla="*/ 2412494 h 2485372" name="connsiteY177"/>
              <a:gd fmla="*/ 1259803 w 1843319" name="connsiteX178"/>
              <a:gd fmla="*/ 2420774 h 2485372" name="connsiteY178"/>
              <a:gd fmla="*/ 1238269 w 1843319" name="connsiteX179"/>
              <a:gd fmla="*/ 2429058 h 2485372" name="connsiteY179"/>
              <a:gd fmla="*/ 1217147 w 1843319" name="connsiteX180"/>
              <a:gd fmla="*/ 2436511 h 2485372" name="connsiteY180"/>
              <a:gd fmla="*/ 1196025 w 1843319" name="connsiteX181"/>
              <a:gd fmla="*/ 2443549 h 2485372" name="connsiteY181"/>
              <a:gd fmla="*/ 1174076 w 1843319" name="connsiteX182"/>
              <a:gd fmla="*/ 2450174 h 2485372" name="connsiteY182"/>
              <a:gd fmla="*/ 1152129 w 1843319" name="connsiteX183"/>
              <a:gd fmla="*/ 2455972 h 2485372" name="connsiteY183"/>
              <a:gd fmla="*/ 1130177 w 1843319" name="connsiteX184"/>
              <a:gd fmla="*/ 2461770 h 2485372" name="connsiteY184"/>
              <a:gd fmla="*/ 1107400 w 1843319" name="connsiteX185"/>
              <a:gd fmla="*/ 2466326 h 2485372" name="connsiteY185"/>
              <a:gd fmla="*/ 1085038 w 1843319" name="connsiteX186"/>
              <a:gd fmla="*/ 2470466 h 2485372" name="connsiteY186"/>
              <a:gd fmla="*/ 1061846 w 1843319" name="connsiteX187"/>
              <a:gd fmla="*/ 2474194 h 2485372" name="connsiteY187"/>
              <a:gd fmla="*/ 1039066 w 1843319" name="connsiteX188"/>
              <a:gd fmla="*/ 2477507 h 2485372" name="connsiteY188"/>
              <a:gd fmla="*/ 1015877 w 1843319" name="connsiteX189"/>
              <a:gd fmla="*/ 2479989 h 2485372" name="connsiteY189"/>
              <a:gd fmla="*/ 992685 w 1843319" name="connsiteX190"/>
              <a:gd fmla="*/ 2482474 h 2485372" name="connsiteY190"/>
              <a:gd fmla="*/ 969078 w 1843319" name="connsiteX191"/>
              <a:gd fmla="*/ 2483717 h 2485372" name="connsiteY191"/>
              <a:gd fmla="*/ 945473 w 1843319" name="connsiteX192"/>
              <a:gd fmla="*/ 2484960 h 2485372" name="connsiteY192"/>
              <a:gd fmla="*/ 921866 w 1843319" name="connsiteX193"/>
              <a:gd fmla="*/ 2485372 h 2485372" name="connsiteY193"/>
              <a:gd fmla="*/ 921690 w 1843319" name="connsiteX194"/>
              <a:gd fmla="*/ 2485369 h 2485372" name="connsiteY194"/>
              <a:gd fmla="*/ 921659 w 1843319" name="connsiteX195"/>
              <a:gd fmla="*/ 2485372 h 2485372" name="connsiteY195"/>
              <a:gd fmla="*/ 921616 w 1843319" name="connsiteX196"/>
              <a:gd fmla="*/ 2485368 h 2485372" name="connsiteY196"/>
              <a:gd fmla="*/ 898261 w 1843319" name="connsiteX197"/>
              <a:gd fmla="*/ 2484960 h 2485372" name="connsiteY197"/>
              <a:gd fmla="*/ 874654 w 1843319" name="connsiteX198"/>
              <a:gd fmla="*/ 2483717 h 2485372" name="connsiteY198"/>
              <a:gd fmla="*/ 851050 w 1843319" name="connsiteX199"/>
              <a:gd fmla="*/ 2482474 h 2485372" name="connsiteY199"/>
              <a:gd fmla="*/ 827858 w 1843319" name="connsiteX200"/>
              <a:gd fmla="*/ 2479989 h 2485372" name="connsiteY200"/>
              <a:gd fmla="*/ 804668 w 1843319" name="connsiteX201"/>
              <a:gd fmla="*/ 2477507 h 2485372" name="connsiteY201"/>
              <a:gd fmla="*/ 781476 w 1843319" name="connsiteX202"/>
              <a:gd fmla="*/ 2474194 h 2485372" name="connsiteY202"/>
              <a:gd fmla="*/ 758697 w 1843319" name="connsiteX203"/>
              <a:gd fmla="*/ 2470466 h 2485372" name="connsiteY203"/>
              <a:gd fmla="*/ 735920 w 1843319" name="connsiteX204"/>
              <a:gd fmla="*/ 2466326 h 2485372" name="connsiteY204"/>
              <a:gd fmla="*/ 713555 w 1843319" name="connsiteX205"/>
              <a:gd fmla="*/ 2461770 h 2485372" name="connsiteY205"/>
              <a:gd fmla="*/ 691608 w 1843319" name="connsiteX206"/>
              <a:gd fmla="*/ 2455972 h 2485372" name="connsiteY206"/>
              <a:gd fmla="*/ 669659 w 1843319" name="connsiteX207"/>
              <a:gd fmla="*/ 2450174 h 2485372" name="connsiteY207"/>
              <a:gd fmla="*/ 648125 w 1843319" name="connsiteX208"/>
              <a:gd fmla="*/ 2443549 h 2485372" name="connsiteY208"/>
              <a:gd fmla="*/ 626175 w 1843319" name="connsiteX209"/>
              <a:gd fmla="*/ 2436511 h 2485372" name="connsiteY209"/>
              <a:gd fmla="*/ 605053 w 1843319" name="connsiteX210"/>
              <a:gd fmla="*/ 2429058 h 2485372" name="connsiteY210"/>
              <a:gd fmla="*/ 583931 w 1843319" name="connsiteX211"/>
              <a:gd fmla="*/ 2420774 h 2485372" name="connsiteY211"/>
              <a:gd fmla="*/ 563224 w 1843319" name="connsiteX212"/>
              <a:gd fmla="*/ 2412494 h 2485372" name="connsiteY212"/>
              <a:gd fmla="*/ 542518 w 1843319" name="connsiteX213"/>
              <a:gd fmla="*/ 2403383 h 2485372" name="connsiteY213"/>
              <a:gd fmla="*/ 522226 w 1843319" name="connsiteX214"/>
              <a:gd fmla="*/ 2393860 h 2485372" name="connsiteY214"/>
              <a:gd fmla="*/ 502347 w 1843319" name="connsiteX215"/>
              <a:gd fmla="*/ 2383921 h 2485372" name="connsiteY215"/>
              <a:gd fmla="*/ 482467 w 1843319" name="connsiteX216"/>
              <a:gd fmla="*/ 2373568 h 2485372" name="connsiteY216"/>
              <a:gd fmla="*/ 463003 w 1843319" name="connsiteX217"/>
              <a:gd fmla="*/ 2362802 h 2485372" name="connsiteY217"/>
              <a:gd fmla="*/ 443954 w 1843319" name="connsiteX218"/>
              <a:gd fmla="*/ 2351621 h 2485372" name="connsiteY218"/>
              <a:gd fmla="*/ 424905 w 1843319" name="connsiteX219"/>
              <a:gd fmla="*/ 2340028 h 2485372" name="connsiteY219"/>
              <a:gd fmla="*/ 406683 w 1843319" name="connsiteX220"/>
              <a:gd fmla="*/ 2327604 h 2485372" name="connsiteY220"/>
              <a:gd fmla="*/ 388044 w 1843319" name="connsiteX221"/>
              <a:gd fmla="*/ 2314768 h 2485372" name="connsiteY221"/>
              <a:gd fmla="*/ 370238 w 1843319" name="connsiteX222"/>
              <a:gd fmla="*/ 2301932 h 2485372" name="connsiteY222"/>
              <a:gd fmla="*/ 352843 w 1843319" name="connsiteX223"/>
              <a:gd fmla="*/ 2288266 h 2485372" name="connsiteY223"/>
              <a:gd fmla="*/ 335449 w 1843319" name="connsiteX224"/>
              <a:gd fmla="*/ 2274600 h 2485372" name="connsiteY224"/>
              <a:gd fmla="*/ 318470 w 1843319" name="connsiteX225"/>
              <a:gd fmla="*/ 2260521 h 2485372" name="connsiteY225"/>
              <a:gd fmla="*/ 301904 w 1843319" name="connsiteX226"/>
              <a:gd fmla="*/ 2245615 h 2485372" name="connsiteY226"/>
              <a:gd fmla="*/ 285755 w 1843319" name="connsiteX227"/>
              <a:gd fmla="*/ 2230706 h 2485372" name="connsiteY227"/>
              <a:gd fmla="*/ 270431 w 1843319" name="connsiteX228"/>
              <a:gd fmla="*/ 2214973 h 2485372" name="connsiteY228"/>
              <a:gd fmla="*/ 254692 w 1843319" name="connsiteX229"/>
              <a:gd fmla="*/ 2199649 h 2485372" name="connsiteY229"/>
              <a:gd fmla="*/ 239371 w 1843319" name="connsiteX230"/>
              <a:gd fmla="*/ 2183085 h 2485372" name="connsiteY230"/>
              <a:gd fmla="*/ 224877 w 1843319" name="connsiteX231"/>
              <a:gd fmla="*/ 2166524 h 2485372" name="connsiteY231"/>
              <a:gd fmla="*/ 210796 w 1843319" name="connsiteX232"/>
              <a:gd fmla="*/ 2149960 h 2485372" name="connsiteY232"/>
              <a:gd fmla="*/ 196715 w 1843319" name="connsiteX233"/>
              <a:gd fmla="*/ 2132153 h 2485372" name="connsiteY233"/>
              <a:gd fmla="*/ 183464 w 1843319" name="connsiteX234"/>
              <a:gd fmla="*/ 2114762 h 2485372" name="connsiteY234"/>
              <a:gd fmla="*/ 170210 w 1843319" name="connsiteX235"/>
              <a:gd fmla="*/ 2096956 h 2485372" name="connsiteY235"/>
              <a:gd fmla="*/ 165713 w 1843319" name="connsiteX236"/>
              <a:gd fmla="*/ 2090359 h 2485372" name="connsiteY236"/>
              <a:gd fmla="*/ 157408 w 1843319" name="connsiteX237"/>
              <a:gd fmla="*/ 2080603 h 2485372" name="connsiteY237"/>
              <a:gd fmla="*/ 149823 w 1843319" name="connsiteX238"/>
              <a:gd fmla="*/ 2067059 h 2485372" name="connsiteY238"/>
              <a:gd fmla="*/ 145363 w 1843319" name="connsiteX239"/>
              <a:gd fmla="*/ 2060515 h 2485372" name="connsiteY239"/>
              <a:gd fmla="*/ 133767 w 1843319" name="connsiteX240"/>
              <a:gd fmla="*/ 2041469 h 2485372" name="connsiteY240"/>
              <a:gd fmla="*/ 122171 w 1843319" name="connsiteX241"/>
              <a:gd fmla="*/ 2022005 h 2485372" name="connsiteY241"/>
              <a:gd fmla="*/ 111402 w 1843319" name="connsiteX242"/>
              <a:gd fmla="*/ 2002543 h 2485372" name="connsiteY242"/>
              <a:gd fmla="*/ 101049 w 1843319" name="connsiteX243"/>
              <a:gd fmla="*/ 1983081 h 2485372" name="connsiteY243"/>
              <a:gd fmla="*/ 91110 w 1843319" name="connsiteX244"/>
              <a:gd fmla="*/ 1962790 h 2485372" name="connsiteY244"/>
              <a:gd fmla="*/ 89413 w 1843319" name="connsiteX245"/>
              <a:gd fmla="*/ 1959178 h 2485372" name="connsiteY245"/>
              <a:gd fmla="*/ 72431 w 1843319" name="connsiteX246"/>
              <a:gd fmla="*/ 1928848 h 2485372" name="connsiteY246"/>
              <a:gd fmla="*/ 61372 w 1843319" name="connsiteX247"/>
              <a:gd fmla="*/ 1894313 h 2485372" name="connsiteY247"/>
              <a:gd fmla="*/ 55910 w 1843319" name="connsiteX248"/>
              <a:gd fmla="*/ 1880385 h 2485372" name="connsiteY248"/>
              <a:gd fmla="*/ 48454 w 1843319" name="connsiteX249"/>
              <a:gd fmla="*/ 1859269 h 2485372" name="connsiteY249"/>
              <a:gd fmla="*/ 41829 w 1843319" name="connsiteX250"/>
              <a:gd fmla="*/ 1837319 h 2485372" name="connsiteY250"/>
              <a:gd fmla="*/ 35200 w 1843319" name="connsiteX251"/>
              <a:gd fmla="*/ 1815788 h 2485372" name="connsiteY251"/>
              <a:gd fmla="*/ 28990 w 1843319" name="connsiteX252"/>
              <a:gd fmla="*/ 1793841 h 2485372" name="connsiteY252"/>
              <a:gd fmla="*/ 28496 w 1843319" name="connsiteX253"/>
              <a:gd fmla="*/ 1791649 h 2485372" name="connsiteY253"/>
              <a:gd fmla="*/ 18726 w 1843319" name="connsiteX254"/>
              <a:gd fmla="*/ 1761152 h 2485372" name="connsiteY254"/>
              <a:gd fmla="*/ 15834 w 1843319" name="connsiteX255"/>
              <a:gd fmla="*/ 1733325 h 2485372" name="connsiteY255"/>
              <a:gd fmla="*/ 14496 w 1843319" name="connsiteX256"/>
              <a:gd fmla="*/ 1726758 h 2485372" name="connsiteY256"/>
              <a:gd fmla="*/ 10768 w 1843319" name="connsiteX257"/>
              <a:gd fmla="*/ 1703984 h 2485372" name="connsiteY257"/>
              <a:gd fmla="*/ 7868 w 1843319" name="connsiteX258"/>
              <a:gd fmla="*/ 1680794 h 2485372" name="connsiteY258"/>
              <a:gd fmla="*/ 4970 w 1843319" name="connsiteX259"/>
              <a:gd fmla="*/ 1657605 h 2485372" name="connsiteY259"/>
              <a:gd fmla="*/ 2900 w 1843319" name="connsiteX260"/>
              <a:gd fmla="*/ 1634415 h 2485372" name="connsiteY260"/>
              <a:gd fmla="*/ 1655 w 1843319" name="connsiteX261"/>
              <a:gd fmla="*/ 1610814 h 2485372" name="connsiteY261"/>
              <a:gd fmla="*/ 928 w 1843319" name="connsiteX262"/>
              <a:gd fmla="*/ 1589996 h 2485372" name="connsiteY262"/>
              <a:gd fmla="*/ 3 w 1843319" name="connsiteX263"/>
              <a:gd fmla="*/ 1581102 h 2485372" name="connsiteY263"/>
              <a:gd fmla="*/ 460 w 1843319" name="connsiteX264"/>
              <a:gd fmla="*/ 1576697 h 2485372" name="connsiteY264"/>
              <a:gd fmla="*/ 0 w 1843319" name="connsiteX265"/>
              <a:gd fmla="*/ 1563607 h 2485372" name="connsiteY265"/>
              <a:gd fmla="*/ 830 w 1843319" name="connsiteX266"/>
              <a:gd fmla="*/ 1543315 h 2485372" name="connsiteY266"/>
              <a:gd fmla="*/ 1243 w 1843319" name="connsiteX267"/>
              <a:gd fmla="*/ 1522611 h 2485372" name="connsiteY267"/>
              <a:gd fmla="*/ 2070 w 1843319" name="connsiteX268"/>
              <a:gd fmla="*/ 1502322 h 2485372" name="connsiteY268"/>
              <a:gd fmla="*/ 3313 w 1843319" name="connsiteX269"/>
              <a:gd fmla="*/ 1482446 h 2485372" name="connsiteY269"/>
              <a:gd fmla="*/ 5798 w 1843319" name="connsiteX270"/>
              <a:gd fmla="*/ 1462154 h 2485372" name="connsiteY270"/>
              <a:gd fmla="*/ 8283 w 1843319" name="connsiteX271"/>
              <a:gd fmla="*/ 1442692 h 2485372" name="connsiteY271"/>
              <a:gd fmla="*/ 11181 w 1843319" name="connsiteX272"/>
              <a:gd fmla="*/ 1422816 h 2485372" name="connsiteY272"/>
              <a:gd fmla="*/ 14081 w 1843319" name="connsiteX273"/>
              <a:gd fmla="*/ 1403769 h 2485372" name="connsiteY273"/>
              <a:gd fmla="*/ 17809 w 1843319" name="connsiteX274"/>
              <a:gd fmla="*/ 1383893 h 2485372" name="connsiteY274"/>
              <a:gd fmla="*/ 21949 w 1843319" name="connsiteX275"/>
              <a:gd fmla="*/ 1364844 h 2485372" name="connsiteY275"/>
              <a:gd fmla="*/ 26092 w 1843319" name="connsiteX276"/>
              <a:gd fmla="*/ 1345382 h 2485372" name="connsiteY276"/>
              <a:gd fmla="*/ 31060 w 1843319" name="connsiteX277"/>
              <a:gd fmla="*/ 1326333 h 2485372" name="connsiteY277"/>
              <a:gd fmla="*/ 36031 w 1843319" name="connsiteX278"/>
              <a:gd fmla="*/ 1307699 h 2485372" name="connsiteY278"/>
              <a:gd fmla="*/ 41829 w 1843319" name="connsiteX279"/>
              <a:gd fmla="*/ 1289065 h 2485372" name="connsiteY279"/>
              <a:gd fmla="*/ 48039 w 1843319" name="connsiteX280"/>
              <a:gd fmla="*/ 1270431 h 2485372" name="connsiteY280"/>
              <a:gd fmla="*/ 54252 w 1843319" name="connsiteX281"/>
              <a:gd fmla="*/ 1252209 h 2485372" name="connsiteY281"/>
              <a:gd fmla="*/ 60878 w 1843319" name="connsiteX282"/>
              <a:gd fmla="*/ 1233990 h 2485372" name="connsiteY282"/>
              <a:gd fmla="*/ 67918 w 1843319" name="connsiteX283"/>
              <a:gd fmla="*/ 1216184 h 2485372" name="connsiteY283"/>
              <a:gd fmla="*/ 75374 w 1843319" name="connsiteX284"/>
              <a:gd fmla="*/ 1198380 h 2485372" name="connsiteY284"/>
              <a:gd fmla="*/ 83242 w 1843319" name="connsiteX285"/>
              <a:gd fmla="*/ 1180574 h 2485372" name="connsiteY285"/>
              <a:gd fmla="*/ 91523 w 1843319" name="connsiteX286"/>
              <a:gd fmla="*/ 1163595 h 2485372" name="connsiteY286"/>
              <a:gd fmla="*/ 99806 w 1843319" name="connsiteX287"/>
              <a:gd fmla="*/ 1146203 h 2485372" name="connsiteY287"/>
              <a:gd fmla="*/ 108917 w 1843319" name="connsiteX288"/>
              <a:gd fmla="*/ 1129227 h 2485372" name="connsiteY288"/>
              <a:gd fmla="*/ 118030 w 1843319" name="connsiteX289"/>
              <a:gd fmla="*/ 1112660 h 2485372" name="connsiteY289"/>
              <a:gd fmla="*/ 127554 w 1843319" name="connsiteX290"/>
              <a:gd fmla="*/ 1096099 h 2485372" name="connsiteY290"/>
              <a:gd fmla="*/ 137495 w 1843319" name="connsiteX291"/>
              <a:gd fmla="*/ 1079948 h 2485372" name="connsiteY291"/>
              <a:gd fmla="*/ 147848 w 1843319" name="connsiteX292"/>
              <a:gd fmla="*/ 1063799 h 2485372" name="connsiteY292"/>
              <a:gd fmla="*/ 158202 w 1843319" name="connsiteX293"/>
              <a:gd fmla="*/ 1047650 h 2485372" name="connsiteY293"/>
              <a:gd fmla="*/ 168967 w 1843319" name="connsiteX294"/>
              <a:gd fmla="*/ 1032329 h 2485372" name="connsiteY294"/>
              <a:gd fmla="*/ 180563 w 1843319" name="connsiteX295"/>
              <a:gd fmla="*/ 1016593 h 2485372" name="connsiteY295"/>
              <a:gd fmla="*/ 191744 w 1843319" name="connsiteX296"/>
              <a:gd fmla="*/ 1001271 h 2485372" name="connsiteY296"/>
              <a:gd fmla="*/ 203755 w 1843319" name="connsiteX297"/>
              <a:gd fmla="*/ 986778 h 2485372" name="connsiteY297"/>
              <a:gd fmla="*/ 215351 w 1843319" name="connsiteX298"/>
              <a:gd fmla="*/ 971872 h 2485372" name="connsiteY298"/>
              <a:gd fmla="*/ 227775 w 1843319" name="connsiteX299"/>
              <a:gd fmla="*/ 957378 h 2485372" name="connsiteY299"/>
              <a:gd fmla="*/ 240614 w 1843319" name="connsiteX300"/>
              <a:gd fmla="*/ 943712 h 2485372" name="connsiteY300"/>
              <a:gd fmla="*/ 253452 w 1843319" name="connsiteX301"/>
              <a:gd fmla="*/ 929633 h 2485372" name="connsiteY301"/>
              <a:gd fmla="*/ 266703 w 1843319" name="connsiteX302"/>
              <a:gd fmla="*/ 915555 h 2485372" name="connsiteY302"/>
              <a:gd fmla="*/ 280370 w 1843319" name="connsiteX303"/>
              <a:gd fmla="*/ 902303 h 2485372" name="connsiteY303"/>
              <a:gd fmla="*/ 294036 w 1843319" name="connsiteX304"/>
              <a:gd fmla="*/ 889880 h 2485372" name="connsiteY304"/>
              <a:gd fmla="*/ 308117 w 1843319" name="connsiteX305"/>
              <a:gd fmla="*/ 877044 h 2485372" name="connsiteY305"/>
              <a:gd fmla="*/ 322198 w 1843319" name="connsiteX306"/>
              <a:gd fmla="*/ 864208 h 2485372" name="connsiteY306"/>
              <a:gd fmla="*/ 337107 w 1843319" name="connsiteX307"/>
              <a:gd fmla="*/ 851784 h 2485372" name="connsiteY307"/>
              <a:gd fmla="*/ 351603 w 1843319" name="connsiteX308"/>
              <a:gd fmla="*/ 840191 h 2485372" name="connsiteY308"/>
              <a:gd fmla="*/ 366925 w 1843319" name="connsiteX309"/>
              <a:gd fmla="*/ 828595 h 2485372" name="connsiteY309"/>
              <a:gd fmla="*/ 381834 w 1843319" name="connsiteX310"/>
              <a:gd fmla="*/ 817414 h 2485372" name="connsiteY310"/>
              <a:gd fmla="*/ 397570 w 1843319" name="connsiteX311"/>
              <a:gd fmla="*/ 806233 h 2485372" name="connsiteY311"/>
              <a:gd fmla="*/ 413309 w 1843319" name="connsiteX312"/>
              <a:gd fmla="*/ 795467 h 2485372" name="connsiteY312"/>
              <a:gd fmla="*/ 429460 w 1843319" name="connsiteX313"/>
              <a:gd fmla="*/ 785116 h 2485372" name="connsiteY313"/>
              <a:gd fmla="*/ 445197 w 1843319" name="connsiteX314"/>
              <a:gd fmla="*/ 775178 h 2485372" name="connsiteY314"/>
              <a:gd fmla="*/ 461763 w 1843319" name="connsiteX315"/>
              <a:gd fmla="*/ 765240 h 2485372" name="connsiteY315"/>
              <a:gd fmla="*/ 478327 w 1843319" name="connsiteX316"/>
              <a:gd fmla="*/ 756129 h 2485372" name="connsiteY316"/>
              <a:gd fmla="*/ 495721 w 1843319" name="connsiteX317"/>
              <a:gd fmla="*/ 747433 h 2485372" name="connsiteY317"/>
              <a:gd fmla="*/ 512700 w 1843319" name="connsiteX318"/>
              <a:gd fmla="*/ 738325 h 2485372" name="connsiteY318"/>
              <a:gd fmla="*/ 530094 w 1843319" name="connsiteX319"/>
              <a:gd fmla="*/ 730042 h 2485372" name="connsiteY319"/>
              <a:gd fmla="*/ 547073 w 1843319" name="connsiteX320"/>
              <a:gd fmla="*/ 722174 h 2485372" name="connsiteY320"/>
              <a:gd fmla="*/ 565297 w 1843319" name="connsiteX321"/>
              <a:gd fmla="*/ 714306 h 2485372" name="connsiteY321"/>
              <a:gd fmla="*/ 583104 w 1843319" name="connsiteX322"/>
              <a:gd fmla="*/ 707267 h 2485372" name="connsiteY322"/>
              <a:gd fmla="*/ 600913 w 1843319" name="connsiteX323"/>
              <a:gd fmla="*/ 699812 h 2485372" name="connsiteY323"/>
              <a:gd fmla="*/ 619134 w 1843319" name="connsiteX324"/>
              <a:gd fmla="*/ 694016 h 2485372" name="connsiteY324"/>
              <a:gd fmla="*/ 637356 w 1843319" name="connsiteX325"/>
              <a:gd fmla="*/ 687806 h 2485372" name="connsiteY325"/>
              <a:gd fmla="*/ 655993 w 1843319" name="connsiteX326"/>
              <a:gd fmla="*/ 681593 h 2485372" name="connsiteY326"/>
              <a:gd fmla="*/ 675042 w 1843319" name="connsiteX327"/>
              <a:gd fmla="*/ 676210 h 2485372" name="connsiteY327"/>
              <a:gd fmla="*/ 693678 w 1843319" name="connsiteX328"/>
              <a:gd fmla="*/ 671242 h 2485372" name="connsiteY328"/>
              <a:gd fmla="*/ 712730 w 1843319" name="connsiteX329"/>
              <a:gd fmla="*/ 666272 h 2485372" name="connsiteY329"/>
              <a:gd fmla="*/ 712730 w 1843319" name="connsiteX330"/>
              <a:gd fmla="*/ 444734 h 2485372" name="connsiteY330"/>
              <a:gd fmla="*/ 879625 w 1843319" name="connsiteX331"/>
              <a:gd fmla="*/ 444734 h 2485372" name="connsiteY331"/>
              <a:gd fmla="*/ 879625 w 1843319" name="connsiteX332"/>
              <a:gd fmla="*/ 335827 h 2485372" name="connsiteY332"/>
              <a:gd fmla="*/ 892463 w 1843319" name="connsiteX333"/>
              <a:gd fmla="*/ 290691 h 2485372" name="connsiteY333"/>
              <a:gd fmla="*/ 897434 w 1843319" name="connsiteX334"/>
              <a:gd fmla="*/ 284893 h 2485372" name="connsiteY334"/>
              <a:gd fmla="*/ 902817 w 1843319" name="connsiteX335"/>
              <a:gd fmla="*/ 279510 h 2485372" name="connsiteY335"/>
              <a:gd fmla="*/ 909442 w 1843319" name="connsiteX336"/>
              <a:gd fmla="*/ 274542 h 2485372" name="connsiteY336"/>
              <a:gd fmla="*/ 916483 w 1843319" name="connsiteX337"/>
              <a:gd fmla="*/ 270815 h 2485372" name="connsiteY337"/>
              <a:gd fmla="*/ 924351 w 1843319" name="connsiteX338"/>
              <a:gd fmla="*/ 267089 h 2485372" name="connsiteY338"/>
              <a:gd fmla="*/ 932222 w 1843319" name="connsiteX339"/>
              <a:gd fmla="*/ 264189 h 2485372" name="connsiteY339"/>
              <a:gd fmla="*/ 941330 w 1843319" name="connsiteX340"/>
              <a:gd fmla="*/ 261706 h 2485372" name="connsiteY340"/>
              <a:gd fmla="*/ 950856 w 1843319" name="connsiteX341"/>
              <a:gd fmla="*/ 260049 h 2485372" name="connsiteY341"/>
              <a:gd fmla="*/ 957897 w 1843319" name="connsiteX342"/>
              <a:gd fmla="*/ 258394 h 2485372" name="connsiteY342"/>
              <a:gd fmla="*/ 964522 w 1843319" name="connsiteX343"/>
              <a:gd fmla="*/ 256736 h 2485372" name="connsiteY343"/>
              <a:gd fmla="*/ 971563 w 1843319" name="connsiteX344"/>
              <a:gd fmla="*/ 253838 h 2485372" name="connsiteY344"/>
              <a:gd fmla="*/ 979018 w 1843319" name="connsiteX345"/>
              <a:gd fmla="*/ 250525 h 2485372" name="connsiteY345"/>
              <a:gd fmla="*/ 986056 w 1843319" name="connsiteX346"/>
              <a:gd fmla="*/ 246382 h 2485372" name="connsiteY346"/>
              <a:gd fmla="*/ 993512 w 1843319" name="connsiteX347"/>
              <a:gd fmla="*/ 241415 h 2485372" name="connsiteY347"/>
              <a:gd fmla="*/ 1000138 w 1843319" name="connsiteX348"/>
              <a:gd fmla="*/ 236447 h 2485372" name="connsiteY348"/>
              <a:gd fmla="*/ 1006766 w 1843319" name="connsiteX349"/>
              <a:gd fmla="*/ 230234 h 2485372" name="connsiteY349"/>
              <a:gd fmla="*/ 1012564 w 1843319" name="connsiteX350"/>
              <a:gd fmla="*/ 223608 h 2485372" name="connsiteY350"/>
              <a:gd fmla="*/ 1018362 w 1843319" name="connsiteX351"/>
              <a:gd fmla="*/ 216983 h 2485372" name="connsiteY351"/>
              <a:gd fmla="*/ 1023745 w 1843319" name="connsiteX352"/>
              <a:gd fmla="*/ 209117 h 2485372" name="connsiteY352"/>
              <a:gd fmla="*/ 1027885 w 1843319" name="connsiteX353"/>
              <a:gd fmla="*/ 201246 h 2485372" name="connsiteY353"/>
              <a:gd fmla="*/ 1031613 w 1843319" name="connsiteX354"/>
              <a:gd fmla="*/ 192553 h 2485372" name="connsiteY354"/>
              <a:gd fmla="*/ 1034513 w 1843319" name="connsiteX355"/>
              <a:gd fmla="*/ 184270 h 2485372" name="connsiteY355"/>
              <a:gd fmla="*/ 1036584 w 1843319" name="connsiteX356"/>
              <a:gd fmla="*/ 175162 h 2485372" name="connsiteY356"/>
              <a:gd fmla="*/ 1037411 w 1843319" name="connsiteX357"/>
              <a:gd fmla="*/ 165636 h 2485372" name="connsiteY357"/>
              <a:gd fmla="*/ 1037411 w 1843319" name="connsiteX358"/>
              <a:gd fmla="*/ 154870 h 2485372" name="connsiteY358"/>
              <a:gd fmla="*/ 1035753 w 1843319" name="connsiteX359"/>
              <a:gd fmla="*/ 144517 h 2485372" name="connsiteY359"/>
              <a:gd fmla="*/ 1034098 w 1843319" name="connsiteX360"/>
              <a:gd fmla="*/ 134578 h 2485372" name="connsiteY360"/>
              <a:gd fmla="*/ 1030786 w 1843319" name="connsiteX361"/>
              <a:gd fmla="*/ 125055 h 2485372" name="connsiteY361"/>
              <a:gd fmla="*/ 1027058 w 1843319" name="connsiteX362"/>
              <a:gd fmla="*/ 115944 h 2485372" name="connsiteY362"/>
              <a:gd fmla="*/ 1022087 w 1843319" name="connsiteX363"/>
              <a:gd fmla="*/ 107664 h 2485372" name="connsiteY363"/>
              <a:gd fmla="*/ 1016704 w 1843319" name="connsiteX364"/>
              <a:gd fmla="*/ 99796 h 2485372" name="connsiteY364"/>
              <a:gd fmla="*/ 1010079 w 1843319" name="connsiteX365"/>
              <a:gd fmla="*/ 92755 h 2485372" name="connsiteY365"/>
              <a:gd fmla="*/ 1005523 w 1843319" name="connsiteX366"/>
              <a:gd fmla="*/ 89445 h 2485372" name="connsiteY366"/>
              <a:gd fmla="*/ 1001380 w 1843319" name="connsiteX367"/>
              <a:gd fmla="*/ 85717 h 2485372" name="connsiteY367"/>
              <a:gd fmla="*/ 996825 w 1843319" name="connsiteX368"/>
              <a:gd fmla="*/ 82819 h 2485372" name="connsiteY368"/>
              <a:gd fmla="*/ 991854 w 1843319" name="connsiteX369"/>
              <a:gd fmla="*/ 79919 h 2485372" name="connsiteY369"/>
              <a:gd fmla="*/ 986887 w 1843319" name="connsiteX370"/>
              <a:gd fmla="*/ 77434 h 2485372" name="connsiteY370"/>
              <a:gd fmla="*/ 981504 w 1843319" name="connsiteX371"/>
              <a:gd fmla="*/ 74951 h 2485372" name="connsiteY371"/>
              <a:gd fmla="*/ 975706 w 1843319" name="connsiteX372"/>
              <a:gd fmla="*/ 72878 h 2485372" name="connsiteY372"/>
              <a:gd fmla="*/ 970320 w 1843319" name="connsiteX373"/>
              <a:gd fmla="*/ 71223 h 2485372" name="connsiteY373"/>
              <a:gd fmla="*/ 964110 w 1843319" name="connsiteX374"/>
              <a:gd fmla="*/ 69568 h 2485372" name="connsiteY374"/>
              <a:gd fmla="*/ 957897 w 1843319" name="connsiteX375"/>
              <a:gd fmla="*/ 68738 h 2485372" name="connsiteY375"/>
              <a:gd fmla="*/ 951271 w 1843319" name="connsiteX376"/>
              <a:gd fmla="*/ 67911 h 2485372" name="connsiteY376"/>
              <a:gd fmla="*/ 944645 w 1843319" name="connsiteX377"/>
              <a:gd fmla="*/ 66668 h 2485372" name="connsiteY377"/>
              <a:gd fmla="*/ 937605 w 1843319" name="connsiteX378"/>
              <a:gd fmla="*/ 66255 h 2485372" name="connsiteY378"/>
              <a:gd fmla="*/ 930564 w 1843319" name="connsiteX379"/>
              <a:gd fmla="*/ 66255 h 2485372" name="connsiteY379"/>
              <a:gd fmla="*/ 915655 w 1843319" name="connsiteX380"/>
              <a:gd fmla="*/ 67495 h 2485372" name="connsiteY380"/>
              <a:gd fmla="*/ 901574 w 1843319" name="connsiteX381"/>
              <a:gd fmla="*/ 68738 h 2485372" name="connsiteY381"/>
              <a:gd fmla="*/ 888736 w 1843319" name="connsiteX382"/>
              <a:gd fmla="*/ 71223 h 2485372" name="connsiteY382"/>
              <a:gd fmla="*/ 877555 w 1843319" name="connsiteX383"/>
              <a:gd fmla="*/ 74121 h 2485372" name="connsiteY383"/>
              <a:gd fmla="*/ 867616 w 1843319" name="connsiteX384"/>
              <a:gd fmla="*/ 77849 h 2485372" name="connsiteY384"/>
              <a:gd fmla="*/ 858503 w 1843319" name="connsiteX385"/>
              <a:gd fmla="*/ 81989 h 2485372" name="connsiteY385"/>
              <a:gd fmla="*/ 850635 w 1843319" name="connsiteX386"/>
              <a:gd fmla="*/ 86545 h 2485372" name="connsiteY386"/>
              <a:gd fmla="*/ 844009 w 1843319" name="connsiteX387"/>
              <a:gd fmla="*/ 91927 h 2485372" name="connsiteY387"/>
              <a:gd fmla="*/ 837799 w 1843319" name="connsiteX388"/>
              <a:gd fmla="*/ 97725 h 2485372" name="connsiteY388"/>
              <a:gd fmla="*/ 832828 w 1843319" name="connsiteX389"/>
              <a:gd fmla="*/ 103936 h 2485372" name="connsiteY389"/>
              <a:gd fmla="*/ 828688 w 1843319" name="connsiteX390"/>
              <a:gd fmla="*/ 110561 h 2485372" name="connsiteY390"/>
              <a:gd fmla="*/ 825372 w 1843319" name="connsiteX391"/>
              <a:gd fmla="*/ 117187 h 2485372" name="connsiteY391"/>
              <a:gd fmla="*/ 822475 w 1843319" name="connsiteX392"/>
              <a:gd fmla="*/ 124228 h 2485372" name="connsiteY392"/>
              <a:gd fmla="*/ 819990 w 1843319" name="connsiteX393"/>
              <a:gd fmla="*/ 131681 h 2485372" name="connsiteY393"/>
              <a:gd fmla="*/ 818334 w 1843319" name="connsiteX394"/>
              <a:gd fmla="*/ 139134 h 2485372" name="connsiteY394"/>
              <a:gd fmla="*/ 816677 w 1843319" name="connsiteX395"/>
              <a:gd fmla="*/ 147002 h 2485372" name="connsiteY395"/>
              <a:gd fmla="*/ 815849 w 1843319" name="connsiteX396"/>
              <a:gd fmla="*/ 154870 h 2485372" name="connsiteY396"/>
              <a:gd fmla="*/ 815019 w 1843319" name="connsiteX397"/>
              <a:gd fmla="*/ 158183 h 2485372" name="connsiteY397"/>
              <a:gd fmla="*/ 814607 w 1843319" name="connsiteX398"/>
              <a:gd fmla="*/ 161496 h 2485372" name="connsiteY398"/>
              <a:gd fmla="*/ 812949 w 1843319" name="connsiteX399"/>
              <a:gd fmla="*/ 164393 h 2485372" name="connsiteY399"/>
              <a:gd fmla="*/ 811706 w 1843319" name="connsiteX400"/>
              <a:gd fmla="*/ 167294 h 2485372" name="connsiteY400"/>
              <a:gd fmla="*/ 809636 w 1843319" name="connsiteX401"/>
              <a:gd fmla="*/ 170191 h 2485372" name="connsiteY401"/>
              <a:gd fmla="*/ 807978 w 1843319" name="connsiteX402"/>
              <a:gd fmla="*/ 172262 h 2485372" name="connsiteY402"/>
              <a:gd fmla="*/ 805496 w 1843319" name="connsiteX403"/>
              <a:gd fmla="*/ 174747 h 2485372" name="connsiteY403"/>
              <a:gd fmla="*/ 803011 w 1843319" name="connsiteX404"/>
              <a:gd fmla="*/ 176817 h 2485372" name="connsiteY404"/>
              <a:gd fmla="*/ 800940 w 1843319" name="connsiteX405"/>
              <a:gd fmla="*/ 178475 h 2485372" name="connsiteY405"/>
              <a:gd fmla="*/ 798040 w 1843319" name="connsiteX406"/>
              <a:gd fmla="*/ 180545 h 2485372" name="connsiteY406"/>
              <a:gd fmla="*/ 795142 w 1843319" name="connsiteX407"/>
              <a:gd fmla="*/ 181372 h 2485372" name="connsiteY407"/>
              <a:gd fmla="*/ 791827 w 1843319" name="connsiteX408"/>
              <a:gd fmla="*/ 182615 h 2485372" name="connsiteY408"/>
              <a:gd fmla="*/ 788514 w 1843319" name="connsiteX409"/>
              <a:gd fmla="*/ 183442 h 2485372" name="connsiteY409"/>
              <a:gd fmla="*/ 785617 w 1843319" name="connsiteX410"/>
              <a:gd fmla="*/ 183858 h 2485372" name="connsiteY410"/>
              <a:gd fmla="*/ 781889 w 1843319" name="connsiteX411"/>
              <a:gd fmla="*/ 183858 h 2485372" name="connsiteY411"/>
              <a:gd fmla="*/ 778576 w 1843319" name="connsiteX412"/>
              <a:gd fmla="*/ 183858 h 2485372" name="connsiteY412"/>
              <a:gd fmla="*/ 775263 w 1843319" name="connsiteX413"/>
              <a:gd fmla="*/ 183442 h 2485372" name="connsiteY413"/>
              <a:gd fmla="*/ 771950 w 1843319" name="connsiteX414"/>
              <a:gd fmla="*/ 182200 h 2485372" name="connsiteY414"/>
              <a:gd fmla="*/ 769050 w 1843319" name="connsiteX415"/>
              <a:gd fmla="*/ 180957 h 2485372" name="connsiteY415"/>
              <a:gd fmla="*/ 766152 w 1843319" name="connsiteX416"/>
              <a:gd fmla="*/ 179299 h 2485372" name="connsiteY416"/>
              <a:gd fmla="*/ 763252 w 1843319" name="connsiteX417"/>
              <a:gd fmla="*/ 177644 h 2485372" name="connsiteY417"/>
              <a:gd fmla="*/ 761182 w 1843319" name="connsiteX418"/>
              <a:gd fmla="*/ 175574 h 2485372" name="connsiteY418"/>
              <a:gd fmla="*/ 758697 w 1843319" name="connsiteX419"/>
              <a:gd fmla="*/ 173504 h 2485372" name="connsiteY419"/>
              <a:gd fmla="*/ 756626 w 1843319" name="connsiteX420"/>
              <a:gd fmla="*/ 171019 h 2485372" name="connsiteY420"/>
              <a:gd fmla="*/ 754969 w 1843319" name="connsiteX421"/>
              <a:gd fmla="*/ 168534 h 2485372" name="connsiteY421"/>
              <a:gd fmla="*/ 752899 w 1843319" name="connsiteX422"/>
              <a:gd fmla="*/ 165636 h 2485372" name="connsiteY422"/>
              <a:gd fmla="*/ 752071 w 1843319" name="connsiteX423"/>
              <a:gd fmla="*/ 162738 h 2485372" name="connsiteY423"/>
              <a:gd fmla="*/ 750416 w 1843319" name="connsiteX424"/>
              <a:gd fmla="*/ 159426 h 2485372" name="connsiteY424"/>
              <a:gd fmla="*/ 750001 w 1843319" name="connsiteX425"/>
              <a:gd fmla="*/ 156940 h 2485372" name="connsiteY425"/>
              <a:gd fmla="*/ 749586 w 1843319" name="connsiteX426"/>
              <a:gd fmla="*/ 153628 h 2485372" name="connsiteY426"/>
              <a:gd fmla="*/ 749586 w 1843319" name="connsiteX427"/>
              <a:gd fmla="*/ 150315 h 2485372" name="connsiteY427"/>
              <a:gd fmla="*/ 749586 w 1843319" name="connsiteX428"/>
              <a:gd fmla="*/ 147002 h 2485372" name="connsiteY428"/>
              <a:gd fmla="*/ 751244 w 1843319" name="connsiteX429"/>
              <a:gd fmla="*/ 138306 h 2485372" name="connsiteY429"/>
              <a:gd fmla="*/ 752486 w 1843319" name="connsiteX430"/>
              <a:gd fmla="*/ 130438 h 2485372" name="connsiteY430"/>
              <a:gd fmla="*/ 753729 w 1843319" name="connsiteX431"/>
              <a:gd fmla="*/ 122570 h 2485372" name="connsiteY431"/>
              <a:gd fmla="*/ 755799 w 1843319" name="connsiteX432"/>
              <a:gd fmla="*/ 115117 h 2485372" name="connsiteY432"/>
              <a:gd fmla="*/ 758284 w 1843319" name="connsiteX433"/>
              <a:gd fmla="*/ 108079 h 2485372" name="connsiteY433"/>
              <a:gd fmla="*/ 760354 w 1843319" name="connsiteX434"/>
              <a:gd fmla="*/ 101038 h 2485372" name="connsiteY434"/>
              <a:gd fmla="*/ 762840 w 1843319" name="connsiteX435"/>
              <a:gd fmla="*/ 93998 h 2485372" name="connsiteY435"/>
              <a:gd fmla="*/ 765737 w 1843319" name="connsiteX436"/>
              <a:gd fmla="*/ 87372 h 2485372" name="connsiteY436"/>
              <a:gd fmla="*/ 769050 w 1843319" name="connsiteX437"/>
              <a:gd fmla="*/ 81162 h 2485372" name="connsiteY437"/>
              <a:gd fmla="*/ 772363 w 1843319" name="connsiteX438"/>
              <a:gd fmla="*/ 74951 h 2485372" name="connsiteY438"/>
              <a:gd fmla="*/ 776091 w 1843319" name="connsiteX439"/>
              <a:gd fmla="*/ 69153 h 2485372" name="connsiteY439"/>
              <a:gd fmla="*/ 779819 w 1843319" name="connsiteX440"/>
              <a:gd fmla="*/ 63355 h 2485372" name="connsiteY440"/>
              <a:gd fmla="*/ 784374 w 1843319" name="connsiteX441"/>
              <a:gd fmla="*/ 57972 h 2485372" name="connsiteY441"/>
              <a:gd fmla="*/ 788514 w 1843319" name="connsiteX442"/>
              <a:gd fmla="*/ 52589 h 2485372" name="connsiteY442"/>
              <a:gd fmla="*/ 793072 w 1843319" name="connsiteX443"/>
              <a:gd fmla="*/ 48034 h 2485372" name="connsiteY443"/>
              <a:gd fmla="*/ 798455 w 1843319" name="connsiteX444"/>
              <a:gd fmla="*/ 43066 h 2485372" name="connsiteY444"/>
              <a:gd fmla="*/ 803011 w 1843319" name="connsiteX445"/>
              <a:gd fmla="*/ 38926 h 2485372" name="connsiteY445"/>
              <a:gd fmla="*/ 808809 w 1843319" name="connsiteX446"/>
              <a:gd fmla="*/ 34783 h 2485372" name="connsiteY446"/>
              <a:gd fmla="*/ 814607 w 1843319" name="connsiteX447"/>
              <a:gd fmla="*/ 30230 h 2485372" name="connsiteY447"/>
              <a:gd fmla="*/ 819990 w 1843319" name="connsiteX448"/>
              <a:gd fmla="*/ 26502 h 2485372" name="connsiteY448"/>
              <a:gd fmla="*/ 826203 w 1843319" name="connsiteX449"/>
              <a:gd fmla="*/ 23189 h 2485372" name="connsiteY449"/>
              <a:gd fmla="*/ 832828 w 1843319" name="connsiteX450"/>
              <a:gd fmla="*/ 19877 h 2485372" name="connsiteY450"/>
              <a:gd fmla="*/ 839454 w 1843319" name="connsiteX451"/>
              <a:gd fmla="*/ 16979 h 2485372" name="connsiteY451"/>
              <a:gd fmla="*/ 846082 w 1843319" name="connsiteX452"/>
              <a:gd fmla="*/ 14494 h 2485372" name="connsiteY452"/>
              <a:gd fmla="*/ 853120 w 1843319" name="connsiteX453"/>
              <a:gd fmla="*/ 12009 h 2485372" name="connsiteY453"/>
              <a:gd fmla="*/ 860988 w 1843319" name="connsiteX454"/>
              <a:gd fmla="*/ 9523 h 2485372" name="connsiteY454"/>
              <a:gd fmla="*/ 868444 w 1843319" name="connsiteX455"/>
              <a:gd fmla="*/ 7038 h 2485372" name="connsiteY455"/>
              <a:gd fmla="*/ 876312 w 1843319" name="connsiteX456"/>
              <a:gd fmla="*/ 5798 h 2485372" name="connsiteY456"/>
              <a:gd fmla="*/ 892463 w 1843319" name="connsiteX457"/>
              <a:gd fmla="*/ 2485 h 2485372" name="connsiteY457"/>
              <a:gd fmla="*/ 909857 w 1843319" name="connsiteX458"/>
              <a:gd fmla="*/ 412 h 2485372" name="connsiteY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b="b" l="l" r="r" t="t"/>
            <a:pathLst>
              <a:path h="2485372" w="1843318">
                <a:moveTo>
                  <a:pt x="924351" y="0"/>
                </a:moveTo>
                <a:lnTo>
                  <a:pt x="937190" y="0"/>
                </a:lnTo>
                <a:lnTo>
                  <a:pt x="949613" y="412"/>
                </a:lnTo>
                <a:lnTo>
                  <a:pt x="961624" y="2070"/>
                </a:lnTo>
                <a:lnTo>
                  <a:pt x="972390" y="3313"/>
                </a:lnTo>
                <a:lnTo>
                  <a:pt x="982746" y="5798"/>
                </a:lnTo>
                <a:lnTo>
                  <a:pt x="992685" y="8696"/>
                </a:lnTo>
                <a:lnTo>
                  <a:pt x="1002211" y="12009"/>
                </a:lnTo>
                <a:lnTo>
                  <a:pt x="1010906" y="15321"/>
                </a:lnTo>
                <a:lnTo>
                  <a:pt x="1018774" y="19049"/>
                </a:lnTo>
                <a:lnTo>
                  <a:pt x="1026643" y="23189"/>
                </a:lnTo>
                <a:lnTo>
                  <a:pt x="1033268" y="26915"/>
                </a:lnTo>
                <a:lnTo>
                  <a:pt x="1039896" y="31885"/>
                </a:lnTo>
                <a:lnTo>
                  <a:pt x="1045279" y="36025"/>
                </a:lnTo>
                <a:lnTo>
                  <a:pt x="1051077" y="40166"/>
                </a:lnTo>
                <a:lnTo>
                  <a:pt x="1055633" y="45136"/>
                </a:lnTo>
                <a:lnTo>
                  <a:pt x="1061431" y="50932"/>
                </a:lnTo>
                <a:lnTo>
                  <a:pt x="1067229" y="56730"/>
                </a:lnTo>
                <a:lnTo>
                  <a:pt x="1072199" y="63355"/>
                </a:lnTo>
                <a:lnTo>
                  <a:pt x="1077170" y="69981"/>
                </a:lnTo>
                <a:lnTo>
                  <a:pt x="1081310" y="77434"/>
                </a:lnTo>
                <a:lnTo>
                  <a:pt x="1085453" y="84889"/>
                </a:lnTo>
                <a:lnTo>
                  <a:pt x="1088763" y="92343"/>
                </a:lnTo>
                <a:lnTo>
                  <a:pt x="1092078" y="99796"/>
                </a:lnTo>
                <a:lnTo>
                  <a:pt x="1094976" y="108079"/>
                </a:lnTo>
                <a:lnTo>
                  <a:pt x="1097876" y="115944"/>
                </a:lnTo>
                <a:lnTo>
                  <a:pt x="1099947" y="124640"/>
                </a:lnTo>
                <a:lnTo>
                  <a:pt x="1101189" y="132508"/>
                </a:lnTo>
                <a:lnTo>
                  <a:pt x="1102429" y="141619"/>
                </a:lnTo>
                <a:lnTo>
                  <a:pt x="1103674" y="150315"/>
                </a:lnTo>
                <a:lnTo>
                  <a:pt x="1104087" y="159010"/>
                </a:lnTo>
                <a:lnTo>
                  <a:pt x="1103674" y="167706"/>
                </a:lnTo>
                <a:lnTo>
                  <a:pt x="1103259" y="175987"/>
                </a:lnTo>
                <a:lnTo>
                  <a:pt x="1102017" y="184270"/>
                </a:lnTo>
                <a:lnTo>
                  <a:pt x="1100774" y="192138"/>
                </a:lnTo>
                <a:lnTo>
                  <a:pt x="1099119" y="200421"/>
                </a:lnTo>
                <a:lnTo>
                  <a:pt x="1097046" y="207874"/>
                </a:lnTo>
                <a:lnTo>
                  <a:pt x="1094561" y="214912"/>
                </a:lnTo>
                <a:lnTo>
                  <a:pt x="1091248" y="222366"/>
                </a:lnTo>
                <a:lnTo>
                  <a:pt x="1088351" y="228991"/>
                </a:lnTo>
                <a:lnTo>
                  <a:pt x="1084623" y="236447"/>
                </a:lnTo>
                <a:lnTo>
                  <a:pt x="1080895" y="243070"/>
                </a:lnTo>
                <a:lnTo>
                  <a:pt x="1076755" y="248868"/>
                </a:lnTo>
                <a:lnTo>
                  <a:pt x="1072199" y="255081"/>
                </a:lnTo>
                <a:lnTo>
                  <a:pt x="1067644" y="261291"/>
                </a:lnTo>
                <a:lnTo>
                  <a:pt x="1063088" y="267089"/>
                </a:lnTo>
                <a:lnTo>
                  <a:pt x="1058118" y="272057"/>
                </a:lnTo>
                <a:lnTo>
                  <a:pt x="1053147" y="277440"/>
                </a:lnTo>
                <a:lnTo>
                  <a:pt x="1041966" y="287378"/>
                </a:lnTo>
                <a:lnTo>
                  <a:pt x="1030786" y="296074"/>
                </a:lnTo>
                <a:lnTo>
                  <a:pt x="1018774" y="303530"/>
                </a:lnTo>
                <a:lnTo>
                  <a:pt x="1007178" y="310153"/>
                </a:lnTo>
                <a:lnTo>
                  <a:pt x="994755" y="315951"/>
                </a:lnTo>
                <a:lnTo>
                  <a:pt x="982746" y="320506"/>
                </a:lnTo>
                <a:lnTo>
                  <a:pt x="971563" y="323819"/>
                </a:lnTo>
                <a:lnTo>
                  <a:pt x="960382" y="325889"/>
                </a:lnTo>
                <a:lnTo>
                  <a:pt x="952926" y="328374"/>
                </a:lnTo>
                <a:lnTo>
                  <a:pt x="947958" y="330029"/>
                </a:lnTo>
                <a:lnTo>
                  <a:pt x="945888" y="331272"/>
                </a:lnTo>
                <a:lnTo>
                  <a:pt x="945888" y="444734"/>
                </a:lnTo>
                <a:lnTo>
                  <a:pt x="1122309" y="444734"/>
                </a:lnTo>
                <a:lnTo>
                  <a:pt x="1122309" y="664614"/>
                </a:lnTo>
                <a:lnTo>
                  <a:pt x="1141773" y="668757"/>
                </a:lnTo>
                <a:lnTo>
                  <a:pt x="1160824" y="674140"/>
                </a:lnTo>
                <a:lnTo>
                  <a:pt x="1179874" y="679108"/>
                </a:lnTo>
                <a:lnTo>
                  <a:pt x="1198510" y="684906"/>
                </a:lnTo>
                <a:lnTo>
                  <a:pt x="1217147" y="691119"/>
                </a:lnTo>
                <a:lnTo>
                  <a:pt x="1235781" y="697742"/>
                </a:lnTo>
                <a:lnTo>
                  <a:pt x="1254005" y="704367"/>
                </a:lnTo>
                <a:lnTo>
                  <a:pt x="1272227" y="711408"/>
                </a:lnTo>
                <a:lnTo>
                  <a:pt x="1289621" y="718861"/>
                </a:lnTo>
                <a:lnTo>
                  <a:pt x="1307430" y="726729"/>
                </a:lnTo>
                <a:lnTo>
                  <a:pt x="1324821" y="735010"/>
                </a:lnTo>
                <a:lnTo>
                  <a:pt x="1342215" y="744120"/>
                </a:lnTo>
                <a:lnTo>
                  <a:pt x="1359194" y="752816"/>
                </a:lnTo>
                <a:lnTo>
                  <a:pt x="1376176" y="761927"/>
                </a:lnTo>
                <a:lnTo>
                  <a:pt x="1392740" y="771865"/>
                </a:lnTo>
                <a:lnTo>
                  <a:pt x="1409306" y="781804"/>
                </a:lnTo>
                <a:lnTo>
                  <a:pt x="1425458" y="792154"/>
                </a:lnTo>
                <a:lnTo>
                  <a:pt x="1441606" y="802508"/>
                </a:lnTo>
                <a:lnTo>
                  <a:pt x="1456930" y="813689"/>
                </a:lnTo>
                <a:lnTo>
                  <a:pt x="1472669" y="824870"/>
                </a:lnTo>
                <a:lnTo>
                  <a:pt x="1487578" y="836875"/>
                </a:lnTo>
                <a:lnTo>
                  <a:pt x="1502487" y="848471"/>
                </a:lnTo>
                <a:lnTo>
                  <a:pt x="1516981" y="860895"/>
                </a:lnTo>
                <a:lnTo>
                  <a:pt x="1531889" y="873316"/>
                </a:lnTo>
                <a:lnTo>
                  <a:pt x="1545971" y="885739"/>
                </a:lnTo>
                <a:lnTo>
                  <a:pt x="1559637" y="898990"/>
                </a:lnTo>
                <a:lnTo>
                  <a:pt x="1573303" y="912242"/>
                </a:lnTo>
                <a:lnTo>
                  <a:pt x="1586969" y="926320"/>
                </a:lnTo>
                <a:lnTo>
                  <a:pt x="1599808" y="939987"/>
                </a:lnTo>
                <a:lnTo>
                  <a:pt x="1612647" y="954065"/>
                </a:lnTo>
                <a:lnTo>
                  <a:pt x="1625485" y="968559"/>
                </a:lnTo>
                <a:lnTo>
                  <a:pt x="1637909" y="983465"/>
                </a:lnTo>
                <a:lnTo>
                  <a:pt x="1649505" y="998374"/>
                </a:lnTo>
                <a:lnTo>
                  <a:pt x="1661101" y="1013695"/>
                </a:lnTo>
                <a:lnTo>
                  <a:pt x="1672282" y="1029016"/>
                </a:lnTo>
                <a:lnTo>
                  <a:pt x="1683050" y="1044753"/>
                </a:lnTo>
                <a:lnTo>
                  <a:pt x="1694231" y="1060486"/>
                </a:lnTo>
                <a:lnTo>
                  <a:pt x="1704585" y="1076635"/>
                </a:lnTo>
                <a:lnTo>
                  <a:pt x="1714523" y="1093199"/>
                </a:lnTo>
                <a:lnTo>
                  <a:pt x="1724049" y="1109763"/>
                </a:lnTo>
                <a:lnTo>
                  <a:pt x="1733160" y="1126742"/>
                </a:lnTo>
                <a:lnTo>
                  <a:pt x="1742270" y="1143718"/>
                </a:lnTo>
                <a:lnTo>
                  <a:pt x="1750969" y="1160697"/>
                </a:lnTo>
                <a:lnTo>
                  <a:pt x="1759249" y="1178503"/>
                </a:lnTo>
                <a:lnTo>
                  <a:pt x="1767117" y="1196307"/>
                </a:lnTo>
                <a:lnTo>
                  <a:pt x="1774573" y="1213701"/>
                </a:lnTo>
                <a:lnTo>
                  <a:pt x="1782029" y="1231920"/>
                </a:lnTo>
                <a:lnTo>
                  <a:pt x="1788654" y="1250139"/>
                </a:lnTo>
                <a:lnTo>
                  <a:pt x="1795280" y="1268773"/>
                </a:lnTo>
                <a:lnTo>
                  <a:pt x="1801078" y="1286995"/>
                </a:lnTo>
                <a:lnTo>
                  <a:pt x="1806876" y="1306044"/>
                </a:lnTo>
                <a:lnTo>
                  <a:pt x="1812259" y="1325090"/>
                </a:lnTo>
                <a:lnTo>
                  <a:pt x="1817229" y="1344139"/>
                </a:lnTo>
                <a:lnTo>
                  <a:pt x="1821370" y="1363188"/>
                </a:lnTo>
                <a:lnTo>
                  <a:pt x="1825513" y="1382650"/>
                </a:lnTo>
                <a:lnTo>
                  <a:pt x="1829241" y="1402112"/>
                </a:lnTo>
                <a:lnTo>
                  <a:pt x="1832553" y="1421988"/>
                </a:lnTo>
                <a:lnTo>
                  <a:pt x="1835451" y="1441865"/>
                </a:lnTo>
                <a:lnTo>
                  <a:pt x="1837936" y="1461741"/>
                </a:lnTo>
                <a:lnTo>
                  <a:pt x="1840006" y="1481618"/>
                </a:lnTo>
                <a:lnTo>
                  <a:pt x="1841249" y="1501907"/>
                </a:lnTo>
                <a:lnTo>
                  <a:pt x="1842492" y="1522196"/>
                </a:lnTo>
                <a:lnTo>
                  <a:pt x="1843319" y="1542488"/>
                </a:lnTo>
                <a:lnTo>
                  <a:pt x="1843319" y="1563607"/>
                </a:lnTo>
                <a:lnTo>
                  <a:pt x="1843319" y="1581102"/>
                </a:lnTo>
                <a:lnTo>
                  <a:pt x="1843319" y="1587209"/>
                </a:lnTo>
                <a:lnTo>
                  <a:pt x="1842077" y="1610814"/>
                </a:lnTo>
                <a:lnTo>
                  <a:pt x="1840837" y="1634415"/>
                </a:lnTo>
                <a:lnTo>
                  <a:pt x="1838351" y="1657605"/>
                </a:lnTo>
                <a:lnTo>
                  <a:pt x="1835866" y="1680794"/>
                </a:lnTo>
                <a:lnTo>
                  <a:pt x="1832553" y="1703984"/>
                </a:lnTo>
                <a:lnTo>
                  <a:pt x="1828825" y="1726758"/>
                </a:lnTo>
                <a:lnTo>
                  <a:pt x="1827334" y="1734806"/>
                </a:lnTo>
                <a:lnTo>
                  <a:pt x="1824595" y="1761152"/>
                </a:lnTo>
                <a:lnTo>
                  <a:pt x="1815294" y="1790198"/>
                </a:lnTo>
                <a:lnTo>
                  <a:pt x="1814329" y="1793841"/>
                </a:lnTo>
                <a:lnTo>
                  <a:pt x="1808531" y="1815788"/>
                </a:lnTo>
                <a:lnTo>
                  <a:pt x="1801906" y="1837319"/>
                </a:lnTo>
                <a:lnTo>
                  <a:pt x="1794865" y="1859269"/>
                </a:lnTo>
                <a:lnTo>
                  <a:pt x="1787412" y="1880385"/>
                </a:lnTo>
                <a:lnTo>
                  <a:pt x="1781958" y="1894297"/>
                </a:lnTo>
                <a:lnTo>
                  <a:pt x="1770893" y="1928848"/>
                </a:lnTo>
                <a:lnTo>
                  <a:pt x="1753901" y="1959191"/>
                </a:lnTo>
                <a:lnTo>
                  <a:pt x="1752211" y="1962790"/>
                </a:lnTo>
                <a:lnTo>
                  <a:pt x="1742270" y="1983081"/>
                </a:lnTo>
                <a:lnTo>
                  <a:pt x="1731917" y="2002543"/>
                </a:lnTo>
                <a:lnTo>
                  <a:pt x="1721151" y="2022005"/>
                </a:lnTo>
                <a:lnTo>
                  <a:pt x="1709555" y="2041469"/>
                </a:lnTo>
                <a:lnTo>
                  <a:pt x="1698371" y="2060515"/>
                </a:lnTo>
                <a:lnTo>
                  <a:pt x="1691606" y="2070440"/>
                </a:lnTo>
                <a:lnTo>
                  <a:pt x="1685916" y="2080603"/>
                </a:lnTo>
                <a:lnTo>
                  <a:pt x="1678471" y="2089347"/>
                </a:lnTo>
                <a:lnTo>
                  <a:pt x="1673109" y="2096956"/>
                </a:lnTo>
                <a:lnTo>
                  <a:pt x="1660686" y="2114762"/>
                </a:lnTo>
                <a:lnTo>
                  <a:pt x="1646607" y="2132153"/>
                </a:lnTo>
                <a:lnTo>
                  <a:pt x="1632938" y="2149960"/>
                </a:lnTo>
                <a:lnTo>
                  <a:pt x="1618445" y="2166524"/>
                </a:lnTo>
                <a:lnTo>
                  <a:pt x="1603536" y="2183085"/>
                </a:lnTo>
                <a:lnTo>
                  <a:pt x="1589039" y="2199649"/>
                </a:lnTo>
                <a:lnTo>
                  <a:pt x="1573303" y="2214973"/>
                </a:lnTo>
                <a:lnTo>
                  <a:pt x="1557982" y="2230706"/>
                </a:lnTo>
                <a:lnTo>
                  <a:pt x="1541415" y="2245615"/>
                </a:lnTo>
                <a:lnTo>
                  <a:pt x="1524849" y="2260521"/>
                </a:lnTo>
                <a:lnTo>
                  <a:pt x="1508282" y="2274600"/>
                </a:lnTo>
                <a:lnTo>
                  <a:pt x="1490476" y="2288266"/>
                </a:lnTo>
                <a:lnTo>
                  <a:pt x="1473082" y="2301932"/>
                </a:lnTo>
                <a:lnTo>
                  <a:pt x="1455275" y="2314768"/>
                </a:lnTo>
                <a:lnTo>
                  <a:pt x="1437054" y="2327604"/>
                </a:lnTo>
                <a:lnTo>
                  <a:pt x="1418832" y="2340028"/>
                </a:lnTo>
                <a:lnTo>
                  <a:pt x="1399780" y="2351621"/>
                </a:lnTo>
                <a:lnTo>
                  <a:pt x="1380316" y="2362802"/>
                </a:lnTo>
                <a:lnTo>
                  <a:pt x="1360852" y="2373568"/>
                </a:lnTo>
                <a:lnTo>
                  <a:pt x="1340973" y="2383921"/>
                </a:lnTo>
                <a:lnTo>
                  <a:pt x="1321096" y="2393860"/>
                </a:lnTo>
                <a:lnTo>
                  <a:pt x="1300802" y="2403383"/>
                </a:lnTo>
                <a:lnTo>
                  <a:pt x="1280510" y="2412494"/>
                </a:lnTo>
                <a:lnTo>
                  <a:pt x="1259803" y="2420774"/>
                </a:lnTo>
                <a:lnTo>
                  <a:pt x="1238269" y="2429058"/>
                </a:lnTo>
                <a:lnTo>
                  <a:pt x="1217147" y="2436511"/>
                </a:lnTo>
                <a:lnTo>
                  <a:pt x="1196025" y="2443549"/>
                </a:lnTo>
                <a:lnTo>
                  <a:pt x="1174076" y="2450174"/>
                </a:lnTo>
                <a:lnTo>
                  <a:pt x="1152129" y="2455972"/>
                </a:lnTo>
                <a:lnTo>
                  <a:pt x="1130177" y="2461770"/>
                </a:lnTo>
                <a:lnTo>
                  <a:pt x="1107400" y="2466326"/>
                </a:lnTo>
                <a:lnTo>
                  <a:pt x="1085038" y="2470466"/>
                </a:lnTo>
                <a:lnTo>
                  <a:pt x="1061846" y="2474194"/>
                </a:lnTo>
                <a:lnTo>
                  <a:pt x="1039066" y="2477507"/>
                </a:lnTo>
                <a:lnTo>
                  <a:pt x="1015877" y="2479989"/>
                </a:lnTo>
                <a:lnTo>
                  <a:pt x="992685" y="2482474"/>
                </a:lnTo>
                <a:lnTo>
                  <a:pt x="969078" y="2483717"/>
                </a:lnTo>
                <a:lnTo>
                  <a:pt x="945473" y="2484960"/>
                </a:lnTo>
                <a:lnTo>
                  <a:pt x="921866" y="2485372"/>
                </a:lnTo>
                <a:lnTo>
                  <a:pt x="921690" y="2485369"/>
                </a:lnTo>
                <a:lnTo>
                  <a:pt x="921659" y="2485372"/>
                </a:lnTo>
                <a:lnTo>
                  <a:pt x="921616" y="2485368"/>
                </a:lnTo>
                <a:lnTo>
                  <a:pt x="898261" y="2484960"/>
                </a:lnTo>
                <a:lnTo>
                  <a:pt x="874654" y="2483717"/>
                </a:lnTo>
                <a:lnTo>
                  <a:pt x="851050" y="2482474"/>
                </a:lnTo>
                <a:lnTo>
                  <a:pt x="827858" y="2479989"/>
                </a:lnTo>
                <a:lnTo>
                  <a:pt x="804668" y="2477507"/>
                </a:lnTo>
                <a:lnTo>
                  <a:pt x="781476" y="2474194"/>
                </a:lnTo>
                <a:lnTo>
                  <a:pt x="758697" y="2470466"/>
                </a:lnTo>
                <a:lnTo>
                  <a:pt x="735920" y="2466326"/>
                </a:lnTo>
                <a:lnTo>
                  <a:pt x="713555" y="2461770"/>
                </a:lnTo>
                <a:lnTo>
                  <a:pt x="691608" y="2455972"/>
                </a:lnTo>
                <a:lnTo>
                  <a:pt x="669659" y="2450174"/>
                </a:lnTo>
                <a:lnTo>
                  <a:pt x="648125" y="2443549"/>
                </a:lnTo>
                <a:lnTo>
                  <a:pt x="626175" y="2436511"/>
                </a:lnTo>
                <a:lnTo>
                  <a:pt x="605053" y="2429058"/>
                </a:lnTo>
                <a:lnTo>
                  <a:pt x="583931" y="2420774"/>
                </a:lnTo>
                <a:lnTo>
                  <a:pt x="563224" y="2412494"/>
                </a:lnTo>
                <a:lnTo>
                  <a:pt x="542518" y="2403383"/>
                </a:lnTo>
                <a:lnTo>
                  <a:pt x="522226" y="2393860"/>
                </a:lnTo>
                <a:lnTo>
                  <a:pt x="502347" y="2383921"/>
                </a:lnTo>
                <a:lnTo>
                  <a:pt x="482467" y="2373568"/>
                </a:lnTo>
                <a:lnTo>
                  <a:pt x="463003" y="2362802"/>
                </a:lnTo>
                <a:lnTo>
                  <a:pt x="443954" y="2351621"/>
                </a:lnTo>
                <a:lnTo>
                  <a:pt x="424905" y="2340028"/>
                </a:lnTo>
                <a:lnTo>
                  <a:pt x="406683" y="2327604"/>
                </a:lnTo>
                <a:lnTo>
                  <a:pt x="388044" y="2314768"/>
                </a:lnTo>
                <a:lnTo>
                  <a:pt x="370238" y="2301932"/>
                </a:lnTo>
                <a:lnTo>
                  <a:pt x="352843" y="2288266"/>
                </a:lnTo>
                <a:lnTo>
                  <a:pt x="335449" y="2274600"/>
                </a:lnTo>
                <a:lnTo>
                  <a:pt x="318470" y="2260521"/>
                </a:lnTo>
                <a:lnTo>
                  <a:pt x="301904" y="2245615"/>
                </a:lnTo>
                <a:lnTo>
                  <a:pt x="285755" y="2230706"/>
                </a:lnTo>
                <a:lnTo>
                  <a:pt x="270431" y="2214973"/>
                </a:lnTo>
                <a:lnTo>
                  <a:pt x="254692" y="2199649"/>
                </a:lnTo>
                <a:lnTo>
                  <a:pt x="239371" y="2183085"/>
                </a:lnTo>
                <a:lnTo>
                  <a:pt x="224877" y="2166524"/>
                </a:lnTo>
                <a:lnTo>
                  <a:pt x="210796" y="2149960"/>
                </a:lnTo>
                <a:lnTo>
                  <a:pt x="196715" y="2132153"/>
                </a:lnTo>
                <a:lnTo>
                  <a:pt x="183464" y="2114762"/>
                </a:lnTo>
                <a:lnTo>
                  <a:pt x="170210" y="2096956"/>
                </a:lnTo>
                <a:lnTo>
                  <a:pt x="165713" y="2090359"/>
                </a:lnTo>
                <a:lnTo>
                  <a:pt x="157408" y="2080603"/>
                </a:lnTo>
                <a:lnTo>
                  <a:pt x="149823" y="2067059"/>
                </a:lnTo>
                <a:lnTo>
                  <a:pt x="145363" y="2060515"/>
                </a:lnTo>
                <a:lnTo>
                  <a:pt x="133767" y="2041469"/>
                </a:lnTo>
                <a:lnTo>
                  <a:pt x="122171" y="2022005"/>
                </a:lnTo>
                <a:lnTo>
                  <a:pt x="111402" y="2002543"/>
                </a:lnTo>
                <a:lnTo>
                  <a:pt x="101049" y="1983081"/>
                </a:lnTo>
                <a:lnTo>
                  <a:pt x="91110" y="1962790"/>
                </a:lnTo>
                <a:lnTo>
                  <a:pt x="89413" y="1959178"/>
                </a:lnTo>
                <a:lnTo>
                  <a:pt x="72431" y="1928848"/>
                </a:lnTo>
                <a:lnTo>
                  <a:pt x="61372" y="1894313"/>
                </a:lnTo>
                <a:lnTo>
                  <a:pt x="55910" y="1880385"/>
                </a:lnTo>
                <a:lnTo>
                  <a:pt x="48454" y="1859269"/>
                </a:lnTo>
                <a:lnTo>
                  <a:pt x="41829" y="1837319"/>
                </a:lnTo>
                <a:lnTo>
                  <a:pt x="35200" y="1815788"/>
                </a:lnTo>
                <a:lnTo>
                  <a:pt x="28990" y="1793841"/>
                </a:lnTo>
                <a:lnTo>
                  <a:pt x="28496" y="1791649"/>
                </a:lnTo>
                <a:lnTo>
                  <a:pt x="18726" y="1761152"/>
                </a:lnTo>
                <a:lnTo>
                  <a:pt x="15834" y="1733325"/>
                </a:lnTo>
                <a:lnTo>
                  <a:pt x="14496" y="1726758"/>
                </a:lnTo>
                <a:lnTo>
                  <a:pt x="10768" y="1703984"/>
                </a:lnTo>
                <a:lnTo>
                  <a:pt x="7868" y="1680794"/>
                </a:lnTo>
                <a:lnTo>
                  <a:pt x="4970" y="1657605"/>
                </a:lnTo>
                <a:lnTo>
                  <a:pt x="2900" y="1634415"/>
                </a:lnTo>
                <a:lnTo>
                  <a:pt x="1655" y="1610814"/>
                </a:lnTo>
                <a:lnTo>
                  <a:pt x="928" y="1589996"/>
                </a:lnTo>
                <a:lnTo>
                  <a:pt x="3" y="1581102"/>
                </a:lnTo>
                <a:lnTo>
                  <a:pt x="460" y="1576697"/>
                </a:lnTo>
                <a:lnTo>
                  <a:pt x="0" y="1563607"/>
                </a:lnTo>
                <a:lnTo>
                  <a:pt x="830" y="1543315"/>
                </a:lnTo>
                <a:lnTo>
                  <a:pt x="1243" y="1522611"/>
                </a:lnTo>
                <a:lnTo>
                  <a:pt x="2070" y="1502322"/>
                </a:lnTo>
                <a:lnTo>
                  <a:pt x="3313" y="1482446"/>
                </a:lnTo>
                <a:lnTo>
                  <a:pt x="5798" y="1462154"/>
                </a:lnTo>
                <a:lnTo>
                  <a:pt x="8283" y="1442692"/>
                </a:lnTo>
                <a:lnTo>
                  <a:pt x="11181" y="1422816"/>
                </a:lnTo>
                <a:lnTo>
                  <a:pt x="14081" y="1403769"/>
                </a:lnTo>
                <a:lnTo>
                  <a:pt x="17809" y="1383893"/>
                </a:lnTo>
                <a:lnTo>
                  <a:pt x="21949" y="1364844"/>
                </a:lnTo>
                <a:lnTo>
                  <a:pt x="26092" y="1345382"/>
                </a:lnTo>
                <a:lnTo>
                  <a:pt x="31060" y="1326333"/>
                </a:lnTo>
                <a:lnTo>
                  <a:pt x="36031" y="1307699"/>
                </a:lnTo>
                <a:lnTo>
                  <a:pt x="41829" y="1289065"/>
                </a:lnTo>
                <a:lnTo>
                  <a:pt x="48039" y="1270431"/>
                </a:lnTo>
                <a:lnTo>
                  <a:pt x="54252" y="1252209"/>
                </a:lnTo>
                <a:lnTo>
                  <a:pt x="60878" y="1233990"/>
                </a:lnTo>
                <a:lnTo>
                  <a:pt x="67918" y="1216184"/>
                </a:lnTo>
                <a:lnTo>
                  <a:pt x="75374" y="1198380"/>
                </a:lnTo>
                <a:lnTo>
                  <a:pt x="83242" y="1180574"/>
                </a:lnTo>
                <a:lnTo>
                  <a:pt x="91523" y="1163595"/>
                </a:lnTo>
                <a:lnTo>
                  <a:pt x="99806" y="1146203"/>
                </a:lnTo>
                <a:lnTo>
                  <a:pt x="108917" y="1129227"/>
                </a:lnTo>
                <a:lnTo>
                  <a:pt x="118030" y="1112660"/>
                </a:lnTo>
                <a:lnTo>
                  <a:pt x="127554" y="1096099"/>
                </a:lnTo>
                <a:lnTo>
                  <a:pt x="137495" y="1079948"/>
                </a:lnTo>
                <a:lnTo>
                  <a:pt x="147848" y="1063799"/>
                </a:lnTo>
                <a:lnTo>
                  <a:pt x="158202" y="1047650"/>
                </a:lnTo>
                <a:lnTo>
                  <a:pt x="168967" y="1032329"/>
                </a:lnTo>
                <a:lnTo>
                  <a:pt x="180563" y="1016593"/>
                </a:lnTo>
                <a:lnTo>
                  <a:pt x="191744" y="1001271"/>
                </a:lnTo>
                <a:lnTo>
                  <a:pt x="203755" y="986778"/>
                </a:lnTo>
                <a:lnTo>
                  <a:pt x="215351" y="971872"/>
                </a:lnTo>
                <a:lnTo>
                  <a:pt x="227775" y="957378"/>
                </a:lnTo>
                <a:lnTo>
                  <a:pt x="240614" y="943712"/>
                </a:lnTo>
                <a:lnTo>
                  <a:pt x="253452" y="929633"/>
                </a:lnTo>
                <a:lnTo>
                  <a:pt x="266703" y="915555"/>
                </a:lnTo>
                <a:lnTo>
                  <a:pt x="280370" y="902303"/>
                </a:lnTo>
                <a:lnTo>
                  <a:pt x="294036" y="889880"/>
                </a:lnTo>
                <a:lnTo>
                  <a:pt x="308117" y="877044"/>
                </a:lnTo>
                <a:lnTo>
                  <a:pt x="322198" y="864208"/>
                </a:lnTo>
                <a:lnTo>
                  <a:pt x="337107" y="851784"/>
                </a:lnTo>
                <a:lnTo>
                  <a:pt x="351603" y="840191"/>
                </a:lnTo>
                <a:lnTo>
                  <a:pt x="366925" y="828595"/>
                </a:lnTo>
                <a:lnTo>
                  <a:pt x="381834" y="817414"/>
                </a:lnTo>
                <a:lnTo>
                  <a:pt x="397570" y="806233"/>
                </a:lnTo>
                <a:lnTo>
                  <a:pt x="413309" y="795467"/>
                </a:lnTo>
                <a:lnTo>
                  <a:pt x="429460" y="785116"/>
                </a:lnTo>
                <a:lnTo>
                  <a:pt x="445197" y="775178"/>
                </a:lnTo>
                <a:lnTo>
                  <a:pt x="461763" y="765240"/>
                </a:lnTo>
                <a:lnTo>
                  <a:pt x="478327" y="756129"/>
                </a:lnTo>
                <a:lnTo>
                  <a:pt x="495721" y="747433"/>
                </a:lnTo>
                <a:lnTo>
                  <a:pt x="512700" y="738325"/>
                </a:lnTo>
                <a:lnTo>
                  <a:pt x="530094" y="730042"/>
                </a:lnTo>
                <a:lnTo>
                  <a:pt x="547073" y="722174"/>
                </a:lnTo>
                <a:lnTo>
                  <a:pt x="565297" y="714306"/>
                </a:lnTo>
                <a:lnTo>
                  <a:pt x="583104" y="707267"/>
                </a:lnTo>
                <a:lnTo>
                  <a:pt x="600913" y="699812"/>
                </a:lnTo>
                <a:lnTo>
                  <a:pt x="619134" y="694016"/>
                </a:lnTo>
                <a:lnTo>
                  <a:pt x="637356" y="687806"/>
                </a:lnTo>
                <a:lnTo>
                  <a:pt x="655993" y="681593"/>
                </a:lnTo>
                <a:lnTo>
                  <a:pt x="675042" y="676210"/>
                </a:lnTo>
                <a:lnTo>
                  <a:pt x="693678" y="671242"/>
                </a:lnTo>
                <a:lnTo>
                  <a:pt x="712730" y="666272"/>
                </a:lnTo>
                <a:lnTo>
                  <a:pt x="712730" y="444734"/>
                </a:lnTo>
                <a:lnTo>
                  <a:pt x="879625" y="444734"/>
                </a:lnTo>
                <a:lnTo>
                  <a:pt x="879625" y="335827"/>
                </a:lnTo>
                <a:lnTo>
                  <a:pt x="892463" y="290691"/>
                </a:lnTo>
                <a:lnTo>
                  <a:pt x="897434" y="284893"/>
                </a:lnTo>
                <a:lnTo>
                  <a:pt x="902817" y="279510"/>
                </a:lnTo>
                <a:lnTo>
                  <a:pt x="909442" y="274542"/>
                </a:lnTo>
                <a:lnTo>
                  <a:pt x="916483" y="270815"/>
                </a:lnTo>
                <a:lnTo>
                  <a:pt x="924351" y="267089"/>
                </a:lnTo>
                <a:lnTo>
                  <a:pt x="932222" y="264189"/>
                </a:lnTo>
                <a:lnTo>
                  <a:pt x="941330" y="261706"/>
                </a:lnTo>
                <a:lnTo>
                  <a:pt x="950856" y="260049"/>
                </a:lnTo>
                <a:lnTo>
                  <a:pt x="957897" y="258394"/>
                </a:lnTo>
                <a:lnTo>
                  <a:pt x="964522" y="256736"/>
                </a:lnTo>
                <a:lnTo>
                  <a:pt x="971563" y="253838"/>
                </a:lnTo>
                <a:lnTo>
                  <a:pt x="979018" y="250525"/>
                </a:lnTo>
                <a:lnTo>
                  <a:pt x="986056" y="246382"/>
                </a:lnTo>
                <a:lnTo>
                  <a:pt x="993512" y="241415"/>
                </a:lnTo>
                <a:lnTo>
                  <a:pt x="1000138" y="236447"/>
                </a:lnTo>
                <a:lnTo>
                  <a:pt x="1006766" y="230234"/>
                </a:lnTo>
                <a:lnTo>
                  <a:pt x="1012564" y="223608"/>
                </a:lnTo>
                <a:lnTo>
                  <a:pt x="1018362" y="216983"/>
                </a:lnTo>
                <a:lnTo>
                  <a:pt x="1023745" y="209117"/>
                </a:lnTo>
                <a:lnTo>
                  <a:pt x="1027885" y="201246"/>
                </a:lnTo>
                <a:lnTo>
                  <a:pt x="1031613" y="192553"/>
                </a:lnTo>
                <a:lnTo>
                  <a:pt x="1034513" y="184270"/>
                </a:lnTo>
                <a:lnTo>
                  <a:pt x="1036584" y="175162"/>
                </a:lnTo>
                <a:lnTo>
                  <a:pt x="1037411" y="165636"/>
                </a:lnTo>
                <a:lnTo>
                  <a:pt x="1037411" y="154870"/>
                </a:lnTo>
                <a:lnTo>
                  <a:pt x="1035753" y="144517"/>
                </a:lnTo>
                <a:lnTo>
                  <a:pt x="1034098" y="134578"/>
                </a:lnTo>
                <a:lnTo>
                  <a:pt x="1030786" y="125055"/>
                </a:lnTo>
                <a:lnTo>
                  <a:pt x="1027058" y="115944"/>
                </a:lnTo>
                <a:lnTo>
                  <a:pt x="1022087" y="107664"/>
                </a:lnTo>
                <a:lnTo>
                  <a:pt x="1016704" y="99796"/>
                </a:lnTo>
                <a:lnTo>
                  <a:pt x="1010079" y="92755"/>
                </a:lnTo>
                <a:lnTo>
                  <a:pt x="1005523" y="89445"/>
                </a:lnTo>
                <a:lnTo>
                  <a:pt x="1001380" y="85717"/>
                </a:lnTo>
                <a:lnTo>
                  <a:pt x="996825" y="82819"/>
                </a:lnTo>
                <a:lnTo>
                  <a:pt x="991854" y="79919"/>
                </a:lnTo>
                <a:lnTo>
                  <a:pt x="986887" y="77434"/>
                </a:lnTo>
                <a:lnTo>
                  <a:pt x="981504" y="74951"/>
                </a:lnTo>
                <a:lnTo>
                  <a:pt x="975706" y="72878"/>
                </a:lnTo>
                <a:lnTo>
                  <a:pt x="970320" y="71223"/>
                </a:lnTo>
                <a:lnTo>
                  <a:pt x="964110" y="69568"/>
                </a:lnTo>
                <a:lnTo>
                  <a:pt x="957897" y="68738"/>
                </a:lnTo>
                <a:lnTo>
                  <a:pt x="951271" y="67911"/>
                </a:lnTo>
                <a:lnTo>
                  <a:pt x="944645" y="66668"/>
                </a:lnTo>
                <a:lnTo>
                  <a:pt x="937605" y="66255"/>
                </a:lnTo>
                <a:lnTo>
                  <a:pt x="930564" y="66255"/>
                </a:lnTo>
                <a:lnTo>
                  <a:pt x="915655" y="67495"/>
                </a:lnTo>
                <a:lnTo>
                  <a:pt x="901574" y="68738"/>
                </a:lnTo>
                <a:lnTo>
                  <a:pt x="888736" y="71223"/>
                </a:lnTo>
                <a:lnTo>
                  <a:pt x="877555" y="74121"/>
                </a:lnTo>
                <a:lnTo>
                  <a:pt x="867616" y="77849"/>
                </a:lnTo>
                <a:lnTo>
                  <a:pt x="858503" y="81989"/>
                </a:lnTo>
                <a:lnTo>
                  <a:pt x="850635" y="86545"/>
                </a:lnTo>
                <a:lnTo>
                  <a:pt x="844009" y="91927"/>
                </a:lnTo>
                <a:lnTo>
                  <a:pt x="837799" y="97725"/>
                </a:lnTo>
                <a:lnTo>
                  <a:pt x="832828" y="103936"/>
                </a:lnTo>
                <a:lnTo>
                  <a:pt x="828688" y="110561"/>
                </a:lnTo>
                <a:lnTo>
                  <a:pt x="825372" y="117187"/>
                </a:lnTo>
                <a:lnTo>
                  <a:pt x="822475" y="124228"/>
                </a:lnTo>
                <a:lnTo>
                  <a:pt x="819990" y="131681"/>
                </a:lnTo>
                <a:lnTo>
                  <a:pt x="818334" y="139134"/>
                </a:lnTo>
                <a:lnTo>
                  <a:pt x="816677" y="147002"/>
                </a:lnTo>
                <a:lnTo>
                  <a:pt x="815849" y="154870"/>
                </a:lnTo>
                <a:lnTo>
                  <a:pt x="815019" y="158183"/>
                </a:lnTo>
                <a:lnTo>
                  <a:pt x="814607" y="161496"/>
                </a:lnTo>
                <a:lnTo>
                  <a:pt x="812949" y="164393"/>
                </a:lnTo>
                <a:lnTo>
                  <a:pt x="811706" y="167294"/>
                </a:lnTo>
                <a:lnTo>
                  <a:pt x="809636" y="170191"/>
                </a:lnTo>
                <a:lnTo>
                  <a:pt x="807978" y="172262"/>
                </a:lnTo>
                <a:lnTo>
                  <a:pt x="805496" y="174747"/>
                </a:lnTo>
                <a:lnTo>
                  <a:pt x="803011" y="176817"/>
                </a:lnTo>
                <a:lnTo>
                  <a:pt x="800940" y="178475"/>
                </a:lnTo>
                <a:lnTo>
                  <a:pt x="798040" y="180545"/>
                </a:lnTo>
                <a:lnTo>
                  <a:pt x="795142" y="181372"/>
                </a:lnTo>
                <a:lnTo>
                  <a:pt x="791827" y="182615"/>
                </a:lnTo>
                <a:lnTo>
                  <a:pt x="788514" y="183442"/>
                </a:lnTo>
                <a:lnTo>
                  <a:pt x="785617" y="183858"/>
                </a:lnTo>
                <a:lnTo>
                  <a:pt x="781889" y="183858"/>
                </a:lnTo>
                <a:lnTo>
                  <a:pt x="778576" y="183858"/>
                </a:lnTo>
                <a:lnTo>
                  <a:pt x="775263" y="183442"/>
                </a:lnTo>
                <a:lnTo>
                  <a:pt x="771950" y="182200"/>
                </a:lnTo>
                <a:lnTo>
                  <a:pt x="769050" y="180957"/>
                </a:lnTo>
                <a:lnTo>
                  <a:pt x="766152" y="179299"/>
                </a:lnTo>
                <a:lnTo>
                  <a:pt x="763252" y="177644"/>
                </a:lnTo>
                <a:lnTo>
                  <a:pt x="761182" y="175574"/>
                </a:lnTo>
                <a:lnTo>
                  <a:pt x="758697" y="173504"/>
                </a:lnTo>
                <a:lnTo>
                  <a:pt x="756626" y="171019"/>
                </a:lnTo>
                <a:lnTo>
                  <a:pt x="754969" y="168534"/>
                </a:lnTo>
                <a:lnTo>
                  <a:pt x="752899" y="165636"/>
                </a:lnTo>
                <a:lnTo>
                  <a:pt x="752071" y="162738"/>
                </a:lnTo>
                <a:lnTo>
                  <a:pt x="750416" y="159426"/>
                </a:lnTo>
                <a:lnTo>
                  <a:pt x="750001" y="156940"/>
                </a:lnTo>
                <a:lnTo>
                  <a:pt x="749586" y="153628"/>
                </a:lnTo>
                <a:lnTo>
                  <a:pt x="749586" y="150315"/>
                </a:lnTo>
                <a:lnTo>
                  <a:pt x="749586" y="147002"/>
                </a:lnTo>
                <a:lnTo>
                  <a:pt x="751244" y="138306"/>
                </a:lnTo>
                <a:lnTo>
                  <a:pt x="752486" y="130438"/>
                </a:lnTo>
                <a:lnTo>
                  <a:pt x="753729" y="122570"/>
                </a:lnTo>
                <a:lnTo>
                  <a:pt x="755799" y="115117"/>
                </a:lnTo>
                <a:lnTo>
                  <a:pt x="758284" y="108079"/>
                </a:lnTo>
                <a:lnTo>
                  <a:pt x="760354" y="101038"/>
                </a:lnTo>
                <a:lnTo>
                  <a:pt x="762840" y="93998"/>
                </a:lnTo>
                <a:lnTo>
                  <a:pt x="765737" y="87372"/>
                </a:lnTo>
                <a:lnTo>
                  <a:pt x="769050" y="81162"/>
                </a:lnTo>
                <a:lnTo>
                  <a:pt x="772363" y="74951"/>
                </a:lnTo>
                <a:lnTo>
                  <a:pt x="776091" y="69153"/>
                </a:lnTo>
                <a:lnTo>
                  <a:pt x="779819" y="63355"/>
                </a:lnTo>
                <a:lnTo>
                  <a:pt x="784374" y="57972"/>
                </a:lnTo>
                <a:lnTo>
                  <a:pt x="788514" y="52589"/>
                </a:lnTo>
                <a:lnTo>
                  <a:pt x="793072" y="48034"/>
                </a:lnTo>
                <a:lnTo>
                  <a:pt x="798455" y="43066"/>
                </a:lnTo>
                <a:lnTo>
                  <a:pt x="803011" y="38926"/>
                </a:lnTo>
                <a:lnTo>
                  <a:pt x="808809" y="34783"/>
                </a:lnTo>
                <a:lnTo>
                  <a:pt x="814607" y="30230"/>
                </a:lnTo>
                <a:lnTo>
                  <a:pt x="819990" y="26502"/>
                </a:lnTo>
                <a:lnTo>
                  <a:pt x="826203" y="23189"/>
                </a:lnTo>
                <a:lnTo>
                  <a:pt x="832828" y="19877"/>
                </a:lnTo>
                <a:lnTo>
                  <a:pt x="839454" y="16979"/>
                </a:lnTo>
                <a:lnTo>
                  <a:pt x="846082" y="14494"/>
                </a:lnTo>
                <a:lnTo>
                  <a:pt x="853120" y="12009"/>
                </a:lnTo>
                <a:lnTo>
                  <a:pt x="860988" y="9523"/>
                </a:lnTo>
                <a:lnTo>
                  <a:pt x="868444" y="7038"/>
                </a:lnTo>
                <a:lnTo>
                  <a:pt x="876312" y="5798"/>
                </a:lnTo>
                <a:lnTo>
                  <a:pt x="892463" y="2485"/>
                </a:lnTo>
                <a:lnTo>
                  <a:pt x="909857" y="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AA0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1" name="弦形 10"/>
          <p:cNvSpPr/>
          <p:nvPr/>
        </p:nvSpPr>
        <p:spPr>
          <a:xfrm>
            <a:off x="9122080" y="2122078"/>
            <a:ext cx="1502983" cy="1502983"/>
          </a:xfrm>
          <a:prstGeom prst="chord">
            <a:avLst>
              <a:gd fmla="val 419163" name="adj1"/>
              <a:gd fmla="val 10289170" name="adj2"/>
            </a:avLst>
          </a:prstGeom>
          <a:solidFill>
            <a:srgbClr val="06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79998" y="2940666"/>
            <a:ext cx="1031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2800"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40%</a:t>
            </a:r>
          </a:p>
        </p:txBody>
      </p:sp>
      <p:sp>
        <p:nvSpPr>
          <p:cNvPr id="13" name="矩形 12"/>
          <p:cNvSpPr/>
          <p:nvPr/>
        </p:nvSpPr>
        <p:spPr>
          <a:xfrm>
            <a:off x="921156" y="3956965"/>
            <a:ext cx="317980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  <p:sp>
        <p:nvSpPr>
          <p:cNvPr id="14" name="矩形 13"/>
          <p:cNvSpPr/>
          <p:nvPr/>
        </p:nvSpPr>
        <p:spPr>
          <a:xfrm>
            <a:off x="4724591" y="3956965"/>
            <a:ext cx="317980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  <p:sp>
        <p:nvSpPr>
          <p:cNvPr id="15" name="矩形 14"/>
          <p:cNvSpPr/>
          <p:nvPr/>
        </p:nvSpPr>
        <p:spPr>
          <a:xfrm>
            <a:off x="8528026" y="3956965"/>
            <a:ext cx="317980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Work in pairs. Read your sentences aloud to your partner but instead of saying</a:t>
            </a:r>
          </a:p>
        </p:txBody>
      </p:sp>
    </p:spTree>
    <p:extLst>
      <p:ext uri="{BB962C8B-B14F-4D97-AF65-F5344CB8AC3E}">
        <p14:creationId val="31900067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  <p:bldP grpId="0" spid="11"/>
      <p:bldP grpId="0" spid="12"/>
      <p:bldP grpId="0" spid="13"/>
      <p:bldP grpId="0" spid="14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 rot="1426111">
            <a:off x="4447043" y="542288"/>
            <a:ext cx="637387" cy="638363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1745198" y="2057009"/>
            <a:ext cx="473751" cy="622740"/>
          </a:xfrm>
          <a:custGeom>
            <a:gdLst>
              <a:gd fmla="*/ 164687 w 1387475" name="T0"/>
              <a:gd fmla="*/ 1575829 h 1866900" name="T1"/>
              <a:gd fmla="*/ 306033 w 1387475" name="T2"/>
              <a:gd fmla="*/ 1609457 h 1866900" name="T3"/>
              <a:gd fmla="*/ 573163 w 1387475" name="T4"/>
              <a:gd fmla="*/ 1642762 h 1866900" name="T5"/>
              <a:gd fmla="*/ 792313 w 1387475" name="T6"/>
              <a:gd fmla="*/ 1645672 h 1866900" name="T7"/>
              <a:gd fmla="*/ 988447 w 1387475" name="T8"/>
              <a:gd fmla="*/ 1628535 h 1866900" name="T9"/>
              <a:gd fmla="*/ 1198520 w 1387475" name="T10"/>
              <a:gd fmla="*/ 1589409 h 1866900" name="T11"/>
              <a:gd fmla="*/ 1281512 w 1387475" name="T12"/>
              <a:gd fmla="*/ 1571301 h 1866900" name="T13"/>
              <a:gd fmla="*/ 1328195 w 1387475" name="T14"/>
              <a:gd fmla="*/ 1578092 h 1866900" name="T15"/>
              <a:gd fmla="*/ 1369367 w 1387475" name="T16"/>
              <a:gd fmla="*/ 1600403 h 1866900" name="T17"/>
              <a:gd fmla="*/ 1399841 w 1387475" name="T18"/>
              <a:gd fmla="*/ 1636295 h 1866900" name="T19"/>
              <a:gd fmla="*/ 1415402 w 1387475" name="T20"/>
              <a:gd fmla="*/ 1684474 h 1866900" name="T21"/>
              <a:gd fmla="*/ 1411187 w 1387475" name="T22"/>
              <a:gd fmla="*/ 1734270 h 1866900" name="T23"/>
              <a:gd fmla="*/ 1389142 w 1387475" name="T24"/>
              <a:gd fmla="*/ 1778246 h 1866900" name="T25"/>
              <a:gd fmla="*/ 1351537 w 1387475" name="T26"/>
              <a:gd fmla="*/ 1810582 h 1866900" name="T27"/>
              <a:gd fmla="*/ 1229642 w 1387475" name="T28"/>
              <a:gd fmla="*/ 1846473 h 1866900" name="T29"/>
              <a:gd fmla="*/ 994607 w 1387475" name="T30"/>
              <a:gd fmla="*/ 1887862 h 1866900" name="T31"/>
              <a:gd fmla="*/ 775132 w 1387475" name="T32"/>
              <a:gd fmla="*/ 1904353 h 1866900" name="T33"/>
              <a:gd fmla="*/ 577702 w 1387475" name="T34"/>
              <a:gd fmla="*/ 1901766 h 1866900" name="T35"/>
              <a:gd fmla="*/ 283340 w 1387475" name="T36"/>
              <a:gd fmla="*/ 1867492 h 1866900" name="T37"/>
              <a:gd fmla="*/ 99525 w 1387475" name="T38"/>
              <a:gd fmla="*/ 1824809 h 1866900" name="T39"/>
              <a:gd fmla="*/ 49276 w 1387475" name="T40"/>
              <a:gd fmla="*/ 1800881 h 1866900" name="T41"/>
              <a:gd fmla="*/ 17182 w 1387475" name="T42"/>
              <a:gd fmla="*/ 1763049 h 1866900" name="T43"/>
              <a:gd fmla="*/ 973 w 1387475" name="T44"/>
              <a:gd fmla="*/ 1716486 h 1866900" name="T45"/>
              <a:gd fmla="*/ 4539 w 1387475" name="T46"/>
              <a:gd fmla="*/ 1666043 h 1866900" name="T47"/>
              <a:gd fmla="*/ 25611 w 1387475" name="T48"/>
              <a:gd fmla="*/ 1622714 h 1866900" name="T49"/>
              <a:gd fmla="*/ 59002 w 1387475" name="T50"/>
              <a:gd fmla="*/ 1591672 h 1866900" name="T51"/>
              <a:gd fmla="*/ 101146 w 1387475" name="T52"/>
              <a:gd fmla="*/ 1574211 h 1866900" name="T53"/>
              <a:gd fmla="*/ 894023 w 1387475" name="T54"/>
              <a:gd fmla="*/ 1465359 h 1866900" name="T55"/>
              <a:gd fmla="*/ 498071 w 1387475" name="T56"/>
              <a:gd fmla="*/ 1136520 h 1866900" name="T57"/>
              <a:gd fmla="*/ 586455 w 1387475" name="T58"/>
              <a:gd fmla="*/ 1253153 h 1866900" name="T59"/>
              <a:gd fmla="*/ 997624 w 1387475" name="T60"/>
              <a:gd fmla="*/ 1112869 h 1866900" name="T61"/>
              <a:gd fmla="*/ 611384 w 1387475" name="T62"/>
              <a:gd fmla="*/ 827767 h 1866900" name="T63"/>
              <a:gd fmla="*/ 721785 w 1387475" name="T64"/>
              <a:gd fmla="*/ 789538 h 1866900" name="T65"/>
              <a:gd fmla="*/ 851935 w 1387475" name="T66"/>
              <a:gd fmla="*/ 678413 h 1866900" name="T67"/>
              <a:gd fmla="*/ 658329 w 1387475" name="T68"/>
              <a:gd fmla="*/ 441259 h 1866900" name="T69"/>
              <a:gd fmla="*/ 1262132 w 1387475" name="T70"/>
              <a:gd fmla="*/ 1520436 h 1866900" name="T71"/>
              <a:gd fmla="*/ 1091513 w 1387475" name="T72"/>
              <a:gd fmla="*/ 1558990 h 1866900" name="T73"/>
              <a:gd fmla="*/ 888195 w 1387475" name="T74"/>
              <a:gd fmla="*/ 1586529 h 1866900" name="T75"/>
              <a:gd fmla="*/ 700741 w 1387475" name="T76"/>
              <a:gd fmla="*/ 1593980 h 1866900" name="T77"/>
              <a:gd fmla="*/ 425226 w 1387475" name="T78"/>
              <a:gd fmla="*/ 1575189 h 1866900" name="T79"/>
              <a:gd fmla="*/ 221583 w 1387475" name="T80"/>
              <a:gd fmla="*/ 1537931 h 1866900" name="T81"/>
              <a:gd fmla="*/ 681639 w 1387475" name="T82"/>
              <a:gd fmla="*/ 229701 h 1866900" name="T83"/>
              <a:gd fmla="*/ 726318 w 1387475" name="T84"/>
              <a:gd fmla="*/ 232293 h 1866900" name="T85"/>
              <a:gd fmla="*/ 715648 w 1387475" name="T86"/>
              <a:gd fmla="*/ 0 h 1866900" name="T87"/>
              <a:gd fmla="*/ 756541 w 1387475" name="T88"/>
              <a:gd fmla="*/ 10304 h 1866900" name="T89"/>
              <a:gd fmla="*/ 789318 w 1387475" name="T90"/>
              <a:gd fmla="*/ 34776 h 1866900" name="T91"/>
              <a:gd fmla="*/ 810413 w 1387475" name="T92"/>
              <a:gd fmla="*/ 69230 h 1866900" name="T93"/>
              <a:gd fmla="*/ 816255 w 1387475" name="T94"/>
              <a:gd fmla="*/ 113343 h 1866900" name="T95"/>
              <a:gd fmla="*/ 793862 w 1387475" name="T96"/>
              <a:gd fmla="*/ 170337 h 1866900" name="T97"/>
              <a:gd fmla="*/ 746804 w 1387475" name="T98"/>
              <a:gd fmla="*/ 204147 h 1866900" name="T99"/>
              <a:gd fmla="*/ 705264 w 1387475" name="T100"/>
              <a:gd fmla="*/ 210587 h 1866900" name="T101"/>
              <a:gd fmla="*/ 651715 w 1387475" name="T102"/>
              <a:gd fmla="*/ 192877 h 1866900" name="T103"/>
              <a:gd fmla="*/ 612122 w 1387475" name="T104"/>
              <a:gd fmla="*/ 144899 h 1866900" name="T105"/>
              <a:gd fmla="*/ 605307 w 1387475" name="T106"/>
              <a:gd fmla="*/ 89515 h 1866900" name="T107"/>
              <a:gd fmla="*/ 619261 w 1387475" name="T108"/>
              <a:gd fmla="*/ 50876 h 1866900" name="T109"/>
              <a:gd fmla="*/ 646847 w 1387475" name="T110"/>
              <a:gd fmla="*/ 20930 h 1866900" name="T111"/>
              <a:gd fmla="*/ 683845 w 1387475" name="T112"/>
              <a:gd fmla="*/ 3542 h 18669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1866900" w="1387475">
                <a:moveTo>
                  <a:pt x="121658" y="1539875"/>
                </a:moveTo>
                <a:lnTo>
                  <a:pt x="127058" y="1539875"/>
                </a:lnTo>
                <a:lnTo>
                  <a:pt x="132776" y="1540192"/>
                </a:lnTo>
                <a:lnTo>
                  <a:pt x="138493" y="1540509"/>
                </a:lnTo>
                <a:lnTo>
                  <a:pt x="144529" y="1541460"/>
                </a:lnTo>
                <a:lnTo>
                  <a:pt x="150246" y="1542093"/>
                </a:lnTo>
                <a:lnTo>
                  <a:pt x="157870" y="1543361"/>
                </a:lnTo>
                <a:lnTo>
                  <a:pt x="161364" y="1544312"/>
                </a:lnTo>
                <a:lnTo>
                  <a:pt x="165493" y="1545262"/>
                </a:lnTo>
                <a:lnTo>
                  <a:pt x="171528" y="1547163"/>
                </a:lnTo>
                <a:lnTo>
                  <a:pt x="188999" y="1552234"/>
                </a:lnTo>
                <a:lnTo>
                  <a:pt x="216634" y="1559205"/>
                </a:lnTo>
                <a:lnTo>
                  <a:pt x="234105" y="1563325"/>
                </a:lnTo>
                <a:lnTo>
                  <a:pt x="253799" y="1567761"/>
                </a:lnTo>
                <a:lnTo>
                  <a:pt x="275399" y="1572514"/>
                </a:lnTo>
                <a:lnTo>
                  <a:pt x="299857" y="1577268"/>
                </a:lnTo>
                <a:lnTo>
                  <a:pt x="325904" y="1582021"/>
                </a:lnTo>
                <a:lnTo>
                  <a:pt x="354175" y="1586457"/>
                </a:lnTo>
                <a:lnTo>
                  <a:pt x="384351" y="1591210"/>
                </a:lnTo>
                <a:lnTo>
                  <a:pt x="416433" y="1595964"/>
                </a:lnTo>
                <a:lnTo>
                  <a:pt x="450104" y="1600083"/>
                </a:lnTo>
                <a:lnTo>
                  <a:pt x="485680" y="1603569"/>
                </a:lnTo>
                <a:lnTo>
                  <a:pt x="522527" y="1607372"/>
                </a:lnTo>
                <a:lnTo>
                  <a:pt x="561597" y="1609907"/>
                </a:lnTo>
                <a:lnTo>
                  <a:pt x="601620" y="1611808"/>
                </a:lnTo>
                <a:lnTo>
                  <a:pt x="643550" y="1613392"/>
                </a:lnTo>
                <a:lnTo>
                  <a:pt x="664832" y="1613709"/>
                </a:lnTo>
                <a:lnTo>
                  <a:pt x="686749" y="1614026"/>
                </a:lnTo>
                <a:lnTo>
                  <a:pt x="708349" y="1614026"/>
                </a:lnTo>
                <a:lnTo>
                  <a:pt x="730902" y="1613709"/>
                </a:lnTo>
                <a:lnTo>
                  <a:pt x="753455" y="1613392"/>
                </a:lnTo>
                <a:lnTo>
                  <a:pt x="776325" y="1612759"/>
                </a:lnTo>
                <a:lnTo>
                  <a:pt x="799513" y="1611491"/>
                </a:lnTo>
                <a:lnTo>
                  <a:pt x="823019" y="1610224"/>
                </a:lnTo>
                <a:lnTo>
                  <a:pt x="846843" y="1608639"/>
                </a:lnTo>
                <a:lnTo>
                  <a:pt x="870666" y="1606738"/>
                </a:lnTo>
                <a:lnTo>
                  <a:pt x="895125" y="1604836"/>
                </a:lnTo>
                <a:lnTo>
                  <a:pt x="919266" y="1602301"/>
                </a:lnTo>
                <a:lnTo>
                  <a:pt x="944042" y="1599133"/>
                </a:lnTo>
                <a:lnTo>
                  <a:pt x="968501" y="1595964"/>
                </a:lnTo>
                <a:lnTo>
                  <a:pt x="993912" y="1592795"/>
                </a:lnTo>
                <a:lnTo>
                  <a:pt x="1019006" y="1588675"/>
                </a:lnTo>
                <a:lnTo>
                  <a:pt x="1044418" y="1584556"/>
                </a:lnTo>
                <a:lnTo>
                  <a:pt x="1070147" y="1580119"/>
                </a:lnTo>
                <a:lnTo>
                  <a:pt x="1095876" y="1575049"/>
                </a:lnTo>
                <a:lnTo>
                  <a:pt x="1122241" y="1569662"/>
                </a:lnTo>
                <a:lnTo>
                  <a:pt x="1148288" y="1563641"/>
                </a:lnTo>
                <a:lnTo>
                  <a:pt x="1174335" y="1557621"/>
                </a:lnTo>
                <a:lnTo>
                  <a:pt x="1201017" y="1550649"/>
                </a:lnTo>
                <a:lnTo>
                  <a:pt x="1227382" y="1543995"/>
                </a:lnTo>
                <a:lnTo>
                  <a:pt x="1229923" y="1543044"/>
                </a:lnTo>
                <a:lnTo>
                  <a:pt x="1232464" y="1542727"/>
                </a:lnTo>
                <a:lnTo>
                  <a:pt x="1237546" y="1542093"/>
                </a:lnTo>
                <a:lnTo>
                  <a:pt x="1243582" y="1540826"/>
                </a:lnTo>
                <a:lnTo>
                  <a:pt x="1249617" y="1540192"/>
                </a:lnTo>
                <a:lnTo>
                  <a:pt x="1255652" y="1539875"/>
                </a:lnTo>
                <a:lnTo>
                  <a:pt x="1261370" y="1539875"/>
                </a:lnTo>
                <a:lnTo>
                  <a:pt x="1267405" y="1539875"/>
                </a:lnTo>
                <a:lnTo>
                  <a:pt x="1273123" y="1540192"/>
                </a:lnTo>
                <a:lnTo>
                  <a:pt x="1278840" y="1540826"/>
                </a:lnTo>
                <a:lnTo>
                  <a:pt x="1284876" y="1542093"/>
                </a:lnTo>
                <a:lnTo>
                  <a:pt x="1290593" y="1543044"/>
                </a:lnTo>
                <a:lnTo>
                  <a:pt x="1295993" y="1544628"/>
                </a:lnTo>
                <a:lnTo>
                  <a:pt x="1301393" y="1546530"/>
                </a:lnTo>
                <a:lnTo>
                  <a:pt x="1306793" y="1548114"/>
                </a:lnTo>
                <a:lnTo>
                  <a:pt x="1312193" y="1550332"/>
                </a:lnTo>
                <a:lnTo>
                  <a:pt x="1317275" y="1552867"/>
                </a:lnTo>
                <a:lnTo>
                  <a:pt x="1322358" y="1555402"/>
                </a:lnTo>
                <a:lnTo>
                  <a:pt x="1327440" y="1558254"/>
                </a:lnTo>
                <a:lnTo>
                  <a:pt x="1332205" y="1561740"/>
                </a:lnTo>
                <a:lnTo>
                  <a:pt x="1336969" y="1564909"/>
                </a:lnTo>
                <a:lnTo>
                  <a:pt x="1341734" y="1568395"/>
                </a:lnTo>
                <a:lnTo>
                  <a:pt x="1346181" y="1572197"/>
                </a:lnTo>
                <a:lnTo>
                  <a:pt x="1350310" y="1576000"/>
                </a:lnTo>
                <a:lnTo>
                  <a:pt x="1354440" y="1580119"/>
                </a:lnTo>
                <a:lnTo>
                  <a:pt x="1357934" y="1584556"/>
                </a:lnTo>
                <a:lnTo>
                  <a:pt x="1361746" y="1588992"/>
                </a:lnTo>
                <a:lnTo>
                  <a:pt x="1365240" y="1593746"/>
                </a:lnTo>
                <a:lnTo>
                  <a:pt x="1368734" y="1598499"/>
                </a:lnTo>
                <a:lnTo>
                  <a:pt x="1371593" y="1603569"/>
                </a:lnTo>
                <a:lnTo>
                  <a:pt x="1374452" y="1608956"/>
                </a:lnTo>
                <a:lnTo>
                  <a:pt x="1376993" y="1614343"/>
                </a:lnTo>
                <a:lnTo>
                  <a:pt x="1379216" y="1620047"/>
                </a:lnTo>
                <a:lnTo>
                  <a:pt x="1381440" y="1625751"/>
                </a:lnTo>
                <a:lnTo>
                  <a:pt x="1383028" y="1631455"/>
                </a:lnTo>
                <a:lnTo>
                  <a:pt x="1384616" y="1638109"/>
                </a:lnTo>
                <a:lnTo>
                  <a:pt x="1385569" y="1644130"/>
                </a:lnTo>
                <a:lnTo>
                  <a:pt x="1386840" y="1650785"/>
                </a:lnTo>
                <a:lnTo>
                  <a:pt x="1387157" y="1656806"/>
                </a:lnTo>
                <a:lnTo>
                  <a:pt x="1387475" y="1663143"/>
                </a:lnTo>
                <a:lnTo>
                  <a:pt x="1387475" y="1669164"/>
                </a:lnTo>
                <a:lnTo>
                  <a:pt x="1387157" y="1675819"/>
                </a:lnTo>
                <a:lnTo>
                  <a:pt x="1386522" y="1681523"/>
                </a:lnTo>
                <a:lnTo>
                  <a:pt x="1385569" y="1687544"/>
                </a:lnTo>
                <a:lnTo>
                  <a:pt x="1384298" y="1693881"/>
                </a:lnTo>
                <a:lnTo>
                  <a:pt x="1382710" y="1699585"/>
                </a:lnTo>
                <a:lnTo>
                  <a:pt x="1380804" y="1705289"/>
                </a:lnTo>
                <a:lnTo>
                  <a:pt x="1378899" y="1711310"/>
                </a:lnTo>
                <a:lnTo>
                  <a:pt x="1376675" y="1716697"/>
                </a:lnTo>
                <a:lnTo>
                  <a:pt x="1374134" y="1722084"/>
                </a:lnTo>
                <a:lnTo>
                  <a:pt x="1371275" y="1727471"/>
                </a:lnTo>
                <a:lnTo>
                  <a:pt x="1367781" y="1732541"/>
                </a:lnTo>
                <a:lnTo>
                  <a:pt x="1364604" y="1737611"/>
                </a:lnTo>
                <a:lnTo>
                  <a:pt x="1361110" y="1742681"/>
                </a:lnTo>
                <a:lnTo>
                  <a:pt x="1357299" y="1747435"/>
                </a:lnTo>
                <a:lnTo>
                  <a:pt x="1352852" y="1751871"/>
                </a:lnTo>
                <a:lnTo>
                  <a:pt x="1349040" y="1755991"/>
                </a:lnTo>
                <a:lnTo>
                  <a:pt x="1344275" y="1760427"/>
                </a:lnTo>
                <a:lnTo>
                  <a:pt x="1339510" y="1764230"/>
                </a:lnTo>
                <a:lnTo>
                  <a:pt x="1334746" y="1768032"/>
                </a:lnTo>
                <a:lnTo>
                  <a:pt x="1329346" y="1771201"/>
                </a:lnTo>
                <a:lnTo>
                  <a:pt x="1324264" y="1774370"/>
                </a:lnTo>
                <a:lnTo>
                  <a:pt x="1318546" y="1777856"/>
                </a:lnTo>
                <a:lnTo>
                  <a:pt x="1313146" y="1780391"/>
                </a:lnTo>
                <a:lnTo>
                  <a:pt x="1307111" y="1782926"/>
                </a:lnTo>
                <a:lnTo>
                  <a:pt x="1301076" y="1785144"/>
                </a:lnTo>
                <a:lnTo>
                  <a:pt x="1295040" y="1786728"/>
                </a:lnTo>
                <a:lnTo>
                  <a:pt x="1264864" y="1794651"/>
                </a:lnTo>
                <a:lnTo>
                  <a:pt x="1234688" y="1802256"/>
                </a:lnTo>
                <a:lnTo>
                  <a:pt x="1204829" y="1809544"/>
                </a:lnTo>
                <a:lnTo>
                  <a:pt x="1175606" y="1816199"/>
                </a:lnTo>
                <a:lnTo>
                  <a:pt x="1146064" y="1822219"/>
                </a:lnTo>
                <a:lnTo>
                  <a:pt x="1117159" y="1828240"/>
                </a:lnTo>
                <a:lnTo>
                  <a:pt x="1087935" y="1833310"/>
                </a:lnTo>
                <a:lnTo>
                  <a:pt x="1059030" y="1838381"/>
                </a:lnTo>
                <a:lnTo>
                  <a:pt x="1030759" y="1842500"/>
                </a:lnTo>
                <a:lnTo>
                  <a:pt x="1002489" y="1846620"/>
                </a:lnTo>
                <a:lnTo>
                  <a:pt x="974536" y="1850105"/>
                </a:lnTo>
                <a:lnTo>
                  <a:pt x="946583" y="1853591"/>
                </a:lnTo>
                <a:lnTo>
                  <a:pt x="918948" y="1856126"/>
                </a:lnTo>
                <a:lnTo>
                  <a:pt x="891631" y="1858661"/>
                </a:lnTo>
                <a:lnTo>
                  <a:pt x="864948" y="1860563"/>
                </a:lnTo>
                <a:lnTo>
                  <a:pt x="837948" y="1862464"/>
                </a:lnTo>
                <a:lnTo>
                  <a:pt x="811584" y="1864048"/>
                </a:lnTo>
                <a:lnTo>
                  <a:pt x="785219" y="1865316"/>
                </a:lnTo>
                <a:lnTo>
                  <a:pt x="759490" y="1866266"/>
                </a:lnTo>
                <a:lnTo>
                  <a:pt x="734078" y="1866900"/>
                </a:lnTo>
                <a:lnTo>
                  <a:pt x="709302" y="1866900"/>
                </a:lnTo>
                <a:lnTo>
                  <a:pt x="684526" y="1866900"/>
                </a:lnTo>
                <a:lnTo>
                  <a:pt x="660067" y="1866900"/>
                </a:lnTo>
                <a:lnTo>
                  <a:pt x="636244" y="1866583"/>
                </a:lnTo>
                <a:lnTo>
                  <a:pt x="612103" y="1865633"/>
                </a:lnTo>
                <a:lnTo>
                  <a:pt x="588914" y="1864682"/>
                </a:lnTo>
                <a:lnTo>
                  <a:pt x="566044" y="1863731"/>
                </a:lnTo>
                <a:lnTo>
                  <a:pt x="544126" y="1862464"/>
                </a:lnTo>
                <a:lnTo>
                  <a:pt x="499974" y="1859295"/>
                </a:lnTo>
                <a:lnTo>
                  <a:pt x="458362" y="1855176"/>
                </a:lnTo>
                <a:lnTo>
                  <a:pt x="418339" y="1851373"/>
                </a:lnTo>
                <a:lnTo>
                  <a:pt x="379904" y="1846303"/>
                </a:lnTo>
                <a:lnTo>
                  <a:pt x="344010" y="1841233"/>
                </a:lnTo>
                <a:lnTo>
                  <a:pt x="309704" y="1835846"/>
                </a:lnTo>
                <a:lnTo>
                  <a:pt x="277622" y="1830142"/>
                </a:lnTo>
                <a:lnTo>
                  <a:pt x="247763" y="1824755"/>
                </a:lnTo>
                <a:lnTo>
                  <a:pt x="220446" y="1819051"/>
                </a:lnTo>
                <a:lnTo>
                  <a:pt x="195034" y="1813664"/>
                </a:lnTo>
                <a:lnTo>
                  <a:pt x="172481" y="1808277"/>
                </a:lnTo>
                <a:lnTo>
                  <a:pt x="152152" y="1803523"/>
                </a:lnTo>
                <a:lnTo>
                  <a:pt x="134364" y="1798770"/>
                </a:lnTo>
                <a:lnTo>
                  <a:pt x="119435" y="1794651"/>
                </a:lnTo>
                <a:lnTo>
                  <a:pt x="97517" y="1788313"/>
                </a:lnTo>
                <a:lnTo>
                  <a:pt x="87035" y="1785461"/>
                </a:lnTo>
                <a:lnTo>
                  <a:pt x="81000" y="1783243"/>
                </a:lnTo>
                <a:lnTo>
                  <a:pt x="75282" y="1780708"/>
                </a:lnTo>
                <a:lnTo>
                  <a:pt x="69247" y="1777856"/>
                </a:lnTo>
                <a:lnTo>
                  <a:pt x="63847" y="1775004"/>
                </a:lnTo>
                <a:lnTo>
                  <a:pt x="58447" y="1771518"/>
                </a:lnTo>
                <a:lnTo>
                  <a:pt x="53364" y="1768349"/>
                </a:lnTo>
                <a:lnTo>
                  <a:pt x="48282" y="1764863"/>
                </a:lnTo>
                <a:lnTo>
                  <a:pt x="43517" y="1760744"/>
                </a:lnTo>
                <a:lnTo>
                  <a:pt x="39070" y="1756307"/>
                </a:lnTo>
                <a:lnTo>
                  <a:pt x="34941" y="1752188"/>
                </a:lnTo>
                <a:lnTo>
                  <a:pt x="30812" y="1747752"/>
                </a:lnTo>
                <a:lnTo>
                  <a:pt x="27000" y="1742998"/>
                </a:lnTo>
                <a:lnTo>
                  <a:pt x="23188" y="1737928"/>
                </a:lnTo>
                <a:lnTo>
                  <a:pt x="20012" y="1733175"/>
                </a:lnTo>
                <a:lnTo>
                  <a:pt x="16835" y="1727788"/>
                </a:lnTo>
                <a:lnTo>
                  <a:pt x="13659" y="1722718"/>
                </a:lnTo>
                <a:lnTo>
                  <a:pt x="11118" y="1717014"/>
                </a:lnTo>
                <a:lnTo>
                  <a:pt x="8576" y="1711627"/>
                </a:lnTo>
                <a:lnTo>
                  <a:pt x="6988" y="1705606"/>
                </a:lnTo>
                <a:lnTo>
                  <a:pt x="5082" y="1699902"/>
                </a:lnTo>
                <a:lnTo>
                  <a:pt x="3176" y="1694198"/>
                </a:lnTo>
                <a:lnTo>
                  <a:pt x="2224" y="1688494"/>
                </a:lnTo>
                <a:lnTo>
                  <a:pt x="953" y="1682156"/>
                </a:lnTo>
                <a:lnTo>
                  <a:pt x="318" y="1676136"/>
                </a:lnTo>
                <a:lnTo>
                  <a:pt x="0" y="1669798"/>
                </a:lnTo>
                <a:lnTo>
                  <a:pt x="0" y="1663777"/>
                </a:lnTo>
                <a:lnTo>
                  <a:pt x="318" y="1657439"/>
                </a:lnTo>
                <a:lnTo>
                  <a:pt x="635" y="1651419"/>
                </a:lnTo>
                <a:lnTo>
                  <a:pt x="1906" y="1645398"/>
                </a:lnTo>
                <a:lnTo>
                  <a:pt x="2859" y="1638743"/>
                </a:lnTo>
                <a:lnTo>
                  <a:pt x="4447" y="1632722"/>
                </a:lnTo>
                <a:lnTo>
                  <a:pt x="6035" y="1626385"/>
                </a:lnTo>
                <a:lnTo>
                  <a:pt x="8259" y="1620998"/>
                </a:lnTo>
                <a:lnTo>
                  <a:pt x="10482" y="1615294"/>
                </a:lnTo>
                <a:lnTo>
                  <a:pt x="13023" y="1610224"/>
                </a:lnTo>
                <a:lnTo>
                  <a:pt x="15565" y="1604836"/>
                </a:lnTo>
                <a:lnTo>
                  <a:pt x="18423" y="1599766"/>
                </a:lnTo>
                <a:lnTo>
                  <a:pt x="21918" y="1595013"/>
                </a:lnTo>
                <a:lnTo>
                  <a:pt x="25094" y="1590260"/>
                </a:lnTo>
                <a:lnTo>
                  <a:pt x="28270" y="1585823"/>
                </a:lnTo>
                <a:lnTo>
                  <a:pt x="32400" y="1581387"/>
                </a:lnTo>
                <a:lnTo>
                  <a:pt x="35894" y="1577584"/>
                </a:lnTo>
                <a:lnTo>
                  <a:pt x="40023" y="1573465"/>
                </a:lnTo>
                <a:lnTo>
                  <a:pt x="44153" y="1569979"/>
                </a:lnTo>
                <a:lnTo>
                  <a:pt x="48600" y="1566177"/>
                </a:lnTo>
                <a:lnTo>
                  <a:pt x="53047" y="1563008"/>
                </a:lnTo>
                <a:lnTo>
                  <a:pt x="57811" y="1559839"/>
                </a:lnTo>
                <a:lnTo>
                  <a:pt x="62576" y="1556987"/>
                </a:lnTo>
                <a:lnTo>
                  <a:pt x="67658" y="1554452"/>
                </a:lnTo>
                <a:lnTo>
                  <a:pt x="72741" y="1551917"/>
                </a:lnTo>
                <a:lnTo>
                  <a:pt x="77823" y="1549699"/>
                </a:lnTo>
                <a:lnTo>
                  <a:pt x="82905" y="1547480"/>
                </a:lnTo>
                <a:lnTo>
                  <a:pt x="88305" y="1545579"/>
                </a:lnTo>
                <a:lnTo>
                  <a:pt x="93705" y="1544312"/>
                </a:lnTo>
                <a:lnTo>
                  <a:pt x="99105" y="1542727"/>
                </a:lnTo>
                <a:lnTo>
                  <a:pt x="104505" y="1541776"/>
                </a:lnTo>
                <a:lnTo>
                  <a:pt x="109905" y="1540826"/>
                </a:lnTo>
                <a:lnTo>
                  <a:pt x="115941" y="1540192"/>
                </a:lnTo>
                <a:lnTo>
                  <a:pt x="121658" y="1539875"/>
                </a:lnTo>
                <a:close/>
                <a:moveTo>
                  <a:pt x="889940" y="1255077"/>
                </a:moveTo>
                <a:lnTo>
                  <a:pt x="880106" y="1362392"/>
                </a:lnTo>
                <a:lnTo>
                  <a:pt x="777009" y="1393507"/>
                </a:lnTo>
                <a:lnTo>
                  <a:pt x="875982" y="1436052"/>
                </a:lnTo>
                <a:lnTo>
                  <a:pt x="874396" y="1544320"/>
                </a:lnTo>
                <a:lnTo>
                  <a:pt x="944819" y="1462722"/>
                </a:lnTo>
                <a:lnTo>
                  <a:pt x="1046647" y="1497965"/>
                </a:lnTo>
                <a:lnTo>
                  <a:pt x="991768" y="1405255"/>
                </a:lnTo>
                <a:lnTo>
                  <a:pt x="1056481" y="1319212"/>
                </a:lnTo>
                <a:lnTo>
                  <a:pt x="951481" y="1343342"/>
                </a:lnTo>
                <a:lnTo>
                  <a:pt x="889940" y="1255077"/>
                </a:lnTo>
                <a:close/>
                <a:moveTo>
                  <a:pt x="488020" y="1113790"/>
                </a:moveTo>
                <a:lnTo>
                  <a:pt x="436313" y="1183322"/>
                </a:lnTo>
                <a:lnTo>
                  <a:pt x="352566" y="1161415"/>
                </a:lnTo>
                <a:lnTo>
                  <a:pt x="402687" y="1231900"/>
                </a:lnTo>
                <a:lnTo>
                  <a:pt x="356055" y="1304607"/>
                </a:lnTo>
                <a:lnTo>
                  <a:pt x="438533" y="1278890"/>
                </a:lnTo>
                <a:lnTo>
                  <a:pt x="493412" y="1346200"/>
                </a:lnTo>
                <a:lnTo>
                  <a:pt x="494364" y="1259522"/>
                </a:lnTo>
                <a:lnTo>
                  <a:pt x="574621" y="1228090"/>
                </a:lnTo>
                <a:lnTo>
                  <a:pt x="493095" y="1200150"/>
                </a:lnTo>
                <a:lnTo>
                  <a:pt x="488020" y="1113790"/>
                </a:lnTo>
                <a:close/>
                <a:moveTo>
                  <a:pt x="995892" y="1029017"/>
                </a:moveTo>
                <a:lnTo>
                  <a:pt x="976541" y="1054735"/>
                </a:lnTo>
                <a:lnTo>
                  <a:pt x="945136" y="1046480"/>
                </a:lnTo>
                <a:lnTo>
                  <a:pt x="964170" y="1073150"/>
                </a:lnTo>
                <a:lnTo>
                  <a:pt x="946405" y="1100455"/>
                </a:lnTo>
                <a:lnTo>
                  <a:pt x="977493" y="1090612"/>
                </a:lnTo>
                <a:lnTo>
                  <a:pt x="997795" y="1115695"/>
                </a:lnTo>
                <a:lnTo>
                  <a:pt x="998112" y="1083310"/>
                </a:lnTo>
                <a:lnTo>
                  <a:pt x="1028566" y="1071562"/>
                </a:lnTo>
                <a:lnTo>
                  <a:pt x="997795" y="1061402"/>
                </a:lnTo>
                <a:lnTo>
                  <a:pt x="995892" y="1029017"/>
                </a:lnTo>
                <a:close/>
                <a:moveTo>
                  <a:pt x="707220" y="773747"/>
                </a:moveTo>
                <a:lnTo>
                  <a:pt x="666298" y="828675"/>
                </a:lnTo>
                <a:lnTo>
                  <a:pt x="599047" y="811212"/>
                </a:lnTo>
                <a:lnTo>
                  <a:pt x="639017" y="868045"/>
                </a:lnTo>
                <a:lnTo>
                  <a:pt x="601585" y="925830"/>
                </a:lnTo>
                <a:lnTo>
                  <a:pt x="667567" y="905510"/>
                </a:lnTo>
                <a:lnTo>
                  <a:pt x="711661" y="958850"/>
                </a:lnTo>
                <a:lnTo>
                  <a:pt x="712296" y="889952"/>
                </a:lnTo>
                <a:lnTo>
                  <a:pt x="776692" y="864552"/>
                </a:lnTo>
                <a:lnTo>
                  <a:pt x="711661" y="842645"/>
                </a:lnTo>
                <a:lnTo>
                  <a:pt x="707220" y="773747"/>
                </a:lnTo>
                <a:close/>
                <a:moveTo>
                  <a:pt x="831571" y="594359"/>
                </a:moveTo>
                <a:lnTo>
                  <a:pt x="806510" y="627697"/>
                </a:lnTo>
                <a:lnTo>
                  <a:pt x="766223" y="617537"/>
                </a:lnTo>
                <a:lnTo>
                  <a:pt x="790649" y="651192"/>
                </a:lnTo>
                <a:lnTo>
                  <a:pt x="767809" y="686435"/>
                </a:lnTo>
                <a:lnTo>
                  <a:pt x="807462" y="674052"/>
                </a:lnTo>
                <a:lnTo>
                  <a:pt x="834109" y="706437"/>
                </a:lnTo>
                <a:lnTo>
                  <a:pt x="834743" y="664845"/>
                </a:lnTo>
                <a:lnTo>
                  <a:pt x="873444" y="649605"/>
                </a:lnTo>
                <a:lnTo>
                  <a:pt x="834109" y="635952"/>
                </a:lnTo>
                <a:lnTo>
                  <a:pt x="831571" y="594359"/>
                </a:lnTo>
                <a:close/>
                <a:moveTo>
                  <a:pt x="694531" y="361314"/>
                </a:moveTo>
                <a:lnTo>
                  <a:pt x="675180" y="387349"/>
                </a:lnTo>
                <a:lnTo>
                  <a:pt x="644093" y="379094"/>
                </a:lnTo>
                <a:lnTo>
                  <a:pt x="662492" y="405447"/>
                </a:lnTo>
                <a:lnTo>
                  <a:pt x="645044" y="432434"/>
                </a:lnTo>
                <a:lnTo>
                  <a:pt x="676132" y="423227"/>
                </a:lnTo>
                <a:lnTo>
                  <a:pt x="696752" y="448309"/>
                </a:lnTo>
                <a:lnTo>
                  <a:pt x="697069" y="415924"/>
                </a:lnTo>
                <a:lnTo>
                  <a:pt x="726888" y="403859"/>
                </a:lnTo>
                <a:lnTo>
                  <a:pt x="696434" y="393699"/>
                </a:lnTo>
                <a:lnTo>
                  <a:pt x="694531" y="361314"/>
                </a:lnTo>
                <a:close/>
                <a:moveTo>
                  <a:pt x="736087" y="220662"/>
                </a:moveTo>
                <a:lnTo>
                  <a:pt x="1236663" y="1490027"/>
                </a:lnTo>
                <a:lnTo>
                  <a:pt x="1231588" y="1490980"/>
                </a:lnTo>
                <a:lnTo>
                  <a:pt x="1226512" y="1491615"/>
                </a:lnTo>
                <a:lnTo>
                  <a:pt x="1200182" y="1498917"/>
                </a:lnTo>
                <a:lnTo>
                  <a:pt x="1173536" y="1505267"/>
                </a:lnTo>
                <a:lnTo>
                  <a:pt x="1147524" y="1511617"/>
                </a:lnTo>
                <a:lnTo>
                  <a:pt x="1121512" y="1517332"/>
                </a:lnTo>
                <a:lnTo>
                  <a:pt x="1095182" y="1522730"/>
                </a:lnTo>
                <a:lnTo>
                  <a:pt x="1069487" y="1527810"/>
                </a:lnTo>
                <a:lnTo>
                  <a:pt x="1043792" y="1532572"/>
                </a:lnTo>
                <a:lnTo>
                  <a:pt x="1018414" y="1537017"/>
                </a:lnTo>
                <a:lnTo>
                  <a:pt x="993354" y="1540510"/>
                </a:lnTo>
                <a:lnTo>
                  <a:pt x="967976" y="1544320"/>
                </a:lnTo>
                <a:lnTo>
                  <a:pt x="943550" y="1547495"/>
                </a:lnTo>
                <a:lnTo>
                  <a:pt x="918807" y="1550035"/>
                </a:lnTo>
                <a:lnTo>
                  <a:pt x="894698" y="1552575"/>
                </a:lnTo>
                <a:lnTo>
                  <a:pt x="870272" y="1554798"/>
                </a:lnTo>
                <a:lnTo>
                  <a:pt x="846480" y="1556385"/>
                </a:lnTo>
                <a:lnTo>
                  <a:pt x="822689" y="1558290"/>
                </a:lnTo>
                <a:lnTo>
                  <a:pt x="799214" y="1559560"/>
                </a:lnTo>
                <a:lnTo>
                  <a:pt x="776057" y="1560513"/>
                </a:lnTo>
                <a:lnTo>
                  <a:pt x="753217" y="1561148"/>
                </a:lnTo>
                <a:lnTo>
                  <a:pt x="730694" y="1562100"/>
                </a:lnTo>
                <a:lnTo>
                  <a:pt x="708172" y="1562100"/>
                </a:lnTo>
                <a:lnTo>
                  <a:pt x="686600" y="1562100"/>
                </a:lnTo>
                <a:lnTo>
                  <a:pt x="664712" y="1562100"/>
                </a:lnTo>
                <a:lnTo>
                  <a:pt x="643458" y="1561465"/>
                </a:lnTo>
                <a:lnTo>
                  <a:pt x="601585" y="1560195"/>
                </a:lnTo>
                <a:lnTo>
                  <a:pt x="561615" y="1557973"/>
                </a:lnTo>
                <a:lnTo>
                  <a:pt x="522597" y="1555115"/>
                </a:lnTo>
                <a:lnTo>
                  <a:pt x="485799" y="1551940"/>
                </a:lnTo>
                <a:lnTo>
                  <a:pt x="450270" y="1548130"/>
                </a:lnTo>
                <a:lnTo>
                  <a:pt x="416645" y="1543685"/>
                </a:lnTo>
                <a:lnTo>
                  <a:pt x="384605" y="1539557"/>
                </a:lnTo>
                <a:lnTo>
                  <a:pt x="354469" y="1534795"/>
                </a:lnTo>
                <a:lnTo>
                  <a:pt x="326237" y="1530032"/>
                </a:lnTo>
                <a:lnTo>
                  <a:pt x="300224" y="1524952"/>
                </a:lnTo>
                <a:lnTo>
                  <a:pt x="275798" y="1520190"/>
                </a:lnTo>
                <a:lnTo>
                  <a:pt x="254227" y="1515427"/>
                </a:lnTo>
                <a:lnTo>
                  <a:pt x="234560" y="1511300"/>
                </a:lnTo>
                <a:lnTo>
                  <a:pt x="217112" y="1507172"/>
                </a:lnTo>
                <a:lnTo>
                  <a:pt x="189514" y="1499870"/>
                </a:lnTo>
                <a:lnTo>
                  <a:pt x="172067" y="1495107"/>
                </a:lnTo>
                <a:lnTo>
                  <a:pt x="166040" y="1492885"/>
                </a:lnTo>
                <a:lnTo>
                  <a:pt x="161916" y="1491932"/>
                </a:lnTo>
                <a:lnTo>
                  <a:pt x="158426" y="1491297"/>
                </a:lnTo>
                <a:lnTo>
                  <a:pt x="150813" y="1490027"/>
                </a:lnTo>
                <a:lnTo>
                  <a:pt x="659319" y="222249"/>
                </a:lnTo>
                <a:lnTo>
                  <a:pt x="667884" y="225107"/>
                </a:lnTo>
                <a:lnTo>
                  <a:pt x="677084" y="227329"/>
                </a:lnTo>
                <a:lnTo>
                  <a:pt x="681525" y="227964"/>
                </a:lnTo>
                <a:lnTo>
                  <a:pt x="686283" y="228282"/>
                </a:lnTo>
                <a:lnTo>
                  <a:pt x="690724" y="228599"/>
                </a:lnTo>
                <a:lnTo>
                  <a:pt x="695483" y="228917"/>
                </a:lnTo>
                <a:lnTo>
                  <a:pt x="700876" y="228599"/>
                </a:lnTo>
                <a:lnTo>
                  <a:pt x="706586" y="228282"/>
                </a:lnTo>
                <a:lnTo>
                  <a:pt x="711661" y="227647"/>
                </a:lnTo>
                <a:lnTo>
                  <a:pt x="716737" y="227012"/>
                </a:lnTo>
                <a:lnTo>
                  <a:pt x="721812" y="225742"/>
                </a:lnTo>
                <a:lnTo>
                  <a:pt x="726888" y="224472"/>
                </a:lnTo>
                <a:lnTo>
                  <a:pt x="731329" y="222884"/>
                </a:lnTo>
                <a:lnTo>
                  <a:pt x="736087" y="220662"/>
                </a:lnTo>
                <a:close/>
                <a:moveTo>
                  <a:pt x="690714" y="0"/>
                </a:moveTo>
                <a:lnTo>
                  <a:pt x="695802" y="0"/>
                </a:lnTo>
                <a:lnTo>
                  <a:pt x="701207" y="0"/>
                </a:lnTo>
                <a:lnTo>
                  <a:pt x="706931" y="315"/>
                </a:lnTo>
                <a:lnTo>
                  <a:pt x="712019" y="1262"/>
                </a:lnTo>
                <a:lnTo>
                  <a:pt x="717107" y="2209"/>
                </a:lnTo>
                <a:lnTo>
                  <a:pt x="722194" y="3471"/>
                </a:lnTo>
                <a:lnTo>
                  <a:pt x="727282" y="4733"/>
                </a:lnTo>
                <a:lnTo>
                  <a:pt x="731734" y="6311"/>
                </a:lnTo>
                <a:lnTo>
                  <a:pt x="736504" y="7889"/>
                </a:lnTo>
                <a:lnTo>
                  <a:pt x="741274" y="10098"/>
                </a:lnTo>
                <a:lnTo>
                  <a:pt x="745725" y="12307"/>
                </a:lnTo>
                <a:lnTo>
                  <a:pt x="750177" y="14831"/>
                </a:lnTo>
                <a:lnTo>
                  <a:pt x="754311" y="17671"/>
                </a:lnTo>
                <a:lnTo>
                  <a:pt x="758445" y="20511"/>
                </a:lnTo>
                <a:lnTo>
                  <a:pt x="762261" y="23667"/>
                </a:lnTo>
                <a:lnTo>
                  <a:pt x="766076" y="26822"/>
                </a:lnTo>
                <a:lnTo>
                  <a:pt x="769574" y="30293"/>
                </a:lnTo>
                <a:lnTo>
                  <a:pt x="773390" y="34080"/>
                </a:lnTo>
                <a:lnTo>
                  <a:pt x="776570" y="37551"/>
                </a:lnTo>
                <a:lnTo>
                  <a:pt x="779432" y="41654"/>
                </a:lnTo>
                <a:lnTo>
                  <a:pt x="782294" y="45440"/>
                </a:lnTo>
                <a:lnTo>
                  <a:pt x="784838" y="49858"/>
                </a:lnTo>
                <a:lnTo>
                  <a:pt x="787382" y="54276"/>
                </a:lnTo>
                <a:lnTo>
                  <a:pt x="789925" y="58378"/>
                </a:lnTo>
                <a:lnTo>
                  <a:pt x="791833" y="63111"/>
                </a:lnTo>
                <a:lnTo>
                  <a:pt x="794059" y="67845"/>
                </a:lnTo>
                <a:lnTo>
                  <a:pt x="795331" y="72578"/>
                </a:lnTo>
                <a:lnTo>
                  <a:pt x="796921" y="77627"/>
                </a:lnTo>
                <a:lnTo>
                  <a:pt x="797875" y="82361"/>
                </a:lnTo>
                <a:lnTo>
                  <a:pt x="799147" y="87725"/>
                </a:lnTo>
                <a:lnTo>
                  <a:pt x="799465" y="92774"/>
                </a:lnTo>
                <a:lnTo>
                  <a:pt x="800101" y="98138"/>
                </a:lnTo>
                <a:lnTo>
                  <a:pt x="800101" y="103187"/>
                </a:lnTo>
                <a:lnTo>
                  <a:pt x="799783" y="111076"/>
                </a:lnTo>
                <a:lnTo>
                  <a:pt x="799147" y="118965"/>
                </a:lnTo>
                <a:lnTo>
                  <a:pt x="797557" y="126539"/>
                </a:lnTo>
                <a:lnTo>
                  <a:pt x="795331" y="133797"/>
                </a:lnTo>
                <a:lnTo>
                  <a:pt x="792787" y="141054"/>
                </a:lnTo>
                <a:lnTo>
                  <a:pt x="789925" y="147997"/>
                </a:lnTo>
                <a:lnTo>
                  <a:pt x="786428" y="154623"/>
                </a:lnTo>
                <a:lnTo>
                  <a:pt x="782294" y="160935"/>
                </a:lnTo>
                <a:lnTo>
                  <a:pt x="777842" y="166930"/>
                </a:lnTo>
                <a:lnTo>
                  <a:pt x="773390" y="172926"/>
                </a:lnTo>
                <a:lnTo>
                  <a:pt x="767666" y="177975"/>
                </a:lnTo>
                <a:lnTo>
                  <a:pt x="762261" y="183024"/>
                </a:lnTo>
                <a:lnTo>
                  <a:pt x="756219" y="187441"/>
                </a:lnTo>
                <a:lnTo>
                  <a:pt x="750177" y="191544"/>
                </a:lnTo>
                <a:lnTo>
                  <a:pt x="743499" y="195015"/>
                </a:lnTo>
                <a:lnTo>
                  <a:pt x="736504" y="198486"/>
                </a:lnTo>
                <a:lnTo>
                  <a:pt x="731734" y="200064"/>
                </a:lnTo>
                <a:lnTo>
                  <a:pt x="727282" y="201641"/>
                </a:lnTo>
                <a:lnTo>
                  <a:pt x="722194" y="203219"/>
                </a:lnTo>
                <a:lnTo>
                  <a:pt x="717107" y="204482"/>
                </a:lnTo>
                <a:lnTo>
                  <a:pt x="712019" y="205113"/>
                </a:lnTo>
                <a:lnTo>
                  <a:pt x="706931" y="206059"/>
                </a:lnTo>
                <a:lnTo>
                  <a:pt x="701207" y="206375"/>
                </a:lnTo>
                <a:lnTo>
                  <a:pt x="695802" y="206375"/>
                </a:lnTo>
                <a:lnTo>
                  <a:pt x="691032" y="206375"/>
                </a:lnTo>
                <a:lnTo>
                  <a:pt x="686580" y="206059"/>
                </a:lnTo>
                <a:lnTo>
                  <a:pt x="681810" y="205744"/>
                </a:lnTo>
                <a:lnTo>
                  <a:pt x="677358" y="204482"/>
                </a:lnTo>
                <a:lnTo>
                  <a:pt x="668137" y="202273"/>
                </a:lnTo>
                <a:lnTo>
                  <a:pt x="659551" y="199433"/>
                </a:lnTo>
                <a:lnTo>
                  <a:pt x="652237" y="196593"/>
                </a:lnTo>
                <a:lnTo>
                  <a:pt x="645242" y="193121"/>
                </a:lnTo>
                <a:lnTo>
                  <a:pt x="638564" y="189019"/>
                </a:lnTo>
                <a:lnTo>
                  <a:pt x="632204" y="184601"/>
                </a:lnTo>
                <a:lnTo>
                  <a:pt x="626481" y="179552"/>
                </a:lnTo>
                <a:lnTo>
                  <a:pt x="620757" y="174188"/>
                </a:lnTo>
                <a:lnTo>
                  <a:pt x="615669" y="168508"/>
                </a:lnTo>
                <a:lnTo>
                  <a:pt x="610899" y="162197"/>
                </a:lnTo>
                <a:lnTo>
                  <a:pt x="606447" y="156201"/>
                </a:lnTo>
                <a:lnTo>
                  <a:pt x="602950" y="149259"/>
                </a:lnTo>
                <a:lnTo>
                  <a:pt x="599770" y="142001"/>
                </a:lnTo>
                <a:lnTo>
                  <a:pt x="597226" y="135059"/>
                </a:lnTo>
                <a:lnTo>
                  <a:pt x="595000" y="127485"/>
                </a:lnTo>
                <a:lnTo>
                  <a:pt x="593092" y="119281"/>
                </a:lnTo>
                <a:lnTo>
                  <a:pt x="592456" y="111392"/>
                </a:lnTo>
                <a:lnTo>
                  <a:pt x="592138" y="103187"/>
                </a:lnTo>
                <a:lnTo>
                  <a:pt x="592138" y="98138"/>
                </a:lnTo>
                <a:lnTo>
                  <a:pt x="592456" y="92774"/>
                </a:lnTo>
                <a:lnTo>
                  <a:pt x="593092" y="87725"/>
                </a:lnTo>
                <a:lnTo>
                  <a:pt x="594046" y="82361"/>
                </a:lnTo>
                <a:lnTo>
                  <a:pt x="595318" y="77627"/>
                </a:lnTo>
                <a:lnTo>
                  <a:pt x="596590" y="72578"/>
                </a:lnTo>
                <a:lnTo>
                  <a:pt x="598180" y="67845"/>
                </a:lnTo>
                <a:lnTo>
                  <a:pt x="600088" y="63111"/>
                </a:lnTo>
                <a:lnTo>
                  <a:pt x="602314" y="58378"/>
                </a:lnTo>
                <a:lnTo>
                  <a:pt x="604221" y="54276"/>
                </a:lnTo>
                <a:lnTo>
                  <a:pt x="606765" y="49858"/>
                </a:lnTo>
                <a:lnTo>
                  <a:pt x="609627" y="45440"/>
                </a:lnTo>
                <a:lnTo>
                  <a:pt x="612807" y="41654"/>
                </a:lnTo>
                <a:lnTo>
                  <a:pt x="615669" y="37551"/>
                </a:lnTo>
                <a:lnTo>
                  <a:pt x="618849" y="34080"/>
                </a:lnTo>
                <a:lnTo>
                  <a:pt x="622347" y="30293"/>
                </a:lnTo>
                <a:lnTo>
                  <a:pt x="626163" y="26822"/>
                </a:lnTo>
                <a:lnTo>
                  <a:pt x="629660" y="23667"/>
                </a:lnTo>
                <a:lnTo>
                  <a:pt x="633794" y="20511"/>
                </a:lnTo>
                <a:lnTo>
                  <a:pt x="637610" y="17671"/>
                </a:lnTo>
                <a:lnTo>
                  <a:pt x="642062" y="14831"/>
                </a:lnTo>
                <a:lnTo>
                  <a:pt x="646514" y="12307"/>
                </a:lnTo>
                <a:lnTo>
                  <a:pt x="650965" y="10098"/>
                </a:lnTo>
                <a:lnTo>
                  <a:pt x="655417" y="7889"/>
                </a:lnTo>
                <a:lnTo>
                  <a:pt x="660187" y="6311"/>
                </a:lnTo>
                <a:lnTo>
                  <a:pt x="664957" y="4733"/>
                </a:lnTo>
                <a:lnTo>
                  <a:pt x="670045" y="3471"/>
                </a:lnTo>
                <a:lnTo>
                  <a:pt x="675132" y="2209"/>
                </a:lnTo>
                <a:lnTo>
                  <a:pt x="680220" y="1262"/>
                </a:lnTo>
                <a:lnTo>
                  <a:pt x="685308" y="315"/>
                </a:lnTo>
                <a:lnTo>
                  <a:pt x="690714" y="0"/>
                </a:lnTo>
                <a:close/>
              </a:path>
            </a:pathLst>
          </a:custGeom>
          <a:solidFill>
            <a:srgbClr val="065A88"/>
          </a:solidFill>
          <a:ln>
            <a:solidFill>
              <a:schemeClr val="bg1"/>
            </a:solidFill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5" name="Freeform 35"/>
          <p:cNvSpPr>
            <a:spLocks noEditPoints="1"/>
          </p:cNvSpPr>
          <p:nvPr/>
        </p:nvSpPr>
        <p:spPr bwMode="auto">
          <a:xfrm>
            <a:off x="7089327" y="1928993"/>
            <a:ext cx="494124" cy="776652"/>
          </a:xfrm>
          <a:custGeom>
            <a:gdLst>
              <a:gd fmla="*/ 322 w 363" name="T0"/>
              <a:gd fmla="*/ 276 h 570" name="T1"/>
              <a:gd fmla="*/ 247 w 363" name="T2"/>
              <a:gd fmla="*/ 331 h 570" name="T3"/>
              <a:gd fmla="*/ 186 w 363" name="T4"/>
              <a:gd fmla="*/ 270 h 570" name="T5"/>
              <a:gd fmla="*/ 102 w 363" name="T6"/>
              <a:gd fmla="*/ 329 h 570" name="T7"/>
              <a:gd fmla="*/ 52 w 363" name="T8"/>
              <a:gd fmla="*/ 260 h 570" name="T9"/>
              <a:gd fmla="*/ 336 w 363" name="T10"/>
              <a:gd fmla="*/ 290 h 570" name="T11"/>
              <a:gd fmla="*/ 357 w 363" name="T12"/>
              <a:gd fmla="*/ 369 h 570" name="T13"/>
              <a:gd fmla="*/ 319 w 363" name="T14"/>
              <a:gd fmla="*/ 339 h 570" name="T15"/>
              <a:gd fmla="*/ 234 w 363" name="T16"/>
              <a:gd fmla="*/ 402 h 570" name="T17"/>
              <a:gd fmla="*/ 173 w 363" name="T18"/>
              <a:gd fmla="*/ 342 h 570" name="T19"/>
              <a:gd fmla="*/ 89 w 363" name="T20"/>
              <a:gd fmla="*/ 400 h 570" name="T21"/>
              <a:gd fmla="*/ 31 w 363" name="T22"/>
              <a:gd fmla="*/ 337 h 570" name="T23"/>
              <a:gd fmla="*/ 4 w 363" name="T24"/>
              <a:gd fmla="*/ 350 h 570" name="T25"/>
              <a:gd fmla="*/ 51 w 363" name="T26"/>
              <a:gd fmla="*/ 289 h 570" name="T27"/>
              <a:gd fmla="*/ 110 w 363" name="T28"/>
              <a:gd fmla="*/ 353 h 570" name="T29"/>
              <a:gd fmla="*/ 194 w 363" name="T30"/>
              <a:gd fmla="*/ 294 h 570" name="T31"/>
              <a:gd fmla="*/ 255 w 363" name="T32"/>
              <a:gd fmla="*/ 355 h 570" name="T33"/>
              <a:gd fmla="*/ 336 w 363" name="T34"/>
              <a:gd fmla="*/ 290 h 570" name="T35"/>
              <a:gd fmla="*/ 351 w 363" name="T36"/>
              <a:gd fmla="*/ 457 h 570" name="T37"/>
              <a:gd fmla="*/ 326 w 363" name="T38"/>
              <a:gd fmla="*/ 437 h 570" name="T39"/>
              <a:gd fmla="*/ 240 w 363" name="T40"/>
              <a:gd fmla="*/ 501 h 570" name="T41"/>
              <a:gd fmla="*/ 180 w 363" name="T42"/>
              <a:gd fmla="*/ 440 h 570" name="T43"/>
              <a:gd fmla="*/ 96 w 363" name="T44"/>
              <a:gd fmla="*/ 499 h 570" name="T45"/>
              <a:gd fmla="*/ 37 w 363" name="T46"/>
              <a:gd fmla="*/ 435 h 570" name="T47"/>
              <a:gd fmla="*/ 13 w 363" name="T48"/>
              <a:gd fmla="*/ 444 h 570" name="T49"/>
              <a:gd fmla="*/ 1 w 363" name="T50"/>
              <a:gd fmla="*/ 403 h 570" name="T51"/>
              <a:gd fmla="*/ 25 w 363" name="T52"/>
              <a:gd fmla="*/ 383 h 570" name="T53"/>
              <a:gd fmla="*/ 84 w 363" name="T54"/>
              <a:gd fmla="*/ 446 h 570" name="T55"/>
              <a:gd fmla="*/ 169 w 363" name="T56"/>
              <a:gd fmla="*/ 388 h 570" name="T57"/>
              <a:gd fmla="*/ 230 w 363" name="T58"/>
              <a:gd fmla="*/ 448 h 570" name="T59"/>
              <a:gd fmla="*/ 316 w 363" name="T60"/>
              <a:gd fmla="*/ 385 h 570" name="T61"/>
              <a:gd fmla="*/ 360 w 363" name="T62"/>
              <a:gd fmla="*/ 421 h 570" name="T63"/>
              <a:gd fmla="*/ 340 w 363" name="T64"/>
              <a:gd fmla="*/ 480 h 570" name="T65"/>
              <a:gd fmla="*/ 17 w 363" name="T66"/>
              <a:gd fmla="*/ 465 h 570" name="T67"/>
              <a:gd fmla="*/ 23 w 363" name="T68"/>
              <a:gd fmla="*/ 456 h 570" name="T69"/>
              <a:gd fmla="*/ 82 w 363" name="T70"/>
              <a:gd fmla="*/ 521 h 570" name="T71"/>
              <a:gd fmla="*/ 167 w 363" name="T72"/>
              <a:gd fmla="*/ 462 h 570" name="T73"/>
              <a:gd fmla="*/ 228 w 363" name="T74"/>
              <a:gd fmla="*/ 523 h 570" name="T75"/>
              <a:gd fmla="*/ 314 w 363" name="T76"/>
              <a:gd fmla="*/ 459 h 570" name="T77"/>
              <a:gd fmla="*/ 339 w 363" name="T78"/>
              <a:gd fmla="*/ 476 h 570" name="T79"/>
              <a:gd fmla="*/ 196 w 363" name="T80"/>
              <a:gd fmla="*/ 180 h 570" name="T81"/>
              <a:gd fmla="*/ 312 w 363" name="T82"/>
              <a:gd fmla="*/ 178 h 570" name="T83"/>
              <a:gd fmla="*/ 154 w 363" name="T84"/>
              <a:gd fmla="*/ 203 h 570" name="T85"/>
              <a:gd fmla="*/ 75 w 363" name="T86"/>
              <a:gd fmla="*/ 130 h 570" name="T87"/>
              <a:gd fmla="*/ 169 w 363" name="T88"/>
              <a:gd fmla="*/ 187 h 570" name="T89"/>
              <a:gd fmla="*/ 175 w 363" name="T90"/>
              <a:gd fmla="*/ 182 h 570" name="T91"/>
              <a:gd fmla="*/ 182 w 363" name="T92"/>
              <a:gd fmla="*/ 4 h 570" name="T93"/>
              <a:gd fmla="*/ 184 w 363" name="T94"/>
              <a:gd fmla="*/ 185 h 570" name="T95"/>
              <a:gd fmla="*/ 196 w 363" name="T96"/>
              <a:gd fmla="*/ 180 h 570" name="T97"/>
              <a:gd fmla="*/ 77 w 363" name="T98"/>
              <a:gd fmla="*/ 135 h 570" name="T99"/>
              <a:gd fmla="*/ 153 w 363" name="T100"/>
              <a:gd fmla="*/ 198 h 570" name="T101"/>
              <a:gd fmla="*/ 206 w 363" name="T102"/>
              <a:gd fmla="*/ 196 h 570" name="T103"/>
              <a:gd fmla="*/ 289 w 363" name="T104"/>
              <a:gd fmla="*/ 128 h 570" name="T105"/>
              <a:gd fmla="*/ 206 w 363" name="T106"/>
              <a:gd fmla="*/ 196 h 570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570" w="363">
                <a:moveTo>
                  <a:pt x="322" y="271"/>
                </a:moveTo>
                <a:cubicBezTo>
                  <a:pt x="323" y="273"/>
                  <a:pt x="323" y="275"/>
                  <a:pt x="322" y="276"/>
                </a:cubicBezTo>
                <a:cubicBezTo>
                  <a:pt x="257" y="332"/>
                  <a:pt x="257" y="332"/>
                  <a:pt x="257" y="332"/>
                </a:cubicBezTo>
                <a:cubicBezTo>
                  <a:pt x="254" y="335"/>
                  <a:pt x="249" y="334"/>
                  <a:pt x="247" y="331"/>
                </a:cubicBezTo>
                <a:cubicBezTo>
                  <a:pt x="197" y="271"/>
                  <a:pt x="197" y="271"/>
                  <a:pt x="197" y="271"/>
                </a:cubicBezTo>
                <a:cubicBezTo>
                  <a:pt x="194" y="268"/>
                  <a:pt x="189" y="268"/>
                  <a:pt x="186" y="270"/>
                </a:cubicBezTo>
                <a:cubicBezTo>
                  <a:pt x="112" y="330"/>
                  <a:pt x="112" y="330"/>
                  <a:pt x="112" y="330"/>
                </a:cubicBezTo>
                <a:cubicBezTo>
                  <a:pt x="109" y="333"/>
                  <a:pt x="104" y="332"/>
                  <a:pt x="102" y="329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2" y="264"/>
                  <a:pt x="51" y="262"/>
                  <a:pt x="52" y="260"/>
                </a:cubicBezTo>
                <a:cubicBezTo>
                  <a:pt x="128" y="184"/>
                  <a:pt x="254" y="189"/>
                  <a:pt x="322" y="271"/>
                </a:cubicBezTo>
                <a:close/>
                <a:moveTo>
                  <a:pt x="336" y="290"/>
                </a:moveTo>
                <a:cubicBezTo>
                  <a:pt x="350" y="313"/>
                  <a:pt x="360" y="339"/>
                  <a:pt x="363" y="367"/>
                </a:cubicBezTo>
                <a:cubicBezTo>
                  <a:pt x="363" y="370"/>
                  <a:pt x="359" y="372"/>
                  <a:pt x="357" y="369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28" y="337"/>
                  <a:pt x="323" y="336"/>
                  <a:pt x="319" y="339"/>
                </a:cubicBezTo>
                <a:cubicBezTo>
                  <a:pt x="245" y="403"/>
                  <a:pt x="245" y="403"/>
                  <a:pt x="245" y="403"/>
                </a:cubicBezTo>
                <a:cubicBezTo>
                  <a:pt x="242" y="406"/>
                  <a:pt x="237" y="405"/>
                  <a:pt x="234" y="402"/>
                </a:cubicBezTo>
                <a:cubicBezTo>
                  <a:pt x="185" y="343"/>
                  <a:pt x="185" y="343"/>
                  <a:pt x="185" y="343"/>
                </a:cubicBezTo>
                <a:cubicBezTo>
                  <a:pt x="182" y="340"/>
                  <a:pt x="177" y="339"/>
                  <a:pt x="173" y="342"/>
                </a:cubicBezTo>
                <a:cubicBezTo>
                  <a:pt x="101" y="401"/>
                  <a:pt x="101" y="401"/>
                  <a:pt x="101" y="401"/>
                </a:cubicBezTo>
                <a:cubicBezTo>
                  <a:pt x="97" y="404"/>
                  <a:pt x="92" y="403"/>
                  <a:pt x="89" y="400"/>
                </a:cubicBezTo>
                <a:cubicBezTo>
                  <a:pt x="42" y="338"/>
                  <a:pt x="42" y="338"/>
                  <a:pt x="42" y="338"/>
                </a:cubicBezTo>
                <a:cubicBezTo>
                  <a:pt x="40" y="335"/>
                  <a:pt x="34" y="334"/>
                  <a:pt x="31" y="337"/>
                </a:cubicBezTo>
                <a:cubicBezTo>
                  <a:pt x="9" y="353"/>
                  <a:pt x="9" y="353"/>
                  <a:pt x="9" y="353"/>
                </a:cubicBezTo>
                <a:cubicBezTo>
                  <a:pt x="7" y="355"/>
                  <a:pt x="3" y="353"/>
                  <a:pt x="4" y="350"/>
                </a:cubicBezTo>
                <a:cubicBezTo>
                  <a:pt x="11" y="317"/>
                  <a:pt x="15" y="307"/>
                  <a:pt x="40" y="288"/>
                </a:cubicBezTo>
                <a:cubicBezTo>
                  <a:pt x="44" y="285"/>
                  <a:pt x="48" y="286"/>
                  <a:pt x="51" y="289"/>
                </a:cubicBezTo>
                <a:cubicBezTo>
                  <a:pt x="99" y="352"/>
                  <a:pt x="99" y="352"/>
                  <a:pt x="99" y="352"/>
                </a:cubicBezTo>
                <a:cubicBezTo>
                  <a:pt x="102" y="355"/>
                  <a:pt x="106" y="356"/>
                  <a:pt x="110" y="353"/>
                </a:cubicBezTo>
                <a:cubicBezTo>
                  <a:pt x="184" y="293"/>
                  <a:pt x="184" y="293"/>
                  <a:pt x="184" y="293"/>
                </a:cubicBezTo>
                <a:cubicBezTo>
                  <a:pt x="187" y="290"/>
                  <a:pt x="192" y="291"/>
                  <a:pt x="194" y="294"/>
                </a:cubicBezTo>
                <a:cubicBezTo>
                  <a:pt x="245" y="354"/>
                  <a:pt x="245" y="354"/>
                  <a:pt x="245" y="354"/>
                </a:cubicBezTo>
                <a:cubicBezTo>
                  <a:pt x="247" y="358"/>
                  <a:pt x="252" y="358"/>
                  <a:pt x="255" y="35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33" y="288"/>
                  <a:pt x="335" y="289"/>
                  <a:pt x="336" y="290"/>
                </a:cubicBezTo>
                <a:close/>
                <a:moveTo>
                  <a:pt x="361" y="424"/>
                </a:moveTo>
                <a:cubicBezTo>
                  <a:pt x="359" y="436"/>
                  <a:pt x="355" y="447"/>
                  <a:pt x="351" y="457"/>
                </a:cubicBezTo>
                <a:cubicBezTo>
                  <a:pt x="350" y="459"/>
                  <a:pt x="347" y="460"/>
                  <a:pt x="345" y="458"/>
                </a:cubicBezTo>
                <a:cubicBezTo>
                  <a:pt x="326" y="437"/>
                  <a:pt x="326" y="437"/>
                  <a:pt x="326" y="437"/>
                </a:cubicBezTo>
                <a:cubicBezTo>
                  <a:pt x="323" y="434"/>
                  <a:pt x="319" y="433"/>
                  <a:pt x="316" y="436"/>
                </a:cubicBezTo>
                <a:cubicBezTo>
                  <a:pt x="240" y="501"/>
                  <a:pt x="240" y="501"/>
                  <a:pt x="240" y="501"/>
                </a:cubicBezTo>
                <a:cubicBezTo>
                  <a:pt x="237" y="504"/>
                  <a:pt x="232" y="503"/>
                  <a:pt x="230" y="500"/>
                </a:cubicBezTo>
                <a:cubicBezTo>
                  <a:pt x="180" y="440"/>
                  <a:pt x="180" y="440"/>
                  <a:pt x="180" y="440"/>
                </a:cubicBezTo>
                <a:cubicBezTo>
                  <a:pt x="177" y="437"/>
                  <a:pt x="173" y="437"/>
                  <a:pt x="170" y="439"/>
                </a:cubicBezTo>
                <a:cubicBezTo>
                  <a:pt x="96" y="499"/>
                  <a:pt x="96" y="499"/>
                  <a:pt x="96" y="499"/>
                </a:cubicBezTo>
                <a:cubicBezTo>
                  <a:pt x="93" y="502"/>
                  <a:pt x="88" y="501"/>
                  <a:pt x="85" y="498"/>
                </a:cubicBezTo>
                <a:cubicBezTo>
                  <a:pt x="37" y="435"/>
                  <a:pt x="37" y="435"/>
                  <a:pt x="37" y="435"/>
                </a:cubicBezTo>
                <a:cubicBezTo>
                  <a:pt x="34" y="431"/>
                  <a:pt x="30" y="431"/>
                  <a:pt x="26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1" y="445"/>
                  <a:pt x="9" y="444"/>
                  <a:pt x="8" y="442"/>
                </a:cubicBezTo>
                <a:cubicBezTo>
                  <a:pt x="4" y="430"/>
                  <a:pt x="2" y="417"/>
                  <a:pt x="1" y="403"/>
                </a:cubicBezTo>
                <a:cubicBezTo>
                  <a:pt x="0" y="402"/>
                  <a:pt x="1" y="401"/>
                  <a:pt x="2" y="400"/>
                </a:cubicBezTo>
                <a:cubicBezTo>
                  <a:pt x="25" y="383"/>
                  <a:pt x="25" y="383"/>
                  <a:pt x="25" y="383"/>
                </a:cubicBezTo>
                <a:cubicBezTo>
                  <a:pt x="28" y="380"/>
                  <a:pt x="33" y="380"/>
                  <a:pt x="36" y="384"/>
                </a:cubicBezTo>
                <a:cubicBezTo>
                  <a:pt x="84" y="446"/>
                  <a:pt x="84" y="446"/>
                  <a:pt x="84" y="446"/>
                </a:cubicBezTo>
                <a:cubicBezTo>
                  <a:pt x="87" y="450"/>
                  <a:pt x="92" y="450"/>
                  <a:pt x="95" y="447"/>
                </a:cubicBezTo>
                <a:cubicBezTo>
                  <a:pt x="169" y="388"/>
                  <a:pt x="169" y="388"/>
                  <a:pt x="169" y="388"/>
                </a:cubicBezTo>
                <a:cubicBezTo>
                  <a:pt x="173" y="385"/>
                  <a:pt x="178" y="386"/>
                  <a:pt x="180" y="389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33" y="452"/>
                  <a:pt x="238" y="452"/>
                  <a:pt x="242" y="449"/>
                </a:cubicBezTo>
                <a:cubicBezTo>
                  <a:pt x="316" y="385"/>
                  <a:pt x="316" y="385"/>
                  <a:pt x="316" y="385"/>
                </a:cubicBezTo>
                <a:cubicBezTo>
                  <a:pt x="320" y="382"/>
                  <a:pt x="325" y="382"/>
                  <a:pt x="328" y="386"/>
                </a:cubicBezTo>
                <a:cubicBezTo>
                  <a:pt x="360" y="421"/>
                  <a:pt x="360" y="421"/>
                  <a:pt x="360" y="421"/>
                </a:cubicBezTo>
                <a:cubicBezTo>
                  <a:pt x="361" y="422"/>
                  <a:pt x="361" y="423"/>
                  <a:pt x="361" y="424"/>
                </a:cubicBezTo>
                <a:close/>
                <a:moveTo>
                  <a:pt x="340" y="480"/>
                </a:moveTo>
                <a:cubicBezTo>
                  <a:pt x="308" y="534"/>
                  <a:pt x="249" y="570"/>
                  <a:pt x="182" y="570"/>
                </a:cubicBezTo>
                <a:cubicBezTo>
                  <a:pt x="109" y="570"/>
                  <a:pt x="46" y="527"/>
                  <a:pt x="17" y="465"/>
                </a:cubicBezTo>
                <a:cubicBezTo>
                  <a:pt x="16" y="463"/>
                  <a:pt x="16" y="462"/>
                  <a:pt x="18" y="461"/>
                </a:cubicBezTo>
                <a:cubicBezTo>
                  <a:pt x="23" y="456"/>
                  <a:pt x="23" y="456"/>
                  <a:pt x="23" y="456"/>
                </a:cubicBezTo>
                <a:cubicBezTo>
                  <a:pt x="27" y="454"/>
                  <a:pt x="32" y="455"/>
                  <a:pt x="34" y="458"/>
                </a:cubicBezTo>
                <a:cubicBezTo>
                  <a:pt x="82" y="521"/>
                  <a:pt x="82" y="521"/>
                  <a:pt x="82" y="521"/>
                </a:cubicBezTo>
                <a:cubicBezTo>
                  <a:pt x="85" y="524"/>
                  <a:pt x="90" y="525"/>
                  <a:pt x="93" y="522"/>
                </a:cubicBezTo>
                <a:cubicBezTo>
                  <a:pt x="167" y="462"/>
                  <a:pt x="167" y="462"/>
                  <a:pt x="167" y="462"/>
                </a:cubicBezTo>
                <a:cubicBezTo>
                  <a:pt x="170" y="459"/>
                  <a:pt x="175" y="460"/>
                  <a:pt x="178" y="463"/>
                </a:cubicBezTo>
                <a:cubicBezTo>
                  <a:pt x="228" y="523"/>
                  <a:pt x="228" y="523"/>
                  <a:pt x="228" y="523"/>
                </a:cubicBezTo>
                <a:cubicBezTo>
                  <a:pt x="231" y="527"/>
                  <a:pt x="235" y="527"/>
                  <a:pt x="238" y="524"/>
                </a:cubicBezTo>
                <a:cubicBezTo>
                  <a:pt x="314" y="459"/>
                  <a:pt x="314" y="459"/>
                  <a:pt x="314" y="459"/>
                </a:cubicBezTo>
                <a:cubicBezTo>
                  <a:pt x="317" y="456"/>
                  <a:pt x="322" y="456"/>
                  <a:pt x="325" y="459"/>
                </a:cubicBezTo>
                <a:cubicBezTo>
                  <a:pt x="339" y="476"/>
                  <a:pt x="339" y="476"/>
                  <a:pt x="339" y="476"/>
                </a:cubicBezTo>
                <a:cubicBezTo>
                  <a:pt x="340" y="477"/>
                  <a:pt x="340" y="478"/>
                  <a:pt x="340" y="480"/>
                </a:cubicBezTo>
                <a:close/>
                <a:moveTo>
                  <a:pt x="196" y="180"/>
                </a:moveTo>
                <a:cubicBezTo>
                  <a:pt x="217" y="155"/>
                  <a:pt x="256" y="120"/>
                  <a:pt x="290" y="122"/>
                </a:cubicBezTo>
                <a:cubicBezTo>
                  <a:pt x="323" y="124"/>
                  <a:pt x="333" y="154"/>
                  <a:pt x="312" y="178"/>
                </a:cubicBezTo>
                <a:cubicBezTo>
                  <a:pt x="285" y="209"/>
                  <a:pt x="242" y="213"/>
                  <a:pt x="204" y="202"/>
                </a:cubicBezTo>
                <a:cubicBezTo>
                  <a:pt x="187" y="198"/>
                  <a:pt x="171" y="198"/>
                  <a:pt x="154" y="203"/>
                </a:cubicBezTo>
                <a:cubicBezTo>
                  <a:pt x="120" y="213"/>
                  <a:pt x="80" y="208"/>
                  <a:pt x="56" y="180"/>
                </a:cubicBezTo>
                <a:cubicBezTo>
                  <a:pt x="37" y="159"/>
                  <a:pt x="45" y="131"/>
                  <a:pt x="75" y="130"/>
                </a:cubicBezTo>
                <a:cubicBezTo>
                  <a:pt x="107" y="128"/>
                  <a:pt x="142" y="160"/>
                  <a:pt x="161" y="182"/>
                </a:cubicBezTo>
                <a:cubicBezTo>
                  <a:pt x="165" y="187"/>
                  <a:pt x="166" y="188"/>
                  <a:pt x="169" y="187"/>
                </a:cubicBezTo>
                <a:cubicBezTo>
                  <a:pt x="170" y="186"/>
                  <a:pt x="172" y="185"/>
                  <a:pt x="174" y="185"/>
                </a:cubicBezTo>
                <a:cubicBezTo>
                  <a:pt x="175" y="184"/>
                  <a:pt x="175" y="184"/>
                  <a:pt x="175" y="182"/>
                </a:cubicBezTo>
                <a:cubicBezTo>
                  <a:pt x="175" y="123"/>
                  <a:pt x="175" y="64"/>
                  <a:pt x="175" y="4"/>
                </a:cubicBezTo>
                <a:cubicBezTo>
                  <a:pt x="175" y="0"/>
                  <a:pt x="182" y="0"/>
                  <a:pt x="182" y="4"/>
                </a:cubicBezTo>
                <a:cubicBezTo>
                  <a:pt x="182" y="64"/>
                  <a:pt x="182" y="123"/>
                  <a:pt x="182" y="183"/>
                </a:cubicBezTo>
                <a:cubicBezTo>
                  <a:pt x="182" y="184"/>
                  <a:pt x="182" y="184"/>
                  <a:pt x="184" y="185"/>
                </a:cubicBezTo>
                <a:cubicBezTo>
                  <a:pt x="185" y="185"/>
                  <a:pt x="187" y="186"/>
                  <a:pt x="188" y="187"/>
                </a:cubicBezTo>
                <a:cubicBezTo>
                  <a:pt x="190" y="188"/>
                  <a:pt x="193" y="183"/>
                  <a:pt x="196" y="180"/>
                </a:cubicBezTo>
                <a:close/>
                <a:moveTo>
                  <a:pt x="160" y="185"/>
                </a:moveTo>
                <a:cubicBezTo>
                  <a:pt x="143" y="165"/>
                  <a:pt x="106" y="129"/>
                  <a:pt x="77" y="135"/>
                </a:cubicBezTo>
                <a:cubicBezTo>
                  <a:pt x="56" y="140"/>
                  <a:pt x="48" y="159"/>
                  <a:pt x="62" y="176"/>
                </a:cubicBezTo>
                <a:cubicBezTo>
                  <a:pt x="83" y="199"/>
                  <a:pt x="124" y="206"/>
                  <a:pt x="153" y="198"/>
                </a:cubicBezTo>
                <a:cubicBezTo>
                  <a:pt x="162" y="195"/>
                  <a:pt x="168" y="194"/>
                  <a:pt x="160" y="185"/>
                </a:cubicBezTo>
                <a:close/>
                <a:moveTo>
                  <a:pt x="206" y="196"/>
                </a:moveTo>
                <a:cubicBezTo>
                  <a:pt x="237" y="206"/>
                  <a:pt x="282" y="199"/>
                  <a:pt x="304" y="173"/>
                </a:cubicBezTo>
                <a:cubicBezTo>
                  <a:pt x="320" y="155"/>
                  <a:pt x="311" y="133"/>
                  <a:pt x="289" y="128"/>
                </a:cubicBezTo>
                <a:cubicBezTo>
                  <a:pt x="257" y="121"/>
                  <a:pt x="216" y="161"/>
                  <a:pt x="198" y="183"/>
                </a:cubicBezTo>
                <a:cubicBezTo>
                  <a:pt x="188" y="194"/>
                  <a:pt x="194" y="193"/>
                  <a:pt x="206" y="196"/>
                </a:cubicBezTo>
                <a:close/>
              </a:path>
            </a:pathLst>
          </a:custGeom>
          <a:solidFill>
            <a:srgbClr val="065A88"/>
          </a:solidFill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9699401" y="1928993"/>
            <a:ext cx="621562" cy="798292"/>
          </a:xfrm>
          <a:custGeom>
            <a:gdLst>
              <a:gd fmla="*/ 228 w 456" name="T0"/>
              <a:gd fmla="*/ 56 h 585" name="T1"/>
              <a:gd fmla="*/ 265 w 456" name="T2"/>
              <a:gd fmla="*/ 92 h 585" name="T3"/>
              <a:gd fmla="*/ 228 w 456" name="T4"/>
              <a:gd fmla="*/ 128 h 585" name="T5"/>
              <a:gd fmla="*/ 190 w 456" name="T6"/>
              <a:gd fmla="*/ 92 h 585" name="T7"/>
              <a:gd fmla="*/ 228 w 456" name="T8"/>
              <a:gd fmla="*/ 56 h 585" name="T9"/>
              <a:gd fmla="*/ 228 w 456" name="T10"/>
              <a:gd fmla="*/ 159 h 585" name="T11"/>
              <a:gd fmla="*/ 374 w 456" name="T12"/>
              <a:gd fmla="*/ 373 h 585" name="T13"/>
              <a:gd fmla="*/ 388 w 456" name="T14"/>
              <a:gd fmla="*/ 411 h 585" name="T15"/>
              <a:gd fmla="*/ 450 w 456" name="T16"/>
              <a:gd fmla="*/ 483 h 585" name="T17"/>
              <a:gd fmla="*/ 444 w 456" name="T18"/>
              <a:gd fmla="*/ 503 h 585" name="T19"/>
              <a:gd fmla="*/ 281 w 456" name="T20"/>
              <a:gd fmla="*/ 537 h 585" name="T21"/>
              <a:gd fmla="*/ 278 w 456" name="T22"/>
              <a:gd fmla="*/ 541 h 585" name="T23"/>
              <a:gd fmla="*/ 228 w 456" name="T24"/>
              <a:gd fmla="*/ 585 h 585" name="T25"/>
              <a:gd fmla="*/ 179 w 456" name="T26"/>
              <a:gd fmla="*/ 542 h 585" name="T27"/>
              <a:gd fmla="*/ 175 w 456" name="T28"/>
              <a:gd fmla="*/ 538 h 585" name="T29"/>
              <a:gd fmla="*/ 12 w 456" name="T30"/>
              <a:gd fmla="*/ 504 h 585" name="T31"/>
              <a:gd fmla="*/ 6 w 456" name="T32"/>
              <a:gd fmla="*/ 484 h 585" name="T33"/>
              <a:gd fmla="*/ 68 w 456" name="T34"/>
              <a:gd fmla="*/ 411 h 585" name="T35"/>
              <a:gd fmla="*/ 83 w 456" name="T36"/>
              <a:gd fmla="*/ 373 h 585" name="T37"/>
              <a:gd fmla="*/ 228 w 456" name="T38"/>
              <a:gd fmla="*/ 159 h 585" name="T39"/>
              <a:gd fmla="*/ 110 w 456" name="T40"/>
              <a:gd fmla="*/ 21 h 585" name="T41"/>
              <a:gd fmla="*/ 188 w 456" name="T42"/>
              <a:gd fmla="*/ 68 h 585" name="T43"/>
              <a:gd fmla="*/ 184 w 456" name="T44"/>
              <a:gd fmla="*/ 76 h 585" name="T45"/>
              <a:gd fmla="*/ 184 w 456" name="T46"/>
              <a:gd fmla="*/ 108 h 585" name="T47"/>
              <a:gd fmla="*/ 188 w 456" name="T48"/>
              <a:gd fmla="*/ 116 h 585" name="T49"/>
              <a:gd fmla="*/ 110 w 456" name="T50"/>
              <a:gd fmla="*/ 163 h 585" name="T51"/>
              <a:gd fmla="*/ 108 w 456" name="T52"/>
              <a:gd fmla="*/ 91 h 585" name="T53"/>
              <a:gd fmla="*/ 110 w 456" name="T54"/>
              <a:gd fmla="*/ 21 h 585" name="T55"/>
              <a:gd fmla="*/ 347 w 456" name="T56"/>
              <a:gd fmla="*/ 21 h 585" name="T57"/>
              <a:gd fmla="*/ 268 w 456" name="T58"/>
              <a:gd fmla="*/ 68 h 585" name="T59"/>
              <a:gd fmla="*/ 272 w 456" name="T60"/>
              <a:gd fmla="*/ 76 h 585" name="T61"/>
              <a:gd fmla="*/ 272 w 456" name="T62"/>
              <a:gd fmla="*/ 108 h 585" name="T63"/>
              <a:gd fmla="*/ 268 w 456" name="T64"/>
              <a:gd fmla="*/ 116 h 585" name="T65"/>
              <a:gd fmla="*/ 347 w 456" name="T66"/>
              <a:gd fmla="*/ 163 h 585" name="T67"/>
              <a:gd fmla="*/ 349 w 456" name="T68"/>
              <a:gd fmla="*/ 91 h 585" name="T69"/>
              <a:gd fmla="*/ 347 w 456" name="T70"/>
              <a:gd fmla="*/ 21 h 58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585" w="456">
                <a:moveTo>
                  <a:pt x="228" y="56"/>
                </a:moveTo>
                <a:cubicBezTo>
                  <a:pt x="248" y="56"/>
                  <a:pt x="265" y="72"/>
                  <a:pt x="265" y="92"/>
                </a:cubicBezTo>
                <a:cubicBezTo>
                  <a:pt x="265" y="112"/>
                  <a:pt x="248" y="128"/>
                  <a:pt x="228" y="128"/>
                </a:cubicBezTo>
                <a:cubicBezTo>
                  <a:pt x="207" y="128"/>
                  <a:pt x="190" y="112"/>
                  <a:pt x="190" y="92"/>
                </a:cubicBezTo>
                <a:cubicBezTo>
                  <a:pt x="190" y="72"/>
                  <a:pt x="207" y="56"/>
                  <a:pt x="228" y="56"/>
                </a:cubicBezTo>
                <a:close/>
                <a:moveTo>
                  <a:pt x="228" y="159"/>
                </a:moveTo>
                <a:cubicBezTo>
                  <a:pt x="346" y="160"/>
                  <a:pt x="374" y="272"/>
                  <a:pt x="374" y="373"/>
                </a:cubicBezTo>
                <a:cubicBezTo>
                  <a:pt x="374" y="388"/>
                  <a:pt x="379" y="400"/>
                  <a:pt x="388" y="411"/>
                </a:cubicBezTo>
                <a:cubicBezTo>
                  <a:pt x="409" y="435"/>
                  <a:pt x="429" y="459"/>
                  <a:pt x="450" y="483"/>
                </a:cubicBezTo>
                <a:cubicBezTo>
                  <a:pt x="456" y="490"/>
                  <a:pt x="453" y="501"/>
                  <a:pt x="444" y="503"/>
                </a:cubicBezTo>
                <a:cubicBezTo>
                  <a:pt x="388" y="521"/>
                  <a:pt x="334" y="533"/>
                  <a:pt x="281" y="537"/>
                </a:cubicBezTo>
                <a:cubicBezTo>
                  <a:pt x="279" y="537"/>
                  <a:pt x="278" y="539"/>
                  <a:pt x="278" y="541"/>
                </a:cubicBezTo>
                <a:cubicBezTo>
                  <a:pt x="276" y="566"/>
                  <a:pt x="254" y="585"/>
                  <a:pt x="228" y="585"/>
                </a:cubicBezTo>
                <a:cubicBezTo>
                  <a:pt x="204" y="585"/>
                  <a:pt x="181" y="567"/>
                  <a:pt x="179" y="542"/>
                </a:cubicBezTo>
                <a:cubicBezTo>
                  <a:pt x="179" y="540"/>
                  <a:pt x="177" y="538"/>
                  <a:pt x="175" y="538"/>
                </a:cubicBezTo>
                <a:cubicBezTo>
                  <a:pt x="122" y="534"/>
                  <a:pt x="69" y="522"/>
                  <a:pt x="12" y="504"/>
                </a:cubicBezTo>
                <a:cubicBezTo>
                  <a:pt x="3" y="501"/>
                  <a:pt x="0" y="490"/>
                  <a:pt x="6" y="484"/>
                </a:cubicBezTo>
                <a:cubicBezTo>
                  <a:pt x="27" y="459"/>
                  <a:pt x="48" y="436"/>
                  <a:pt x="68" y="411"/>
                </a:cubicBezTo>
                <a:cubicBezTo>
                  <a:pt x="78" y="400"/>
                  <a:pt x="83" y="388"/>
                  <a:pt x="83" y="373"/>
                </a:cubicBezTo>
                <a:cubicBezTo>
                  <a:pt x="83" y="272"/>
                  <a:pt x="106" y="158"/>
                  <a:pt x="228" y="159"/>
                </a:cubicBezTo>
                <a:close/>
                <a:moveTo>
                  <a:pt x="110" y="21"/>
                </a:moveTo>
                <a:cubicBezTo>
                  <a:pt x="146" y="0"/>
                  <a:pt x="174" y="40"/>
                  <a:pt x="188" y="68"/>
                </a:cubicBezTo>
                <a:cubicBezTo>
                  <a:pt x="190" y="72"/>
                  <a:pt x="187" y="73"/>
                  <a:pt x="184" y="76"/>
                </a:cubicBezTo>
                <a:cubicBezTo>
                  <a:pt x="176" y="85"/>
                  <a:pt x="176" y="99"/>
                  <a:pt x="184" y="108"/>
                </a:cubicBezTo>
                <a:cubicBezTo>
                  <a:pt x="188" y="111"/>
                  <a:pt x="190" y="112"/>
                  <a:pt x="188" y="116"/>
                </a:cubicBezTo>
                <a:cubicBezTo>
                  <a:pt x="174" y="144"/>
                  <a:pt x="146" y="184"/>
                  <a:pt x="110" y="163"/>
                </a:cubicBezTo>
                <a:cubicBezTo>
                  <a:pt x="75" y="143"/>
                  <a:pt x="108" y="109"/>
                  <a:pt x="108" y="91"/>
                </a:cubicBezTo>
                <a:cubicBezTo>
                  <a:pt x="108" y="75"/>
                  <a:pt x="74" y="42"/>
                  <a:pt x="110" y="21"/>
                </a:cubicBezTo>
                <a:close/>
                <a:moveTo>
                  <a:pt x="347" y="21"/>
                </a:moveTo>
                <a:cubicBezTo>
                  <a:pt x="311" y="0"/>
                  <a:pt x="282" y="40"/>
                  <a:pt x="268" y="68"/>
                </a:cubicBezTo>
                <a:cubicBezTo>
                  <a:pt x="266" y="72"/>
                  <a:pt x="269" y="73"/>
                  <a:pt x="272" y="76"/>
                </a:cubicBezTo>
                <a:cubicBezTo>
                  <a:pt x="281" y="85"/>
                  <a:pt x="280" y="99"/>
                  <a:pt x="272" y="108"/>
                </a:cubicBezTo>
                <a:cubicBezTo>
                  <a:pt x="269" y="111"/>
                  <a:pt x="267" y="112"/>
                  <a:pt x="268" y="116"/>
                </a:cubicBezTo>
                <a:cubicBezTo>
                  <a:pt x="282" y="144"/>
                  <a:pt x="311" y="184"/>
                  <a:pt x="347" y="163"/>
                </a:cubicBezTo>
                <a:cubicBezTo>
                  <a:pt x="382" y="143"/>
                  <a:pt x="349" y="109"/>
                  <a:pt x="349" y="91"/>
                </a:cubicBezTo>
                <a:cubicBezTo>
                  <a:pt x="348" y="75"/>
                  <a:pt x="382" y="42"/>
                  <a:pt x="347" y="21"/>
                </a:cubicBezTo>
                <a:close/>
              </a:path>
            </a:pathLst>
          </a:custGeom>
          <a:solidFill>
            <a:srgbClr val="065A88"/>
          </a:solidFill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4334898" y="2057009"/>
            <a:ext cx="638480" cy="780998"/>
          </a:xfrm>
          <a:custGeom>
            <a:gdLst>
              <a:gd fmla="*/ 215 w 494" name="T0"/>
              <a:gd fmla="*/ 0 h 604" name="T1"/>
              <a:gd fmla="*/ 460 w 494" name="T2"/>
              <a:gd fmla="*/ 0 h 604" name="T3"/>
              <a:gd fmla="*/ 494 w 494" name="T4"/>
              <a:gd fmla="*/ 34 h 604" name="T5"/>
              <a:gd fmla="*/ 494 w 494" name="T6"/>
              <a:gd fmla="*/ 108 h 604" name="T7"/>
              <a:gd fmla="*/ 460 w 494" name="T8"/>
              <a:gd fmla="*/ 142 h 604" name="T9"/>
              <a:gd fmla="*/ 215 w 494" name="T10"/>
              <a:gd fmla="*/ 142 h 604" name="T11"/>
              <a:gd fmla="*/ 181 w 494" name="T12"/>
              <a:gd fmla="*/ 108 h 604" name="T13"/>
              <a:gd fmla="*/ 181 w 494" name="T14"/>
              <a:gd fmla="*/ 34 h 604" name="T15"/>
              <a:gd fmla="*/ 215 w 494" name="T16"/>
              <a:gd fmla="*/ 0 h 604" name="T17"/>
              <a:gd fmla="*/ 246 w 494" name="T18"/>
              <a:gd fmla="*/ 154 h 604" name="T19"/>
              <a:gd fmla="*/ 434 w 494" name="T20"/>
              <a:gd fmla="*/ 154 h 604" name="T21"/>
              <a:gd fmla="*/ 450 w 494" name="T22"/>
              <a:gd fmla="*/ 169 h 604" name="T23"/>
              <a:gd fmla="*/ 448 w 494" name="T24"/>
              <a:gd fmla="*/ 267 h 604" name="T25"/>
              <a:gd fmla="*/ 444 w 494" name="T26"/>
              <a:gd fmla="*/ 272 h 604" name="T27"/>
              <a:gd fmla="*/ 348 w 494" name="T28"/>
              <a:gd fmla="*/ 389 h 604" name="T29"/>
              <a:gd fmla="*/ 358 w 494" name="T30"/>
              <a:gd fmla="*/ 437 h 604" name="T31"/>
              <a:gd fmla="*/ 356 w 494" name="T32"/>
              <a:gd fmla="*/ 440 h 604" name="T33"/>
              <a:gd fmla="*/ 211 w 494" name="T34"/>
              <a:gd fmla="*/ 558 h 604" name="T35"/>
              <a:gd fmla="*/ 90 w 494" name="T36"/>
              <a:gd fmla="*/ 402 h 604" name="T37"/>
              <a:gd fmla="*/ 181 w 494" name="T38"/>
              <a:gd fmla="*/ 309 h 604" name="T39"/>
              <a:gd fmla="*/ 234 w 494" name="T40"/>
              <a:gd fmla="*/ 217 h 604" name="T41"/>
              <a:gd fmla="*/ 234 w 494" name="T42"/>
              <a:gd fmla="*/ 167 h 604" name="T43"/>
              <a:gd fmla="*/ 246 w 494" name="T44"/>
              <a:gd fmla="*/ 154 h 604" name="T45"/>
              <a:gd fmla="*/ 448 w 494" name="T46"/>
              <a:gd fmla="*/ 287 h 604" name="T47"/>
              <a:gd fmla="*/ 447 w 494" name="T48"/>
              <a:gd fmla="*/ 307 h 604" name="T49"/>
              <a:gd fmla="*/ 370 w 494" name="T50"/>
              <a:gd fmla="*/ 429 h 604" name="T51"/>
              <a:gd fmla="*/ 366 w 494" name="T52"/>
              <a:gd fmla="*/ 428 h 604" name="T53"/>
              <a:gd fmla="*/ 359 w 494" name="T54"/>
              <a:gd fmla="*/ 389 h 604" name="T55"/>
              <a:gd fmla="*/ 443 w 494" name="T56"/>
              <a:gd fmla="*/ 284 h 604" name="T57"/>
              <a:gd fmla="*/ 448 w 494" name="T58"/>
              <a:gd fmla="*/ 287 h 60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604" w="492">
                <a:moveTo>
                  <a:pt x="215" y="0"/>
                </a:moveTo>
                <a:cubicBezTo>
                  <a:pt x="296" y="0"/>
                  <a:pt x="378" y="0"/>
                  <a:pt x="460" y="0"/>
                </a:cubicBezTo>
                <a:cubicBezTo>
                  <a:pt x="479" y="0"/>
                  <a:pt x="494" y="16"/>
                  <a:pt x="494" y="34"/>
                </a:cubicBezTo>
                <a:cubicBezTo>
                  <a:pt x="494" y="59"/>
                  <a:pt x="494" y="84"/>
                  <a:pt x="494" y="108"/>
                </a:cubicBezTo>
                <a:cubicBezTo>
                  <a:pt x="494" y="127"/>
                  <a:pt x="479" y="142"/>
                  <a:pt x="460" y="142"/>
                </a:cubicBezTo>
                <a:cubicBezTo>
                  <a:pt x="378" y="142"/>
                  <a:pt x="296" y="142"/>
                  <a:pt x="215" y="142"/>
                </a:cubicBezTo>
                <a:cubicBezTo>
                  <a:pt x="196" y="142"/>
                  <a:pt x="181" y="127"/>
                  <a:pt x="181" y="108"/>
                </a:cubicBezTo>
                <a:cubicBezTo>
                  <a:pt x="181" y="84"/>
                  <a:pt x="181" y="59"/>
                  <a:pt x="181" y="34"/>
                </a:cubicBezTo>
                <a:cubicBezTo>
                  <a:pt x="181" y="16"/>
                  <a:pt x="196" y="0"/>
                  <a:pt x="215" y="0"/>
                </a:cubicBezTo>
                <a:close/>
                <a:moveTo>
                  <a:pt x="246" y="154"/>
                </a:moveTo>
                <a:cubicBezTo>
                  <a:pt x="309" y="154"/>
                  <a:pt x="371" y="154"/>
                  <a:pt x="434" y="154"/>
                </a:cubicBezTo>
                <a:cubicBezTo>
                  <a:pt x="449" y="154"/>
                  <a:pt x="450" y="155"/>
                  <a:pt x="450" y="169"/>
                </a:cubicBezTo>
                <a:cubicBezTo>
                  <a:pt x="450" y="204"/>
                  <a:pt x="449" y="236"/>
                  <a:pt x="448" y="267"/>
                </a:cubicBezTo>
                <a:cubicBezTo>
                  <a:pt x="448" y="271"/>
                  <a:pt x="447" y="272"/>
                  <a:pt x="444" y="272"/>
                </a:cubicBezTo>
                <a:cubicBezTo>
                  <a:pt x="389" y="283"/>
                  <a:pt x="348" y="331"/>
                  <a:pt x="348" y="389"/>
                </a:cubicBezTo>
                <a:cubicBezTo>
                  <a:pt x="348" y="406"/>
                  <a:pt x="351" y="422"/>
                  <a:pt x="358" y="437"/>
                </a:cubicBezTo>
                <a:cubicBezTo>
                  <a:pt x="358" y="438"/>
                  <a:pt x="358" y="439"/>
                  <a:pt x="356" y="440"/>
                </a:cubicBezTo>
                <a:cubicBezTo>
                  <a:pt x="311" y="477"/>
                  <a:pt x="257" y="525"/>
                  <a:pt x="211" y="558"/>
                </a:cubicBezTo>
                <a:cubicBezTo>
                  <a:pt x="145" y="604"/>
                  <a:pt x="0" y="512"/>
                  <a:pt x="90" y="402"/>
                </a:cubicBezTo>
                <a:cubicBezTo>
                  <a:pt x="121" y="364"/>
                  <a:pt x="164" y="327"/>
                  <a:pt x="181" y="309"/>
                </a:cubicBezTo>
                <a:cubicBezTo>
                  <a:pt x="221" y="268"/>
                  <a:pt x="234" y="250"/>
                  <a:pt x="234" y="217"/>
                </a:cubicBezTo>
                <a:cubicBezTo>
                  <a:pt x="234" y="200"/>
                  <a:pt x="234" y="183"/>
                  <a:pt x="234" y="167"/>
                </a:cubicBezTo>
                <a:cubicBezTo>
                  <a:pt x="234" y="155"/>
                  <a:pt x="235" y="154"/>
                  <a:pt x="246" y="154"/>
                </a:cubicBezTo>
                <a:close/>
                <a:moveTo>
                  <a:pt x="448" y="287"/>
                </a:moveTo>
                <a:cubicBezTo>
                  <a:pt x="447" y="294"/>
                  <a:pt x="447" y="300"/>
                  <a:pt x="447" y="307"/>
                </a:cubicBezTo>
                <a:cubicBezTo>
                  <a:pt x="446" y="367"/>
                  <a:pt x="438" y="375"/>
                  <a:pt x="370" y="429"/>
                </a:cubicBezTo>
                <a:cubicBezTo>
                  <a:pt x="368" y="431"/>
                  <a:pt x="367" y="431"/>
                  <a:pt x="366" y="428"/>
                </a:cubicBezTo>
                <a:cubicBezTo>
                  <a:pt x="361" y="416"/>
                  <a:pt x="359" y="403"/>
                  <a:pt x="359" y="389"/>
                </a:cubicBezTo>
                <a:cubicBezTo>
                  <a:pt x="359" y="338"/>
                  <a:pt x="394" y="295"/>
                  <a:pt x="443" y="284"/>
                </a:cubicBezTo>
                <a:cubicBezTo>
                  <a:pt x="446" y="283"/>
                  <a:pt x="448" y="284"/>
                  <a:pt x="448" y="287"/>
                </a:cubicBezTo>
                <a:close/>
              </a:path>
            </a:pathLst>
          </a:custGeom>
          <a:solidFill>
            <a:srgbClr val="065A88"/>
          </a:solidFill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8" name="弧形 7"/>
          <p:cNvSpPr/>
          <p:nvPr/>
        </p:nvSpPr>
        <p:spPr>
          <a:xfrm flipV="1">
            <a:off x="1579725" y="2002431"/>
            <a:ext cx="804697" cy="804697"/>
          </a:xfrm>
          <a:prstGeom prst="arc">
            <a:avLst>
              <a:gd fmla="val 12838108" name="adj1"/>
              <a:gd fmla="val 19936151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9" name="弧形 8"/>
          <p:cNvSpPr/>
          <p:nvPr/>
        </p:nvSpPr>
        <p:spPr>
          <a:xfrm flipV="1">
            <a:off x="4251789" y="2072555"/>
            <a:ext cx="804697" cy="804697"/>
          </a:xfrm>
          <a:prstGeom prst="arc">
            <a:avLst>
              <a:gd fmla="val 12838108" name="adj1"/>
              <a:gd fmla="val 19936151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0" name="弧形 9"/>
          <p:cNvSpPr/>
          <p:nvPr/>
        </p:nvSpPr>
        <p:spPr>
          <a:xfrm flipV="1">
            <a:off x="6923853" y="1993201"/>
            <a:ext cx="804697" cy="804697"/>
          </a:xfrm>
          <a:prstGeom prst="arc">
            <a:avLst>
              <a:gd fmla="val 12838108" name="adj1"/>
              <a:gd fmla="val 19936151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1" name="弧形 10"/>
          <p:cNvSpPr/>
          <p:nvPr/>
        </p:nvSpPr>
        <p:spPr>
          <a:xfrm flipV="1">
            <a:off x="9595917" y="2041863"/>
            <a:ext cx="804697" cy="804697"/>
          </a:xfrm>
          <a:prstGeom prst="arc">
            <a:avLst>
              <a:gd fmla="val 12838108" name="adj1"/>
              <a:gd fmla="val 19936151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3870" y="298125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241203" y="298125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958536" y="298125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15" name="矩形 14"/>
          <p:cNvSpPr/>
          <p:nvPr/>
        </p:nvSpPr>
        <p:spPr>
          <a:xfrm>
            <a:off x="9649742" y="2981259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36804" y="3601598"/>
            <a:ext cx="8205461" cy="144000"/>
            <a:chOff x="1936804" y="3601598"/>
            <a:chExt cx="8205461" cy="144000"/>
          </a:xfrm>
          <a:solidFill>
            <a:srgbClr val="065A88"/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1982073" y="3683724"/>
              <a:ext cx="8028109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936804" y="3601598"/>
              <a:ext cx="144000" cy="14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23958" y="3601598"/>
              <a:ext cx="144000" cy="14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311112" y="3601598"/>
              <a:ext cx="144000" cy="14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998265" y="3601598"/>
              <a:ext cx="144000" cy="14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8648" y="4065339"/>
            <a:ext cx="250031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23" name="矩形 22"/>
          <p:cNvSpPr/>
          <p:nvPr/>
        </p:nvSpPr>
        <p:spPr>
          <a:xfrm>
            <a:off x="3445802" y="4065339"/>
            <a:ext cx="250031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24" name="矩形 23"/>
          <p:cNvSpPr/>
          <p:nvPr/>
        </p:nvSpPr>
        <p:spPr>
          <a:xfrm>
            <a:off x="6132957" y="4065339"/>
            <a:ext cx="250031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  <p:sp>
        <p:nvSpPr>
          <p:cNvPr id="25" name="矩形 24"/>
          <p:cNvSpPr/>
          <p:nvPr/>
        </p:nvSpPr>
        <p:spPr>
          <a:xfrm>
            <a:off x="8820109" y="4065339"/>
            <a:ext cx="250031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Choose six words from 1a and write a sentence for each one. </a:t>
            </a:r>
          </a:p>
        </p:txBody>
      </p:sp>
    </p:spTree>
    <p:extLst>
      <p:ext uri="{BB962C8B-B14F-4D97-AF65-F5344CB8AC3E}">
        <p14:creationId val="12541412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2"/>
      <p:bldP grpId="0" spid="23"/>
      <p:bldP grpId="0" spid="24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186042" y="569082"/>
            <a:ext cx="42678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0" panose="020b0604020202020204" pitchFamily="34" typeface="Arial"/>
              </a:rPr>
              <a:t>活动主题</a:t>
            </a:r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 rot="1426111">
            <a:off x="4447043" y="542288"/>
            <a:ext cx="637387" cy="638363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 sz="2000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90556" y="1755323"/>
            <a:ext cx="6008094" cy="1619367"/>
            <a:chOff x="1190556" y="1211036"/>
            <a:chExt cx="6008094" cy="1619367"/>
          </a:xfrm>
        </p:grpSpPr>
        <p:sp>
          <p:nvSpPr>
            <p:cNvPr id="5" name="文本框 4"/>
            <p:cNvSpPr txBox="1"/>
            <p:nvPr/>
          </p:nvSpPr>
          <p:spPr>
            <a:xfrm>
              <a:off x="1190556" y="1211036"/>
              <a:ext cx="202187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活动主题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190556" y="1907073"/>
              <a:ext cx="600809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Choose six words from 1a and write a sentence for each one. Work in pairs. Read your sentences aloud to your partner but instead of , say.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90556" y="4016829"/>
            <a:ext cx="6008094" cy="1619367"/>
            <a:chOff x="1190556" y="1211036"/>
            <a:chExt cx="6008094" cy="1619367"/>
          </a:xfrm>
        </p:grpSpPr>
        <p:sp>
          <p:nvSpPr>
            <p:cNvPr id="8" name="文本框 7"/>
            <p:cNvSpPr txBox="1"/>
            <p:nvPr/>
          </p:nvSpPr>
          <p:spPr>
            <a:xfrm>
              <a:off x="1190556" y="1211036"/>
              <a:ext cx="202187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mtClean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活动主题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190556" y="1907074"/>
              <a:ext cx="6008094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2010600010101010101" pitchFamily="2" typeface="方正喵呜体"/>
                  <a:ea charset="-122" panose="02010600010101010101" pitchFamily="2" typeface="方正喵呜体"/>
                  <a:cs charset="0" panose="020b0604020202020204" pitchFamily="34" typeface="Arial"/>
                </a:rPr>
                <a:t>Choose six words from 1a and write a sentence for each one. Work in pairs. Read your sentences aloud to your partner but instead of , say.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27188" y="2349415"/>
            <a:ext cx="4053392" cy="2968424"/>
          </a:xfrm>
          <a:prstGeom prst="rect">
            <a:avLst/>
          </a:prstGeom>
        </p:spPr>
      </p:pic>
      <p:sp>
        <p:nvSpPr>
          <p:cNvPr id="13" name="Freeform 26"/>
          <p:cNvSpPr>
            <a:spLocks noEditPoints="1"/>
          </p:cNvSpPr>
          <p:nvPr/>
        </p:nvSpPr>
        <p:spPr bwMode="auto">
          <a:xfrm>
            <a:off x="516177" y="3917073"/>
            <a:ext cx="560058" cy="560915"/>
          </a:xfrm>
          <a:custGeom>
            <a:gdLst>
              <a:gd fmla="*/ 354 w 576" name="T0"/>
              <a:gd fmla="*/ 207 h 576" name="T1"/>
              <a:gd fmla="*/ 378 w 576" name="T2"/>
              <a:gd fmla="*/ 175 h 576" name="T3"/>
              <a:gd fmla="*/ 419 w 576" name="T4"/>
              <a:gd fmla="*/ 99 h 576" name="T5"/>
              <a:gd fmla="*/ 474 w 576" name="T6"/>
              <a:gd fmla="*/ 86 h 576" name="T7"/>
              <a:gd fmla="*/ 476 w 576" name="T8"/>
              <a:gd fmla="*/ 135 h 576" name="T9"/>
              <a:gd fmla="*/ 398 w 576" name="T10"/>
              <a:gd fmla="*/ 193 h 576" name="T11"/>
              <a:gd fmla="*/ 375 w 576" name="T12"/>
              <a:gd fmla="*/ 219 h 576" name="T13"/>
              <a:gd fmla="*/ 346 w 576" name="T14"/>
              <a:gd fmla="*/ 273 h 576" name="T15"/>
              <a:gd fmla="*/ 448 w 576" name="T16"/>
              <a:gd fmla="*/ 225 h 576" name="T17"/>
              <a:gd fmla="*/ 480 w 576" name="T18"/>
              <a:gd fmla="*/ 277 h 576" name="T19"/>
              <a:gd fmla="*/ 519 w 576" name="T20"/>
              <a:gd fmla="*/ 272 h 576" name="T21"/>
              <a:gd fmla="*/ 522 w 576" name="T22"/>
              <a:gd fmla="*/ 298 h 576" name="T23"/>
              <a:gd fmla="*/ 486 w 576" name="T24"/>
              <a:gd fmla="*/ 301 h 576" name="T25"/>
              <a:gd fmla="*/ 463 w 576" name="T26"/>
              <a:gd fmla="*/ 336 h 576" name="T27"/>
              <a:gd fmla="*/ 352 w 576" name="T28"/>
              <a:gd fmla="*/ 298 h 576" name="T29"/>
              <a:gd fmla="*/ 369 w 576" name="T30"/>
              <a:gd fmla="*/ 354 h 576" name="T31"/>
              <a:gd fmla="*/ 400 w 576" name="T32"/>
              <a:gd fmla="*/ 377 h 576" name="T33"/>
              <a:gd fmla="*/ 476 w 576" name="T34"/>
              <a:gd fmla="*/ 419 h 576" name="T35"/>
              <a:gd fmla="*/ 489 w 576" name="T36"/>
              <a:gd fmla="*/ 474 h 576" name="T37"/>
              <a:gd fmla="*/ 440 w 576" name="T38"/>
              <a:gd fmla="*/ 476 h 576" name="T39"/>
              <a:gd fmla="*/ 383 w 576" name="T40"/>
              <a:gd fmla="*/ 398 h 576" name="T41"/>
              <a:gd fmla="*/ 356 w 576" name="T42"/>
              <a:gd fmla="*/ 375 h 576" name="T43"/>
              <a:gd fmla="*/ 301 w 576" name="T44"/>
              <a:gd fmla="*/ 346 h 576" name="T45"/>
              <a:gd fmla="*/ 351 w 576" name="T46"/>
              <a:gd fmla="*/ 447 h 576" name="T47"/>
              <a:gd fmla="*/ 299 w 576" name="T48"/>
              <a:gd fmla="*/ 480 h 576" name="T49"/>
              <a:gd fmla="*/ 304 w 576" name="T50"/>
              <a:gd fmla="*/ 519 h 576" name="T51"/>
              <a:gd fmla="*/ 277 w 576" name="T52"/>
              <a:gd fmla="*/ 522 h 576" name="T53"/>
              <a:gd fmla="*/ 275 w 576" name="T54"/>
              <a:gd fmla="*/ 486 h 576" name="T55"/>
              <a:gd fmla="*/ 240 w 576" name="T56"/>
              <a:gd fmla="*/ 463 h 576" name="T57"/>
              <a:gd fmla="*/ 277 w 576" name="T58"/>
              <a:gd fmla="*/ 350 h 576" name="T59"/>
              <a:gd fmla="*/ 222 w 576" name="T60"/>
              <a:gd fmla="*/ 369 h 576" name="T61"/>
              <a:gd fmla="*/ 198 w 576" name="T62"/>
              <a:gd fmla="*/ 401 h 576" name="T63"/>
              <a:gd fmla="*/ 157 w 576" name="T64"/>
              <a:gd fmla="*/ 476 h 576" name="T65"/>
              <a:gd fmla="*/ 101 w 576" name="T66"/>
              <a:gd fmla="*/ 489 h 576" name="T67"/>
              <a:gd fmla="*/ 99 w 576" name="T68"/>
              <a:gd fmla="*/ 440 h 576" name="T69"/>
              <a:gd fmla="*/ 177 w 576" name="T70"/>
              <a:gd fmla="*/ 383 h 576" name="T71"/>
              <a:gd fmla="*/ 201 w 576" name="T72"/>
              <a:gd fmla="*/ 356 h 576" name="T73"/>
              <a:gd fmla="*/ 230 w 576" name="T74"/>
              <a:gd fmla="*/ 301 h 576" name="T75"/>
              <a:gd fmla="*/ 128 w 576" name="T76"/>
              <a:gd fmla="*/ 351 h 576" name="T77"/>
              <a:gd fmla="*/ 96 w 576" name="T78"/>
              <a:gd fmla="*/ 298 h 576" name="T79"/>
              <a:gd fmla="*/ 56 w 576" name="T80"/>
              <a:gd fmla="*/ 304 h 576" name="T81"/>
              <a:gd fmla="*/ 54 w 576" name="T82"/>
              <a:gd fmla="*/ 277 h 576" name="T83"/>
              <a:gd fmla="*/ 90 w 576" name="T84"/>
              <a:gd fmla="*/ 275 h 576" name="T85"/>
              <a:gd fmla="*/ 113 w 576" name="T86"/>
              <a:gd fmla="*/ 240 h 576" name="T87"/>
              <a:gd fmla="*/ 227 w 576" name="T88"/>
              <a:gd fmla="*/ 277 h 576" name="T89"/>
              <a:gd fmla="*/ 207 w 576" name="T90"/>
              <a:gd fmla="*/ 222 h 576" name="T91"/>
              <a:gd fmla="*/ 175 w 576" name="T92"/>
              <a:gd fmla="*/ 198 h 576" name="T93"/>
              <a:gd fmla="*/ 99 w 576" name="T94"/>
              <a:gd fmla="*/ 157 h 576" name="T95"/>
              <a:gd fmla="*/ 86 w 576" name="T96"/>
              <a:gd fmla="*/ 101 h 576" name="T97"/>
              <a:gd fmla="*/ 136 w 576" name="T98"/>
              <a:gd fmla="*/ 99 h 576" name="T99"/>
              <a:gd fmla="*/ 192 w 576" name="T100"/>
              <a:gd fmla="*/ 177 h 576" name="T101"/>
              <a:gd fmla="*/ 219 w 576" name="T102"/>
              <a:gd fmla="*/ 201 h 576" name="T103"/>
              <a:gd fmla="*/ 275 w 576" name="T104"/>
              <a:gd fmla="*/ 229 h 576" name="T105"/>
              <a:gd fmla="*/ 225 w 576" name="T106"/>
              <a:gd fmla="*/ 128 h 576" name="T107"/>
              <a:gd fmla="*/ 277 w 576" name="T108"/>
              <a:gd fmla="*/ 96 h 576" name="T109"/>
              <a:gd fmla="*/ 272 w 576" name="T110"/>
              <a:gd fmla="*/ 56 h 576" name="T111"/>
              <a:gd fmla="*/ 299 w 576" name="T112"/>
              <a:gd fmla="*/ 54 h 576" name="T113"/>
              <a:gd fmla="*/ 301 w 576" name="T114"/>
              <a:gd fmla="*/ 90 h 576" name="T115"/>
              <a:gd fmla="*/ 336 w 576" name="T116"/>
              <a:gd fmla="*/ 113 h 576" name="T117"/>
              <a:gd fmla="*/ 299 w 576" name="T118"/>
              <a:gd fmla="*/ 226 h 576" name="T119"/>
              <a:gd fmla="*/ 288 w 576" name="T120"/>
              <a:gd fmla="*/ 247 h 57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576" w="576">
                <a:moveTo>
                  <a:pt x="301" y="230"/>
                </a:moveTo>
                <a:cubicBezTo>
                  <a:pt x="308" y="231"/>
                  <a:pt x="314" y="233"/>
                  <a:pt x="320" y="237"/>
                </a:cubicBezTo>
                <a:cubicBezTo>
                  <a:pt x="321" y="238"/>
                  <a:pt x="322" y="238"/>
                  <a:pt x="324" y="237"/>
                </a:cubicBezTo>
                <a:cubicBezTo>
                  <a:pt x="334" y="227"/>
                  <a:pt x="344" y="217"/>
                  <a:pt x="354" y="207"/>
                </a:cubicBezTo>
                <a:cubicBezTo>
                  <a:pt x="356" y="205"/>
                  <a:pt x="356" y="203"/>
                  <a:pt x="356" y="201"/>
                </a:cubicBezTo>
                <a:cubicBezTo>
                  <a:pt x="356" y="177"/>
                  <a:pt x="356" y="154"/>
                  <a:pt x="356" y="130"/>
                </a:cubicBezTo>
                <a:cubicBezTo>
                  <a:pt x="356" y="116"/>
                  <a:pt x="378" y="116"/>
                  <a:pt x="378" y="130"/>
                </a:cubicBezTo>
                <a:cubicBezTo>
                  <a:pt x="378" y="145"/>
                  <a:pt x="378" y="160"/>
                  <a:pt x="378" y="175"/>
                </a:cubicBezTo>
                <a:cubicBezTo>
                  <a:pt x="378" y="181"/>
                  <a:pt x="379" y="182"/>
                  <a:pt x="383" y="177"/>
                </a:cubicBezTo>
                <a:cubicBezTo>
                  <a:pt x="394" y="166"/>
                  <a:pt x="405" y="155"/>
                  <a:pt x="416" y="145"/>
                </a:cubicBezTo>
                <a:cubicBezTo>
                  <a:pt x="418" y="142"/>
                  <a:pt x="419" y="141"/>
                  <a:pt x="419" y="139"/>
                </a:cubicBezTo>
                <a:cubicBezTo>
                  <a:pt x="419" y="126"/>
                  <a:pt x="419" y="112"/>
                  <a:pt x="419" y="99"/>
                </a:cubicBezTo>
                <a:cubicBezTo>
                  <a:pt x="419" y="86"/>
                  <a:pt x="440" y="86"/>
                  <a:pt x="440" y="99"/>
                </a:cubicBezTo>
                <a:cubicBezTo>
                  <a:pt x="440" y="104"/>
                  <a:pt x="440" y="108"/>
                  <a:pt x="440" y="113"/>
                </a:cubicBezTo>
                <a:cubicBezTo>
                  <a:pt x="440" y="119"/>
                  <a:pt x="441" y="119"/>
                  <a:pt x="446" y="115"/>
                </a:cubicBezTo>
                <a:cubicBezTo>
                  <a:pt x="455" y="105"/>
                  <a:pt x="465" y="96"/>
                  <a:pt x="474" y="86"/>
                </a:cubicBezTo>
                <a:cubicBezTo>
                  <a:pt x="484" y="77"/>
                  <a:pt x="499" y="92"/>
                  <a:pt x="489" y="101"/>
                </a:cubicBezTo>
                <a:cubicBezTo>
                  <a:pt x="480" y="111"/>
                  <a:pt x="470" y="120"/>
                  <a:pt x="461" y="130"/>
                </a:cubicBezTo>
                <a:cubicBezTo>
                  <a:pt x="456" y="134"/>
                  <a:pt x="457" y="135"/>
                  <a:pt x="463" y="135"/>
                </a:cubicBezTo>
                <a:cubicBezTo>
                  <a:pt x="467" y="135"/>
                  <a:pt x="472" y="135"/>
                  <a:pt x="476" y="135"/>
                </a:cubicBezTo>
                <a:cubicBezTo>
                  <a:pt x="490" y="135"/>
                  <a:pt x="490" y="157"/>
                  <a:pt x="476" y="157"/>
                </a:cubicBezTo>
                <a:cubicBezTo>
                  <a:pt x="463" y="157"/>
                  <a:pt x="450" y="157"/>
                  <a:pt x="437" y="157"/>
                </a:cubicBezTo>
                <a:cubicBezTo>
                  <a:pt x="435" y="157"/>
                  <a:pt x="434" y="157"/>
                  <a:pt x="431" y="160"/>
                </a:cubicBezTo>
                <a:cubicBezTo>
                  <a:pt x="420" y="170"/>
                  <a:pt x="409" y="182"/>
                  <a:pt x="398" y="193"/>
                </a:cubicBezTo>
                <a:cubicBezTo>
                  <a:pt x="394" y="197"/>
                  <a:pt x="394" y="198"/>
                  <a:pt x="400" y="198"/>
                </a:cubicBezTo>
                <a:cubicBezTo>
                  <a:pt x="416" y="198"/>
                  <a:pt x="430" y="198"/>
                  <a:pt x="445" y="198"/>
                </a:cubicBezTo>
                <a:cubicBezTo>
                  <a:pt x="459" y="198"/>
                  <a:pt x="459" y="219"/>
                  <a:pt x="445" y="219"/>
                </a:cubicBezTo>
                <a:cubicBezTo>
                  <a:pt x="422" y="219"/>
                  <a:pt x="398" y="219"/>
                  <a:pt x="375" y="219"/>
                </a:cubicBezTo>
                <a:cubicBezTo>
                  <a:pt x="372" y="219"/>
                  <a:pt x="371" y="220"/>
                  <a:pt x="369" y="222"/>
                </a:cubicBezTo>
                <a:cubicBezTo>
                  <a:pt x="359" y="232"/>
                  <a:pt x="349" y="242"/>
                  <a:pt x="339" y="251"/>
                </a:cubicBezTo>
                <a:cubicBezTo>
                  <a:pt x="338" y="253"/>
                  <a:pt x="338" y="254"/>
                  <a:pt x="339" y="257"/>
                </a:cubicBezTo>
                <a:cubicBezTo>
                  <a:pt x="342" y="262"/>
                  <a:pt x="344" y="267"/>
                  <a:pt x="346" y="273"/>
                </a:cubicBezTo>
                <a:cubicBezTo>
                  <a:pt x="347" y="275"/>
                  <a:pt x="348" y="277"/>
                  <a:pt x="353" y="277"/>
                </a:cubicBezTo>
                <a:cubicBezTo>
                  <a:pt x="366" y="277"/>
                  <a:pt x="379" y="277"/>
                  <a:pt x="392" y="277"/>
                </a:cubicBezTo>
                <a:cubicBezTo>
                  <a:pt x="394" y="277"/>
                  <a:pt x="396" y="276"/>
                  <a:pt x="398" y="274"/>
                </a:cubicBezTo>
                <a:cubicBezTo>
                  <a:pt x="414" y="258"/>
                  <a:pt x="431" y="241"/>
                  <a:pt x="448" y="225"/>
                </a:cubicBezTo>
                <a:cubicBezTo>
                  <a:pt x="457" y="215"/>
                  <a:pt x="472" y="230"/>
                  <a:pt x="463" y="240"/>
                </a:cubicBezTo>
                <a:cubicBezTo>
                  <a:pt x="452" y="250"/>
                  <a:pt x="441" y="261"/>
                  <a:pt x="431" y="272"/>
                </a:cubicBezTo>
                <a:cubicBezTo>
                  <a:pt x="427" y="276"/>
                  <a:pt x="427" y="277"/>
                  <a:pt x="433" y="277"/>
                </a:cubicBezTo>
                <a:cubicBezTo>
                  <a:pt x="449" y="277"/>
                  <a:pt x="464" y="277"/>
                  <a:pt x="480" y="277"/>
                </a:cubicBezTo>
                <a:cubicBezTo>
                  <a:pt x="483" y="277"/>
                  <a:pt x="485" y="276"/>
                  <a:pt x="486" y="275"/>
                </a:cubicBezTo>
                <a:cubicBezTo>
                  <a:pt x="495" y="266"/>
                  <a:pt x="504" y="256"/>
                  <a:pt x="514" y="247"/>
                </a:cubicBezTo>
                <a:cubicBezTo>
                  <a:pt x="523" y="237"/>
                  <a:pt x="538" y="252"/>
                  <a:pt x="529" y="262"/>
                </a:cubicBezTo>
                <a:cubicBezTo>
                  <a:pt x="525" y="265"/>
                  <a:pt x="522" y="268"/>
                  <a:pt x="519" y="272"/>
                </a:cubicBezTo>
                <a:cubicBezTo>
                  <a:pt x="515" y="276"/>
                  <a:pt x="516" y="277"/>
                  <a:pt x="522" y="277"/>
                </a:cubicBezTo>
                <a:cubicBezTo>
                  <a:pt x="535" y="277"/>
                  <a:pt x="549" y="277"/>
                  <a:pt x="562" y="277"/>
                </a:cubicBezTo>
                <a:cubicBezTo>
                  <a:pt x="576" y="277"/>
                  <a:pt x="576" y="298"/>
                  <a:pt x="562" y="298"/>
                </a:cubicBezTo>
                <a:cubicBezTo>
                  <a:pt x="549" y="298"/>
                  <a:pt x="535" y="298"/>
                  <a:pt x="522" y="298"/>
                </a:cubicBezTo>
                <a:cubicBezTo>
                  <a:pt x="516" y="298"/>
                  <a:pt x="515" y="300"/>
                  <a:pt x="519" y="304"/>
                </a:cubicBezTo>
                <a:cubicBezTo>
                  <a:pt x="522" y="307"/>
                  <a:pt x="525" y="310"/>
                  <a:pt x="529" y="313"/>
                </a:cubicBezTo>
                <a:cubicBezTo>
                  <a:pt x="538" y="323"/>
                  <a:pt x="523" y="338"/>
                  <a:pt x="514" y="328"/>
                </a:cubicBezTo>
                <a:cubicBezTo>
                  <a:pt x="504" y="319"/>
                  <a:pt x="495" y="310"/>
                  <a:pt x="486" y="301"/>
                </a:cubicBezTo>
                <a:cubicBezTo>
                  <a:pt x="485" y="299"/>
                  <a:pt x="483" y="298"/>
                  <a:pt x="480" y="298"/>
                </a:cubicBezTo>
                <a:cubicBezTo>
                  <a:pt x="464" y="298"/>
                  <a:pt x="449" y="298"/>
                  <a:pt x="433" y="298"/>
                </a:cubicBezTo>
                <a:cubicBezTo>
                  <a:pt x="427" y="298"/>
                  <a:pt x="427" y="300"/>
                  <a:pt x="431" y="304"/>
                </a:cubicBezTo>
                <a:cubicBezTo>
                  <a:pt x="441" y="315"/>
                  <a:pt x="452" y="325"/>
                  <a:pt x="463" y="336"/>
                </a:cubicBezTo>
                <a:cubicBezTo>
                  <a:pt x="472" y="345"/>
                  <a:pt x="457" y="361"/>
                  <a:pt x="448" y="351"/>
                </a:cubicBezTo>
                <a:cubicBezTo>
                  <a:pt x="431" y="334"/>
                  <a:pt x="414" y="318"/>
                  <a:pt x="398" y="301"/>
                </a:cubicBezTo>
                <a:cubicBezTo>
                  <a:pt x="396" y="299"/>
                  <a:pt x="394" y="298"/>
                  <a:pt x="392" y="298"/>
                </a:cubicBezTo>
                <a:cubicBezTo>
                  <a:pt x="379" y="298"/>
                  <a:pt x="365" y="298"/>
                  <a:pt x="352" y="298"/>
                </a:cubicBezTo>
                <a:cubicBezTo>
                  <a:pt x="348" y="298"/>
                  <a:pt x="347" y="300"/>
                  <a:pt x="345" y="304"/>
                </a:cubicBezTo>
                <a:cubicBezTo>
                  <a:pt x="344" y="309"/>
                  <a:pt x="342" y="314"/>
                  <a:pt x="339" y="318"/>
                </a:cubicBezTo>
                <a:cubicBezTo>
                  <a:pt x="338" y="321"/>
                  <a:pt x="338" y="322"/>
                  <a:pt x="340" y="325"/>
                </a:cubicBezTo>
                <a:cubicBezTo>
                  <a:pt x="350" y="334"/>
                  <a:pt x="359" y="344"/>
                  <a:pt x="369" y="354"/>
                </a:cubicBezTo>
                <a:cubicBezTo>
                  <a:pt x="371" y="355"/>
                  <a:pt x="372" y="356"/>
                  <a:pt x="375" y="356"/>
                </a:cubicBezTo>
                <a:cubicBezTo>
                  <a:pt x="398" y="356"/>
                  <a:pt x="422" y="356"/>
                  <a:pt x="445" y="356"/>
                </a:cubicBezTo>
                <a:cubicBezTo>
                  <a:pt x="459" y="356"/>
                  <a:pt x="459" y="377"/>
                  <a:pt x="445" y="377"/>
                </a:cubicBezTo>
                <a:cubicBezTo>
                  <a:pt x="430" y="377"/>
                  <a:pt x="416" y="377"/>
                  <a:pt x="400" y="377"/>
                </a:cubicBezTo>
                <a:cubicBezTo>
                  <a:pt x="394" y="377"/>
                  <a:pt x="394" y="378"/>
                  <a:pt x="398" y="383"/>
                </a:cubicBezTo>
                <a:cubicBezTo>
                  <a:pt x="409" y="394"/>
                  <a:pt x="420" y="405"/>
                  <a:pt x="431" y="416"/>
                </a:cubicBezTo>
                <a:cubicBezTo>
                  <a:pt x="434" y="418"/>
                  <a:pt x="435" y="419"/>
                  <a:pt x="437" y="419"/>
                </a:cubicBezTo>
                <a:cubicBezTo>
                  <a:pt x="450" y="419"/>
                  <a:pt x="463" y="419"/>
                  <a:pt x="476" y="419"/>
                </a:cubicBezTo>
                <a:cubicBezTo>
                  <a:pt x="490" y="419"/>
                  <a:pt x="490" y="440"/>
                  <a:pt x="476" y="440"/>
                </a:cubicBezTo>
                <a:cubicBezTo>
                  <a:pt x="472" y="440"/>
                  <a:pt x="467" y="440"/>
                  <a:pt x="463" y="440"/>
                </a:cubicBezTo>
                <a:cubicBezTo>
                  <a:pt x="457" y="440"/>
                  <a:pt x="456" y="441"/>
                  <a:pt x="461" y="446"/>
                </a:cubicBezTo>
                <a:cubicBezTo>
                  <a:pt x="470" y="455"/>
                  <a:pt x="480" y="465"/>
                  <a:pt x="489" y="474"/>
                </a:cubicBezTo>
                <a:cubicBezTo>
                  <a:pt x="499" y="484"/>
                  <a:pt x="484" y="499"/>
                  <a:pt x="474" y="489"/>
                </a:cubicBezTo>
                <a:cubicBezTo>
                  <a:pt x="465" y="480"/>
                  <a:pt x="455" y="470"/>
                  <a:pt x="446" y="461"/>
                </a:cubicBezTo>
                <a:cubicBezTo>
                  <a:pt x="441" y="457"/>
                  <a:pt x="440" y="457"/>
                  <a:pt x="440" y="463"/>
                </a:cubicBezTo>
                <a:cubicBezTo>
                  <a:pt x="440" y="467"/>
                  <a:pt x="440" y="472"/>
                  <a:pt x="440" y="476"/>
                </a:cubicBezTo>
                <a:cubicBezTo>
                  <a:pt x="440" y="490"/>
                  <a:pt x="419" y="490"/>
                  <a:pt x="419" y="476"/>
                </a:cubicBezTo>
                <a:cubicBezTo>
                  <a:pt x="419" y="463"/>
                  <a:pt x="419" y="450"/>
                  <a:pt x="419" y="437"/>
                </a:cubicBezTo>
                <a:cubicBezTo>
                  <a:pt x="419" y="435"/>
                  <a:pt x="418" y="433"/>
                  <a:pt x="416" y="431"/>
                </a:cubicBezTo>
                <a:cubicBezTo>
                  <a:pt x="405" y="420"/>
                  <a:pt x="394" y="409"/>
                  <a:pt x="383" y="398"/>
                </a:cubicBezTo>
                <a:cubicBezTo>
                  <a:pt x="379" y="393"/>
                  <a:pt x="378" y="394"/>
                  <a:pt x="378" y="401"/>
                </a:cubicBezTo>
                <a:cubicBezTo>
                  <a:pt x="378" y="415"/>
                  <a:pt x="378" y="430"/>
                  <a:pt x="378" y="445"/>
                </a:cubicBezTo>
                <a:cubicBezTo>
                  <a:pt x="378" y="459"/>
                  <a:pt x="356" y="459"/>
                  <a:pt x="356" y="445"/>
                </a:cubicBezTo>
                <a:cubicBezTo>
                  <a:pt x="356" y="422"/>
                  <a:pt x="356" y="398"/>
                  <a:pt x="356" y="375"/>
                </a:cubicBezTo>
                <a:cubicBezTo>
                  <a:pt x="356" y="373"/>
                  <a:pt x="356" y="370"/>
                  <a:pt x="354" y="369"/>
                </a:cubicBezTo>
                <a:cubicBezTo>
                  <a:pt x="344" y="359"/>
                  <a:pt x="335" y="350"/>
                  <a:pt x="325" y="340"/>
                </a:cubicBezTo>
                <a:cubicBezTo>
                  <a:pt x="323" y="338"/>
                  <a:pt x="321" y="338"/>
                  <a:pt x="318" y="340"/>
                </a:cubicBezTo>
                <a:cubicBezTo>
                  <a:pt x="313" y="342"/>
                  <a:pt x="307" y="345"/>
                  <a:pt x="301" y="346"/>
                </a:cubicBezTo>
                <a:cubicBezTo>
                  <a:pt x="299" y="347"/>
                  <a:pt x="299" y="347"/>
                  <a:pt x="299" y="349"/>
                </a:cubicBezTo>
                <a:cubicBezTo>
                  <a:pt x="299" y="363"/>
                  <a:pt x="299" y="377"/>
                  <a:pt x="299" y="392"/>
                </a:cubicBezTo>
                <a:cubicBezTo>
                  <a:pt x="299" y="394"/>
                  <a:pt x="299" y="396"/>
                  <a:pt x="301" y="398"/>
                </a:cubicBezTo>
                <a:cubicBezTo>
                  <a:pt x="318" y="414"/>
                  <a:pt x="334" y="431"/>
                  <a:pt x="351" y="447"/>
                </a:cubicBezTo>
                <a:cubicBezTo>
                  <a:pt x="361" y="457"/>
                  <a:pt x="345" y="472"/>
                  <a:pt x="336" y="463"/>
                </a:cubicBezTo>
                <a:cubicBezTo>
                  <a:pt x="325" y="452"/>
                  <a:pt x="315" y="441"/>
                  <a:pt x="304" y="431"/>
                </a:cubicBezTo>
                <a:cubicBezTo>
                  <a:pt x="300" y="426"/>
                  <a:pt x="299" y="427"/>
                  <a:pt x="299" y="433"/>
                </a:cubicBezTo>
                <a:cubicBezTo>
                  <a:pt x="299" y="449"/>
                  <a:pt x="299" y="464"/>
                  <a:pt x="299" y="480"/>
                </a:cubicBezTo>
                <a:cubicBezTo>
                  <a:pt x="299" y="483"/>
                  <a:pt x="299" y="485"/>
                  <a:pt x="301" y="486"/>
                </a:cubicBezTo>
                <a:cubicBezTo>
                  <a:pt x="310" y="495"/>
                  <a:pt x="319" y="504"/>
                  <a:pt x="329" y="514"/>
                </a:cubicBezTo>
                <a:cubicBezTo>
                  <a:pt x="338" y="523"/>
                  <a:pt x="323" y="538"/>
                  <a:pt x="313" y="529"/>
                </a:cubicBezTo>
                <a:cubicBezTo>
                  <a:pt x="310" y="526"/>
                  <a:pt x="307" y="522"/>
                  <a:pt x="304" y="519"/>
                </a:cubicBezTo>
                <a:cubicBezTo>
                  <a:pt x="300" y="515"/>
                  <a:pt x="299" y="516"/>
                  <a:pt x="299" y="522"/>
                </a:cubicBezTo>
                <a:cubicBezTo>
                  <a:pt x="299" y="535"/>
                  <a:pt x="299" y="549"/>
                  <a:pt x="299" y="562"/>
                </a:cubicBezTo>
                <a:cubicBezTo>
                  <a:pt x="299" y="576"/>
                  <a:pt x="277" y="576"/>
                  <a:pt x="277" y="562"/>
                </a:cubicBezTo>
                <a:cubicBezTo>
                  <a:pt x="277" y="549"/>
                  <a:pt x="277" y="535"/>
                  <a:pt x="277" y="522"/>
                </a:cubicBezTo>
                <a:cubicBezTo>
                  <a:pt x="277" y="516"/>
                  <a:pt x="276" y="515"/>
                  <a:pt x="272" y="519"/>
                </a:cubicBezTo>
                <a:cubicBezTo>
                  <a:pt x="268" y="522"/>
                  <a:pt x="265" y="526"/>
                  <a:pt x="262" y="529"/>
                </a:cubicBezTo>
                <a:cubicBezTo>
                  <a:pt x="253" y="538"/>
                  <a:pt x="238" y="523"/>
                  <a:pt x="247" y="514"/>
                </a:cubicBezTo>
                <a:cubicBezTo>
                  <a:pt x="257" y="504"/>
                  <a:pt x="266" y="495"/>
                  <a:pt x="275" y="486"/>
                </a:cubicBezTo>
                <a:cubicBezTo>
                  <a:pt x="276" y="485"/>
                  <a:pt x="277" y="483"/>
                  <a:pt x="277" y="480"/>
                </a:cubicBezTo>
                <a:cubicBezTo>
                  <a:pt x="277" y="464"/>
                  <a:pt x="277" y="449"/>
                  <a:pt x="277" y="433"/>
                </a:cubicBezTo>
                <a:cubicBezTo>
                  <a:pt x="277" y="427"/>
                  <a:pt x="276" y="426"/>
                  <a:pt x="272" y="431"/>
                </a:cubicBezTo>
                <a:cubicBezTo>
                  <a:pt x="261" y="441"/>
                  <a:pt x="251" y="452"/>
                  <a:pt x="240" y="463"/>
                </a:cubicBezTo>
                <a:cubicBezTo>
                  <a:pt x="230" y="472"/>
                  <a:pt x="215" y="457"/>
                  <a:pt x="225" y="447"/>
                </a:cubicBezTo>
                <a:cubicBezTo>
                  <a:pt x="241" y="431"/>
                  <a:pt x="258" y="414"/>
                  <a:pt x="275" y="398"/>
                </a:cubicBezTo>
                <a:cubicBezTo>
                  <a:pt x="276" y="396"/>
                  <a:pt x="277" y="394"/>
                  <a:pt x="277" y="392"/>
                </a:cubicBezTo>
                <a:cubicBezTo>
                  <a:pt x="277" y="378"/>
                  <a:pt x="277" y="364"/>
                  <a:pt x="277" y="350"/>
                </a:cubicBezTo>
                <a:cubicBezTo>
                  <a:pt x="277" y="347"/>
                  <a:pt x="276" y="347"/>
                  <a:pt x="274" y="346"/>
                </a:cubicBezTo>
                <a:cubicBezTo>
                  <a:pt x="268" y="344"/>
                  <a:pt x="262" y="342"/>
                  <a:pt x="256" y="339"/>
                </a:cubicBezTo>
                <a:cubicBezTo>
                  <a:pt x="254" y="337"/>
                  <a:pt x="253" y="338"/>
                  <a:pt x="251" y="340"/>
                </a:cubicBezTo>
                <a:cubicBezTo>
                  <a:pt x="241" y="349"/>
                  <a:pt x="232" y="359"/>
                  <a:pt x="222" y="369"/>
                </a:cubicBezTo>
                <a:cubicBezTo>
                  <a:pt x="220" y="370"/>
                  <a:pt x="219" y="373"/>
                  <a:pt x="219" y="375"/>
                </a:cubicBezTo>
                <a:cubicBezTo>
                  <a:pt x="219" y="398"/>
                  <a:pt x="219" y="422"/>
                  <a:pt x="219" y="445"/>
                </a:cubicBezTo>
                <a:cubicBezTo>
                  <a:pt x="219" y="459"/>
                  <a:pt x="198" y="459"/>
                  <a:pt x="198" y="445"/>
                </a:cubicBezTo>
                <a:cubicBezTo>
                  <a:pt x="198" y="430"/>
                  <a:pt x="198" y="415"/>
                  <a:pt x="198" y="401"/>
                </a:cubicBezTo>
                <a:cubicBezTo>
                  <a:pt x="198" y="394"/>
                  <a:pt x="197" y="393"/>
                  <a:pt x="192" y="398"/>
                </a:cubicBezTo>
                <a:cubicBezTo>
                  <a:pt x="182" y="409"/>
                  <a:pt x="171" y="420"/>
                  <a:pt x="160" y="431"/>
                </a:cubicBezTo>
                <a:cubicBezTo>
                  <a:pt x="157" y="433"/>
                  <a:pt x="157" y="435"/>
                  <a:pt x="157" y="437"/>
                </a:cubicBezTo>
                <a:cubicBezTo>
                  <a:pt x="157" y="450"/>
                  <a:pt x="157" y="463"/>
                  <a:pt x="157" y="476"/>
                </a:cubicBezTo>
                <a:cubicBezTo>
                  <a:pt x="157" y="490"/>
                  <a:pt x="136" y="490"/>
                  <a:pt x="136" y="476"/>
                </a:cubicBezTo>
                <a:cubicBezTo>
                  <a:pt x="136" y="472"/>
                  <a:pt x="136" y="467"/>
                  <a:pt x="136" y="463"/>
                </a:cubicBezTo>
                <a:cubicBezTo>
                  <a:pt x="136" y="457"/>
                  <a:pt x="134" y="457"/>
                  <a:pt x="130" y="461"/>
                </a:cubicBezTo>
                <a:cubicBezTo>
                  <a:pt x="121" y="470"/>
                  <a:pt x="111" y="480"/>
                  <a:pt x="101" y="489"/>
                </a:cubicBezTo>
                <a:cubicBezTo>
                  <a:pt x="92" y="499"/>
                  <a:pt x="77" y="484"/>
                  <a:pt x="86" y="474"/>
                </a:cubicBezTo>
                <a:cubicBezTo>
                  <a:pt x="96" y="465"/>
                  <a:pt x="105" y="455"/>
                  <a:pt x="115" y="446"/>
                </a:cubicBezTo>
                <a:cubicBezTo>
                  <a:pt x="119" y="441"/>
                  <a:pt x="119" y="440"/>
                  <a:pt x="113" y="440"/>
                </a:cubicBezTo>
                <a:cubicBezTo>
                  <a:pt x="108" y="440"/>
                  <a:pt x="104" y="440"/>
                  <a:pt x="99" y="440"/>
                </a:cubicBezTo>
                <a:cubicBezTo>
                  <a:pt x="86" y="440"/>
                  <a:pt x="86" y="419"/>
                  <a:pt x="99" y="419"/>
                </a:cubicBezTo>
                <a:cubicBezTo>
                  <a:pt x="113" y="419"/>
                  <a:pt x="126" y="419"/>
                  <a:pt x="139" y="419"/>
                </a:cubicBezTo>
                <a:cubicBezTo>
                  <a:pt x="141" y="419"/>
                  <a:pt x="142" y="418"/>
                  <a:pt x="144" y="416"/>
                </a:cubicBezTo>
                <a:cubicBezTo>
                  <a:pt x="156" y="405"/>
                  <a:pt x="167" y="394"/>
                  <a:pt x="177" y="383"/>
                </a:cubicBezTo>
                <a:cubicBezTo>
                  <a:pt x="182" y="378"/>
                  <a:pt x="182" y="377"/>
                  <a:pt x="175" y="377"/>
                </a:cubicBezTo>
                <a:cubicBezTo>
                  <a:pt x="160" y="377"/>
                  <a:pt x="145" y="377"/>
                  <a:pt x="130" y="377"/>
                </a:cubicBezTo>
                <a:cubicBezTo>
                  <a:pt x="117" y="377"/>
                  <a:pt x="117" y="356"/>
                  <a:pt x="130" y="356"/>
                </a:cubicBezTo>
                <a:cubicBezTo>
                  <a:pt x="154" y="356"/>
                  <a:pt x="177" y="356"/>
                  <a:pt x="201" y="356"/>
                </a:cubicBezTo>
                <a:cubicBezTo>
                  <a:pt x="203" y="356"/>
                  <a:pt x="205" y="355"/>
                  <a:pt x="207" y="354"/>
                </a:cubicBezTo>
                <a:cubicBezTo>
                  <a:pt x="217" y="344"/>
                  <a:pt x="226" y="334"/>
                  <a:pt x="236" y="324"/>
                </a:cubicBezTo>
                <a:cubicBezTo>
                  <a:pt x="238" y="323"/>
                  <a:pt x="238" y="321"/>
                  <a:pt x="237" y="319"/>
                </a:cubicBezTo>
                <a:cubicBezTo>
                  <a:pt x="233" y="313"/>
                  <a:pt x="231" y="307"/>
                  <a:pt x="230" y="301"/>
                </a:cubicBezTo>
                <a:cubicBezTo>
                  <a:pt x="229" y="299"/>
                  <a:pt x="228" y="298"/>
                  <a:pt x="226" y="298"/>
                </a:cubicBezTo>
                <a:cubicBezTo>
                  <a:pt x="212" y="298"/>
                  <a:pt x="198" y="298"/>
                  <a:pt x="184" y="298"/>
                </a:cubicBezTo>
                <a:cubicBezTo>
                  <a:pt x="182" y="298"/>
                  <a:pt x="179" y="299"/>
                  <a:pt x="178" y="301"/>
                </a:cubicBezTo>
                <a:cubicBezTo>
                  <a:pt x="161" y="318"/>
                  <a:pt x="145" y="334"/>
                  <a:pt x="128" y="351"/>
                </a:cubicBezTo>
                <a:cubicBezTo>
                  <a:pt x="119" y="361"/>
                  <a:pt x="103" y="345"/>
                  <a:pt x="113" y="336"/>
                </a:cubicBezTo>
                <a:cubicBezTo>
                  <a:pt x="124" y="325"/>
                  <a:pt x="134" y="315"/>
                  <a:pt x="145" y="304"/>
                </a:cubicBezTo>
                <a:cubicBezTo>
                  <a:pt x="149" y="300"/>
                  <a:pt x="149" y="298"/>
                  <a:pt x="142" y="298"/>
                </a:cubicBezTo>
                <a:cubicBezTo>
                  <a:pt x="127" y="298"/>
                  <a:pt x="111" y="298"/>
                  <a:pt x="96" y="298"/>
                </a:cubicBezTo>
                <a:cubicBezTo>
                  <a:pt x="93" y="298"/>
                  <a:pt x="91" y="299"/>
                  <a:pt x="90" y="301"/>
                </a:cubicBezTo>
                <a:cubicBezTo>
                  <a:pt x="81" y="310"/>
                  <a:pt x="71" y="319"/>
                  <a:pt x="62" y="328"/>
                </a:cubicBezTo>
                <a:cubicBezTo>
                  <a:pt x="52" y="338"/>
                  <a:pt x="37" y="323"/>
                  <a:pt x="47" y="313"/>
                </a:cubicBezTo>
                <a:cubicBezTo>
                  <a:pt x="50" y="310"/>
                  <a:pt x="53" y="307"/>
                  <a:pt x="56" y="304"/>
                </a:cubicBezTo>
                <a:cubicBezTo>
                  <a:pt x="61" y="300"/>
                  <a:pt x="60" y="298"/>
                  <a:pt x="54" y="298"/>
                </a:cubicBezTo>
                <a:cubicBezTo>
                  <a:pt x="40" y="298"/>
                  <a:pt x="27" y="298"/>
                  <a:pt x="13" y="298"/>
                </a:cubicBezTo>
                <a:cubicBezTo>
                  <a:pt x="0" y="298"/>
                  <a:pt x="0" y="277"/>
                  <a:pt x="13" y="277"/>
                </a:cubicBezTo>
                <a:cubicBezTo>
                  <a:pt x="27" y="277"/>
                  <a:pt x="40" y="277"/>
                  <a:pt x="54" y="277"/>
                </a:cubicBezTo>
                <a:cubicBezTo>
                  <a:pt x="60" y="277"/>
                  <a:pt x="61" y="276"/>
                  <a:pt x="56" y="272"/>
                </a:cubicBezTo>
                <a:cubicBezTo>
                  <a:pt x="53" y="268"/>
                  <a:pt x="50" y="265"/>
                  <a:pt x="47" y="262"/>
                </a:cubicBezTo>
                <a:cubicBezTo>
                  <a:pt x="37" y="252"/>
                  <a:pt x="52" y="237"/>
                  <a:pt x="62" y="247"/>
                </a:cubicBezTo>
                <a:cubicBezTo>
                  <a:pt x="71" y="256"/>
                  <a:pt x="81" y="266"/>
                  <a:pt x="90" y="275"/>
                </a:cubicBezTo>
                <a:cubicBezTo>
                  <a:pt x="91" y="276"/>
                  <a:pt x="93" y="277"/>
                  <a:pt x="96" y="277"/>
                </a:cubicBezTo>
                <a:cubicBezTo>
                  <a:pt x="111" y="277"/>
                  <a:pt x="127" y="277"/>
                  <a:pt x="142" y="277"/>
                </a:cubicBezTo>
                <a:cubicBezTo>
                  <a:pt x="149" y="277"/>
                  <a:pt x="149" y="276"/>
                  <a:pt x="145" y="272"/>
                </a:cubicBezTo>
                <a:cubicBezTo>
                  <a:pt x="134" y="261"/>
                  <a:pt x="124" y="250"/>
                  <a:pt x="113" y="240"/>
                </a:cubicBezTo>
                <a:cubicBezTo>
                  <a:pt x="103" y="230"/>
                  <a:pt x="119" y="215"/>
                  <a:pt x="128" y="225"/>
                </a:cubicBezTo>
                <a:cubicBezTo>
                  <a:pt x="145" y="241"/>
                  <a:pt x="161" y="258"/>
                  <a:pt x="178" y="274"/>
                </a:cubicBezTo>
                <a:cubicBezTo>
                  <a:pt x="179" y="276"/>
                  <a:pt x="182" y="277"/>
                  <a:pt x="184" y="277"/>
                </a:cubicBezTo>
                <a:cubicBezTo>
                  <a:pt x="198" y="277"/>
                  <a:pt x="213" y="277"/>
                  <a:pt x="227" y="277"/>
                </a:cubicBezTo>
                <a:cubicBezTo>
                  <a:pt x="228" y="277"/>
                  <a:pt x="229" y="277"/>
                  <a:pt x="229" y="275"/>
                </a:cubicBezTo>
                <a:cubicBezTo>
                  <a:pt x="231" y="268"/>
                  <a:pt x="234" y="261"/>
                  <a:pt x="237" y="256"/>
                </a:cubicBezTo>
                <a:cubicBezTo>
                  <a:pt x="238" y="254"/>
                  <a:pt x="238" y="253"/>
                  <a:pt x="237" y="252"/>
                </a:cubicBezTo>
                <a:cubicBezTo>
                  <a:pt x="227" y="242"/>
                  <a:pt x="217" y="232"/>
                  <a:pt x="207" y="222"/>
                </a:cubicBezTo>
                <a:cubicBezTo>
                  <a:pt x="205" y="220"/>
                  <a:pt x="203" y="219"/>
                  <a:pt x="201" y="219"/>
                </a:cubicBezTo>
                <a:cubicBezTo>
                  <a:pt x="177" y="219"/>
                  <a:pt x="154" y="219"/>
                  <a:pt x="130" y="219"/>
                </a:cubicBezTo>
                <a:cubicBezTo>
                  <a:pt x="117" y="219"/>
                  <a:pt x="117" y="198"/>
                  <a:pt x="130" y="198"/>
                </a:cubicBezTo>
                <a:cubicBezTo>
                  <a:pt x="145" y="198"/>
                  <a:pt x="160" y="198"/>
                  <a:pt x="175" y="198"/>
                </a:cubicBezTo>
                <a:cubicBezTo>
                  <a:pt x="182" y="198"/>
                  <a:pt x="182" y="197"/>
                  <a:pt x="177" y="193"/>
                </a:cubicBezTo>
                <a:cubicBezTo>
                  <a:pt x="167" y="182"/>
                  <a:pt x="156" y="170"/>
                  <a:pt x="144" y="160"/>
                </a:cubicBezTo>
                <a:cubicBezTo>
                  <a:pt x="142" y="157"/>
                  <a:pt x="141" y="157"/>
                  <a:pt x="139" y="157"/>
                </a:cubicBezTo>
                <a:cubicBezTo>
                  <a:pt x="126" y="157"/>
                  <a:pt x="113" y="157"/>
                  <a:pt x="99" y="157"/>
                </a:cubicBezTo>
                <a:cubicBezTo>
                  <a:pt x="86" y="157"/>
                  <a:pt x="86" y="135"/>
                  <a:pt x="99" y="135"/>
                </a:cubicBezTo>
                <a:cubicBezTo>
                  <a:pt x="104" y="135"/>
                  <a:pt x="108" y="135"/>
                  <a:pt x="113" y="135"/>
                </a:cubicBezTo>
                <a:cubicBezTo>
                  <a:pt x="119" y="135"/>
                  <a:pt x="119" y="134"/>
                  <a:pt x="115" y="130"/>
                </a:cubicBezTo>
                <a:cubicBezTo>
                  <a:pt x="105" y="120"/>
                  <a:pt x="96" y="111"/>
                  <a:pt x="86" y="101"/>
                </a:cubicBezTo>
                <a:cubicBezTo>
                  <a:pt x="77" y="92"/>
                  <a:pt x="92" y="77"/>
                  <a:pt x="101" y="86"/>
                </a:cubicBezTo>
                <a:cubicBezTo>
                  <a:pt x="111" y="96"/>
                  <a:pt x="121" y="105"/>
                  <a:pt x="130" y="115"/>
                </a:cubicBezTo>
                <a:cubicBezTo>
                  <a:pt x="134" y="119"/>
                  <a:pt x="136" y="119"/>
                  <a:pt x="136" y="113"/>
                </a:cubicBezTo>
                <a:cubicBezTo>
                  <a:pt x="136" y="108"/>
                  <a:pt x="136" y="104"/>
                  <a:pt x="136" y="99"/>
                </a:cubicBezTo>
                <a:cubicBezTo>
                  <a:pt x="136" y="86"/>
                  <a:pt x="157" y="86"/>
                  <a:pt x="157" y="99"/>
                </a:cubicBezTo>
                <a:cubicBezTo>
                  <a:pt x="157" y="112"/>
                  <a:pt x="157" y="126"/>
                  <a:pt x="157" y="139"/>
                </a:cubicBezTo>
                <a:cubicBezTo>
                  <a:pt x="157" y="141"/>
                  <a:pt x="157" y="142"/>
                  <a:pt x="160" y="145"/>
                </a:cubicBezTo>
                <a:cubicBezTo>
                  <a:pt x="171" y="155"/>
                  <a:pt x="182" y="166"/>
                  <a:pt x="192" y="177"/>
                </a:cubicBezTo>
                <a:cubicBezTo>
                  <a:pt x="197" y="182"/>
                  <a:pt x="198" y="181"/>
                  <a:pt x="198" y="175"/>
                </a:cubicBezTo>
                <a:cubicBezTo>
                  <a:pt x="198" y="160"/>
                  <a:pt x="198" y="145"/>
                  <a:pt x="198" y="130"/>
                </a:cubicBezTo>
                <a:cubicBezTo>
                  <a:pt x="198" y="116"/>
                  <a:pt x="219" y="116"/>
                  <a:pt x="219" y="130"/>
                </a:cubicBezTo>
                <a:cubicBezTo>
                  <a:pt x="219" y="154"/>
                  <a:pt x="219" y="177"/>
                  <a:pt x="219" y="201"/>
                </a:cubicBezTo>
                <a:cubicBezTo>
                  <a:pt x="219" y="203"/>
                  <a:pt x="220" y="205"/>
                  <a:pt x="222" y="207"/>
                </a:cubicBezTo>
                <a:cubicBezTo>
                  <a:pt x="232" y="217"/>
                  <a:pt x="242" y="227"/>
                  <a:pt x="252" y="237"/>
                </a:cubicBezTo>
                <a:cubicBezTo>
                  <a:pt x="253" y="238"/>
                  <a:pt x="254" y="238"/>
                  <a:pt x="255" y="237"/>
                </a:cubicBezTo>
                <a:cubicBezTo>
                  <a:pt x="261" y="234"/>
                  <a:pt x="268" y="231"/>
                  <a:pt x="275" y="229"/>
                </a:cubicBezTo>
                <a:cubicBezTo>
                  <a:pt x="277" y="229"/>
                  <a:pt x="277" y="229"/>
                  <a:pt x="277" y="226"/>
                </a:cubicBezTo>
                <a:cubicBezTo>
                  <a:pt x="277" y="212"/>
                  <a:pt x="277" y="198"/>
                  <a:pt x="277" y="184"/>
                </a:cubicBezTo>
                <a:cubicBezTo>
                  <a:pt x="277" y="182"/>
                  <a:pt x="276" y="180"/>
                  <a:pt x="275" y="178"/>
                </a:cubicBezTo>
                <a:cubicBezTo>
                  <a:pt x="258" y="161"/>
                  <a:pt x="241" y="145"/>
                  <a:pt x="225" y="128"/>
                </a:cubicBezTo>
                <a:cubicBezTo>
                  <a:pt x="215" y="118"/>
                  <a:pt x="230" y="103"/>
                  <a:pt x="240" y="113"/>
                </a:cubicBezTo>
                <a:cubicBezTo>
                  <a:pt x="251" y="123"/>
                  <a:pt x="261" y="134"/>
                  <a:pt x="272" y="145"/>
                </a:cubicBezTo>
                <a:cubicBezTo>
                  <a:pt x="276" y="149"/>
                  <a:pt x="277" y="149"/>
                  <a:pt x="277" y="142"/>
                </a:cubicBezTo>
                <a:cubicBezTo>
                  <a:pt x="277" y="127"/>
                  <a:pt x="277" y="111"/>
                  <a:pt x="277" y="96"/>
                </a:cubicBezTo>
                <a:cubicBezTo>
                  <a:pt x="277" y="92"/>
                  <a:pt x="276" y="91"/>
                  <a:pt x="275" y="90"/>
                </a:cubicBezTo>
                <a:cubicBezTo>
                  <a:pt x="266" y="80"/>
                  <a:pt x="257" y="71"/>
                  <a:pt x="247" y="62"/>
                </a:cubicBezTo>
                <a:cubicBezTo>
                  <a:pt x="238" y="52"/>
                  <a:pt x="253" y="37"/>
                  <a:pt x="262" y="47"/>
                </a:cubicBezTo>
                <a:cubicBezTo>
                  <a:pt x="265" y="50"/>
                  <a:pt x="268" y="53"/>
                  <a:pt x="272" y="56"/>
                </a:cubicBezTo>
                <a:cubicBezTo>
                  <a:pt x="276" y="61"/>
                  <a:pt x="277" y="60"/>
                  <a:pt x="277" y="54"/>
                </a:cubicBezTo>
                <a:cubicBezTo>
                  <a:pt x="277" y="41"/>
                  <a:pt x="277" y="27"/>
                  <a:pt x="277" y="13"/>
                </a:cubicBezTo>
                <a:cubicBezTo>
                  <a:pt x="277" y="0"/>
                  <a:pt x="299" y="0"/>
                  <a:pt x="299" y="13"/>
                </a:cubicBezTo>
                <a:cubicBezTo>
                  <a:pt x="299" y="27"/>
                  <a:pt x="299" y="41"/>
                  <a:pt x="299" y="54"/>
                </a:cubicBezTo>
                <a:cubicBezTo>
                  <a:pt x="299" y="60"/>
                  <a:pt x="300" y="61"/>
                  <a:pt x="304" y="56"/>
                </a:cubicBezTo>
                <a:cubicBezTo>
                  <a:pt x="307" y="53"/>
                  <a:pt x="310" y="50"/>
                  <a:pt x="313" y="47"/>
                </a:cubicBezTo>
                <a:cubicBezTo>
                  <a:pt x="323" y="37"/>
                  <a:pt x="338" y="52"/>
                  <a:pt x="329" y="62"/>
                </a:cubicBezTo>
                <a:cubicBezTo>
                  <a:pt x="319" y="71"/>
                  <a:pt x="310" y="80"/>
                  <a:pt x="301" y="90"/>
                </a:cubicBezTo>
                <a:cubicBezTo>
                  <a:pt x="299" y="91"/>
                  <a:pt x="299" y="92"/>
                  <a:pt x="299" y="96"/>
                </a:cubicBezTo>
                <a:cubicBezTo>
                  <a:pt x="299" y="111"/>
                  <a:pt x="299" y="127"/>
                  <a:pt x="299" y="142"/>
                </a:cubicBezTo>
                <a:cubicBezTo>
                  <a:pt x="299" y="149"/>
                  <a:pt x="300" y="149"/>
                  <a:pt x="304" y="145"/>
                </a:cubicBezTo>
                <a:cubicBezTo>
                  <a:pt x="315" y="134"/>
                  <a:pt x="325" y="123"/>
                  <a:pt x="336" y="113"/>
                </a:cubicBezTo>
                <a:cubicBezTo>
                  <a:pt x="345" y="103"/>
                  <a:pt x="361" y="118"/>
                  <a:pt x="351" y="128"/>
                </a:cubicBezTo>
                <a:cubicBezTo>
                  <a:pt x="334" y="145"/>
                  <a:pt x="318" y="161"/>
                  <a:pt x="301" y="178"/>
                </a:cubicBezTo>
                <a:cubicBezTo>
                  <a:pt x="299" y="180"/>
                  <a:pt x="299" y="182"/>
                  <a:pt x="299" y="184"/>
                </a:cubicBezTo>
                <a:cubicBezTo>
                  <a:pt x="299" y="198"/>
                  <a:pt x="299" y="212"/>
                  <a:pt x="299" y="226"/>
                </a:cubicBezTo>
                <a:cubicBezTo>
                  <a:pt x="299" y="228"/>
                  <a:pt x="300" y="229"/>
                  <a:pt x="301" y="230"/>
                </a:cubicBezTo>
                <a:close/>
                <a:moveTo>
                  <a:pt x="288" y="247"/>
                </a:moveTo>
                <a:cubicBezTo>
                  <a:pt x="341" y="247"/>
                  <a:pt x="341" y="328"/>
                  <a:pt x="288" y="328"/>
                </a:cubicBezTo>
                <a:cubicBezTo>
                  <a:pt x="235" y="328"/>
                  <a:pt x="235" y="247"/>
                  <a:pt x="288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  <p:sp>
        <p:nvSpPr>
          <p:cNvPr id="14" name="Freeform 34"/>
          <p:cNvSpPr>
            <a:spLocks noEditPoints="1"/>
          </p:cNvSpPr>
          <p:nvPr/>
        </p:nvSpPr>
        <p:spPr bwMode="auto">
          <a:xfrm>
            <a:off x="615200" y="1755323"/>
            <a:ext cx="442639" cy="594092"/>
          </a:xfrm>
          <a:custGeom>
            <a:gdLst>
              <a:gd fmla="*/ 299 w 433" name="T0"/>
              <a:gd fmla="*/ 26 h 581" name="T1"/>
              <a:gd fmla="*/ 399 w 433" name="T2"/>
              <a:gd fmla="*/ 76 h 581" name="T3"/>
              <a:gd fmla="*/ 199 w 433" name="T4"/>
              <a:gd fmla="*/ 202 h 581" name="T5"/>
              <a:gd fmla="*/ 39 w 433" name="T6"/>
              <a:gd fmla="*/ 375 h 581" name="T7"/>
              <a:gd fmla="*/ 196 w 433" name="T8"/>
              <a:gd fmla="*/ 382 h 581" name="T9"/>
              <a:gd fmla="*/ 193 w 433" name="T10"/>
              <a:gd fmla="*/ 581 h 581" name="T11"/>
              <a:gd fmla="*/ 32 w 433" name="T12"/>
              <a:gd fmla="*/ 574 h 581" name="T13"/>
              <a:gd fmla="*/ 39 w 433" name="T14"/>
              <a:gd fmla="*/ 375 h 581" name="T15"/>
              <a:gd fmla="*/ 394 w 433" name="T16"/>
              <a:gd fmla="*/ 375 h 581" name="T17"/>
              <a:gd fmla="*/ 401 w 433" name="T18"/>
              <a:gd fmla="*/ 574 h 581" name="T19"/>
              <a:gd fmla="*/ 240 w 433" name="T20"/>
              <a:gd fmla="*/ 581 h 581" name="T21"/>
              <a:gd fmla="*/ 237 w 433" name="T22"/>
              <a:gd fmla="*/ 381 h 581" name="T23"/>
              <a:gd fmla="*/ 12 w 433" name="T24"/>
              <a:gd fmla="*/ 239 h 581" name="T25"/>
              <a:gd fmla="*/ 196 w 433" name="T26"/>
              <a:gd fmla="*/ 246 h 581" name="T27"/>
              <a:gd fmla="*/ 189 w 433" name="T28"/>
              <a:gd fmla="*/ 364 h 581" name="T29"/>
              <a:gd fmla="*/ 6 w 433" name="T30"/>
              <a:gd fmla="*/ 358 h 581" name="T31"/>
              <a:gd fmla="*/ 12 w 433" name="T32"/>
              <a:gd fmla="*/ 239 h 581" name="T33"/>
              <a:gd fmla="*/ 420 w 433" name="T34"/>
              <a:gd fmla="*/ 239 h 581" name="T35"/>
              <a:gd fmla="*/ 427 w 433" name="T36"/>
              <a:gd fmla="*/ 358 h 581" name="T37"/>
              <a:gd fmla="*/ 244 w 433" name="T38"/>
              <a:gd fmla="*/ 364 h 581" name="T39"/>
              <a:gd fmla="*/ 237 w 433" name="T40"/>
              <a:gd fmla="*/ 246 h 581" name="T41"/>
              <a:gd fmla="*/ 169 w 433" name="T42"/>
              <a:gd fmla="*/ 90 h 581" name="T43"/>
              <a:gd fmla="*/ 97 w 433" name="T44"/>
              <a:gd fmla="*/ 96 h 581" name="T45"/>
              <a:gd fmla="*/ 179 w 433" name="T46"/>
              <a:gd fmla="*/ 212 h 581" name="T47"/>
              <a:gd fmla="*/ 169 w 433" name="T48"/>
              <a:gd fmla="*/ 90 h 581" name="T49"/>
              <a:gd fmla="*/ 168 w 433" name="T50"/>
              <a:gd fmla="*/ 123 h 581" name="T51"/>
              <a:gd fmla="*/ 120 w 433" name="T52"/>
              <a:gd fmla="*/ 125 h 581" name="T53"/>
              <a:gd fmla="*/ 179 w 433" name="T54"/>
              <a:gd fmla="*/ 207 h 581" name="T55"/>
              <a:gd fmla="*/ 172 w 433" name="T56"/>
              <a:gd fmla="*/ 217 h 581" name="T57"/>
              <a:gd fmla="*/ 41 w 433" name="T58"/>
              <a:gd fmla="*/ 136 h 581" name="T59"/>
              <a:gd fmla="*/ 9 w 433" name="T60"/>
              <a:gd fmla="*/ 195 h 581" name="T61"/>
              <a:gd fmla="*/ 172 w 433" name="T62"/>
              <a:gd fmla="*/ 217 h 581" name="T63"/>
              <a:gd fmla="*/ 381 w 433" name="T64"/>
              <a:gd fmla="*/ 135 h 581" name="T65"/>
              <a:gd fmla="*/ 427 w 433" name="T66"/>
              <a:gd fmla="*/ 181 h 581" name="T67"/>
              <a:gd fmla="*/ 229 w 433" name="T68"/>
              <a:gd fmla="*/ 222 h 581" name="T69"/>
              <a:gd fmla="*/ 208 w 433" name="T70"/>
              <a:gd fmla="*/ 196 h 581" name="T71"/>
              <a:gd fmla="*/ 266 w 433" name="T72"/>
              <a:gd fmla="*/ 76 h 581" name="T73"/>
              <a:gd fmla="*/ 338 w 433" name="T74"/>
              <a:gd fmla="*/ 113 h 581" name="T75"/>
              <a:gd fmla="*/ 208 w 433" name="T76"/>
              <a:gd fmla="*/ 196 h 581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581" w="432">
                <a:moveTo>
                  <a:pt x="233" y="29"/>
                </a:moveTo>
                <a:cubicBezTo>
                  <a:pt x="252" y="12"/>
                  <a:pt x="279" y="0"/>
                  <a:pt x="299" y="26"/>
                </a:cubicBezTo>
                <a:cubicBezTo>
                  <a:pt x="313" y="44"/>
                  <a:pt x="317" y="46"/>
                  <a:pt x="341" y="39"/>
                </a:cubicBezTo>
                <a:cubicBezTo>
                  <a:pt x="367" y="33"/>
                  <a:pt x="399" y="44"/>
                  <a:pt x="399" y="76"/>
                </a:cubicBezTo>
                <a:cubicBezTo>
                  <a:pt x="398" y="120"/>
                  <a:pt x="279" y="181"/>
                  <a:pt x="218" y="211"/>
                </a:cubicBezTo>
                <a:cubicBezTo>
                  <a:pt x="201" y="220"/>
                  <a:pt x="198" y="217"/>
                  <a:pt x="199" y="202"/>
                </a:cubicBezTo>
                <a:cubicBezTo>
                  <a:pt x="205" y="133"/>
                  <a:pt x="189" y="70"/>
                  <a:pt x="233" y="29"/>
                </a:cubicBezTo>
                <a:close/>
                <a:moveTo>
                  <a:pt x="39" y="375"/>
                </a:moveTo>
                <a:cubicBezTo>
                  <a:pt x="89" y="375"/>
                  <a:pt x="140" y="375"/>
                  <a:pt x="190" y="375"/>
                </a:cubicBezTo>
                <a:cubicBezTo>
                  <a:pt x="195" y="375"/>
                  <a:pt x="196" y="376"/>
                  <a:pt x="196" y="382"/>
                </a:cubicBezTo>
                <a:cubicBezTo>
                  <a:pt x="196" y="447"/>
                  <a:pt x="196" y="513"/>
                  <a:pt x="196" y="578"/>
                </a:cubicBezTo>
                <a:cubicBezTo>
                  <a:pt x="196" y="580"/>
                  <a:pt x="195" y="581"/>
                  <a:pt x="193" y="581"/>
                </a:cubicBezTo>
                <a:cubicBezTo>
                  <a:pt x="141" y="581"/>
                  <a:pt x="90" y="581"/>
                  <a:pt x="39" y="581"/>
                </a:cubicBezTo>
                <a:cubicBezTo>
                  <a:pt x="35" y="581"/>
                  <a:pt x="32" y="578"/>
                  <a:pt x="32" y="574"/>
                </a:cubicBezTo>
                <a:cubicBezTo>
                  <a:pt x="32" y="510"/>
                  <a:pt x="32" y="446"/>
                  <a:pt x="32" y="382"/>
                </a:cubicBezTo>
                <a:cubicBezTo>
                  <a:pt x="32" y="378"/>
                  <a:pt x="35" y="375"/>
                  <a:pt x="39" y="375"/>
                </a:cubicBezTo>
                <a:close/>
                <a:moveTo>
                  <a:pt x="244" y="375"/>
                </a:moveTo>
                <a:cubicBezTo>
                  <a:pt x="294" y="375"/>
                  <a:pt x="344" y="375"/>
                  <a:pt x="394" y="375"/>
                </a:cubicBezTo>
                <a:cubicBezTo>
                  <a:pt x="398" y="375"/>
                  <a:pt x="401" y="378"/>
                  <a:pt x="401" y="382"/>
                </a:cubicBezTo>
                <a:cubicBezTo>
                  <a:pt x="401" y="446"/>
                  <a:pt x="401" y="510"/>
                  <a:pt x="401" y="574"/>
                </a:cubicBezTo>
                <a:cubicBezTo>
                  <a:pt x="401" y="578"/>
                  <a:pt x="398" y="581"/>
                  <a:pt x="394" y="581"/>
                </a:cubicBezTo>
                <a:cubicBezTo>
                  <a:pt x="342" y="581"/>
                  <a:pt x="291" y="581"/>
                  <a:pt x="240" y="581"/>
                </a:cubicBezTo>
                <a:cubicBezTo>
                  <a:pt x="237" y="581"/>
                  <a:pt x="237" y="581"/>
                  <a:pt x="237" y="578"/>
                </a:cubicBezTo>
                <a:cubicBezTo>
                  <a:pt x="237" y="512"/>
                  <a:pt x="237" y="447"/>
                  <a:pt x="237" y="381"/>
                </a:cubicBezTo>
                <a:cubicBezTo>
                  <a:pt x="237" y="375"/>
                  <a:pt x="237" y="375"/>
                  <a:pt x="244" y="375"/>
                </a:cubicBezTo>
                <a:close/>
                <a:moveTo>
                  <a:pt x="12" y="239"/>
                </a:moveTo>
                <a:cubicBezTo>
                  <a:pt x="71" y="239"/>
                  <a:pt x="130" y="239"/>
                  <a:pt x="188" y="239"/>
                </a:cubicBezTo>
                <a:cubicBezTo>
                  <a:pt x="195" y="239"/>
                  <a:pt x="196" y="240"/>
                  <a:pt x="196" y="246"/>
                </a:cubicBezTo>
                <a:cubicBezTo>
                  <a:pt x="196" y="284"/>
                  <a:pt x="196" y="321"/>
                  <a:pt x="196" y="359"/>
                </a:cubicBezTo>
                <a:cubicBezTo>
                  <a:pt x="196" y="363"/>
                  <a:pt x="195" y="364"/>
                  <a:pt x="189" y="364"/>
                </a:cubicBezTo>
                <a:cubicBezTo>
                  <a:pt x="130" y="364"/>
                  <a:pt x="71" y="364"/>
                  <a:pt x="12" y="364"/>
                </a:cubicBezTo>
                <a:cubicBezTo>
                  <a:pt x="9" y="364"/>
                  <a:pt x="6" y="361"/>
                  <a:pt x="6" y="358"/>
                </a:cubicBezTo>
                <a:cubicBezTo>
                  <a:pt x="6" y="320"/>
                  <a:pt x="6" y="283"/>
                  <a:pt x="6" y="246"/>
                </a:cubicBezTo>
                <a:cubicBezTo>
                  <a:pt x="6" y="242"/>
                  <a:pt x="9" y="239"/>
                  <a:pt x="12" y="239"/>
                </a:cubicBezTo>
                <a:close/>
                <a:moveTo>
                  <a:pt x="245" y="239"/>
                </a:moveTo>
                <a:cubicBezTo>
                  <a:pt x="304" y="239"/>
                  <a:pt x="362" y="239"/>
                  <a:pt x="420" y="239"/>
                </a:cubicBezTo>
                <a:cubicBezTo>
                  <a:pt x="424" y="239"/>
                  <a:pt x="427" y="242"/>
                  <a:pt x="427" y="246"/>
                </a:cubicBezTo>
                <a:cubicBezTo>
                  <a:pt x="427" y="283"/>
                  <a:pt x="427" y="320"/>
                  <a:pt x="427" y="358"/>
                </a:cubicBezTo>
                <a:cubicBezTo>
                  <a:pt x="427" y="361"/>
                  <a:pt x="424" y="364"/>
                  <a:pt x="420" y="364"/>
                </a:cubicBezTo>
                <a:cubicBezTo>
                  <a:pt x="361" y="364"/>
                  <a:pt x="303" y="364"/>
                  <a:pt x="244" y="364"/>
                </a:cubicBezTo>
                <a:cubicBezTo>
                  <a:pt x="238" y="364"/>
                  <a:pt x="237" y="363"/>
                  <a:pt x="237" y="359"/>
                </a:cubicBezTo>
                <a:cubicBezTo>
                  <a:pt x="237" y="321"/>
                  <a:pt x="237" y="283"/>
                  <a:pt x="237" y="246"/>
                </a:cubicBezTo>
                <a:cubicBezTo>
                  <a:pt x="237" y="239"/>
                  <a:pt x="238" y="239"/>
                  <a:pt x="245" y="239"/>
                </a:cubicBezTo>
                <a:close/>
                <a:moveTo>
                  <a:pt x="169" y="90"/>
                </a:moveTo>
                <a:cubicBezTo>
                  <a:pt x="157" y="78"/>
                  <a:pt x="138" y="70"/>
                  <a:pt x="125" y="88"/>
                </a:cubicBezTo>
                <a:cubicBezTo>
                  <a:pt x="116" y="99"/>
                  <a:pt x="113" y="101"/>
                  <a:pt x="97" y="96"/>
                </a:cubicBezTo>
                <a:cubicBezTo>
                  <a:pt x="79" y="92"/>
                  <a:pt x="58" y="100"/>
                  <a:pt x="58" y="121"/>
                </a:cubicBezTo>
                <a:cubicBezTo>
                  <a:pt x="59" y="151"/>
                  <a:pt x="138" y="192"/>
                  <a:pt x="179" y="212"/>
                </a:cubicBezTo>
                <a:cubicBezTo>
                  <a:pt x="191" y="218"/>
                  <a:pt x="193" y="216"/>
                  <a:pt x="192" y="206"/>
                </a:cubicBezTo>
                <a:cubicBezTo>
                  <a:pt x="188" y="159"/>
                  <a:pt x="199" y="117"/>
                  <a:pt x="169" y="90"/>
                </a:cubicBezTo>
                <a:close/>
                <a:moveTo>
                  <a:pt x="186" y="202"/>
                </a:moveTo>
                <a:cubicBezTo>
                  <a:pt x="184" y="178"/>
                  <a:pt x="182" y="135"/>
                  <a:pt x="168" y="123"/>
                </a:cubicBezTo>
                <a:cubicBezTo>
                  <a:pt x="163" y="118"/>
                  <a:pt x="153" y="115"/>
                  <a:pt x="147" y="121"/>
                </a:cubicBezTo>
                <a:cubicBezTo>
                  <a:pt x="138" y="130"/>
                  <a:pt x="133" y="130"/>
                  <a:pt x="120" y="125"/>
                </a:cubicBezTo>
                <a:cubicBezTo>
                  <a:pt x="105" y="118"/>
                  <a:pt x="76" y="121"/>
                  <a:pt x="99" y="146"/>
                </a:cubicBezTo>
                <a:cubicBezTo>
                  <a:pt x="111" y="161"/>
                  <a:pt x="157" y="195"/>
                  <a:pt x="179" y="207"/>
                </a:cubicBezTo>
                <a:cubicBezTo>
                  <a:pt x="186" y="211"/>
                  <a:pt x="187" y="210"/>
                  <a:pt x="186" y="202"/>
                </a:cubicBezTo>
                <a:close/>
                <a:moveTo>
                  <a:pt x="172" y="217"/>
                </a:moveTo>
                <a:cubicBezTo>
                  <a:pt x="137" y="205"/>
                  <a:pt x="73" y="172"/>
                  <a:pt x="52" y="137"/>
                </a:cubicBezTo>
                <a:cubicBezTo>
                  <a:pt x="48" y="130"/>
                  <a:pt x="45" y="128"/>
                  <a:pt x="41" y="136"/>
                </a:cubicBezTo>
                <a:cubicBezTo>
                  <a:pt x="32" y="154"/>
                  <a:pt x="19" y="169"/>
                  <a:pt x="6" y="183"/>
                </a:cubicBezTo>
                <a:cubicBezTo>
                  <a:pt x="0" y="188"/>
                  <a:pt x="1" y="192"/>
                  <a:pt x="9" y="195"/>
                </a:cubicBezTo>
                <a:cubicBezTo>
                  <a:pt x="76" y="218"/>
                  <a:pt x="93" y="221"/>
                  <a:pt x="170" y="223"/>
                </a:cubicBezTo>
                <a:cubicBezTo>
                  <a:pt x="183" y="224"/>
                  <a:pt x="185" y="222"/>
                  <a:pt x="172" y="217"/>
                </a:cubicBezTo>
                <a:close/>
                <a:moveTo>
                  <a:pt x="227" y="216"/>
                </a:moveTo>
                <a:cubicBezTo>
                  <a:pt x="262" y="204"/>
                  <a:pt x="349" y="162"/>
                  <a:pt x="381" y="135"/>
                </a:cubicBezTo>
                <a:cubicBezTo>
                  <a:pt x="388" y="129"/>
                  <a:pt x="391" y="128"/>
                  <a:pt x="393" y="134"/>
                </a:cubicBezTo>
                <a:cubicBezTo>
                  <a:pt x="400" y="153"/>
                  <a:pt x="415" y="167"/>
                  <a:pt x="427" y="181"/>
                </a:cubicBezTo>
                <a:cubicBezTo>
                  <a:pt x="433" y="187"/>
                  <a:pt x="432" y="191"/>
                  <a:pt x="423" y="193"/>
                </a:cubicBezTo>
                <a:cubicBezTo>
                  <a:pt x="356" y="216"/>
                  <a:pt x="305" y="221"/>
                  <a:pt x="229" y="222"/>
                </a:cubicBezTo>
                <a:cubicBezTo>
                  <a:pt x="216" y="222"/>
                  <a:pt x="214" y="220"/>
                  <a:pt x="227" y="216"/>
                </a:cubicBezTo>
                <a:close/>
                <a:moveTo>
                  <a:pt x="208" y="196"/>
                </a:moveTo>
                <a:cubicBezTo>
                  <a:pt x="211" y="161"/>
                  <a:pt x="215" y="97"/>
                  <a:pt x="235" y="79"/>
                </a:cubicBezTo>
                <a:cubicBezTo>
                  <a:pt x="243" y="72"/>
                  <a:pt x="257" y="67"/>
                  <a:pt x="266" y="76"/>
                </a:cubicBezTo>
                <a:cubicBezTo>
                  <a:pt x="279" y="89"/>
                  <a:pt x="287" y="90"/>
                  <a:pt x="306" y="82"/>
                </a:cubicBezTo>
                <a:cubicBezTo>
                  <a:pt x="329" y="72"/>
                  <a:pt x="371" y="75"/>
                  <a:pt x="338" y="113"/>
                </a:cubicBezTo>
                <a:cubicBezTo>
                  <a:pt x="319" y="135"/>
                  <a:pt x="252" y="186"/>
                  <a:pt x="218" y="204"/>
                </a:cubicBezTo>
                <a:cubicBezTo>
                  <a:pt x="208" y="209"/>
                  <a:pt x="207" y="209"/>
                  <a:pt x="208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  <a:latin charset="-122" panose="02010600010101010101" pitchFamily="2" typeface="方正喵呜体"/>
              <a:ea charset="-122" panose="02010600010101010101" pitchFamily="2" typeface="方正喵呜体"/>
            </a:endParaRPr>
          </a:p>
        </p:txBody>
      </p:sp>
    </p:spTree>
    <p:extLst>
      <p:ext uri="{BB962C8B-B14F-4D97-AF65-F5344CB8AC3E}">
        <p14:creationId val="15841722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圣诞节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05B0A17F-1B53-4769-AAEC-A93C036E92FD"/>
  <p:tag name="ISPRINGCLOUDFOLDERID" val="0"/>
  <p:tag name="ISPRINGCLOUDFOLDERPATH" val="Content List"/>
  <p:tag name="ISPRINGONLINEFOLDERID" val="0"/>
  <p:tag name="ISPRINGONLINEFOLDERPATH" val="Content List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133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等线 Light</vt:lpstr>
      <vt:lpstr>等线</vt:lpstr>
      <vt:lpstr>微软雅黑</vt:lpstr>
      <vt:lpstr>Calibri Light</vt:lpstr>
      <vt:lpstr>Calibri</vt:lpstr>
      <vt:lpstr>方正剪纸简体</vt:lpstr>
      <vt:lpstr>Edwardian Script ITC</vt:lpstr>
      <vt:lpstr>方正喵呜体</vt:lpstr>
      <vt:lpstr>宋体</vt:lpstr>
      <vt:lpstr>Gill Sans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2021-08-22T12:07:30Z</dcterms:created>
  <cp:lastPrinted>2021-08-22T12:07:30Z</cp:lastPrinted>
  <dcterms:modified xsi:type="dcterms:W3CDTF">2021-08-22T05:50:35Z</dcterms:modified>
  <cp:revision>1</cp:revision>
</cp:coreProperties>
</file>