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9" r:id="rId2"/>
  </p:sldMasterIdLst>
  <p:notesMasterIdLst>
    <p:notesMasterId r:id="rId3"/>
  </p:notesMasterIdLst>
  <p:sldIdLst>
    <p:sldId id="259" r:id="rId4"/>
    <p:sldId id="261" r:id="rId5"/>
    <p:sldId id="263" r:id="rId6"/>
    <p:sldId id="262" r:id="rId7"/>
    <p:sldId id="285" r:id="rId8"/>
    <p:sldId id="265" r:id="rId9"/>
    <p:sldId id="270" r:id="rId10"/>
    <p:sldId id="275" r:id="rId11"/>
    <p:sldId id="274" r:id="rId12"/>
    <p:sldId id="273" r:id="rId13"/>
    <p:sldId id="271" r:id="rId14"/>
    <p:sldId id="276" r:id="rId15"/>
    <p:sldId id="277" r:id="rId16"/>
    <p:sldId id="269" r:id="rId17"/>
    <p:sldId id="278" r:id="rId18"/>
    <p:sldId id="279" r:id="rId19"/>
    <p:sldId id="264" r:id="rId20"/>
    <p:sldId id="286" r:id="rId21"/>
    <p:sldId id="287" r:id="rId22"/>
  </p:sldIdLst>
  <p:sldSz cx="12192000" cy="6858000"/>
  <p:notesSz cx="7104063" cy="10234613"/>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1.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2018/11/23</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964337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30250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2018/11/23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45293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882759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530321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382951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899504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571822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306392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557476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68611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660788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976279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2018/11/23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2018/11/23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2018/11/23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2018/11/23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2018/11/23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2018/11/23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188152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4.png" Type="http://schemas.openxmlformats.org/officeDocument/2006/relationships/image"/><Relationship Id="rId5" Target="../media/image1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1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320675" y="104140"/>
            <a:ext cx="11934825" cy="6558915"/>
            <a:chOff x="446" y="39"/>
            <a:chExt cx="18795" cy="10329"/>
          </a:xfrm>
        </p:grpSpPr>
        <p:pic>
          <p:nvPicPr>
            <p:cNvPr descr="228922c0ef5cf2d9445533006c81a2b5" id="6" name="图片 5"/>
            <p:cNvPicPr>
              <a:picLocks noChangeAspect="1"/>
            </p:cNvPicPr>
            <p:nvPr/>
          </p:nvPicPr>
          <p:blipFill>
            <a:blip r:embed="rId2"/>
            <a:stretch>
              <a:fillRect/>
            </a:stretch>
          </p:blipFill>
          <p:spPr>
            <a:xfrm>
              <a:off x="446" y="39"/>
              <a:ext cx="18795"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c90e1472aadaa9e5200aa40f3ae09feb" id="2" name="图片 1"/>
          <p:cNvPicPr>
            <a:picLocks noChangeAspect="1"/>
          </p:cNvPicPr>
          <p:nvPr/>
        </p:nvPicPr>
        <p:blipFill>
          <a:blip r:embed="rId3"/>
          <a:srcRect b="33925" t="29484"/>
          <a:stretch>
            <a:fillRect/>
          </a:stretch>
        </p:blipFill>
        <p:spPr>
          <a:xfrm>
            <a:off x="3711893" y="1712595"/>
            <a:ext cx="4801235" cy="1317625"/>
          </a:xfrm>
          <a:prstGeom prst="rect">
            <a:avLst/>
          </a:prstGeom>
        </p:spPr>
      </p:pic>
      <p:sp>
        <p:nvSpPr>
          <p:cNvPr id="3" name="文本框 2"/>
          <p:cNvSpPr txBox="1"/>
          <p:nvPr/>
        </p:nvSpPr>
        <p:spPr>
          <a:xfrm>
            <a:off x="2967355" y="3030220"/>
            <a:ext cx="6290310" cy="701040"/>
          </a:xfrm>
          <a:prstGeom prst="rect">
            <a:avLst/>
          </a:prstGeom>
          <a:noFill/>
        </p:spPr>
        <p:txBody>
          <a:bodyPr rtlCol="0" wrap="square">
            <a:spAutoFit/>
          </a:bodyPr>
          <a:lstStyle/>
          <a:p>
            <a:r>
              <a:rPr altLang="zh-CN" lang="zh-CN" sz="4000">
                <a:solidFill>
                  <a:schemeClr val="tx1">
                    <a:lumMod val="75000"/>
                    <a:lumOff val="25000"/>
                  </a:schemeClr>
                </a:solidFill>
                <a:latin charset="-122" panose="00020600040101010101" typeface="字体管家胖丫儿"/>
                <a:ea charset="-122" panose="00020600040101010101" typeface="字体管家胖丫儿"/>
              </a:rPr>
              <a:t>多肉植物卡通手绘通用模板</a:t>
            </a:r>
          </a:p>
        </p:txBody>
      </p:sp>
      <p:sp>
        <p:nvSpPr>
          <p:cNvPr id="4" name="文本框 3"/>
          <p:cNvSpPr txBox="1"/>
          <p:nvPr/>
        </p:nvSpPr>
        <p:spPr>
          <a:xfrm>
            <a:off x="2772728" y="3726617"/>
            <a:ext cx="6811010" cy="365760"/>
          </a:xfrm>
          <a:prstGeom prst="rect">
            <a:avLst/>
          </a:prstGeom>
          <a:noFill/>
        </p:spPr>
        <p:txBody>
          <a:bodyPr rtlCol="0" wrap="square">
            <a:spAutoFit/>
          </a:bodyPr>
          <a:lstStyle/>
          <a:p>
            <a:pPr algn="dist"/>
            <a:r>
              <a:rPr altLang="en-US" lang="zh-CN">
                <a:solidFill>
                  <a:schemeClr val="tx1">
                    <a:lumMod val="85000"/>
                    <a:lumOff val="15000"/>
                  </a:schemeClr>
                </a:solidFill>
                <a:latin charset="-122" panose="00020600040101010101" pitchFamily="18" typeface="字体管家胖丫儿"/>
                <a:ea charset="-122" panose="00020600040101010101" pitchFamily="18" typeface="字体管家胖丫儿"/>
              </a:rPr>
              <a:t>Meaty plant hand-drawn cartoon general template</a:t>
            </a:r>
          </a:p>
        </p:txBody>
      </p:sp>
      <p:sp>
        <p:nvSpPr>
          <p:cNvPr id="16" name="文本框 15"/>
          <p:cNvSpPr txBox="1"/>
          <p:nvPr/>
        </p:nvSpPr>
        <p:spPr>
          <a:xfrm>
            <a:off x="2772728" y="4085590"/>
            <a:ext cx="6679565" cy="408432"/>
          </a:xfrm>
          <a:prstGeom prst="rect">
            <a:avLst/>
          </a:prstGeom>
          <a:noFill/>
        </p:spPr>
        <p:txBody>
          <a:bodyPr anchor="t" rtlCol="0" wrap="square">
            <a:spAutoFit/>
          </a:bodyPr>
          <a:lstStyle/>
          <a:p>
            <a:pPr algn="ctr" lvl="0">
              <a:lnSpc>
                <a:spcPct val="130000"/>
              </a:lnSpc>
              <a:defRPr/>
            </a:pPr>
            <a:r>
              <a:rPr altLang="en-US" lang="zh-CN" sz="16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汇报人：优页PPT     汇报时间：XX年XX月</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93675" y="8255"/>
            <a:ext cx="12161861" cy="6558915"/>
            <a:chOff x="446" y="39"/>
            <a:chExt cx="18920" cy="10329"/>
          </a:xfrm>
        </p:grpSpPr>
        <p:pic>
          <p:nvPicPr>
            <p:cNvPr descr="228922c0ef5cf2d9445533006c81a2b5" id="6" name="图片 5"/>
            <p:cNvPicPr>
              <a:picLocks noChangeAspect="1"/>
            </p:cNvPicPr>
            <p:nvPr/>
          </p:nvPicPr>
          <p:blipFill>
            <a:blip r:embed="rId2"/>
            <a:stretch>
              <a:fillRect/>
            </a:stretch>
          </p:blipFill>
          <p:spPr>
            <a:xfrm>
              <a:off x="446" y="39"/>
              <a:ext cx="18920"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b0699ad306acde2673595b514457d9fe" id="2" name="图片 1"/>
          <p:cNvPicPr>
            <a:picLocks noChangeAspect="1"/>
          </p:cNvPicPr>
          <p:nvPr/>
        </p:nvPicPr>
        <p:blipFill>
          <a:blip r:embed="rId3"/>
          <a:srcRect b="18322" l="21253" r="29685" t="21614"/>
          <a:stretch>
            <a:fillRect/>
          </a:stretch>
        </p:blipFill>
        <p:spPr>
          <a:xfrm>
            <a:off x="5059680" y="1429385"/>
            <a:ext cx="2007870" cy="2458085"/>
          </a:xfrm>
          <a:prstGeom prst="rect">
            <a:avLst/>
          </a:prstGeom>
        </p:spPr>
      </p:pic>
      <p:sp>
        <p:nvSpPr>
          <p:cNvPr id="46" name="TextBox 28"/>
          <p:cNvSpPr txBox="1"/>
          <p:nvPr/>
        </p:nvSpPr>
        <p:spPr>
          <a:xfrm>
            <a:off x="4234049" y="3431058"/>
            <a:ext cx="3659135" cy="699516"/>
          </a:xfrm>
          <a:prstGeom prst="rect">
            <a:avLst/>
          </a:prstGeom>
          <a:noFill/>
        </p:spPr>
        <p:txBody>
          <a:bodyPr bIns="45720" lIns="91440" rIns="91440" rtlCol="0" tIns="45720" wrap="square">
            <a:spAutoFit/>
          </a:bodyPr>
          <a:lstStyle/>
          <a:p>
            <a:pPr algn="ctr">
              <a:lnSpc>
                <a:spcPct val="150000"/>
              </a:lnSpc>
            </a:pPr>
            <a:r>
              <a:rPr altLang="en-US" b="1" lang="zh-CN" sz="2660">
                <a:solidFill>
                  <a:srgbClr val="577B4F"/>
                </a:solidFill>
                <a:latin charset="-122" panose="00020600040101010101" typeface="字体管家胖丫儿"/>
                <a:ea charset="-122" panose="00020600040101010101" typeface="字体管家胖丫儿"/>
                <a:sym typeface="+mn-ea"/>
              </a:rPr>
              <a:t>请在此处添加文本标题</a:t>
            </a:r>
          </a:p>
        </p:txBody>
      </p:sp>
      <p:sp>
        <p:nvSpPr>
          <p:cNvPr id="55" name="TextBox 22"/>
          <p:cNvSpPr txBox="1"/>
          <p:nvPr/>
        </p:nvSpPr>
        <p:spPr>
          <a:xfrm>
            <a:off x="1768475" y="4257675"/>
            <a:ext cx="8590280" cy="1687970"/>
          </a:xfrm>
          <a:prstGeom prst="rect">
            <a:avLst/>
          </a:prstGeom>
          <a:noFill/>
        </p:spPr>
        <p:txBody>
          <a:bodyPr bIns="43885" lIns="87770" rIns="87770" rtlCol="0" tIns="43885"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typeface="微软雅黑"/>
                <a:ea charset="-122" panose="020b0503020204020204" typeface="微软雅黑"/>
              </a:defRPr>
            </a:lvl1pPr>
          </a:lstStyle>
          <a:p>
            <a:pPr algn="ctr" defTabSz="914400" eaLnBrk="1" hangingPunct="1" latinLnBrk="0" lvl="0" marL="0" marR="0" rtl="0">
              <a:lnSpc>
                <a:spcPct val="150000"/>
              </a:lnSpc>
              <a:spcBef>
                <a:spcPct val="0"/>
              </a:spcBef>
              <a:spcAft>
                <a:spcPct val="0"/>
              </a:spcAft>
              <a:buClrTx/>
              <a:buSzTx/>
              <a:buFontTx/>
              <a:buNone/>
              <a:defRPr/>
            </a:pPr>
            <a:r>
              <a:rPr altLang="en-US" lang="zh-CN">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large sections of text.Here to add your text.</a:t>
            </a:r>
          </a:p>
          <a:p>
            <a:pPr algn="ctr" defTabSz="914400" eaLnBrk="1" hangingPunct="1" latinLnBrk="0" lvl="0" marL="0" marR="0" rtl="0">
              <a:lnSpc>
                <a:spcPct val="150000"/>
              </a:lnSpc>
              <a:spcBef>
                <a:spcPct val="0"/>
              </a:spcBef>
              <a:spcAft>
                <a:spcPct val="0"/>
              </a:spcAft>
              <a:buClrTx/>
              <a:buSzTx/>
              <a:buFontTx/>
              <a:buNone/>
              <a:defRPr/>
            </a:pPr>
            <a:r>
              <a:rPr altLang="en-US" lang="zh-CN">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a:t>
            </a:r>
          </a:p>
        </p:txBody>
      </p:sp>
      <p:grpSp>
        <p:nvGrpSpPr>
          <p:cNvPr id="3" name="组合 2"/>
          <p:cNvGrpSpPr/>
          <p:nvPr/>
        </p:nvGrpSpPr>
        <p:grpSpPr>
          <a:xfrm>
            <a:off x="-182880" y="558165"/>
            <a:ext cx="3658870" cy="859155"/>
            <a:chOff x="7242" y="1149"/>
            <a:chExt cx="5762" cy="1353"/>
          </a:xfrm>
        </p:grpSpPr>
        <p:sp>
          <p:nvSpPr>
            <p:cNvPr id="21" name="TextBox 28"/>
            <p:cNvSpPr txBox="1"/>
            <p:nvPr/>
          </p:nvSpPr>
          <p:spPr>
            <a:xfrm>
              <a:off x="7242" y="1149"/>
              <a:ext cx="5762" cy="1102"/>
            </a:xfrm>
            <a:prstGeom prst="rect">
              <a:avLst/>
            </a:prstGeom>
            <a:noFill/>
          </p:spPr>
          <p:txBody>
            <a:bodyPr bIns="45720" lIns="91440" rIns="91440" rtlCol="0" tIns="45720" wrap="square">
              <a:spAutoFit/>
            </a:bodyPr>
            <a:lstStyle/>
            <a:p>
              <a:pPr algn="ctr">
                <a:lnSpc>
                  <a:spcPct val="150000"/>
                </a:lnSpc>
              </a:pPr>
              <a:r>
                <a:rPr altLang="en-US" b="1" lang="zh-CN" sz="2660">
                  <a:solidFill>
                    <a:srgbClr val="527C57"/>
                  </a:solidFill>
                  <a:latin charset="-122" panose="00020600040101010101" typeface="字体管家胖丫儿"/>
                  <a:ea charset="-122" panose="00020600040101010101" typeface="字体管家胖丫儿"/>
                  <a:sym typeface="+mn-ea"/>
                </a:rPr>
                <a:t>添加文本标题</a:t>
              </a:r>
            </a:p>
          </p:txBody>
        </p:sp>
        <p:sp>
          <p:nvSpPr>
            <p:cNvPr id="22" name="文本框 21"/>
            <p:cNvSpPr txBox="1"/>
            <p:nvPr/>
          </p:nvSpPr>
          <p:spPr>
            <a:xfrm>
              <a:off x="8409" y="2020"/>
              <a:ext cx="4521" cy="480"/>
            </a:xfrm>
            <a:prstGeom prst="rect">
              <a:avLst/>
            </a:prstGeom>
            <a:noFill/>
          </p:spPr>
          <p:txBody>
            <a:bodyPr rtlCol="0" wrap="square">
              <a:spAutoFit/>
            </a:bodyPr>
            <a:lstStyle/>
            <a:p>
              <a:r>
                <a:rPr altLang="en-US" lang="zh-CN" sz="1400">
                  <a:solidFill>
                    <a:srgbClr val="527C57"/>
                  </a:solidFill>
                  <a:latin charset="-122" panose="00020600040101010101" typeface="字体管家胖丫儿"/>
                  <a:ea charset="-122" panose="00020600040101010101" typeface="字体管家胖丫儿"/>
                  <a:sym typeface="+mn-ea"/>
                </a:rPr>
                <a:t>Here to add your text, </a:t>
              </a:r>
            </a:p>
          </p:txBody>
        </p:sp>
      </p:gr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210185" y="-8255"/>
            <a:ext cx="12161861" cy="6558915"/>
            <a:chOff x="446" y="39"/>
            <a:chExt cx="18920" cy="10329"/>
          </a:xfrm>
        </p:grpSpPr>
        <p:pic>
          <p:nvPicPr>
            <p:cNvPr descr="228922c0ef5cf2d9445533006c81a2b5" id="6" name="图片 5"/>
            <p:cNvPicPr>
              <a:picLocks noChangeAspect="1"/>
            </p:cNvPicPr>
            <p:nvPr/>
          </p:nvPicPr>
          <p:blipFill>
            <a:blip r:embed="rId2"/>
            <a:stretch>
              <a:fillRect/>
            </a:stretch>
          </p:blipFill>
          <p:spPr>
            <a:xfrm>
              <a:off x="446" y="39"/>
              <a:ext cx="18920"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a:off x="4430395" y="2579370"/>
            <a:ext cx="5506720" cy="2492375"/>
            <a:chOff x="7055" y="3596"/>
            <a:chExt cx="8672" cy="3925"/>
          </a:xfrm>
        </p:grpSpPr>
        <p:sp>
          <p:nvSpPr>
            <p:cNvPr id="2" name="文本框 1"/>
            <p:cNvSpPr txBox="1"/>
            <p:nvPr/>
          </p:nvSpPr>
          <p:spPr>
            <a:xfrm>
              <a:off x="7055" y="3596"/>
              <a:ext cx="6435" cy="912"/>
            </a:xfrm>
            <a:prstGeom prst="rect">
              <a:avLst/>
            </a:prstGeom>
            <a:noFill/>
          </p:spPr>
          <p:txBody>
            <a:bodyPr rtlCol="0" wrap="square">
              <a:spAutoFit/>
            </a:bodyPr>
            <a:lstStyle/>
            <a:p>
              <a:r>
                <a:rPr altLang="zh-CN" b="1" lang="en-US" sz="3200">
                  <a:solidFill>
                    <a:srgbClr val="527C57"/>
                  </a:solidFill>
                  <a:latin charset="-122" panose="00020600040101010101" typeface="字体管家胖丫儿"/>
                  <a:ea charset="-122" panose="00020600040101010101" typeface="字体管家胖丫儿"/>
                </a:rPr>
                <a:t>PART O3</a:t>
              </a:r>
            </a:p>
          </p:txBody>
        </p:sp>
        <p:sp>
          <p:nvSpPr>
            <p:cNvPr id="3" name="文本框 2"/>
            <p:cNvSpPr txBox="1"/>
            <p:nvPr/>
          </p:nvSpPr>
          <p:spPr>
            <a:xfrm>
              <a:off x="7055" y="4536"/>
              <a:ext cx="6725" cy="912"/>
            </a:xfrm>
            <a:prstGeom prst="rect">
              <a:avLst/>
            </a:prstGeom>
            <a:noFill/>
          </p:spPr>
          <p:txBody>
            <a:bodyPr rtlCol="0" wrap="square">
              <a:spAutoFit/>
            </a:bodyPr>
            <a:lstStyle/>
            <a:p>
              <a:r>
                <a:rPr altLang="zh-CN" b="1" lang="zh-CN" sz="3200">
                  <a:solidFill>
                    <a:schemeClr val="tx1">
                      <a:lumMod val="75000"/>
                      <a:lumOff val="25000"/>
                    </a:schemeClr>
                  </a:solidFill>
                  <a:latin charset="-122" panose="00020600040101010101" typeface="字体管家胖丫儿"/>
                  <a:ea charset="-122" panose="00020600040101010101" typeface="字体管家胖丫儿"/>
                </a:rPr>
                <a:t>请在此处添加文本标题</a:t>
              </a:r>
            </a:p>
          </p:txBody>
        </p:sp>
        <p:sp>
          <p:nvSpPr>
            <p:cNvPr id="16" name="文本框 15"/>
            <p:cNvSpPr txBox="1"/>
            <p:nvPr/>
          </p:nvSpPr>
          <p:spPr>
            <a:xfrm>
              <a:off x="7055" y="5617"/>
              <a:ext cx="8672" cy="2328"/>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a:t>
              </a:r>
            </a:p>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of text.Here to add your text.Here to add your text, mainly to avoid largeHere to add your text,.Here to add </a:t>
              </a:r>
            </a:p>
          </p:txBody>
        </p:sp>
      </p:grpSp>
      <p:pic>
        <p:nvPicPr>
          <p:cNvPr descr="c5af74cf19b58d56975d452300c0e575" id="5" name="图片 4"/>
          <p:cNvPicPr>
            <a:picLocks noChangeAspect="1"/>
          </p:cNvPicPr>
          <p:nvPr/>
        </p:nvPicPr>
        <p:blipFill>
          <a:blip r:embed="rId3"/>
          <a:srcRect b="-239" l="65823" r="-3558" t="63097"/>
          <a:stretch>
            <a:fillRect/>
          </a:stretch>
        </p:blipFill>
        <p:spPr>
          <a:xfrm>
            <a:off x="2397760" y="2376805"/>
            <a:ext cx="2247265" cy="2875915"/>
          </a:xfrm>
          <a:prstGeom prst="trapezoid">
            <a:avLst/>
          </a:prstGeom>
        </p:spPr>
      </p:pic>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 name="组合 30"/>
          <p:cNvGrpSpPr/>
          <p:nvPr/>
        </p:nvGrpSpPr>
        <p:grpSpPr>
          <a:xfrm>
            <a:off x="192405" y="-22225"/>
            <a:ext cx="12161861" cy="6558915"/>
            <a:chOff x="446" y="39"/>
            <a:chExt cx="18920" cy="10329"/>
          </a:xfrm>
        </p:grpSpPr>
        <p:pic>
          <p:nvPicPr>
            <p:cNvPr descr="228922c0ef5cf2d9445533006c81a2b5" id="32" name="图片 31"/>
            <p:cNvPicPr>
              <a:picLocks noChangeAspect="1"/>
            </p:cNvPicPr>
            <p:nvPr/>
          </p:nvPicPr>
          <p:blipFill>
            <a:blip r:embed="rId2"/>
            <a:stretch>
              <a:fillRect/>
            </a:stretch>
          </p:blipFill>
          <p:spPr>
            <a:xfrm>
              <a:off x="446" y="39"/>
              <a:ext cx="18920" cy="10329"/>
            </a:xfrm>
            <a:prstGeom prst="rect">
              <a:avLst/>
            </a:prstGeom>
          </p:spPr>
        </p:pic>
        <p:sp>
          <p:nvSpPr>
            <p:cNvPr id="33" name="矩形 32"/>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矩形 6"/>
          <p:cNvSpPr/>
          <p:nvPr/>
        </p:nvSpPr>
        <p:spPr>
          <a:xfrm>
            <a:off x="703580" y="5269230"/>
            <a:ext cx="10772140" cy="7512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3947795" y="2177415"/>
            <a:ext cx="1744980" cy="1393190"/>
            <a:chOff x="5993" y="3946"/>
            <a:chExt cx="2748" cy="2194"/>
          </a:xfrm>
        </p:grpSpPr>
        <p:sp>
          <p:nvSpPr>
            <p:cNvPr id="10" name="任意多边形 9"/>
            <p:cNvSpPr/>
            <p:nvPr/>
          </p:nvSpPr>
          <p:spPr>
            <a:xfrm>
              <a:off x="5993" y="3946"/>
              <a:ext cx="2748" cy="2195"/>
            </a:xfrm>
            <a:custGeom>
              <a:gdLst>
                <a:gd fmla="*/ 569758 w 1200741" name="connisteX0"/>
                <a:gd fmla="*/ 54227 h 958750" name="connsiteY0"/>
                <a:gd fmla="*/ 536103 w 1200741" name="connisteX1"/>
                <a:gd fmla="*/ 121537 h 958750" name="connsiteY1"/>
                <a:gd fmla="*/ 502448 w 1200741" name="connisteX2"/>
                <a:gd fmla="*/ 188212 h 958750" name="connsiteY2"/>
                <a:gd fmla="*/ 469428 w 1200741" name="connisteX3"/>
                <a:gd fmla="*/ 255522 h 958750" name="connsiteY3"/>
                <a:gd fmla="*/ 435773 w 1200741" name="connisteX4"/>
                <a:gd fmla="*/ 322197 h 958750" name="connsiteY4"/>
                <a:gd fmla="*/ 385608 w 1200741" name="connisteX5"/>
                <a:gd fmla="*/ 389507 h 958750" name="connsiteY5"/>
                <a:gd fmla="*/ 351953 w 1200741" name="connisteX6"/>
                <a:gd fmla="*/ 456182 h 958750" name="connsiteY6"/>
                <a:gd fmla="*/ 335443 w 1200741" name="connisteX7"/>
                <a:gd fmla="*/ 523492 h 958750" name="connsiteY7"/>
                <a:gd fmla="*/ 285278 w 1200741" name="connisteX8"/>
                <a:gd fmla="*/ 590167 h 958750" name="connsiteY8"/>
                <a:gd fmla="*/ 235113 w 1200741" name="connisteX9"/>
                <a:gd fmla="*/ 657477 h 958750" name="connsiteY9"/>
                <a:gd fmla="*/ 201458 w 1200741" name="connisteX10"/>
                <a:gd fmla="*/ 724152 h 958750" name="connsiteY10"/>
                <a:gd fmla="*/ 134148 w 1200741" name="connisteX11"/>
                <a:gd fmla="*/ 791462 h 958750" name="connsiteY11"/>
                <a:gd fmla="*/ 83983 w 1200741" name="connisteX12"/>
                <a:gd fmla="*/ 858137 h 958750" name="connsiteY12"/>
                <a:gd fmla="*/ 163 w 1200741" name="connisteX13"/>
                <a:gd fmla="*/ 941957 h 958750" name="connsiteY13"/>
                <a:gd fmla="*/ 67473 w 1200741" name="connisteX14"/>
                <a:gd fmla="*/ 958467 h 958750" name="connsiteY14"/>
                <a:gd fmla="*/ 134148 w 1200741" name="connisteX15"/>
                <a:gd fmla="*/ 941957 h 958750" name="connsiteY15"/>
                <a:gd fmla="*/ 201458 w 1200741" name="connisteX16"/>
                <a:gd fmla="*/ 925447 h 958750" name="connsiteY16"/>
                <a:gd fmla="*/ 268133 w 1200741" name="connisteX17"/>
                <a:gd fmla="*/ 908302 h 958750" name="connsiteY17"/>
                <a:gd fmla="*/ 351953 w 1200741" name="connisteX18"/>
                <a:gd fmla="*/ 891792 h 958750" name="connsiteY18"/>
                <a:gd fmla="*/ 419263 w 1200741" name="connisteX19"/>
                <a:gd fmla="*/ 874647 h 958750" name="connsiteY19"/>
                <a:gd fmla="*/ 485938 w 1200741" name="connisteX20"/>
                <a:gd fmla="*/ 874647 h 958750" name="connsiteY20"/>
                <a:gd fmla="*/ 553248 w 1200741" name="connisteX21"/>
                <a:gd fmla="*/ 874647 h 958750" name="connsiteY21"/>
                <a:gd fmla="*/ 619923 w 1200741" name="connisteX22"/>
                <a:gd fmla="*/ 858137 h 958750" name="connsiteY22"/>
                <a:gd fmla="*/ 687233 w 1200741" name="connisteX23"/>
                <a:gd fmla="*/ 858137 h 958750" name="connsiteY23"/>
                <a:gd fmla="*/ 753908 w 1200741" name="connisteX24"/>
                <a:gd fmla="*/ 858137 h 958750" name="connsiteY24"/>
                <a:gd fmla="*/ 837728 w 1200741" name="connisteX25"/>
                <a:gd fmla="*/ 858137 h 958750" name="connsiteY25"/>
                <a:gd fmla="*/ 904403 w 1200741" name="connisteX26"/>
                <a:gd fmla="*/ 858137 h 958750" name="connsiteY26"/>
                <a:gd fmla="*/ 971713 w 1200741" name="connisteX27"/>
                <a:gd fmla="*/ 858137 h 958750" name="connsiteY27"/>
                <a:gd fmla="*/ 1038388 w 1200741" name="connisteX28"/>
                <a:gd fmla="*/ 858137 h 958750" name="connsiteY28"/>
                <a:gd fmla="*/ 1105698 w 1200741" name="connisteX29"/>
                <a:gd fmla="*/ 858137 h 958750" name="connsiteY29"/>
                <a:gd fmla="*/ 1189518 w 1200741" name="connisteX30"/>
                <a:gd fmla="*/ 858137 h 958750" name="connsiteY30"/>
                <a:gd fmla="*/ 1189518 w 1200741" name="connisteX31"/>
                <a:gd fmla="*/ 791462 h 958750" name="connsiteY31"/>
                <a:gd fmla="*/ 1122208 w 1200741" name="connisteX32"/>
                <a:gd fmla="*/ 740662 h 958750" name="connsiteY32"/>
                <a:gd fmla="*/ 1055533 w 1200741" name="connisteX33"/>
                <a:gd fmla="*/ 707642 h 958750" name="connsiteY33"/>
                <a:gd fmla="*/ 971713 w 1200741" name="connisteX34"/>
                <a:gd fmla="*/ 640332 h 958750" name="connsiteY34"/>
                <a:gd fmla="*/ 904403 w 1200741" name="connisteX35"/>
                <a:gd fmla="*/ 606677 h 958750" name="connsiteY35"/>
                <a:gd fmla="*/ 837728 w 1200741" name="connisteX36"/>
                <a:gd fmla="*/ 590167 h 958750" name="connsiteY36"/>
                <a:gd fmla="*/ 770418 w 1200741" name="connisteX37"/>
                <a:gd fmla="*/ 573657 h 958750" name="connsiteY37"/>
                <a:gd fmla="*/ 737398 w 1200741" name="connisteX38"/>
                <a:gd fmla="*/ 489837 h 958750" name="connsiteY38"/>
                <a:gd fmla="*/ 737398 w 1200741" name="connisteX39"/>
                <a:gd fmla="*/ 422527 h 958750" name="connsiteY39"/>
                <a:gd fmla="*/ 737398 w 1200741" name="connisteX40"/>
                <a:gd fmla="*/ 355852 h 958750" name="connsiteY40"/>
                <a:gd fmla="*/ 737398 w 1200741" name="connisteX41"/>
                <a:gd fmla="*/ 288542 h 958750" name="connsiteY41"/>
                <a:gd fmla="*/ 737398 w 1200741" name="connisteX42"/>
                <a:gd fmla="*/ 221867 h 958750" name="connsiteY42"/>
                <a:gd fmla="*/ 737398 w 1200741" name="connisteX43"/>
                <a:gd fmla="*/ 154557 h 958750" name="connsiteY43"/>
                <a:gd fmla="*/ 703743 w 1200741" name="connisteX44"/>
                <a:gd fmla="*/ 87882 h 958750" name="connsiteY44"/>
                <a:gd fmla="*/ 670088 w 1200741" name="connisteX45"/>
                <a:gd fmla="*/ 20572 h 958750" name="connsiteY45"/>
                <a:gd fmla="*/ 603413 w 1200741" name="connisteX46"/>
                <a:gd fmla="*/ 4062 h 958750" name="connsiteY46"/>
                <a:gd fmla="*/ 569758 w 1200741" name="connisteX47"/>
                <a:gd fmla="*/ 70737 h 958750" name="connsiteY47"/>
              </a:gd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Lst>
              <a:rect b="b" l="l" r="r" t="t"/>
              <a:pathLst>
                <a:path h="958751" w="1200742">
                  <a:moveTo>
                    <a:pt x="569758" y="54228"/>
                  </a:moveTo>
                  <a:cubicBezTo>
                    <a:pt x="563408" y="66293"/>
                    <a:pt x="549438" y="94868"/>
                    <a:pt x="536103" y="121538"/>
                  </a:cubicBezTo>
                  <a:cubicBezTo>
                    <a:pt x="522768" y="148208"/>
                    <a:pt x="515783" y="161543"/>
                    <a:pt x="502448" y="188213"/>
                  </a:cubicBezTo>
                  <a:cubicBezTo>
                    <a:pt x="489113" y="214883"/>
                    <a:pt x="482763" y="228853"/>
                    <a:pt x="469428" y="255523"/>
                  </a:cubicBezTo>
                  <a:cubicBezTo>
                    <a:pt x="456093" y="282193"/>
                    <a:pt x="452283" y="295528"/>
                    <a:pt x="435773" y="322198"/>
                  </a:cubicBezTo>
                  <a:cubicBezTo>
                    <a:pt x="419263" y="348868"/>
                    <a:pt x="402118" y="362838"/>
                    <a:pt x="385608" y="389508"/>
                  </a:cubicBezTo>
                  <a:cubicBezTo>
                    <a:pt x="369098" y="416178"/>
                    <a:pt x="362113" y="429513"/>
                    <a:pt x="351953" y="456183"/>
                  </a:cubicBezTo>
                  <a:cubicBezTo>
                    <a:pt x="341793" y="482853"/>
                    <a:pt x="348778" y="496823"/>
                    <a:pt x="335443" y="523493"/>
                  </a:cubicBezTo>
                  <a:cubicBezTo>
                    <a:pt x="322108" y="550163"/>
                    <a:pt x="305598" y="563498"/>
                    <a:pt x="285278" y="590168"/>
                  </a:cubicBezTo>
                  <a:cubicBezTo>
                    <a:pt x="264958" y="616838"/>
                    <a:pt x="251623" y="630808"/>
                    <a:pt x="235113" y="657478"/>
                  </a:cubicBezTo>
                  <a:cubicBezTo>
                    <a:pt x="218603" y="684148"/>
                    <a:pt x="221778" y="697483"/>
                    <a:pt x="201458" y="724153"/>
                  </a:cubicBezTo>
                  <a:cubicBezTo>
                    <a:pt x="181138" y="750823"/>
                    <a:pt x="157643" y="764793"/>
                    <a:pt x="134148" y="791463"/>
                  </a:cubicBezTo>
                  <a:cubicBezTo>
                    <a:pt x="110653" y="818133"/>
                    <a:pt x="110653" y="828293"/>
                    <a:pt x="83983" y="858138"/>
                  </a:cubicBezTo>
                  <a:cubicBezTo>
                    <a:pt x="57313" y="887983"/>
                    <a:pt x="3338" y="921638"/>
                    <a:pt x="163" y="941958"/>
                  </a:cubicBezTo>
                  <a:cubicBezTo>
                    <a:pt x="-3012" y="962278"/>
                    <a:pt x="40803" y="958468"/>
                    <a:pt x="67473" y="958468"/>
                  </a:cubicBezTo>
                  <a:cubicBezTo>
                    <a:pt x="94143" y="958468"/>
                    <a:pt x="107478" y="948308"/>
                    <a:pt x="134148" y="941958"/>
                  </a:cubicBezTo>
                  <a:cubicBezTo>
                    <a:pt x="160818" y="935608"/>
                    <a:pt x="174788" y="932433"/>
                    <a:pt x="201458" y="925448"/>
                  </a:cubicBezTo>
                  <a:cubicBezTo>
                    <a:pt x="228128" y="918463"/>
                    <a:pt x="238288" y="915288"/>
                    <a:pt x="268133" y="908303"/>
                  </a:cubicBezTo>
                  <a:cubicBezTo>
                    <a:pt x="297978" y="901318"/>
                    <a:pt x="321473" y="898778"/>
                    <a:pt x="351953" y="891793"/>
                  </a:cubicBezTo>
                  <a:cubicBezTo>
                    <a:pt x="382433" y="884808"/>
                    <a:pt x="392593" y="877823"/>
                    <a:pt x="419263" y="874648"/>
                  </a:cubicBezTo>
                  <a:cubicBezTo>
                    <a:pt x="445933" y="871473"/>
                    <a:pt x="459268" y="874648"/>
                    <a:pt x="485938" y="874648"/>
                  </a:cubicBezTo>
                  <a:cubicBezTo>
                    <a:pt x="512608" y="874648"/>
                    <a:pt x="526578" y="877823"/>
                    <a:pt x="553248" y="874648"/>
                  </a:cubicBezTo>
                  <a:cubicBezTo>
                    <a:pt x="579918" y="871473"/>
                    <a:pt x="593253" y="861313"/>
                    <a:pt x="619923" y="858138"/>
                  </a:cubicBezTo>
                  <a:cubicBezTo>
                    <a:pt x="646593" y="854963"/>
                    <a:pt x="660563" y="858138"/>
                    <a:pt x="687233" y="858138"/>
                  </a:cubicBezTo>
                  <a:cubicBezTo>
                    <a:pt x="713903" y="858138"/>
                    <a:pt x="724063" y="858138"/>
                    <a:pt x="753908" y="858138"/>
                  </a:cubicBezTo>
                  <a:cubicBezTo>
                    <a:pt x="783753" y="858138"/>
                    <a:pt x="807883" y="858138"/>
                    <a:pt x="837728" y="858138"/>
                  </a:cubicBezTo>
                  <a:cubicBezTo>
                    <a:pt x="867573" y="858138"/>
                    <a:pt x="877733" y="858138"/>
                    <a:pt x="904403" y="858138"/>
                  </a:cubicBezTo>
                  <a:cubicBezTo>
                    <a:pt x="931073" y="858138"/>
                    <a:pt x="945043" y="858138"/>
                    <a:pt x="971713" y="858138"/>
                  </a:cubicBezTo>
                  <a:cubicBezTo>
                    <a:pt x="998383" y="858138"/>
                    <a:pt x="1011718" y="858138"/>
                    <a:pt x="1038388" y="858138"/>
                  </a:cubicBezTo>
                  <a:cubicBezTo>
                    <a:pt x="1065058" y="858138"/>
                    <a:pt x="1075218" y="858138"/>
                    <a:pt x="1105698" y="858138"/>
                  </a:cubicBezTo>
                  <a:cubicBezTo>
                    <a:pt x="1136178" y="858138"/>
                    <a:pt x="1173008" y="871473"/>
                    <a:pt x="1189518" y="858138"/>
                  </a:cubicBezTo>
                  <a:cubicBezTo>
                    <a:pt x="1206028" y="844803"/>
                    <a:pt x="1202853" y="814958"/>
                    <a:pt x="1189518" y="791463"/>
                  </a:cubicBezTo>
                  <a:cubicBezTo>
                    <a:pt x="1176183" y="767968"/>
                    <a:pt x="1148878" y="757173"/>
                    <a:pt x="1122208" y="740663"/>
                  </a:cubicBezTo>
                  <a:cubicBezTo>
                    <a:pt x="1095538" y="724153"/>
                    <a:pt x="1085378" y="727963"/>
                    <a:pt x="1055533" y="707643"/>
                  </a:cubicBezTo>
                  <a:cubicBezTo>
                    <a:pt x="1025688" y="687323"/>
                    <a:pt x="1002193" y="660653"/>
                    <a:pt x="971713" y="640333"/>
                  </a:cubicBezTo>
                  <a:cubicBezTo>
                    <a:pt x="941233" y="620013"/>
                    <a:pt x="931073" y="616838"/>
                    <a:pt x="904403" y="606678"/>
                  </a:cubicBezTo>
                  <a:cubicBezTo>
                    <a:pt x="877733" y="596518"/>
                    <a:pt x="864398" y="596518"/>
                    <a:pt x="837728" y="590168"/>
                  </a:cubicBezTo>
                  <a:cubicBezTo>
                    <a:pt x="811058" y="583818"/>
                    <a:pt x="790738" y="593978"/>
                    <a:pt x="770418" y="573658"/>
                  </a:cubicBezTo>
                  <a:cubicBezTo>
                    <a:pt x="750098" y="553338"/>
                    <a:pt x="743748" y="520318"/>
                    <a:pt x="737398" y="489838"/>
                  </a:cubicBezTo>
                  <a:cubicBezTo>
                    <a:pt x="731048" y="459358"/>
                    <a:pt x="737398" y="449198"/>
                    <a:pt x="737398" y="422528"/>
                  </a:cubicBezTo>
                  <a:cubicBezTo>
                    <a:pt x="737398" y="395858"/>
                    <a:pt x="737398" y="382523"/>
                    <a:pt x="737398" y="355853"/>
                  </a:cubicBezTo>
                  <a:cubicBezTo>
                    <a:pt x="737398" y="329183"/>
                    <a:pt x="737398" y="315213"/>
                    <a:pt x="737398" y="288543"/>
                  </a:cubicBezTo>
                  <a:cubicBezTo>
                    <a:pt x="737398" y="261873"/>
                    <a:pt x="737398" y="248538"/>
                    <a:pt x="737398" y="221868"/>
                  </a:cubicBezTo>
                  <a:cubicBezTo>
                    <a:pt x="737398" y="195198"/>
                    <a:pt x="744383" y="181228"/>
                    <a:pt x="737398" y="154558"/>
                  </a:cubicBezTo>
                  <a:cubicBezTo>
                    <a:pt x="730413" y="127888"/>
                    <a:pt x="717078" y="114553"/>
                    <a:pt x="703743" y="87883"/>
                  </a:cubicBezTo>
                  <a:cubicBezTo>
                    <a:pt x="690408" y="61213"/>
                    <a:pt x="690408" y="37083"/>
                    <a:pt x="670088" y="20573"/>
                  </a:cubicBezTo>
                  <a:cubicBezTo>
                    <a:pt x="649768" y="4063"/>
                    <a:pt x="623733" y="-6097"/>
                    <a:pt x="603413" y="4063"/>
                  </a:cubicBezTo>
                  <a:cubicBezTo>
                    <a:pt x="583093" y="14223"/>
                    <a:pt x="574838" y="56768"/>
                    <a:pt x="569758" y="7073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6681" y="4872"/>
              <a:ext cx="976" cy="1872"/>
            </a:xfrm>
            <a:prstGeom prst="rect">
              <a:avLst/>
            </a:prstGeom>
            <a:noFill/>
          </p:spPr>
          <p:txBody>
            <a:bodyPr rtlCol="0" wrap="square">
              <a:spAutoFit/>
            </a:bodyPr>
            <a:lstStyle/>
            <a:p>
              <a:r>
                <a:rPr altLang="zh-CN" lang="en-US" sz="3600">
                  <a:solidFill>
                    <a:schemeClr val="tx1">
                      <a:lumMod val="65000"/>
                      <a:lumOff val="35000"/>
                    </a:schemeClr>
                  </a:solidFill>
                  <a:latin charset="-122" panose="00020600040101010101" typeface="字体管家胖丫儿"/>
                  <a:ea charset="-122" panose="00020600040101010101" typeface="字体管家胖丫儿"/>
                </a:rPr>
                <a:t>01</a:t>
              </a:r>
            </a:p>
          </p:txBody>
        </p:sp>
      </p:grpSp>
      <p:grpSp>
        <p:nvGrpSpPr>
          <p:cNvPr id="29" name="组合 28"/>
          <p:cNvGrpSpPr/>
          <p:nvPr/>
        </p:nvGrpSpPr>
        <p:grpSpPr>
          <a:xfrm>
            <a:off x="1419225" y="3920490"/>
            <a:ext cx="1744980" cy="1393190"/>
            <a:chOff x="2105" y="6252"/>
            <a:chExt cx="2748" cy="2194"/>
          </a:xfrm>
        </p:grpSpPr>
        <p:sp>
          <p:nvSpPr>
            <p:cNvPr id="9" name="任意多边形 8"/>
            <p:cNvSpPr/>
            <p:nvPr/>
          </p:nvSpPr>
          <p:spPr>
            <a:xfrm>
              <a:off x="2105" y="6252"/>
              <a:ext cx="2748" cy="2195"/>
            </a:xfrm>
            <a:custGeom>
              <a:gdLst>
                <a:gd fmla="*/ 569758 w 1200741" name="connisteX0"/>
                <a:gd fmla="*/ 54227 h 958750" name="connsiteY0"/>
                <a:gd fmla="*/ 536103 w 1200741" name="connisteX1"/>
                <a:gd fmla="*/ 121537 h 958750" name="connsiteY1"/>
                <a:gd fmla="*/ 502448 w 1200741" name="connisteX2"/>
                <a:gd fmla="*/ 188212 h 958750" name="connsiteY2"/>
                <a:gd fmla="*/ 469428 w 1200741" name="connisteX3"/>
                <a:gd fmla="*/ 255522 h 958750" name="connsiteY3"/>
                <a:gd fmla="*/ 435773 w 1200741" name="connisteX4"/>
                <a:gd fmla="*/ 322197 h 958750" name="connsiteY4"/>
                <a:gd fmla="*/ 385608 w 1200741" name="connisteX5"/>
                <a:gd fmla="*/ 389507 h 958750" name="connsiteY5"/>
                <a:gd fmla="*/ 351953 w 1200741" name="connisteX6"/>
                <a:gd fmla="*/ 456182 h 958750" name="connsiteY6"/>
                <a:gd fmla="*/ 335443 w 1200741" name="connisteX7"/>
                <a:gd fmla="*/ 523492 h 958750" name="connsiteY7"/>
                <a:gd fmla="*/ 285278 w 1200741" name="connisteX8"/>
                <a:gd fmla="*/ 590167 h 958750" name="connsiteY8"/>
                <a:gd fmla="*/ 235113 w 1200741" name="connisteX9"/>
                <a:gd fmla="*/ 657477 h 958750" name="connsiteY9"/>
                <a:gd fmla="*/ 201458 w 1200741" name="connisteX10"/>
                <a:gd fmla="*/ 724152 h 958750" name="connsiteY10"/>
                <a:gd fmla="*/ 134148 w 1200741" name="connisteX11"/>
                <a:gd fmla="*/ 791462 h 958750" name="connsiteY11"/>
                <a:gd fmla="*/ 83983 w 1200741" name="connisteX12"/>
                <a:gd fmla="*/ 858137 h 958750" name="connsiteY12"/>
                <a:gd fmla="*/ 163 w 1200741" name="connisteX13"/>
                <a:gd fmla="*/ 941957 h 958750" name="connsiteY13"/>
                <a:gd fmla="*/ 67473 w 1200741" name="connisteX14"/>
                <a:gd fmla="*/ 958467 h 958750" name="connsiteY14"/>
                <a:gd fmla="*/ 134148 w 1200741" name="connisteX15"/>
                <a:gd fmla="*/ 941957 h 958750" name="connsiteY15"/>
                <a:gd fmla="*/ 201458 w 1200741" name="connisteX16"/>
                <a:gd fmla="*/ 925447 h 958750" name="connsiteY16"/>
                <a:gd fmla="*/ 268133 w 1200741" name="connisteX17"/>
                <a:gd fmla="*/ 908302 h 958750" name="connsiteY17"/>
                <a:gd fmla="*/ 351953 w 1200741" name="connisteX18"/>
                <a:gd fmla="*/ 891792 h 958750" name="connsiteY18"/>
                <a:gd fmla="*/ 419263 w 1200741" name="connisteX19"/>
                <a:gd fmla="*/ 874647 h 958750" name="connsiteY19"/>
                <a:gd fmla="*/ 485938 w 1200741" name="connisteX20"/>
                <a:gd fmla="*/ 874647 h 958750" name="connsiteY20"/>
                <a:gd fmla="*/ 553248 w 1200741" name="connisteX21"/>
                <a:gd fmla="*/ 874647 h 958750" name="connsiteY21"/>
                <a:gd fmla="*/ 619923 w 1200741" name="connisteX22"/>
                <a:gd fmla="*/ 858137 h 958750" name="connsiteY22"/>
                <a:gd fmla="*/ 687233 w 1200741" name="connisteX23"/>
                <a:gd fmla="*/ 858137 h 958750" name="connsiteY23"/>
                <a:gd fmla="*/ 753908 w 1200741" name="connisteX24"/>
                <a:gd fmla="*/ 858137 h 958750" name="connsiteY24"/>
                <a:gd fmla="*/ 837728 w 1200741" name="connisteX25"/>
                <a:gd fmla="*/ 858137 h 958750" name="connsiteY25"/>
                <a:gd fmla="*/ 904403 w 1200741" name="connisteX26"/>
                <a:gd fmla="*/ 858137 h 958750" name="connsiteY26"/>
                <a:gd fmla="*/ 971713 w 1200741" name="connisteX27"/>
                <a:gd fmla="*/ 858137 h 958750" name="connsiteY27"/>
                <a:gd fmla="*/ 1038388 w 1200741" name="connisteX28"/>
                <a:gd fmla="*/ 858137 h 958750" name="connsiteY28"/>
                <a:gd fmla="*/ 1105698 w 1200741" name="connisteX29"/>
                <a:gd fmla="*/ 858137 h 958750" name="connsiteY29"/>
                <a:gd fmla="*/ 1189518 w 1200741" name="connisteX30"/>
                <a:gd fmla="*/ 858137 h 958750" name="connsiteY30"/>
                <a:gd fmla="*/ 1189518 w 1200741" name="connisteX31"/>
                <a:gd fmla="*/ 791462 h 958750" name="connsiteY31"/>
                <a:gd fmla="*/ 1122208 w 1200741" name="connisteX32"/>
                <a:gd fmla="*/ 740662 h 958750" name="connsiteY32"/>
                <a:gd fmla="*/ 1055533 w 1200741" name="connisteX33"/>
                <a:gd fmla="*/ 707642 h 958750" name="connsiteY33"/>
                <a:gd fmla="*/ 971713 w 1200741" name="connisteX34"/>
                <a:gd fmla="*/ 640332 h 958750" name="connsiteY34"/>
                <a:gd fmla="*/ 904403 w 1200741" name="connisteX35"/>
                <a:gd fmla="*/ 606677 h 958750" name="connsiteY35"/>
                <a:gd fmla="*/ 837728 w 1200741" name="connisteX36"/>
                <a:gd fmla="*/ 590167 h 958750" name="connsiteY36"/>
                <a:gd fmla="*/ 770418 w 1200741" name="connisteX37"/>
                <a:gd fmla="*/ 573657 h 958750" name="connsiteY37"/>
                <a:gd fmla="*/ 737398 w 1200741" name="connisteX38"/>
                <a:gd fmla="*/ 489837 h 958750" name="connsiteY38"/>
                <a:gd fmla="*/ 737398 w 1200741" name="connisteX39"/>
                <a:gd fmla="*/ 422527 h 958750" name="connsiteY39"/>
                <a:gd fmla="*/ 737398 w 1200741" name="connisteX40"/>
                <a:gd fmla="*/ 355852 h 958750" name="connsiteY40"/>
                <a:gd fmla="*/ 737398 w 1200741" name="connisteX41"/>
                <a:gd fmla="*/ 288542 h 958750" name="connsiteY41"/>
                <a:gd fmla="*/ 737398 w 1200741" name="connisteX42"/>
                <a:gd fmla="*/ 221867 h 958750" name="connsiteY42"/>
                <a:gd fmla="*/ 737398 w 1200741" name="connisteX43"/>
                <a:gd fmla="*/ 154557 h 958750" name="connsiteY43"/>
                <a:gd fmla="*/ 703743 w 1200741" name="connisteX44"/>
                <a:gd fmla="*/ 87882 h 958750" name="connsiteY44"/>
                <a:gd fmla="*/ 670088 w 1200741" name="connisteX45"/>
                <a:gd fmla="*/ 20572 h 958750" name="connsiteY45"/>
                <a:gd fmla="*/ 603413 w 1200741" name="connisteX46"/>
                <a:gd fmla="*/ 4062 h 958750" name="connsiteY46"/>
                <a:gd fmla="*/ 569758 w 1200741" name="connisteX47"/>
                <a:gd fmla="*/ 70737 h 958750" name="connsiteY47"/>
              </a:gd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Lst>
              <a:rect b="b" l="l" r="r" t="t"/>
              <a:pathLst>
                <a:path h="958751" w="1200742">
                  <a:moveTo>
                    <a:pt x="569758" y="54228"/>
                  </a:moveTo>
                  <a:cubicBezTo>
                    <a:pt x="563408" y="66293"/>
                    <a:pt x="549438" y="94868"/>
                    <a:pt x="536103" y="121538"/>
                  </a:cubicBezTo>
                  <a:cubicBezTo>
                    <a:pt x="522768" y="148208"/>
                    <a:pt x="515783" y="161543"/>
                    <a:pt x="502448" y="188213"/>
                  </a:cubicBezTo>
                  <a:cubicBezTo>
                    <a:pt x="489113" y="214883"/>
                    <a:pt x="482763" y="228853"/>
                    <a:pt x="469428" y="255523"/>
                  </a:cubicBezTo>
                  <a:cubicBezTo>
                    <a:pt x="456093" y="282193"/>
                    <a:pt x="452283" y="295528"/>
                    <a:pt x="435773" y="322198"/>
                  </a:cubicBezTo>
                  <a:cubicBezTo>
                    <a:pt x="419263" y="348868"/>
                    <a:pt x="402118" y="362838"/>
                    <a:pt x="385608" y="389508"/>
                  </a:cubicBezTo>
                  <a:cubicBezTo>
                    <a:pt x="369098" y="416178"/>
                    <a:pt x="362113" y="429513"/>
                    <a:pt x="351953" y="456183"/>
                  </a:cubicBezTo>
                  <a:cubicBezTo>
                    <a:pt x="341793" y="482853"/>
                    <a:pt x="348778" y="496823"/>
                    <a:pt x="335443" y="523493"/>
                  </a:cubicBezTo>
                  <a:cubicBezTo>
                    <a:pt x="322108" y="550163"/>
                    <a:pt x="305598" y="563498"/>
                    <a:pt x="285278" y="590168"/>
                  </a:cubicBezTo>
                  <a:cubicBezTo>
                    <a:pt x="264958" y="616838"/>
                    <a:pt x="251623" y="630808"/>
                    <a:pt x="235113" y="657478"/>
                  </a:cubicBezTo>
                  <a:cubicBezTo>
                    <a:pt x="218603" y="684148"/>
                    <a:pt x="221778" y="697483"/>
                    <a:pt x="201458" y="724153"/>
                  </a:cubicBezTo>
                  <a:cubicBezTo>
                    <a:pt x="181138" y="750823"/>
                    <a:pt x="157643" y="764793"/>
                    <a:pt x="134148" y="791463"/>
                  </a:cubicBezTo>
                  <a:cubicBezTo>
                    <a:pt x="110653" y="818133"/>
                    <a:pt x="110653" y="828293"/>
                    <a:pt x="83983" y="858138"/>
                  </a:cubicBezTo>
                  <a:cubicBezTo>
                    <a:pt x="57313" y="887983"/>
                    <a:pt x="3338" y="921638"/>
                    <a:pt x="163" y="941958"/>
                  </a:cubicBezTo>
                  <a:cubicBezTo>
                    <a:pt x="-3012" y="962278"/>
                    <a:pt x="40803" y="958468"/>
                    <a:pt x="67473" y="958468"/>
                  </a:cubicBezTo>
                  <a:cubicBezTo>
                    <a:pt x="94143" y="958468"/>
                    <a:pt x="107478" y="948308"/>
                    <a:pt x="134148" y="941958"/>
                  </a:cubicBezTo>
                  <a:cubicBezTo>
                    <a:pt x="160818" y="935608"/>
                    <a:pt x="174788" y="932433"/>
                    <a:pt x="201458" y="925448"/>
                  </a:cubicBezTo>
                  <a:cubicBezTo>
                    <a:pt x="228128" y="918463"/>
                    <a:pt x="238288" y="915288"/>
                    <a:pt x="268133" y="908303"/>
                  </a:cubicBezTo>
                  <a:cubicBezTo>
                    <a:pt x="297978" y="901318"/>
                    <a:pt x="321473" y="898778"/>
                    <a:pt x="351953" y="891793"/>
                  </a:cubicBezTo>
                  <a:cubicBezTo>
                    <a:pt x="382433" y="884808"/>
                    <a:pt x="392593" y="877823"/>
                    <a:pt x="419263" y="874648"/>
                  </a:cubicBezTo>
                  <a:cubicBezTo>
                    <a:pt x="445933" y="871473"/>
                    <a:pt x="459268" y="874648"/>
                    <a:pt x="485938" y="874648"/>
                  </a:cubicBezTo>
                  <a:cubicBezTo>
                    <a:pt x="512608" y="874648"/>
                    <a:pt x="526578" y="877823"/>
                    <a:pt x="553248" y="874648"/>
                  </a:cubicBezTo>
                  <a:cubicBezTo>
                    <a:pt x="579918" y="871473"/>
                    <a:pt x="593253" y="861313"/>
                    <a:pt x="619923" y="858138"/>
                  </a:cubicBezTo>
                  <a:cubicBezTo>
                    <a:pt x="646593" y="854963"/>
                    <a:pt x="660563" y="858138"/>
                    <a:pt x="687233" y="858138"/>
                  </a:cubicBezTo>
                  <a:cubicBezTo>
                    <a:pt x="713903" y="858138"/>
                    <a:pt x="724063" y="858138"/>
                    <a:pt x="753908" y="858138"/>
                  </a:cubicBezTo>
                  <a:cubicBezTo>
                    <a:pt x="783753" y="858138"/>
                    <a:pt x="807883" y="858138"/>
                    <a:pt x="837728" y="858138"/>
                  </a:cubicBezTo>
                  <a:cubicBezTo>
                    <a:pt x="867573" y="858138"/>
                    <a:pt x="877733" y="858138"/>
                    <a:pt x="904403" y="858138"/>
                  </a:cubicBezTo>
                  <a:cubicBezTo>
                    <a:pt x="931073" y="858138"/>
                    <a:pt x="945043" y="858138"/>
                    <a:pt x="971713" y="858138"/>
                  </a:cubicBezTo>
                  <a:cubicBezTo>
                    <a:pt x="998383" y="858138"/>
                    <a:pt x="1011718" y="858138"/>
                    <a:pt x="1038388" y="858138"/>
                  </a:cubicBezTo>
                  <a:cubicBezTo>
                    <a:pt x="1065058" y="858138"/>
                    <a:pt x="1075218" y="858138"/>
                    <a:pt x="1105698" y="858138"/>
                  </a:cubicBezTo>
                  <a:cubicBezTo>
                    <a:pt x="1136178" y="858138"/>
                    <a:pt x="1173008" y="871473"/>
                    <a:pt x="1189518" y="858138"/>
                  </a:cubicBezTo>
                  <a:cubicBezTo>
                    <a:pt x="1206028" y="844803"/>
                    <a:pt x="1202853" y="814958"/>
                    <a:pt x="1189518" y="791463"/>
                  </a:cubicBezTo>
                  <a:cubicBezTo>
                    <a:pt x="1176183" y="767968"/>
                    <a:pt x="1148878" y="757173"/>
                    <a:pt x="1122208" y="740663"/>
                  </a:cubicBezTo>
                  <a:cubicBezTo>
                    <a:pt x="1095538" y="724153"/>
                    <a:pt x="1085378" y="727963"/>
                    <a:pt x="1055533" y="707643"/>
                  </a:cubicBezTo>
                  <a:cubicBezTo>
                    <a:pt x="1025688" y="687323"/>
                    <a:pt x="1002193" y="660653"/>
                    <a:pt x="971713" y="640333"/>
                  </a:cubicBezTo>
                  <a:cubicBezTo>
                    <a:pt x="941233" y="620013"/>
                    <a:pt x="931073" y="616838"/>
                    <a:pt x="904403" y="606678"/>
                  </a:cubicBezTo>
                  <a:cubicBezTo>
                    <a:pt x="877733" y="596518"/>
                    <a:pt x="864398" y="596518"/>
                    <a:pt x="837728" y="590168"/>
                  </a:cubicBezTo>
                  <a:cubicBezTo>
                    <a:pt x="811058" y="583818"/>
                    <a:pt x="790738" y="593978"/>
                    <a:pt x="770418" y="573658"/>
                  </a:cubicBezTo>
                  <a:cubicBezTo>
                    <a:pt x="750098" y="553338"/>
                    <a:pt x="743748" y="520318"/>
                    <a:pt x="737398" y="489838"/>
                  </a:cubicBezTo>
                  <a:cubicBezTo>
                    <a:pt x="731048" y="459358"/>
                    <a:pt x="737398" y="449198"/>
                    <a:pt x="737398" y="422528"/>
                  </a:cubicBezTo>
                  <a:cubicBezTo>
                    <a:pt x="737398" y="395858"/>
                    <a:pt x="737398" y="382523"/>
                    <a:pt x="737398" y="355853"/>
                  </a:cubicBezTo>
                  <a:cubicBezTo>
                    <a:pt x="737398" y="329183"/>
                    <a:pt x="737398" y="315213"/>
                    <a:pt x="737398" y="288543"/>
                  </a:cubicBezTo>
                  <a:cubicBezTo>
                    <a:pt x="737398" y="261873"/>
                    <a:pt x="737398" y="248538"/>
                    <a:pt x="737398" y="221868"/>
                  </a:cubicBezTo>
                  <a:cubicBezTo>
                    <a:pt x="737398" y="195198"/>
                    <a:pt x="744383" y="181228"/>
                    <a:pt x="737398" y="154558"/>
                  </a:cubicBezTo>
                  <a:cubicBezTo>
                    <a:pt x="730413" y="127888"/>
                    <a:pt x="717078" y="114553"/>
                    <a:pt x="703743" y="87883"/>
                  </a:cubicBezTo>
                  <a:cubicBezTo>
                    <a:pt x="690408" y="61213"/>
                    <a:pt x="690408" y="37083"/>
                    <a:pt x="670088" y="20573"/>
                  </a:cubicBezTo>
                  <a:cubicBezTo>
                    <a:pt x="649768" y="4063"/>
                    <a:pt x="623733" y="-6097"/>
                    <a:pt x="603413" y="4063"/>
                  </a:cubicBezTo>
                  <a:cubicBezTo>
                    <a:pt x="583093" y="14223"/>
                    <a:pt x="574838" y="56768"/>
                    <a:pt x="569758" y="7073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2742" y="7156"/>
              <a:ext cx="1229" cy="1008"/>
            </a:xfrm>
            <a:prstGeom prst="rect">
              <a:avLst/>
            </a:prstGeom>
            <a:noFill/>
          </p:spPr>
          <p:txBody>
            <a:bodyPr rtlCol="0" wrap="square">
              <a:spAutoFit/>
            </a:bodyPr>
            <a:lstStyle/>
            <a:p>
              <a:r>
                <a:rPr altLang="zh-CN" lang="en-US" sz="3600">
                  <a:solidFill>
                    <a:schemeClr val="tx1">
                      <a:lumMod val="65000"/>
                      <a:lumOff val="35000"/>
                    </a:schemeClr>
                  </a:solidFill>
                  <a:latin charset="-122" panose="00020600040101010101" typeface="字体管家胖丫儿"/>
                  <a:ea charset="-122" panose="00020600040101010101" typeface="字体管家胖丫儿"/>
                </a:rPr>
                <a:t>03</a:t>
              </a:r>
            </a:p>
          </p:txBody>
        </p:sp>
      </p:grpSp>
      <p:grpSp>
        <p:nvGrpSpPr>
          <p:cNvPr id="28" name="组合 27"/>
          <p:cNvGrpSpPr/>
          <p:nvPr/>
        </p:nvGrpSpPr>
        <p:grpSpPr>
          <a:xfrm>
            <a:off x="2639695" y="3051175"/>
            <a:ext cx="1744980" cy="1393190"/>
            <a:chOff x="4049" y="5040"/>
            <a:chExt cx="2748" cy="2194"/>
          </a:xfrm>
        </p:grpSpPr>
        <p:sp>
          <p:nvSpPr>
            <p:cNvPr id="5" name="任意多边形 4"/>
            <p:cNvSpPr/>
            <p:nvPr/>
          </p:nvSpPr>
          <p:spPr>
            <a:xfrm>
              <a:off x="4049" y="5040"/>
              <a:ext cx="2748" cy="2195"/>
            </a:xfrm>
            <a:custGeom>
              <a:gdLst>
                <a:gd fmla="*/ 569758 w 1200741" name="connisteX0"/>
                <a:gd fmla="*/ 54227 h 958750" name="connsiteY0"/>
                <a:gd fmla="*/ 536103 w 1200741" name="connisteX1"/>
                <a:gd fmla="*/ 121537 h 958750" name="connsiteY1"/>
                <a:gd fmla="*/ 502448 w 1200741" name="connisteX2"/>
                <a:gd fmla="*/ 188212 h 958750" name="connsiteY2"/>
                <a:gd fmla="*/ 469428 w 1200741" name="connisteX3"/>
                <a:gd fmla="*/ 255522 h 958750" name="connsiteY3"/>
                <a:gd fmla="*/ 435773 w 1200741" name="connisteX4"/>
                <a:gd fmla="*/ 322197 h 958750" name="connsiteY4"/>
                <a:gd fmla="*/ 385608 w 1200741" name="connisteX5"/>
                <a:gd fmla="*/ 389507 h 958750" name="connsiteY5"/>
                <a:gd fmla="*/ 351953 w 1200741" name="connisteX6"/>
                <a:gd fmla="*/ 456182 h 958750" name="connsiteY6"/>
                <a:gd fmla="*/ 335443 w 1200741" name="connisteX7"/>
                <a:gd fmla="*/ 523492 h 958750" name="connsiteY7"/>
                <a:gd fmla="*/ 285278 w 1200741" name="connisteX8"/>
                <a:gd fmla="*/ 590167 h 958750" name="connsiteY8"/>
                <a:gd fmla="*/ 235113 w 1200741" name="connisteX9"/>
                <a:gd fmla="*/ 657477 h 958750" name="connsiteY9"/>
                <a:gd fmla="*/ 201458 w 1200741" name="connisteX10"/>
                <a:gd fmla="*/ 724152 h 958750" name="connsiteY10"/>
                <a:gd fmla="*/ 134148 w 1200741" name="connisteX11"/>
                <a:gd fmla="*/ 791462 h 958750" name="connsiteY11"/>
                <a:gd fmla="*/ 83983 w 1200741" name="connisteX12"/>
                <a:gd fmla="*/ 858137 h 958750" name="connsiteY12"/>
                <a:gd fmla="*/ 163 w 1200741" name="connisteX13"/>
                <a:gd fmla="*/ 941957 h 958750" name="connsiteY13"/>
                <a:gd fmla="*/ 67473 w 1200741" name="connisteX14"/>
                <a:gd fmla="*/ 958467 h 958750" name="connsiteY14"/>
                <a:gd fmla="*/ 134148 w 1200741" name="connisteX15"/>
                <a:gd fmla="*/ 941957 h 958750" name="connsiteY15"/>
                <a:gd fmla="*/ 201458 w 1200741" name="connisteX16"/>
                <a:gd fmla="*/ 925447 h 958750" name="connsiteY16"/>
                <a:gd fmla="*/ 268133 w 1200741" name="connisteX17"/>
                <a:gd fmla="*/ 908302 h 958750" name="connsiteY17"/>
                <a:gd fmla="*/ 351953 w 1200741" name="connisteX18"/>
                <a:gd fmla="*/ 891792 h 958750" name="connsiteY18"/>
                <a:gd fmla="*/ 419263 w 1200741" name="connisteX19"/>
                <a:gd fmla="*/ 874647 h 958750" name="connsiteY19"/>
                <a:gd fmla="*/ 485938 w 1200741" name="connisteX20"/>
                <a:gd fmla="*/ 874647 h 958750" name="connsiteY20"/>
                <a:gd fmla="*/ 553248 w 1200741" name="connisteX21"/>
                <a:gd fmla="*/ 874647 h 958750" name="connsiteY21"/>
                <a:gd fmla="*/ 619923 w 1200741" name="connisteX22"/>
                <a:gd fmla="*/ 858137 h 958750" name="connsiteY22"/>
                <a:gd fmla="*/ 687233 w 1200741" name="connisteX23"/>
                <a:gd fmla="*/ 858137 h 958750" name="connsiteY23"/>
                <a:gd fmla="*/ 753908 w 1200741" name="connisteX24"/>
                <a:gd fmla="*/ 858137 h 958750" name="connsiteY24"/>
                <a:gd fmla="*/ 837728 w 1200741" name="connisteX25"/>
                <a:gd fmla="*/ 858137 h 958750" name="connsiteY25"/>
                <a:gd fmla="*/ 904403 w 1200741" name="connisteX26"/>
                <a:gd fmla="*/ 858137 h 958750" name="connsiteY26"/>
                <a:gd fmla="*/ 971713 w 1200741" name="connisteX27"/>
                <a:gd fmla="*/ 858137 h 958750" name="connsiteY27"/>
                <a:gd fmla="*/ 1038388 w 1200741" name="connisteX28"/>
                <a:gd fmla="*/ 858137 h 958750" name="connsiteY28"/>
                <a:gd fmla="*/ 1105698 w 1200741" name="connisteX29"/>
                <a:gd fmla="*/ 858137 h 958750" name="connsiteY29"/>
                <a:gd fmla="*/ 1189518 w 1200741" name="connisteX30"/>
                <a:gd fmla="*/ 858137 h 958750" name="connsiteY30"/>
                <a:gd fmla="*/ 1189518 w 1200741" name="connisteX31"/>
                <a:gd fmla="*/ 791462 h 958750" name="connsiteY31"/>
                <a:gd fmla="*/ 1122208 w 1200741" name="connisteX32"/>
                <a:gd fmla="*/ 740662 h 958750" name="connsiteY32"/>
                <a:gd fmla="*/ 1055533 w 1200741" name="connisteX33"/>
                <a:gd fmla="*/ 707642 h 958750" name="connsiteY33"/>
                <a:gd fmla="*/ 971713 w 1200741" name="connisteX34"/>
                <a:gd fmla="*/ 640332 h 958750" name="connsiteY34"/>
                <a:gd fmla="*/ 904403 w 1200741" name="connisteX35"/>
                <a:gd fmla="*/ 606677 h 958750" name="connsiteY35"/>
                <a:gd fmla="*/ 837728 w 1200741" name="connisteX36"/>
                <a:gd fmla="*/ 590167 h 958750" name="connsiteY36"/>
                <a:gd fmla="*/ 770418 w 1200741" name="connisteX37"/>
                <a:gd fmla="*/ 573657 h 958750" name="connsiteY37"/>
                <a:gd fmla="*/ 737398 w 1200741" name="connisteX38"/>
                <a:gd fmla="*/ 489837 h 958750" name="connsiteY38"/>
                <a:gd fmla="*/ 737398 w 1200741" name="connisteX39"/>
                <a:gd fmla="*/ 422527 h 958750" name="connsiteY39"/>
                <a:gd fmla="*/ 737398 w 1200741" name="connisteX40"/>
                <a:gd fmla="*/ 355852 h 958750" name="connsiteY40"/>
                <a:gd fmla="*/ 737398 w 1200741" name="connisteX41"/>
                <a:gd fmla="*/ 288542 h 958750" name="connsiteY41"/>
                <a:gd fmla="*/ 737398 w 1200741" name="connisteX42"/>
                <a:gd fmla="*/ 221867 h 958750" name="connsiteY42"/>
                <a:gd fmla="*/ 737398 w 1200741" name="connisteX43"/>
                <a:gd fmla="*/ 154557 h 958750" name="connsiteY43"/>
                <a:gd fmla="*/ 703743 w 1200741" name="connisteX44"/>
                <a:gd fmla="*/ 87882 h 958750" name="connsiteY44"/>
                <a:gd fmla="*/ 670088 w 1200741" name="connisteX45"/>
                <a:gd fmla="*/ 20572 h 958750" name="connsiteY45"/>
                <a:gd fmla="*/ 603413 w 1200741" name="connisteX46"/>
                <a:gd fmla="*/ 4062 h 958750" name="connsiteY46"/>
                <a:gd fmla="*/ 569758 w 1200741" name="connisteX47"/>
                <a:gd fmla="*/ 70737 h 958750" name="connsiteY47"/>
              </a:gd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Lst>
              <a:rect b="b" l="l" r="r" t="t"/>
              <a:pathLst>
                <a:path h="958751" w="1200742">
                  <a:moveTo>
                    <a:pt x="569758" y="54228"/>
                  </a:moveTo>
                  <a:cubicBezTo>
                    <a:pt x="563408" y="66293"/>
                    <a:pt x="549438" y="94868"/>
                    <a:pt x="536103" y="121538"/>
                  </a:cubicBezTo>
                  <a:cubicBezTo>
                    <a:pt x="522768" y="148208"/>
                    <a:pt x="515783" y="161543"/>
                    <a:pt x="502448" y="188213"/>
                  </a:cubicBezTo>
                  <a:cubicBezTo>
                    <a:pt x="489113" y="214883"/>
                    <a:pt x="482763" y="228853"/>
                    <a:pt x="469428" y="255523"/>
                  </a:cubicBezTo>
                  <a:cubicBezTo>
                    <a:pt x="456093" y="282193"/>
                    <a:pt x="452283" y="295528"/>
                    <a:pt x="435773" y="322198"/>
                  </a:cubicBezTo>
                  <a:cubicBezTo>
                    <a:pt x="419263" y="348868"/>
                    <a:pt x="402118" y="362838"/>
                    <a:pt x="385608" y="389508"/>
                  </a:cubicBezTo>
                  <a:cubicBezTo>
                    <a:pt x="369098" y="416178"/>
                    <a:pt x="362113" y="429513"/>
                    <a:pt x="351953" y="456183"/>
                  </a:cubicBezTo>
                  <a:cubicBezTo>
                    <a:pt x="341793" y="482853"/>
                    <a:pt x="348778" y="496823"/>
                    <a:pt x="335443" y="523493"/>
                  </a:cubicBezTo>
                  <a:cubicBezTo>
                    <a:pt x="322108" y="550163"/>
                    <a:pt x="305598" y="563498"/>
                    <a:pt x="285278" y="590168"/>
                  </a:cubicBezTo>
                  <a:cubicBezTo>
                    <a:pt x="264958" y="616838"/>
                    <a:pt x="251623" y="630808"/>
                    <a:pt x="235113" y="657478"/>
                  </a:cubicBezTo>
                  <a:cubicBezTo>
                    <a:pt x="218603" y="684148"/>
                    <a:pt x="221778" y="697483"/>
                    <a:pt x="201458" y="724153"/>
                  </a:cubicBezTo>
                  <a:cubicBezTo>
                    <a:pt x="181138" y="750823"/>
                    <a:pt x="157643" y="764793"/>
                    <a:pt x="134148" y="791463"/>
                  </a:cubicBezTo>
                  <a:cubicBezTo>
                    <a:pt x="110653" y="818133"/>
                    <a:pt x="110653" y="828293"/>
                    <a:pt x="83983" y="858138"/>
                  </a:cubicBezTo>
                  <a:cubicBezTo>
                    <a:pt x="57313" y="887983"/>
                    <a:pt x="3338" y="921638"/>
                    <a:pt x="163" y="941958"/>
                  </a:cubicBezTo>
                  <a:cubicBezTo>
                    <a:pt x="-3012" y="962278"/>
                    <a:pt x="40803" y="958468"/>
                    <a:pt x="67473" y="958468"/>
                  </a:cubicBezTo>
                  <a:cubicBezTo>
                    <a:pt x="94143" y="958468"/>
                    <a:pt x="107478" y="948308"/>
                    <a:pt x="134148" y="941958"/>
                  </a:cubicBezTo>
                  <a:cubicBezTo>
                    <a:pt x="160818" y="935608"/>
                    <a:pt x="174788" y="932433"/>
                    <a:pt x="201458" y="925448"/>
                  </a:cubicBezTo>
                  <a:cubicBezTo>
                    <a:pt x="228128" y="918463"/>
                    <a:pt x="238288" y="915288"/>
                    <a:pt x="268133" y="908303"/>
                  </a:cubicBezTo>
                  <a:cubicBezTo>
                    <a:pt x="297978" y="901318"/>
                    <a:pt x="321473" y="898778"/>
                    <a:pt x="351953" y="891793"/>
                  </a:cubicBezTo>
                  <a:cubicBezTo>
                    <a:pt x="382433" y="884808"/>
                    <a:pt x="392593" y="877823"/>
                    <a:pt x="419263" y="874648"/>
                  </a:cubicBezTo>
                  <a:cubicBezTo>
                    <a:pt x="445933" y="871473"/>
                    <a:pt x="459268" y="874648"/>
                    <a:pt x="485938" y="874648"/>
                  </a:cubicBezTo>
                  <a:cubicBezTo>
                    <a:pt x="512608" y="874648"/>
                    <a:pt x="526578" y="877823"/>
                    <a:pt x="553248" y="874648"/>
                  </a:cubicBezTo>
                  <a:cubicBezTo>
                    <a:pt x="579918" y="871473"/>
                    <a:pt x="593253" y="861313"/>
                    <a:pt x="619923" y="858138"/>
                  </a:cubicBezTo>
                  <a:cubicBezTo>
                    <a:pt x="646593" y="854963"/>
                    <a:pt x="660563" y="858138"/>
                    <a:pt x="687233" y="858138"/>
                  </a:cubicBezTo>
                  <a:cubicBezTo>
                    <a:pt x="713903" y="858138"/>
                    <a:pt x="724063" y="858138"/>
                    <a:pt x="753908" y="858138"/>
                  </a:cubicBezTo>
                  <a:cubicBezTo>
                    <a:pt x="783753" y="858138"/>
                    <a:pt x="807883" y="858138"/>
                    <a:pt x="837728" y="858138"/>
                  </a:cubicBezTo>
                  <a:cubicBezTo>
                    <a:pt x="867573" y="858138"/>
                    <a:pt x="877733" y="858138"/>
                    <a:pt x="904403" y="858138"/>
                  </a:cubicBezTo>
                  <a:cubicBezTo>
                    <a:pt x="931073" y="858138"/>
                    <a:pt x="945043" y="858138"/>
                    <a:pt x="971713" y="858138"/>
                  </a:cubicBezTo>
                  <a:cubicBezTo>
                    <a:pt x="998383" y="858138"/>
                    <a:pt x="1011718" y="858138"/>
                    <a:pt x="1038388" y="858138"/>
                  </a:cubicBezTo>
                  <a:cubicBezTo>
                    <a:pt x="1065058" y="858138"/>
                    <a:pt x="1075218" y="858138"/>
                    <a:pt x="1105698" y="858138"/>
                  </a:cubicBezTo>
                  <a:cubicBezTo>
                    <a:pt x="1136178" y="858138"/>
                    <a:pt x="1173008" y="871473"/>
                    <a:pt x="1189518" y="858138"/>
                  </a:cubicBezTo>
                  <a:cubicBezTo>
                    <a:pt x="1206028" y="844803"/>
                    <a:pt x="1202853" y="814958"/>
                    <a:pt x="1189518" y="791463"/>
                  </a:cubicBezTo>
                  <a:cubicBezTo>
                    <a:pt x="1176183" y="767968"/>
                    <a:pt x="1148878" y="757173"/>
                    <a:pt x="1122208" y="740663"/>
                  </a:cubicBezTo>
                  <a:cubicBezTo>
                    <a:pt x="1095538" y="724153"/>
                    <a:pt x="1085378" y="727963"/>
                    <a:pt x="1055533" y="707643"/>
                  </a:cubicBezTo>
                  <a:cubicBezTo>
                    <a:pt x="1025688" y="687323"/>
                    <a:pt x="1002193" y="660653"/>
                    <a:pt x="971713" y="640333"/>
                  </a:cubicBezTo>
                  <a:cubicBezTo>
                    <a:pt x="941233" y="620013"/>
                    <a:pt x="931073" y="616838"/>
                    <a:pt x="904403" y="606678"/>
                  </a:cubicBezTo>
                  <a:cubicBezTo>
                    <a:pt x="877733" y="596518"/>
                    <a:pt x="864398" y="596518"/>
                    <a:pt x="837728" y="590168"/>
                  </a:cubicBezTo>
                  <a:cubicBezTo>
                    <a:pt x="811058" y="583818"/>
                    <a:pt x="790738" y="593978"/>
                    <a:pt x="770418" y="573658"/>
                  </a:cubicBezTo>
                  <a:cubicBezTo>
                    <a:pt x="750098" y="553338"/>
                    <a:pt x="743748" y="520318"/>
                    <a:pt x="737398" y="489838"/>
                  </a:cubicBezTo>
                  <a:cubicBezTo>
                    <a:pt x="731048" y="459358"/>
                    <a:pt x="737398" y="449198"/>
                    <a:pt x="737398" y="422528"/>
                  </a:cubicBezTo>
                  <a:cubicBezTo>
                    <a:pt x="737398" y="395858"/>
                    <a:pt x="737398" y="382523"/>
                    <a:pt x="737398" y="355853"/>
                  </a:cubicBezTo>
                  <a:cubicBezTo>
                    <a:pt x="737398" y="329183"/>
                    <a:pt x="737398" y="315213"/>
                    <a:pt x="737398" y="288543"/>
                  </a:cubicBezTo>
                  <a:cubicBezTo>
                    <a:pt x="737398" y="261873"/>
                    <a:pt x="737398" y="248538"/>
                    <a:pt x="737398" y="221868"/>
                  </a:cubicBezTo>
                  <a:cubicBezTo>
                    <a:pt x="737398" y="195198"/>
                    <a:pt x="744383" y="181228"/>
                    <a:pt x="737398" y="154558"/>
                  </a:cubicBezTo>
                  <a:cubicBezTo>
                    <a:pt x="730413" y="127888"/>
                    <a:pt x="717078" y="114553"/>
                    <a:pt x="703743" y="87883"/>
                  </a:cubicBezTo>
                  <a:cubicBezTo>
                    <a:pt x="690408" y="61213"/>
                    <a:pt x="690408" y="37083"/>
                    <a:pt x="670088" y="20573"/>
                  </a:cubicBezTo>
                  <a:cubicBezTo>
                    <a:pt x="649768" y="4063"/>
                    <a:pt x="623733" y="-6097"/>
                    <a:pt x="603413" y="4063"/>
                  </a:cubicBezTo>
                  <a:cubicBezTo>
                    <a:pt x="583093" y="14223"/>
                    <a:pt x="574838" y="56768"/>
                    <a:pt x="569758" y="7073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4619" y="5966"/>
              <a:ext cx="1298" cy="1008"/>
            </a:xfrm>
            <a:prstGeom prst="rect">
              <a:avLst/>
            </a:prstGeom>
            <a:noFill/>
          </p:spPr>
          <p:txBody>
            <a:bodyPr rtlCol="0" wrap="square">
              <a:spAutoFit/>
            </a:bodyPr>
            <a:lstStyle/>
            <a:p>
              <a:r>
                <a:rPr altLang="zh-CN" lang="en-US" sz="3600">
                  <a:solidFill>
                    <a:schemeClr val="tx1">
                      <a:lumMod val="65000"/>
                      <a:lumOff val="35000"/>
                    </a:schemeClr>
                  </a:solidFill>
                  <a:latin charset="-122" panose="00020600040101010101" typeface="字体管家胖丫儿"/>
                  <a:ea charset="-122" panose="00020600040101010101" typeface="字体管家胖丫儿"/>
                </a:rPr>
                <a:t>02</a:t>
              </a:r>
            </a:p>
          </p:txBody>
        </p:sp>
      </p:grpSp>
      <p:grpSp>
        <p:nvGrpSpPr>
          <p:cNvPr id="15" name="组合 14"/>
          <p:cNvGrpSpPr/>
          <p:nvPr/>
        </p:nvGrpSpPr>
        <p:grpSpPr>
          <a:xfrm>
            <a:off x="5699125" y="2340610"/>
            <a:ext cx="5138420" cy="1237615"/>
            <a:chOff x="7147" y="3872"/>
            <a:chExt cx="8672" cy="1949"/>
          </a:xfrm>
        </p:grpSpPr>
        <p:sp>
          <p:nvSpPr>
            <p:cNvPr id="16" name="文本框 15"/>
            <p:cNvSpPr txBox="1"/>
            <p:nvPr/>
          </p:nvSpPr>
          <p:spPr>
            <a:xfrm>
              <a:off x="7147" y="3872"/>
              <a:ext cx="6435" cy="720"/>
            </a:xfrm>
            <a:prstGeom prst="rect">
              <a:avLst/>
            </a:prstGeom>
            <a:noFill/>
          </p:spPr>
          <p:txBody>
            <a:bodyPr rtlCol="0" wrap="square">
              <a:spAutoFit/>
            </a:bodyPr>
            <a:lstStyle/>
            <a:p>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17" name="文本框 16"/>
            <p:cNvSpPr txBox="1"/>
            <p:nvPr/>
          </p:nvSpPr>
          <p:spPr>
            <a:xfrm>
              <a:off x="7147" y="4541"/>
              <a:ext cx="8672" cy="1267"/>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a:t>
              </a:r>
            </a:p>
          </p:txBody>
        </p:sp>
      </p:grpSp>
      <p:grpSp>
        <p:nvGrpSpPr>
          <p:cNvPr id="19" name="组合 18"/>
          <p:cNvGrpSpPr/>
          <p:nvPr/>
        </p:nvGrpSpPr>
        <p:grpSpPr>
          <a:xfrm>
            <a:off x="3422650" y="4813300"/>
            <a:ext cx="5138420" cy="1237615"/>
            <a:chOff x="7147" y="3872"/>
            <a:chExt cx="8672" cy="1949"/>
          </a:xfrm>
        </p:grpSpPr>
        <p:sp>
          <p:nvSpPr>
            <p:cNvPr id="20" name="文本框 19"/>
            <p:cNvSpPr txBox="1"/>
            <p:nvPr/>
          </p:nvSpPr>
          <p:spPr>
            <a:xfrm>
              <a:off x="7147" y="3872"/>
              <a:ext cx="6435" cy="720"/>
            </a:xfrm>
            <a:prstGeom prst="rect">
              <a:avLst/>
            </a:prstGeom>
            <a:noFill/>
          </p:spPr>
          <p:txBody>
            <a:bodyPr rtlCol="0" wrap="square">
              <a:spAutoFit/>
            </a:bodyPr>
            <a:lstStyle/>
            <a:p>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21" name="文本框 20"/>
            <p:cNvSpPr txBox="1"/>
            <p:nvPr/>
          </p:nvSpPr>
          <p:spPr>
            <a:xfrm>
              <a:off x="7147" y="4541"/>
              <a:ext cx="8672" cy="1267"/>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a:t>
              </a:r>
            </a:p>
          </p:txBody>
        </p:sp>
      </p:grpSp>
      <p:grpSp>
        <p:nvGrpSpPr>
          <p:cNvPr id="24" name="组合 23"/>
          <p:cNvGrpSpPr/>
          <p:nvPr/>
        </p:nvGrpSpPr>
        <p:grpSpPr>
          <a:xfrm>
            <a:off x="4664075" y="3639185"/>
            <a:ext cx="5138420" cy="1237615"/>
            <a:chOff x="7147" y="3872"/>
            <a:chExt cx="8672" cy="1949"/>
          </a:xfrm>
        </p:grpSpPr>
        <p:sp>
          <p:nvSpPr>
            <p:cNvPr id="25" name="文本框 24"/>
            <p:cNvSpPr txBox="1"/>
            <p:nvPr/>
          </p:nvSpPr>
          <p:spPr>
            <a:xfrm>
              <a:off x="7147" y="3872"/>
              <a:ext cx="6435" cy="720"/>
            </a:xfrm>
            <a:prstGeom prst="rect">
              <a:avLst/>
            </a:prstGeom>
            <a:noFill/>
          </p:spPr>
          <p:txBody>
            <a:bodyPr rtlCol="0" wrap="square">
              <a:spAutoFit/>
            </a:bodyPr>
            <a:lstStyle/>
            <a:p>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26" name="文本框 25"/>
            <p:cNvSpPr txBox="1"/>
            <p:nvPr/>
          </p:nvSpPr>
          <p:spPr>
            <a:xfrm>
              <a:off x="7147" y="4541"/>
              <a:ext cx="8672" cy="1267"/>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a:t>
              </a:r>
            </a:p>
          </p:txBody>
        </p:sp>
      </p:grpSp>
      <p:grpSp>
        <p:nvGrpSpPr>
          <p:cNvPr id="34" name="组合 33"/>
          <p:cNvGrpSpPr/>
          <p:nvPr/>
        </p:nvGrpSpPr>
        <p:grpSpPr>
          <a:xfrm>
            <a:off x="-182880" y="558165"/>
            <a:ext cx="3658870" cy="859155"/>
            <a:chOff x="7242" y="1149"/>
            <a:chExt cx="5762" cy="1353"/>
          </a:xfrm>
        </p:grpSpPr>
        <p:sp>
          <p:nvSpPr>
            <p:cNvPr id="35" name="TextBox 28"/>
            <p:cNvSpPr txBox="1"/>
            <p:nvPr/>
          </p:nvSpPr>
          <p:spPr>
            <a:xfrm>
              <a:off x="7242" y="1149"/>
              <a:ext cx="5762" cy="1102"/>
            </a:xfrm>
            <a:prstGeom prst="rect">
              <a:avLst/>
            </a:prstGeom>
            <a:noFill/>
          </p:spPr>
          <p:txBody>
            <a:bodyPr bIns="45720" lIns="91440" rIns="91440" rtlCol="0" tIns="45720" wrap="square">
              <a:spAutoFit/>
            </a:bodyPr>
            <a:lstStyle/>
            <a:p>
              <a:pPr algn="ctr">
                <a:lnSpc>
                  <a:spcPct val="150000"/>
                </a:lnSpc>
              </a:pPr>
              <a:r>
                <a:rPr altLang="en-US" b="1" lang="zh-CN" sz="2660">
                  <a:solidFill>
                    <a:srgbClr val="527C57"/>
                  </a:solidFill>
                  <a:latin charset="-122" panose="00020600040101010101" typeface="字体管家胖丫儿"/>
                  <a:ea charset="-122" panose="00020600040101010101" typeface="字体管家胖丫儿"/>
                  <a:sym typeface="+mn-ea"/>
                </a:rPr>
                <a:t>添加文本标题</a:t>
              </a:r>
            </a:p>
          </p:txBody>
        </p:sp>
        <p:sp>
          <p:nvSpPr>
            <p:cNvPr id="36" name="文本框 35"/>
            <p:cNvSpPr txBox="1"/>
            <p:nvPr/>
          </p:nvSpPr>
          <p:spPr>
            <a:xfrm>
              <a:off x="8409" y="2020"/>
              <a:ext cx="4521" cy="480"/>
            </a:xfrm>
            <a:prstGeom prst="rect">
              <a:avLst/>
            </a:prstGeom>
            <a:noFill/>
          </p:spPr>
          <p:txBody>
            <a:bodyPr rtlCol="0" wrap="square">
              <a:spAutoFit/>
            </a:bodyPr>
            <a:lstStyle/>
            <a:p>
              <a:r>
                <a:rPr altLang="en-US" lang="zh-CN" sz="1400">
                  <a:solidFill>
                    <a:srgbClr val="527C57"/>
                  </a:solidFill>
                  <a:latin charset="-122" panose="00020600040101010101" typeface="字体管家胖丫儿"/>
                  <a:ea charset="-122" panose="00020600040101010101" typeface="字体管家胖丫儿"/>
                  <a:sym typeface="+mn-ea"/>
                </a:rPr>
                <a:t>Here to add your text, </a:t>
              </a:r>
            </a:p>
          </p:txBody>
        </p:sp>
      </p:gr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93675" y="8255"/>
            <a:ext cx="12161861" cy="6558915"/>
            <a:chOff x="446" y="39"/>
            <a:chExt cx="18920" cy="10329"/>
          </a:xfrm>
        </p:grpSpPr>
        <p:pic>
          <p:nvPicPr>
            <p:cNvPr descr="228922c0ef5cf2d9445533006c81a2b5" id="6" name="图片 5"/>
            <p:cNvPicPr>
              <a:picLocks noChangeAspect="1"/>
            </p:cNvPicPr>
            <p:nvPr/>
          </p:nvPicPr>
          <p:blipFill>
            <a:blip r:embed="rId2"/>
            <a:stretch>
              <a:fillRect/>
            </a:stretch>
          </p:blipFill>
          <p:spPr>
            <a:xfrm>
              <a:off x="446" y="39"/>
              <a:ext cx="18920"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1fe3830a1921c3557eb7b62c3ff3bad6" id="2" name="图片 1"/>
          <p:cNvPicPr>
            <a:picLocks noChangeAspect="1"/>
          </p:cNvPicPr>
          <p:nvPr/>
        </p:nvPicPr>
        <p:blipFill>
          <a:blip r:embed="rId3"/>
          <a:stretch>
            <a:fillRect/>
          </a:stretch>
        </p:blipFill>
        <p:spPr>
          <a:xfrm>
            <a:off x="6463665" y="1736725"/>
            <a:ext cx="3081020" cy="4033520"/>
          </a:xfrm>
          <a:prstGeom prst="rect">
            <a:avLst/>
          </a:prstGeom>
        </p:spPr>
      </p:pic>
      <p:grpSp>
        <p:nvGrpSpPr>
          <p:cNvPr id="9" name="组合 8"/>
          <p:cNvGrpSpPr/>
          <p:nvPr/>
        </p:nvGrpSpPr>
        <p:grpSpPr>
          <a:xfrm>
            <a:off x="1795145" y="4091305"/>
            <a:ext cx="4206240" cy="1637665"/>
            <a:chOff x="7427" y="4054"/>
            <a:chExt cx="10348" cy="2579"/>
          </a:xfrm>
        </p:grpSpPr>
        <p:sp>
          <p:nvSpPr>
            <p:cNvPr id="10" name="文本框 9"/>
            <p:cNvSpPr txBox="1"/>
            <p:nvPr/>
          </p:nvSpPr>
          <p:spPr>
            <a:xfrm>
              <a:off x="7427" y="4054"/>
              <a:ext cx="6435" cy="720"/>
            </a:xfrm>
            <a:prstGeom prst="rect">
              <a:avLst/>
            </a:prstGeom>
            <a:noFill/>
          </p:spPr>
          <p:txBody>
            <a:bodyPr rtlCol="0" wrap="square">
              <a:spAutoFit/>
            </a:bodyPr>
            <a:lstStyle/>
            <a:p>
              <a:r>
                <a:rPr altLang="zh-CN" lang="en-US" sz="2400">
                  <a:solidFill>
                    <a:schemeClr val="tx1">
                      <a:lumMod val="75000"/>
                      <a:lumOff val="25000"/>
                    </a:schemeClr>
                  </a:solidFill>
                  <a:latin charset="-122" panose="00020600040101010101" typeface="字体管家胖丫儿"/>
                  <a:ea charset="-122" panose="00020600040101010101" typeface="字体管家胖丫儿"/>
                </a:rPr>
                <a:t>02  添加标题</a:t>
              </a:r>
            </a:p>
          </p:txBody>
        </p:sp>
        <p:sp>
          <p:nvSpPr>
            <p:cNvPr id="16" name="文本框 15"/>
            <p:cNvSpPr txBox="1"/>
            <p:nvPr/>
          </p:nvSpPr>
          <p:spPr>
            <a:xfrm>
              <a:off x="7427" y="4723"/>
              <a:ext cx="10348" cy="1891"/>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a:t>
              </a:r>
            </a:p>
          </p:txBody>
        </p:sp>
      </p:grpSp>
      <p:grpSp>
        <p:nvGrpSpPr>
          <p:cNvPr id="3" name="组合 2"/>
          <p:cNvGrpSpPr/>
          <p:nvPr/>
        </p:nvGrpSpPr>
        <p:grpSpPr>
          <a:xfrm>
            <a:off x="1795145" y="2401570"/>
            <a:ext cx="4206240" cy="1637665"/>
            <a:chOff x="7427" y="4054"/>
            <a:chExt cx="10348" cy="2579"/>
          </a:xfrm>
        </p:grpSpPr>
        <p:sp>
          <p:nvSpPr>
            <p:cNvPr id="4" name="文本框 3"/>
            <p:cNvSpPr txBox="1"/>
            <p:nvPr/>
          </p:nvSpPr>
          <p:spPr>
            <a:xfrm>
              <a:off x="7427" y="4054"/>
              <a:ext cx="6435" cy="720"/>
            </a:xfrm>
            <a:prstGeom prst="rect">
              <a:avLst/>
            </a:prstGeom>
            <a:noFill/>
          </p:spPr>
          <p:txBody>
            <a:bodyPr rtlCol="0" wrap="square">
              <a:spAutoFit/>
            </a:bodyPr>
            <a:lstStyle/>
            <a:p>
              <a:r>
                <a:rPr altLang="zh-CN" lang="en-US" sz="2400">
                  <a:solidFill>
                    <a:schemeClr val="tx1">
                      <a:lumMod val="75000"/>
                      <a:lumOff val="25000"/>
                    </a:schemeClr>
                  </a:solidFill>
                  <a:latin charset="-122" panose="00020600040101010101" typeface="字体管家胖丫儿"/>
                  <a:ea charset="-122" panose="00020600040101010101" typeface="字体管家胖丫儿"/>
                </a:rPr>
                <a:t>01  添加标题</a:t>
              </a:r>
            </a:p>
          </p:txBody>
        </p:sp>
        <p:sp>
          <p:nvSpPr>
            <p:cNvPr id="5" name="文本框 4"/>
            <p:cNvSpPr txBox="1"/>
            <p:nvPr/>
          </p:nvSpPr>
          <p:spPr>
            <a:xfrm>
              <a:off x="7427" y="4723"/>
              <a:ext cx="10348" cy="1891"/>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a:t>
              </a:r>
            </a:p>
          </p:txBody>
        </p:sp>
      </p:grpSp>
      <p:grpSp>
        <p:nvGrpSpPr>
          <p:cNvPr id="11" name="组合 10"/>
          <p:cNvGrpSpPr/>
          <p:nvPr/>
        </p:nvGrpSpPr>
        <p:grpSpPr>
          <a:xfrm>
            <a:off x="-182880" y="558165"/>
            <a:ext cx="3658870" cy="859155"/>
            <a:chOff x="7242" y="1149"/>
            <a:chExt cx="5762" cy="1353"/>
          </a:xfrm>
        </p:grpSpPr>
        <p:sp>
          <p:nvSpPr>
            <p:cNvPr id="21" name="TextBox 28"/>
            <p:cNvSpPr txBox="1"/>
            <p:nvPr/>
          </p:nvSpPr>
          <p:spPr>
            <a:xfrm>
              <a:off x="7242" y="1149"/>
              <a:ext cx="5762" cy="1102"/>
            </a:xfrm>
            <a:prstGeom prst="rect">
              <a:avLst/>
            </a:prstGeom>
            <a:noFill/>
          </p:spPr>
          <p:txBody>
            <a:bodyPr bIns="45720" lIns="91440" rIns="91440" rtlCol="0" tIns="45720" wrap="square">
              <a:spAutoFit/>
            </a:bodyPr>
            <a:lstStyle/>
            <a:p>
              <a:pPr algn="ctr">
                <a:lnSpc>
                  <a:spcPct val="150000"/>
                </a:lnSpc>
              </a:pPr>
              <a:r>
                <a:rPr altLang="en-US" b="1" lang="zh-CN" sz="2660">
                  <a:solidFill>
                    <a:srgbClr val="527C57"/>
                  </a:solidFill>
                  <a:latin charset="-122" panose="00020600040101010101" typeface="字体管家胖丫儿"/>
                  <a:ea charset="-122" panose="00020600040101010101" typeface="字体管家胖丫儿"/>
                  <a:sym typeface="+mn-ea"/>
                </a:rPr>
                <a:t>添加文本标题</a:t>
              </a:r>
            </a:p>
          </p:txBody>
        </p:sp>
        <p:sp>
          <p:nvSpPr>
            <p:cNvPr id="22" name="文本框 21"/>
            <p:cNvSpPr txBox="1"/>
            <p:nvPr/>
          </p:nvSpPr>
          <p:spPr>
            <a:xfrm>
              <a:off x="8409" y="2020"/>
              <a:ext cx="4521" cy="480"/>
            </a:xfrm>
            <a:prstGeom prst="rect">
              <a:avLst/>
            </a:prstGeom>
            <a:noFill/>
          </p:spPr>
          <p:txBody>
            <a:bodyPr rtlCol="0" wrap="square">
              <a:spAutoFit/>
            </a:bodyPr>
            <a:lstStyle/>
            <a:p>
              <a:r>
                <a:rPr altLang="en-US" lang="zh-CN" sz="1400">
                  <a:solidFill>
                    <a:srgbClr val="527C57"/>
                  </a:solidFill>
                  <a:latin charset="-122" panose="00020600040101010101" typeface="字体管家胖丫儿"/>
                  <a:ea charset="-122" panose="00020600040101010101" typeface="字体管家胖丫儿"/>
                  <a:sym typeface="+mn-ea"/>
                </a:rPr>
                <a:t>Here to add your text, </a:t>
              </a:r>
            </a:p>
          </p:txBody>
        </p:sp>
      </p:gr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210185" y="-8255"/>
            <a:ext cx="12161861" cy="6558915"/>
            <a:chOff x="446" y="39"/>
            <a:chExt cx="18920" cy="10329"/>
          </a:xfrm>
        </p:grpSpPr>
        <p:pic>
          <p:nvPicPr>
            <p:cNvPr descr="228922c0ef5cf2d9445533006c81a2b5" id="6" name="图片 5"/>
            <p:cNvPicPr>
              <a:picLocks noChangeAspect="1"/>
            </p:cNvPicPr>
            <p:nvPr/>
          </p:nvPicPr>
          <p:blipFill>
            <a:blip r:embed="rId2"/>
            <a:stretch>
              <a:fillRect/>
            </a:stretch>
          </p:blipFill>
          <p:spPr>
            <a:xfrm>
              <a:off x="446" y="39"/>
              <a:ext cx="18920"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a:off x="4430395" y="2579370"/>
            <a:ext cx="5506720" cy="2493010"/>
            <a:chOff x="7055" y="3596"/>
            <a:chExt cx="8672" cy="3926"/>
          </a:xfrm>
        </p:grpSpPr>
        <p:sp>
          <p:nvSpPr>
            <p:cNvPr id="2" name="文本框 1"/>
            <p:cNvSpPr txBox="1"/>
            <p:nvPr/>
          </p:nvSpPr>
          <p:spPr>
            <a:xfrm>
              <a:off x="7055" y="3596"/>
              <a:ext cx="6435" cy="912"/>
            </a:xfrm>
            <a:prstGeom prst="rect">
              <a:avLst/>
            </a:prstGeom>
            <a:noFill/>
          </p:spPr>
          <p:txBody>
            <a:bodyPr rtlCol="0" wrap="square">
              <a:spAutoFit/>
            </a:bodyPr>
            <a:lstStyle/>
            <a:p>
              <a:r>
                <a:rPr altLang="zh-CN" b="1" lang="en-US" sz="3200">
                  <a:solidFill>
                    <a:srgbClr val="527C57"/>
                  </a:solidFill>
                  <a:latin charset="-122" panose="00020600040101010101" typeface="字体管家胖丫儿"/>
                  <a:ea charset="-122" panose="00020600040101010101" typeface="字体管家胖丫儿"/>
                </a:rPr>
                <a:t>PART O4</a:t>
              </a:r>
            </a:p>
          </p:txBody>
        </p:sp>
        <p:sp>
          <p:nvSpPr>
            <p:cNvPr id="3" name="文本框 2"/>
            <p:cNvSpPr txBox="1"/>
            <p:nvPr/>
          </p:nvSpPr>
          <p:spPr>
            <a:xfrm>
              <a:off x="7055" y="4536"/>
              <a:ext cx="6725" cy="912"/>
            </a:xfrm>
            <a:prstGeom prst="rect">
              <a:avLst/>
            </a:prstGeom>
            <a:noFill/>
          </p:spPr>
          <p:txBody>
            <a:bodyPr rtlCol="0" wrap="square">
              <a:spAutoFit/>
            </a:bodyPr>
            <a:lstStyle/>
            <a:p>
              <a:r>
                <a:rPr altLang="zh-CN" b="1" lang="zh-CN" sz="3200">
                  <a:solidFill>
                    <a:schemeClr val="tx1">
                      <a:lumMod val="75000"/>
                      <a:lumOff val="25000"/>
                    </a:schemeClr>
                  </a:solidFill>
                  <a:latin charset="-122" panose="00020600040101010101" typeface="字体管家胖丫儿"/>
                  <a:ea charset="-122" panose="00020600040101010101" typeface="字体管家胖丫儿"/>
                </a:rPr>
                <a:t>请在此处添加文本标题</a:t>
              </a:r>
            </a:p>
          </p:txBody>
        </p:sp>
        <p:sp>
          <p:nvSpPr>
            <p:cNvPr id="16" name="文本框 15"/>
            <p:cNvSpPr txBox="1"/>
            <p:nvPr/>
          </p:nvSpPr>
          <p:spPr>
            <a:xfrm>
              <a:off x="7055" y="5617"/>
              <a:ext cx="8672" cy="2328"/>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a:t>
              </a:r>
            </a:p>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of text.Here to add your text.Here to add your text, mainly to avoid largeHere to add your text,.Here to add </a:t>
              </a:r>
            </a:p>
          </p:txBody>
        </p:sp>
      </p:grpSp>
      <p:pic>
        <p:nvPicPr>
          <p:cNvPr descr="c5af74cf19b58d56975d452300c0e575" id="9" name="图片 8"/>
          <p:cNvPicPr>
            <a:picLocks noChangeAspect="1"/>
          </p:cNvPicPr>
          <p:nvPr/>
        </p:nvPicPr>
        <p:blipFill>
          <a:blip r:embed="rId3"/>
          <a:srcRect b="43189" l="39656" r="40603" t="22687"/>
          <a:stretch>
            <a:fillRect/>
          </a:stretch>
        </p:blipFill>
        <p:spPr>
          <a:xfrm>
            <a:off x="2891790" y="2199640"/>
            <a:ext cx="1278255" cy="2872740"/>
          </a:xfrm>
          <a:prstGeom prst="rect">
            <a:avLst/>
          </a:prstGeom>
        </p:spPr>
      </p:pic>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93675" y="8255"/>
            <a:ext cx="12161861" cy="6558915"/>
            <a:chOff x="446" y="39"/>
            <a:chExt cx="18920" cy="10329"/>
          </a:xfrm>
        </p:grpSpPr>
        <p:pic>
          <p:nvPicPr>
            <p:cNvPr descr="228922c0ef5cf2d9445533006c81a2b5" id="6" name="图片 5"/>
            <p:cNvPicPr>
              <a:picLocks noChangeAspect="1"/>
            </p:cNvPicPr>
            <p:nvPr/>
          </p:nvPicPr>
          <p:blipFill>
            <a:blip r:embed="rId2"/>
            <a:stretch>
              <a:fillRect/>
            </a:stretch>
          </p:blipFill>
          <p:spPr>
            <a:xfrm>
              <a:off x="446" y="39"/>
              <a:ext cx="18920"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662be47b2c26740c136063d9dfacfa92" id="2" name="图片 1"/>
          <p:cNvPicPr>
            <a:picLocks noChangeAspect="1"/>
          </p:cNvPicPr>
          <p:nvPr/>
        </p:nvPicPr>
        <p:blipFill>
          <a:blip r:embed="rId3"/>
          <a:srcRect b="7763" l="15950" r="14218" t="9054"/>
          <a:stretch>
            <a:fillRect/>
          </a:stretch>
        </p:blipFill>
        <p:spPr>
          <a:xfrm flipH="1">
            <a:off x="995680" y="1703070"/>
            <a:ext cx="2389505" cy="2846705"/>
          </a:xfrm>
          <a:prstGeom prst="rect">
            <a:avLst/>
          </a:prstGeom>
        </p:spPr>
      </p:pic>
      <p:grpSp>
        <p:nvGrpSpPr>
          <p:cNvPr id="9" name="组合 8"/>
          <p:cNvGrpSpPr/>
          <p:nvPr/>
        </p:nvGrpSpPr>
        <p:grpSpPr>
          <a:xfrm>
            <a:off x="4572000" y="3906520"/>
            <a:ext cx="6316270" cy="1354455"/>
            <a:chOff x="7427" y="4054"/>
            <a:chExt cx="15539" cy="2133"/>
          </a:xfrm>
        </p:grpSpPr>
        <p:sp>
          <p:nvSpPr>
            <p:cNvPr id="10" name="文本框 9"/>
            <p:cNvSpPr txBox="1"/>
            <p:nvPr/>
          </p:nvSpPr>
          <p:spPr>
            <a:xfrm>
              <a:off x="7427" y="4054"/>
              <a:ext cx="6435" cy="720"/>
            </a:xfrm>
            <a:prstGeom prst="rect">
              <a:avLst/>
            </a:prstGeom>
            <a:noFill/>
          </p:spPr>
          <p:txBody>
            <a:bodyPr rtlCol="0" wrap="square">
              <a:spAutoFit/>
            </a:bodyPr>
            <a:lstStyle/>
            <a:p>
              <a:r>
                <a:rPr altLang="zh-CN" lang="en-US" sz="2400">
                  <a:solidFill>
                    <a:schemeClr val="tx1">
                      <a:lumMod val="75000"/>
                      <a:lumOff val="25000"/>
                    </a:schemeClr>
                  </a:solidFill>
                  <a:latin charset="-122" panose="00020600040101010101" typeface="字体管家胖丫儿"/>
                  <a:ea charset="-122" panose="00020600040101010101" typeface="字体管家胖丫儿"/>
                </a:rPr>
                <a:t>02  添加标题</a:t>
              </a:r>
            </a:p>
          </p:txBody>
        </p:sp>
        <p:sp>
          <p:nvSpPr>
            <p:cNvPr id="16" name="文本框 15"/>
            <p:cNvSpPr txBox="1"/>
            <p:nvPr/>
          </p:nvSpPr>
          <p:spPr>
            <a:xfrm>
              <a:off x="7427" y="4723"/>
              <a:ext cx="15539" cy="1454"/>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.mainly to avoid large sections of text.</a:t>
              </a:r>
            </a:p>
          </p:txBody>
        </p:sp>
      </p:grpSp>
      <p:grpSp>
        <p:nvGrpSpPr>
          <p:cNvPr id="4" name="组合 3"/>
          <p:cNvGrpSpPr/>
          <p:nvPr/>
        </p:nvGrpSpPr>
        <p:grpSpPr>
          <a:xfrm>
            <a:off x="4572000" y="2216785"/>
            <a:ext cx="5930928" cy="1354455"/>
            <a:chOff x="7427" y="4054"/>
            <a:chExt cx="14591" cy="2133"/>
          </a:xfrm>
        </p:grpSpPr>
        <p:sp>
          <p:nvSpPr>
            <p:cNvPr id="5" name="文本框 4"/>
            <p:cNvSpPr txBox="1"/>
            <p:nvPr/>
          </p:nvSpPr>
          <p:spPr>
            <a:xfrm>
              <a:off x="7427" y="4054"/>
              <a:ext cx="6435" cy="720"/>
            </a:xfrm>
            <a:prstGeom prst="rect">
              <a:avLst/>
            </a:prstGeom>
            <a:noFill/>
          </p:spPr>
          <p:txBody>
            <a:bodyPr rtlCol="0" wrap="square">
              <a:spAutoFit/>
            </a:bodyPr>
            <a:lstStyle/>
            <a:p>
              <a:r>
                <a:rPr altLang="zh-CN" lang="en-US" sz="2400">
                  <a:solidFill>
                    <a:schemeClr val="tx1">
                      <a:lumMod val="75000"/>
                      <a:lumOff val="25000"/>
                    </a:schemeClr>
                  </a:solidFill>
                  <a:latin charset="-122" panose="00020600040101010101" typeface="字体管家胖丫儿"/>
                  <a:ea charset="-122" panose="00020600040101010101" typeface="字体管家胖丫儿"/>
                </a:rPr>
                <a:t>01  添加标题</a:t>
              </a:r>
            </a:p>
          </p:txBody>
        </p:sp>
        <p:sp>
          <p:nvSpPr>
            <p:cNvPr id="11" name="文本框 10"/>
            <p:cNvSpPr txBox="1"/>
            <p:nvPr/>
          </p:nvSpPr>
          <p:spPr>
            <a:xfrm>
              <a:off x="7427" y="4723"/>
              <a:ext cx="14591" cy="1891"/>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.mainly to avoid large sections of text.</a:t>
              </a:r>
            </a:p>
          </p:txBody>
        </p:sp>
      </p:grpSp>
      <p:sp>
        <p:nvSpPr>
          <p:cNvPr id="13" name="任意多边形 12"/>
          <p:cNvSpPr/>
          <p:nvPr/>
        </p:nvSpPr>
        <p:spPr>
          <a:xfrm>
            <a:off x="1241425" y="5657850"/>
            <a:ext cx="2461895" cy="139700"/>
          </a:xfrm>
          <a:custGeom>
            <a:gdLst>
              <a:gd fmla="*/ 0 w 2461895" name="connisteX0"/>
              <a:gd fmla="*/ 1411 h 139911" name="connsiteY0"/>
              <a:gd fmla="*/ 66675 w 2461895" name="connisteX1"/>
              <a:gd fmla="*/ 1411 h 139911" name="connsiteY1"/>
              <a:gd fmla="*/ 133985 w 2461895" name="connisteX2"/>
              <a:gd fmla="*/ 1411 h 139911" name="connsiteY2"/>
              <a:gd fmla="*/ 200660 w 2461895" name="connisteX3"/>
              <a:gd fmla="*/ 1411 h 139911" name="connsiteY3"/>
              <a:gd fmla="*/ 267970 w 2461895" name="connisteX4"/>
              <a:gd fmla="*/ 1411 h 139911" name="connsiteY4"/>
              <a:gd fmla="*/ 334645 w 2461895" name="connisteX5"/>
              <a:gd fmla="*/ 1411 h 139911" name="connsiteY5"/>
              <a:gd fmla="*/ 401955 w 2461895" name="connisteX6"/>
              <a:gd fmla="*/ 1411 h 139911" name="connsiteY6"/>
              <a:gd fmla="*/ 468630 w 2461895" name="connisteX7"/>
              <a:gd fmla="*/ 1411 h 139911" name="connsiteY7"/>
              <a:gd fmla="*/ 535940 w 2461895" name="connisteX8"/>
              <a:gd fmla="*/ 1411 h 139911" name="connsiteY8"/>
              <a:gd fmla="*/ 602615 w 2461895" name="connisteX9"/>
              <a:gd fmla="*/ 17921 h 139911" name="connsiteY9"/>
              <a:gd fmla="*/ 669925 w 2461895" name="connisteX10"/>
              <a:gd fmla="*/ 35066 h 139911" name="connsiteY10"/>
              <a:gd fmla="*/ 736600 w 2461895" name="connisteX11"/>
              <a:gd fmla="*/ 51576 h 139911" name="connsiteY11"/>
              <a:gd fmla="*/ 803910 w 2461895" name="connisteX12"/>
              <a:gd fmla="*/ 85231 h 139911" name="connsiteY12"/>
              <a:gd fmla="*/ 870585 w 2461895" name="connisteX13"/>
              <a:gd fmla="*/ 85231 h 139911" name="connsiteY13"/>
              <a:gd fmla="*/ 937895 w 2461895" name="connisteX14"/>
              <a:gd fmla="*/ 101741 h 139911" name="connsiteY14"/>
              <a:gd fmla="*/ 1004570 w 2461895" name="connisteX15"/>
              <a:gd fmla="*/ 101741 h 139911" name="connsiteY15"/>
              <a:gd fmla="*/ 1088390 w 2461895" name="connisteX16"/>
              <a:gd fmla="*/ 118886 h 139911" name="connsiteY16"/>
              <a:gd fmla="*/ 1155700 w 2461895" name="connisteX17"/>
              <a:gd fmla="*/ 118886 h 139911" name="connsiteY17"/>
              <a:gd fmla="*/ 1238885 w 2461895" name="connisteX18"/>
              <a:gd fmla="*/ 118886 h 139911" name="connsiteY18"/>
              <a:gd fmla="*/ 1306195 w 2461895" name="connisteX19"/>
              <a:gd fmla="*/ 118886 h 139911" name="connsiteY19"/>
              <a:gd fmla="*/ 1372870 w 2461895" name="connisteX20"/>
              <a:gd fmla="*/ 101741 h 139911" name="connsiteY20"/>
              <a:gd fmla="*/ 1440180 w 2461895" name="connisteX21"/>
              <a:gd fmla="*/ 101741 h 139911" name="connsiteY21"/>
              <a:gd fmla="*/ 1506855 w 2461895" name="connisteX22"/>
              <a:gd fmla="*/ 101741 h 139911" name="connsiteY22"/>
              <a:gd fmla="*/ 1574165 w 2461895" name="connisteX23"/>
              <a:gd fmla="*/ 101741 h 139911" name="connsiteY23"/>
              <a:gd fmla="*/ 1640840 w 2461895" name="connisteX24"/>
              <a:gd fmla="*/ 101741 h 139911" name="connsiteY24"/>
              <a:gd fmla="*/ 1708150 w 2461895" name="connisteX25"/>
              <a:gd fmla="*/ 101741 h 139911" name="connsiteY25"/>
              <a:gd fmla="*/ 1774825 w 2461895" name="connisteX26"/>
              <a:gd fmla="*/ 101741 h 139911" name="connsiteY26"/>
              <a:gd fmla="*/ 1842135 w 2461895" name="connisteX27"/>
              <a:gd fmla="*/ 118886 h 139911" name="connsiteY27"/>
              <a:gd fmla="*/ 1908810 w 2461895" name="connisteX28"/>
              <a:gd fmla="*/ 118886 h 139911" name="connsiteY28"/>
              <a:gd fmla="*/ 1992630 w 2461895" name="connisteX29"/>
              <a:gd fmla="*/ 135396 h 139911" name="connsiteY29"/>
              <a:gd fmla="*/ 2059940 w 2461895" name="connisteX30"/>
              <a:gd fmla="*/ 135396 h 139911" name="connsiteY30"/>
              <a:gd fmla="*/ 2126615 w 2461895" name="connisteX31"/>
              <a:gd fmla="*/ 135396 h 139911" name="connsiteY31"/>
              <a:gd fmla="*/ 2193925 w 2461895" name="connisteX32"/>
              <a:gd fmla="*/ 85231 h 139911" name="connsiteY32"/>
              <a:gd fmla="*/ 2260600 w 2461895" name="connisteX33"/>
              <a:gd fmla="*/ 68086 h 139911" name="connsiteY33"/>
              <a:gd fmla="*/ 2327910 w 2461895" name="connisteX34"/>
              <a:gd fmla="*/ 68086 h 139911" name="connsiteY34"/>
              <a:gd fmla="*/ 2394585 w 2461895" name="connisteX35"/>
              <a:gd fmla="*/ 68086 h 139911" name="connsiteY35"/>
              <a:gd fmla="*/ 2461895 w 2461895" name="connisteX36"/>
              <a:gd fmla="*/ 68086 h 139911" name="connsiteY36"/>
            </a:gd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Lst>
            <a:rect b="b" l="l" r="r" t="t"/>
            <a:pathLst>
              <a:path h="139912" w="2461895">
                <a:moveTo>
                  <a:pt x="0" y="1411"/>
                </a:moveTo>
                <a:cubicBezTo>
                  <a:pt x="12065" y="1411"/>
                  <a:pt x="40005" y="1411"/>
                  <a:pt x="66675" y="1411"/>
                </a:cubicBezTo>
                <a:cubicBezTo>
                  <a:pt x="93345" y="1411"/>
                  <a:pt x="107315" y="1411"/>
                  <a:pt x="133985" y="1411"/>
                </a:cubicBezTo>
                <a:cubicBezTo>
                  <a:pt x="160655" y="1411"/>
                  <a:pt x="173990" y="1411"/>
                  <a:pt x="200660" y="1411"/>
                </a:cubicBezTo>
                <a:cubicBezTo>
                  <a:pt x="227330" y="1411"/>
                  <a:pt x="241300" y="1411"/>
                  <a:pt x="267970" y="1411"/>
                </a:cubicBezTo>
                <a:cubicBezTo>
                  <a:pt x="294640" y="1411"/>
                  <a:pt x="307975" y="1411"/>
                  <a:pt x="334645" y="1411"/>
                </a:cubicBezTo>
                <a:cubicBezTo>
                  <a:pt x="361315" y="1411"/>
                  <a:pt x="375285" y="1411"/>
                  <a:pt x="401955" y="1411"/>
                </a:cubicBezTo>
                <a:cubicBezTo>
                  <a:pt x="428625" y="1411"/>
                  <a:pt x="441960" y="1411"/>
                  <a:pt x="468630" y="1411"/>
                </a:cubicBezTo>
                <a:cubicBezTo>
                  <a:pt x="495300" y="1411"/>
                  <a:pt x="509270" y="-1764"/>
                  <a:pt x="535940" y="1411"/>
                </a:cubicBezTo>
                <a:cubicBezTo>
                  <a:pt x="562610" y="4586"/>
                  <a:pt x="575945" y="10936"/>
                  <a:pt x="602615" y="17921"/>
                </a:cubicBezTo>
                <a:cubicBezTo>
                  <a:pt x="629285" y="24906"/>
                  <a:pt x="643255" y="28081"/>
                  <a:pt x="669925" y="35066"/>
                </a:cubicBezTo>
                <a:cubicBezTo>
                  <a:pt x="696595" y="42051"/>
                  <a:pt x="709930" y="41416"/>
                  <a:pt x="736600" y="51576"/>
                </a:cubicBezTo>
                <a:cubicBezTo>
                  <a:pt x="763270" y="61736"/>
                  <a:pt x="777240" y="78246"/>
                  <a:pt x="803910" y="85231"/>
                </a:cubicBezTo>
                <a:cubicBezTo>
                  <a:pt x="830580" y="92216"/>
                  <a:pt x="843915" y="82056"/>
                  <a:pt x="870585" y="85231"/>
                </a:cubicBezTo>
                <a:cubicBezTo>
                  <a:pt x="897255" y="88406"/>
                  <a:pt x="911225" y="98566"/>
                  <a:pt x="937895" y="101741"/>
                </a:cubicBezTo>
                <a:cubicBezTo>
                  <a:pt x="964565" y="104916"/>
                  <a:pt x="974725" y="98566"/>
                  <a:pt x="1004570" y="101741"/>
                </a:cubicBezTo>
                <a:cubicBezTo>
                  <a:pt x="1034415" y="104916"/>
                  <a:pt x="1057910" y="115711"/>
                  <a:pt x="1088390" y="118886"/>
                </a:cubicBezTo>
                <a:cubicBezTo>
                  <a:pt x="1118870" y="122061"/>
                  <a:pt x="1125855" y="118886"/>
                  <a:pt x="1155700" y="118886"/>
                </a:cubicBezTo>
                <a:cubicBezTo>
                  <a:pt x="1185545" y="118886"/>
                  <a:pt x="1209040" y="118886"/>
                  <a:pt x="1238885" y="118886"/>
                </a:cubicBezTo>
                <a:cubicBezTo>
                  <a:pt x="1268730" y="118886"/>
                  <a:pt x="1279525" y="122061"/>
                  <a:pt x="1306195" y="118886"/>
                </a:cubicBezTo>
                <a:cubicBezTo>
                  <a:pt x="1332865" y="115711"/>
                  <a:pt x="1346200" y="104916"/>
                  <a:pt x="1372870" y="101741"/>
                </a:cubicBezTo>
                <a:cubicBezTo>
                  <a:pt x="1399540" y="98566"/>
                  <a:pt x="1413510" y="101741"/>
                  <a:pt x="1440180" y="101741"/>
                </a:cubicBezTo>
                <a:cubicBezTo>
                  <a:pt x="1466850" y="101741"/>
                  <a:pt x="1480185" y="101741"/>
                  <a:pt x="1506855" y="101741"/>
                </a:cubicBezTo>
                <a:cubicBezTo>
                  <a:pt x="1533525" y="101741"/>
                  <a:pt x="1547495" y="101741"/>
                  <a:pt x="1574165" y="101741"/>
                </a:cubicBezTo>
                <a:cubicBezTo>
                  <a:pt x="1600835" y="101741"/>
                  <a:pt x="1614170" y="101741"/>
                  <a:pt x="1640840" y="101741"/>
                </a:cubicBezTo>
                <a:cubicBezTo>
                  <a:pt x="1667510" y="101741"/>
                  <a:pt x="1681480" y="101741"/>
                  <a:pt x="1708150" y="101741"/>
                </a:cubicBezTo>
                <a:cubicBezTo>
                  <a:pt x="1734820" y="101741"/>
                  <a:pt x="1748155" y="98566"/>
                  <a:pt x="1774825" y="101741"/>
                </a:cubicBezTo>
                <a:cubicBezTo>
                  <a:pt x="1801495" y="104916"/>
                  <a:pt x="1815465" y="115711"/>
                  <a:pt x="1842135" y="118886"/>
                </a:cubicBezTo>
                <a:cubicBezTo>
                  <a:pt x="1868805" y="122061"/>
                  <a:pt x="1878965" y="115711"/>
                  <a:pt x="1908810" y="118886"/>
                </a:cubicBezTo>
                <a:cubicBezTo>
                  <a:pt x="1938655" y="122061"/>
                  <a:pt x="1962150" y="132221"/>
                  <a:pt x="1992630" y="135396"/>
                </a:cubicBezTo>
                <a:cubicBezTo>
                  <a:pt x="2023110" y="138571"/>
                  <a:pt x="2033270" y="135396"/>
                  <a:pt x="2059940" y="135396"/>
                </a:cubicBezTo>
                <a:cubicBezTo>
                  <a:pt x="2086610" y="135396"/>
                  <a:pt x="2099945" y="145556"/>
                  <a:pt x="2126615" y="135396"/>
                </a:cubicBezTo>
                <a:cubicBezTo>
                  <a:pt x="2153285" y="125236"/>
                  <a:pt x="2167255" y="98566"/>
                  <a:pt x="2193925" y="85231"/>
                </a:cubicBezTo>
                <a:cubicBezTo>
                  <a:pt x="2220595" y="71896"/>
                  <a:pt x="2233930" y="71261"/>
                  <a:pt x="2260600" y="68086"/>
                </a:cubicBezTo>
                <a:cubicBezTo>
                  <a:pt x="2287270" y="64911"/>
                  <a:pt x="2301240" y="68086"/>
                  <a:pt x="2327910" y="68086"/>
                </a:cubicBezTo>
                <a:cubicBezTo>
                  <a:pt x="2354580" y="68086"/>
                  <a:pt x="2367915" y="68086"/>
                  <a:pt x="2394585" y="68086"/>
                </a:cubicBezTo>
                <a:cubicBezTo>
                  <a:pt x="2421255" y="68086"/>
                  <a:pt x="2449830" y="68086"/>
                  <a:pt x="2461895" y="68086"/>
                </a:cubicBezTo>
              </a:path>
            </a:pathLst>
          </a:custGeom>
          <a:solidFill>
            <a:srgbClr val="5D586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8f1bd7faf8424cd22e4c01816fd7065e" id="3" name="图片 2"/>
          <p:cNvPicPr>
            <a:picLocks noChangeAspect="1"/>
          </p:cNvPicPr>
          <p:nvPr/>
        </p:nvPicPr>
        <p:blipFill>
          <a:blip r:embed="rId4"/>
          <a:srcRect b="8339" l="67417" r="3720" t="31913"/>
          <a:stretch>
            <a:fillRect/>
          </a:stretch>
        </p:blipFill>
        <p:spPr>
          <a:xfrm>
            <a:off x="2185035" y="3443605"/>
            <a:ext cx="1518285" cy="2424430"/>
          </a:xfrm>
          <a:prstGeom prst="rect">
            <a:avLst/>
          </a:prstGeom>
        </p:spPr>
      </p:pic>
      <p:grpSp>
        <p:nvGrpSpPr>
          <p:cNvPr id="14" name="组合 13"/>
          <p:cNvGrpSpPr/>
          <p:nvPr/>
        </p:nvGrpSpPr>
        <p:grpSpPr>
          <a:xfrm>
            <a:off x="-182880" y="558165"/>
            <a:ext cx="3658870" cy="859155"/>
            <a:chOff x="7242" y="1149"/>
            <a:chExt cx="5762" cy="1353"/>
          </a:xfrm>
        </p:grpSpPr>
        <p:sp>
          <p:nvSpPr>
            <p:cNvPr id="21" name="TextBox 28"/>
            <p:cNvSpPr txBox="1"/>
            <p:nvPr/>
          </p:nvSpPr>
          <p:spPr>
            <a:xfrm>
              <a:off x="7242" y="1149"/>
              <a:ext cx="5762" cy="1102"/>
            </a:xfrm>
            <a:prstGeom prst="rect">
              <a:avLst/>
            </a:prstGeom>
            <a:noFill/>
          </p:spPr>
          <p:txBody>
            <a:bodyPr bIns="45720" lIns="91440" rIns="91440" rtlCol="0" tIns="45720" wrap="square">
              <a:spAutoFit/>
            </a:bodyPr>
            <a:lstStyle/>
            <a:p>
              <a:pPr algn="ctr">
                <a:lnSpc>
                  <a:spcPct val="150000"/>
                </a:lnSpc>
              </a:pPr>
              <a:r>
                <a:rPr altLang="en-US" b="1" lang="zh-CN" sz="2660">
                  <a:solidFill>
                    <a:srgbClr val="527C57"/>
                  </a:solidFill>
                  <a:latin charset="-122" panose="00020600040101010101" typeface="字体管家胖丫儿"/>
                  <a:ea charset="-122" panose="00020600040101010101" typeface="字体管家胖丫儿"/>
                  <a:sym typeface="+mn-ea"/>
                </a:rPr>
                <a:t>添加文本标题</a:t>
              </a:r>
            </a:p>
          </p:txBody>
        </p:sp>
        <p:sp>
          <p:nvSpPr>
            <p:cNvPr id="22" name="文本框 21"/>
            <p:cNvSpPr txBox="1"/>
            <p:nvPr/>
          </p:nvSpPr>
          <p:spPr>
            <a:xfrm>
              <a:off x="8409" y="2020"/>
              <a:ext cx="4521" cy="480"/>
            </a:xfrm>
            <a:prstGeom prst="rect">
              <a:avLst/>
            </a:prstGeom>
            <a:noFill/>
          </p:spPr>
          <p:txBody>
            <a:bodyPr rtlCol="0" wrap="square">
              <a:spAutoFit/>
            </a:bodyPr>
            <a:lstStyle/>
            <a:p>
              <a:r>
                <a:rPr altLang="en-US" lang="zh-CN" sz="1400">
                  <a:solidFill>
                    <a:srgbClr val="527C57"/>
                  </a:solidFill>
                  <a:latin charset="-122" panose="00020600040101010101" typeface="字体管家胖丫儿"/>
                  <a:ea charset="-122" panose="00020600040101010101" typeface="字体管家胖丫儿"/>
                  <a:sym typeface="+mn-ea"/>
                </a:rPr>
                <a:t>Here to add your text, </a:t>
              </a:r>
            </a:p>
          </p:txBody>
        </p:sp>
      </p:gr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93675" y="8255"/>
            <a:ext cx="12161861" cy="6558915"/>
            <a:chOff x="446" y="39"/>
            <a:chExt cx="18920" cy="10329"/>
          </a:xfrm>
        </p:grpSpPr>
        <p:pic>
          <p:nvPicPr>
            <p:cNvPr descr="228922c0ef5cf2d9445533006c81a2b5" id="6" name="图片 5"/>
            <p:cNvPicPr>
              <a:picLocks noChangeAspect="1"/>
            </p:cNvPicPr>
            <p:nvPr/>
          </p:nvPicPr>
          <p:blipFill>
            <a:blip r:embed="rId2"/>
            <a:stretch>
              <a:fillRect/>
            </a:stretch>
          </p:blipFill>
          <p:spPr>
            <a:xfrm>
              <a:off x="446" y="39"/>
              <a:ext cx="18920"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4504690" y="1922145"/>
            <a:ext cx="3536950" cy="3458210"/>
            <a:chOff x="9001" y="308"/>
            <a:chExt cx="7344" cy="7179"/>
          </a:xfrm>
        </p:grpSpPr>
        <p:pic>
          <p:nvPicPr>
            <p:cNvPr descr="6b0ddc0655138e4f1aa715a6b1933f1d" id="3" name="图片 2"/>
            <p:cNvPicPr>
              <a:picLocks noChangeAspect="1"/>
            </p:cNvPicPr>
            <p:nvPr/>
          </p:nvPicPr>
          <p:blipFill>
            <a:blip r:embed="rId3"/>
            <a:srcRect t="65105"/>
            <a:stretch>
              <a:fillRect/>
            </a:stretch>
          </p:blipFill>
          <p:spPr>
            <a:xfrm>
              <a:off x="9001" y="4547"/>
              <a:ext cx="7345" cy="2940"/>
            </a:xfrm>
            <a:prstGeom prst="rect">
              <a:avLst/>
            </a:prstGeom>
          </p:spPr>
        </p:pic>
        <p:pic>
          <p:nvPicPr>
            <p:cNvPr descr="c5af74cf19b58d56975d452300c0e575" id="4" name="图片 3"/>
            <p:cNvPicPr>
              <a:picLocks noChangeAspect="1"/>
            </p:cNvPicPr>
            <p:nvPr/>
          </p:nvPicPr>
          <p:blipFill>
            <a:blip r:embed="rId4"/>
            <a:srcRect b="69768" l="73576"/>
            <a:stretch>
              <a:fillRect/>
            </a:stretch>
          </p:blipFill>
          <p:spPr>
            <a:xfrm>
              <a:off x="12329" y="308"/>
              <a:ext cx="3232" cy="4615"/>
            </a:xfrm>
            <a:prstGeom prst="rect">
              <a:avLst/>
            </a:prstGeom>
          </p:spPr>
        </p:pic>
        <p:pic>
          <p:nvPicPr>
            <p:cNvPr descr="21491cf224845e43e32a91a6fb14f63d" id="2" name="图片 1"/>
            <p:cNvPicPr>
              <a:picLocks noChangeAspect="1"/>
            </p:cNvPicPr>
            <p:nvPr/>
          </p:nvPicPr>
          <p:blipFill>
            <a:blip r:embed="rId5"/>
            <a:srcRect b="19301" l="23565" r="24938" t="20078"/>
            <a:stretch>
              <a:fillRect/>
            </a:stretch>
          </p:blipFill>
          <p:spPr>
            <a:xfrm rot="600000">
              <a:off x="11739" y="2814"/>
              <a:ext cx="2238" cy="2288"/>
            </a:xfrm>
            <a:prstGeom prst="rect">
              <a:avLst/>
            </a:prstGeom>
          </p:spPr>
        </p:pic>
      </p:grpSp>
      <p:grpSp>
        <p:nvGrpSpPr>
          <p:cNvPr id="9" name="组合 8"/>
          <p:cNvGrpSpPr/>
          <p:nvPr/>
        </p:nvGrpSpPr>
        <p:grpSpPr>
          <a:xfrm>
            <a:off x="1406525" y="4055110"/>
            <a:ext cx="3570101" cy="1454150"/>
            <a:chOff x="7427" y="4054"/>
            <a:chExt cx="8783" cy="2290"/>
          </a:xfrm>
        </p:grpSpPr>
        <p:sp>
          <p:nvSpPr>
            <p:cNvPr id="10" name="文本框 9"/>
            <p:cNvSpPr txBox="1"/>
            <p:nvPr/>
          </p:nvSpPr>
          <p:spPr>
            <a:xfrm>
              <a:off x="7427" y="4054"/>
              <a:ext cx="6435" cy="720"/>
            </a:xfrm>
            <a:prstGeom prst="rect">
              <a:avLst/>
            </a:prstGeom>
            <a:noFill/>
          </p:spPr>
          <p:txBody>
            <a:bodyPr rtlCol="0" wrap="square">
              <a:spAutoFit/>
            </a:bodyPr>
            <a:lstStyle/>
            <a:p>
              <a:r>
                <a:rPr altLang="zh-CN" lang="en-US" sz="2400">
                  <a:solidFill>
                    <a:schemeClr val="tx1">
                      <a:lumMod val="75000"/>
                      <a:lumOff val="25000"/>
                    </a:schemeClr>
                  </a:solidFill>
                  <a:latin charset="-122" panose="00020600040101010101" typeface="字体管家胖丫儿"/>
                  <a:ea charset="-122" panose="00020600040101010101" typeface="字体管家胖丫儿"/>
                </a:rPr>
                <a:t>02  添加标题</a:t>
              </a:r>
            </a:p>
          </p:txBody>
        </p:sp>
        <p:sp>
          <p:nvSpPr>
            <p:cNvPr id="16" name="文本框 15"/>
            <p:cNvSpPr txBox="1"/>
            <p:nvPr/>
          </p:nvSpPr>
          <p:spPr>
            <a:xfrm>
              <a:off x="7427" y="4723"/>
              <a:ext cx="8783" cy="1642"/>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a:t>
              </a:r>
            </a:p>
          </p:txBody>
        </p:sp>
      </p:grpSp>
      <p:grpSp>
        <p:nvGrpSpPr>
          <p:cNvPr id="11" name="组合 10"/>
          <p:cNvGrpSpPr/>
          <p:nvPr/>
        </p:nvGrpSpPr>
        <p:grpSpPr>
          <a:xfrm>
            <a:off x="1406525" y="2399665"/>
            <a:ext cx="3871708" cy="1235075"/>
            <a:chOff x="7427" y="4054"/>
            <a:chExt cx="9525" cy="1945"/>
          </a:xfrm>
        </p:grpSpPr>
        <p:sp>
          <p:nvSpPr>
            <p:cNvPr id="12" name="文本框 11"/>
            <p:cNvSpPr txBox="1"/>
            <p:nvPr/>
          </p:nvSpPr>
          <p:spPr>
            <a:xfrm>
              <a:off x="7427" y="4054"/>
              <a:ext cx="6435" cy="720"/>
            </a:xfrm>
            <a:prstGeom prst="rect">
              <a:avLst/>
            </a:prstGeom>
            <a:noFill/>
          </p:spPr>
          <p:txBody>
            <a:bodyPr rtlCol="0" wrap="square">
              <a:spAutoFit/>
            </a:bodyPr>
            <a:lstStyle/>
            <a:p>
              <a:r>
                <a:rPr altLang="zh-CN" lang="en-US" sz="2400">
                  <a:solidFill>
                    <a:schemeClr val="tx1">
                      <a:lumMod val="75000"/>
                      <a:lumOff val="25000"/>
                    </a:schemeClr>
                  </a:solidFill>
                  <a:latin charset="-122" panose="00020600040101010101" typeface="字体管家胖丫儿"/>
                  <a:ea charset="-122" panose="00020600040101010101" typeface="字体管家胖丫儿"/>
                </a:rPr>
                <a:t>01  添加标题</a:t>
              </a:r>
            </a:p>
          </p:txBody>
        </p:sp>
        <p:sp>
          <p:nvSpPr>
            <p:cNvPr id="13" name="文本框 12"/>
            <p:cNvSpPr txBox="1"/>
            <p:nvPr/>
          </p:nvSpPr>
          <p:spPr>
            <a:xfrm>
              <a:off x="7427" y="4723"/>
              <a:ext cx="9525" cy="1642"/>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a:t>
              </a:r>
            </a:p>
          </p:txBody>
        </p:sp>
      </p:grpSp>
      <p:grpSp>
        <p:nvGrpSpPr>
          <p:cNvPr id="14" name="组合 13"/>
          <p:cNvGrpSpPr/>
          <p:nvPr/>
        </p:nvGrpSpPr>
        <p:grpSpPr>
          <a:xfrm>
            <a:off x="8042275" y="3044190"/>
            <a:ext cx="3570101" cy="1454150"/>
            <a:chOff x="7427" y="4054"/>
            <a:chExt cx="8783" cy="2290"/>
          </a:xfrm>
        </p:grpSpPr>
        <p:sp>
          <p:nvSpPr>
            <p:cNvPr id="15" name="文本框 14"/>
            <p:cNvSpPr txBox="1"/>
            <p:nvPr/>
          </p:nvSpPr>
          <p:spPr>
            <a:xfrm>
              <a:off x="7427" y="4054"/>
              <a:ext cx="6435" cy="720"/>
            </a:xfrm>
            <a:prstGeom prst="rect">
              <a:avLst/>
            </a:prstGeom>
            <a:noFill/>
          </p:spPr>
          <p:txBody>
            <a:bodyPr rtlCol="0" wrap="square">
              <a:spAutoFit/>
            </a:bodyPr>
            <a:lstStyle/>
            <a:p>
              <a:r>
                <a:rPr altLang="zh-CN" lang="en-US" sz="2400">
                  <a:solidFill>
                    <a:schemeClr val="tx1">
                      <a:lumMod val="75000"/>
                      <a:lumOff val="25000"/>
                    </a:schemeClr>
                  </a:solidFill>
                  <a:latin charset="-122" panose="00020600040101010101" typeface="字体管家胖丫儿"/>
                  <a:ea charset="-122" panose="00020600040101010101" typeface="字体管家胖丫儿"/>
                </a:rPr>
                <a:t>03  添加标题</a:t>
              </a:r>
            </a:p>
          </p:txBody>
        </p:sp>
        <p:sp>
          <p:nvSpPr>
            <p:cNvPr id="17" name="文本框 16"/>
            <p:cNvSpPr txBox="1"/>
            <p:nvPr/>
          </p:nvSpPr>
          <p:spPr>
            <a:xfrm>
              <a:off x="7427" y="4723"/>
              <a:ext cx="8783" cy="1642"/>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a:t>
              </a:r>
            </a:p>
          </p:txBody>
        </p:sp>
      </p:grpSp>
      <p:grpSp>
        <p:nvGrpSpPr>
          <p:cNvPr id="18" name="组合 17"/>
          <p:cNvGrpSpPr/>
          <p:nvPr/>
        </p:nvGrpSpPr>
        <p:grpSpPr>
          <a:xfrm>
            <a:off x="-182880" y="558165"/>
            <a:ext cx="3658870" cy="859155"/>
            <a:chOff x="7242" y="1149"/>
            <a:chExt cx="5762" cy="1353"/>
          </a:xfrm>
        </p:grpSpPr>
        <p:sp>
          <p:nvSpPr>
            <p:cNvPr id="21" name="TextBox 28"/>
            <p:cNvSpPr txBox="1"/>
            <p:nvPr/>
          </p:nvSpPr>
          <p:spPr>
            <a:xfrm>
              <a:off x="7242" y="1149"/>
              <a:ext cx="5762" cy="1102"/>
            </a:xfrm>
            <a:prstGeom prst="rect">
              <a:avLst/>
            </a:prstGeom>
            <a:noFill/>
          </p:spPr>
          <p:txBody>
            <a:bodyPr bIns="45720" lIns="91440" rIns="91440" rtlCol="0" tIns="45720" wrap="square">
              <a:spAutoFit/>
            </a:bodyPr>
            <a:lstStyle/>
            <a:p>
              <a:pPr algn="ctr">
                <a:lnSpc>
                  <a:spcPct val="150000"/>
                </a:lnSpc>
              </a:pPr>
              <a:r>
                <a:rPr altLang="en-US" b="1" lang="zh-CN" sz="2660">
                  <a:solidFill>
                    <a:srgbClr val="527C57"/>
                  </a:solidFill>
                  <a:latin charset="-122" panose="00020600040101010101" typeface="字体管家胖丫儿"/>
                  <a:ea charset="-122" panose="00020600040101010101" typeface="字体管家胖丫儿"/>
                  <a:sym typeface="+mn-ea"/>
                </a:rPr>
                <a:t>添加文本标题</a:t>
              </a:r>
            </a:p>
          </p:txBody>
        </p:sp>
        <p:sp>
          <p:nvSpPr>
            <p:cNvPr id="22" name="文本框 21"/>
            <p:cNvSpPr txBox="1"/>
            <p:nvPr/>
          </p:nvSpPr>
          <p:spPr>
            <a:xfrm>
              <a:off x="8409" y="2020"/>
              <a:ext cx="4521" cy="480"/>
            </a:xfrm>
            <a:prstGeom prst="rect">
              <a:avLst/>
            </a:prstGeom>
            <a:noFill/>
          </p:spPr>
          <p:txBody>
            <a:bodyPr rtlCol="0" wrap="square">
              <a:spAutoFit/>
            </a:bodyPr>
            <a:lstStyle/>
            <a:p>
              <a:r>
                <a:rPr altLang="en-US" lang="zh-CN" sz="1400">
                  <a:solidFill>
                    <a:srgbClr val="527C57"/>
                  </a:solidFill>
                  <a:latin charset="-122" panose="00020600040101010101" typeface="字体管家胖丫儿"/>
                  <a:ea charset="-122" panose="00020600040101010101" typeface="字体管家胖丫儿"/>
                  <a:sym typeface="+mn-ea"/>
                </a:rPr>
                <a:t>Here to add your text, </a:t>
              </a:r>
            </a:p>
          </p:txBody>
        </p:sp>
      </p:gr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93675" y="8255"/>
            <a:ext cx="12161861" cy="6558915"/>
            <a:chOff x="446" y="39"/>
            <a:chExt cx="18920" cy="10329"/>
          </a:xfrm>
        </p:grpSpPr>
        <p:pic>
          <p:nvPicPr>
            <p:cNvPr descr="228922c0ef5cf2d9445533006c81a2b5" id="6" name="图片 5"/>
            <p:cNvPicPr>
              <a:picLocks noChangeAspect="1"/>
            </p:cNvPicPr>
            <p:nvPr/>
          </p:nvPicPr>
          <p:blipFill>
            <a:blip r:embed="rId3"/>
            <a:stretch>
              <a:fillRect/>
            </a:stretch>
          </p:blipFill>
          <p:spPr>
            <a:xfrm>
              <a:off x="446" y="39"/>
              <a:ext cx="18920"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1297940" y="2210435"/>
            <a:ext cx="5138420" cy="1237615"/>
            <a:chOff x="1056" y="2651"/>
            <a:chExt cx="8672" cy="1949"/>
          </a:xfrm>
        </p:grpSpPr>
        <p:grpSp>
          <p:nvGrpSpPr>
            <p:cNvPr id="4" name="组合 3"/>
            <p:cNvGrpSpPr/>
            <p:nvPr/>
          </p:nvGrpSpPr>
          <p:grpSpPr>
            <a:xfrm>
              <a:off x="1056" y="2651"/>
              <a:ext cx="8672" cy="1949"/>
              <a:chOff x="7147" y="3872"/>
              <a:chExt cx="8672" cy="1949"/>
            </a:xfrm>
          </p:grpSpPr>
          <p:sp>
            <p:nvSpPr>
              <p:cNvPr id="2" name="文本框 1"/>
              <p:cNvSpPr txBox="1"/>
              <p:nvPr/>
            </p:nvSpPr>
            <p:spPr>
              <a:xfrm>
                <a:off x="7816" y="3872"/>
                <a:ext cx="6435" cy="720"/>
              </a:xfrm>
              <a:prstGeom prst="rect">
                <a:avLst/>
              </a:prstGeom>
              <a:noFill/>
            </p:spPr>
            <p:txBody>
              <a:bodyPr rtlCol="0" wrap="square">
                <a:spAutoFit/>
              </a:bodyPr>
              <a:lstStyle/>
              <a:p>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16" name="文本框 15"/>
              <p:cNvSpPr txBox="1"/>
              <p:nvPr/>
            </p:nvSpPr>
            <p:spPr>
              <a:xfrm>
                <a:off x="7147" y="4541"/>
                <a:ext cx="8672" cy="1267"/>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a:t>
                </a:r>
              </a:p>
            </p:txBody>
          </p:sp>
        </p:grpSp>
        <p:sp>
          <p:nvSpPr>
            <p:cNvPr id="2050" name="勾"/>
            <p:cNvSpPr/>
            <p:nvPr/>
          </p:nvSpPr>
          <p:spPr bwMode="auto">
            <a:xfrm>
              <a:off x="1186" y="2807"/>
              <a:ext cx="502" cy="502"/>
            </a:xfrm>
            <a:custGeom>
              <a:gdLst>
                <a:gd fmla="*/ 116261 w 1360" name="T0"/>
                <a:gd fmla="*/ 1784537 h 1360" name="T1"/>
                <a:gd fmla="*/ 1651467 w 1360" name="T2"/>
                <a:gd fmla="*/ 268941 h 1360" name="T3"/>
                <a:gd fmla="*/ 1388129 w 1360" name="T4"/>
                <a:gd fmla="*/ 542085 h 1360" name="T5"/>
                <a:gd fmla="*/ 1151404 w 1360" name="T6"/>
                <a:gd fmla="*/ 846044 h 1360" name="T7"/>
                <a:gd fmla="*/ 1046349 w 1360" name="T8"/>
                <a:gd fmla="*/ 1001526 h 1360" name="T9"/>
                <a:gd fmla="*/ 958103 w 1360" name="T10"/>
                <a:gd fmla="*/ 1155607 h 1360" name="T11"/>
                <a:gd fmla="*/ 885265 w 1360" name="T12"/>
                <a:gd fmla="*/ 1305485 h 1360" name="T13"/>
                <a:gd fmla="*/ 826434 w 1360" name="T14"/>
                <a:gd fmla="*/ 1453963 h 1360" name="T15"/>
                <a:gd fmla="*/ 710173 w 1360" name="T16"/>
                <a:gd fmla="*/ 1533805 h 1360" name="T17"/>
                <a:gd fmla="*/ 648540 w 1360" name="T18"/>
                <a:gd fmla="*/ 1553415 h 1360" name="T19"/>
                <a:gd fmla="*/ 624728 w 1360" name="T20"/>
                <a:gd fmla="*/ 1483379 h 1360" name="T21"/>
                <a:gd fmla="*/ 581305 w 1360" name="T22"/>
                <a:gd fmla="*/ 1369919 h 1360" name="T23"/>
                <a:gd fmla="*/ 537882 w 1360" name="T24"/>
                <a:gd fmla="*/ 1264864 h 1360" name="T25"/>
                <a:gd fmla="*/ 497261 w 1360" name="T26"/>
                <a:gd fmla="*/ 1179419 h 1360" name="T27"/>
                <a:gd fmla="*/ 462243 w 1360" name="T28"/>
                <a:gd fmla="*/ 1106581 h 1360" name="T29"/>
                <a:gd fmla="*/ 430026 w 1360" name="T30"/>
                <a:gd fmla="*/ 1056154 h 1360" name="T31"/>
                <a:gd fmla="*/ 365592 w 1360" name="T32"/>
                <a:gd fmla="*/ 986118 h 1360" name="T33"/>
                <a:gd fmla="*/ 295555 w 1360" name="T34"/>
                <a:gd fmla="*/ 959504 h 1360" name="T35"/>
                <a:gd fmla="*/ 344581 w 1360" name="T36"/>
                <a:gd fmla="*/ 918882 h 1360" name="T37"/>
                <a:gd fmla="*/ 388004 w 1360" name="T38"/>
                <a:gd fmla="*/ 892268 h 1360" name="T39"/>
                <a:gd fmla="*/ 427224 w 1360" name="T40"/>
                <a:gd fmla="*/ 872658 h 1360" name="T41"/>
                <a:gd fmla="*/ 465044 w 1360" name="T42"/>
                <a:gd fmla="*/ 868456 h 1360" name="T43"/>
                <a:gd fmla="*/ 516871 w 1360" name="T44"/>
                <a:gd fmla="*/ 886665 h 1360" name="T45"/>
                <a:gd fmla="*/ 570099 w 1360" name="T46"/>
                <a:gd fmla="*/ 937092 h 1360" name="T47"/>
                <a:gd fmla="*/ 624728 w 1360" name="T48"/>
                <a:gd fmla="*/ 1021136 h 1360" name="T49"/>
                <a:gd fmla="*/ 683559 w 1360" name="T50"/>
                <a:gd fmla="*/ 1138798 h 1360" name="T51"/>
                <a:gd fmla="*/ 806824 w 1360" name="T52"/>
                <a:gd fmla="*/ 1096776 h 1360" name="T53"/>
                <a:gd fmla="*/ 990320 w 1360" name="T54"/>
                <a:gd fmla="*/ 827835 h 1360" name="T55"/>
                <a:gd fmla="*/ 1197629 w 1360" name="T56"/>
                <a:gd fmla="*/ 574301 h 1360" name="T57"/>
                <a:gd fmla="*/ 1428750 w 1360" name="T58"/>
                <a:gd fmla="*/ 338978 h 1360" name="T59"/>
                <a:gd fmla="*/ 116261 w 1360" name="T60"/>
                <a:gd fmla="*/ 225518 h 1360" name="T61"/>
                <a:gd fmla="*/ 1872783 w 1360" name="T62"/>
                <a:gd fmla="*/ 0 h 1360" name="T63"/>
                <a:gd fmla="*/ 1843368 w 1360" name="T64"/>
                <a:gd fmla="*/ 110658 h 1360" name="T65"/>
                <a:gd fmla="*/ 1770529 w 1360" name="T66"/>
                <a:gd fmla="*/ 1905000 h 1360" name="T67"/>
                <a:gd fmla="*/ 0 w 1360" name="T68"/>
                <a:gd fmla="*/ 107857 h 1360" name="T69"/>
                <a:gd fmla="*/ 1794342 w 1360" name="T70"/>
                <a:gd fmla="*/ 49026 h 1360" name="T71"/>
                <a:gd fmla="*/ 1872783 w 1360" name="T72"/>
                <a:gd fmla="*/ 0 h 136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360" w="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close/>
                </a:path>
              </a:pathLst>
            </a:custGeom>
            <a:solidFill>
              <a:srgbClr val="527C57"/>
            </a:solidFill>
            <a:ln>
              <a:solidFill>
                <a:srgbClr val="527C57"/>
              </a:solidFill>
            </a:ln>
            <a:extLst/>
          </p:spPr>
          <p:txBody>
            <a:bodyPr anchor="ctr" bIns="34290" lIns="68580" rIns="68580" tIns="34290"/>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endParaRPr altLang="en-US" lang="zh-CN"/>
            </a:p>
          </p:txBody>
        </p:sp>
      </p:grpSp>
      <p:grpSp>
        <p:nvGrpSpPr>
          <p:cNvPr id="9" name="组合 8"/>
          <p:cNvGrpSpPr/>
          <p:nvPr/>
        </p:nvGrpSpPr>
        <p:grpSpPr>
          <a:xfrm>
            <a:off x="1297940" y="4686935"/>
            <a:ext cx="5138420" cy="1237615"/>
            <a:chOff x="1056" y="2651"/>
            <a:chExt cx="8672" cy="1949"/>
          </a:xfrm>
        </p:grpSpPr>
        <p:grpSp>
          <p:nvGrpSpPr>
            <p:cNvPr id="10" name="组合 9"/>
            <p:cNvGrpSpPr/>
            <p:nvPr/>
          </p:nvGrpSpPr>
          <p:grpSpPr>
            <a:xfrm>
              <a:off x="1056" y="2651"/>
              <a:ext cx="8672" cy="1949"/>
              <a:chOff x="7147" y="3872"/>
              <a:chExt cx="8672" cy="1949"/>
            </a:xfrm>
          </p:grpSpPr>
          <p:sp>
            <p:nvSpPr>
              <p:cNvPr id="11" name="文本框 10"/>
              <p:cNvSpPr txBox="1"/>
              <p:nvPr/>
            </p:nvSpPr>
            <p:spPr>
              <a:xfrm>
                <a:off x="7816" y="3872"/>
                <a:ext cx="6435" cy="720"/>
              </a:xfrm>
              <a:prstGeom prst="rect">
                <a:avLst/>
              </a:prstGeom>
              <a:noFill/>
            </p:spPr>
            <p:txBody>
              <a:bodyPr rtlCol="0" wrap="square">
                <a:spAutoFit/>
              </a:bodyPr>
              <a:lstStyle/>
              <a:p>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12" name="文本框 11"/>
              <p:cNvSpPr txBox="1"/>
              <p:nvPr/>
            </p:nvSpPr>
            <p:spPr>
              <a:xfrm>
                <a:off x="7147" y="4541"/>
                <a:ext cx="8672" cy="1267"/>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a:t>
                </a:r>
              </a:p>
            </p:txBody>
          </p:sp>
        </p:grpSp>
        <p:sp>
          <p:nvSpPr>
            <p:cNvPr id="13" name="勾"/>
            <p:cNvSpPr/>
            <p:nvPr/>
          </p:nvSpPr>
          <p:spPr bwMode="auto">
            <a:xfrm>
              <a:off x="1186" y="2807"/>
              <a:ext cx="502" cy="502"/>
            </a:xfrm>
            <a:custGeom>
              <a:gdLst>
                <a:gd fmla="*/ 116261 w 1360" name="T0"/>
                <a:gd fmla="*/ 1784537 h 1360" name="T1"/>
                <a:gd fmla="*/ 1651467 w 1360" name="T2"/>
                <a:gd fmla="*/ 268941 h 1360" name="T3"/>
                <a:gd fmla="*/ 1388129 w 1360" name="T4"/>
                <a:gd fmla="*/ 542085 h 1360" name="T5"/>
                <a:gd fmla="*/ 1151404 w 1360" name="T6"/>
                <a:gd fmla="*/ 846044 h 1360" name="T7"/>
                <a:gd fmla="*/ 1046349 w 1360" name="T8"/>
                <a:gd fmla="*/ 1001526 h 1360" name="T9"/>
                <a:gd fmla="*/ 958103 w 1360" name="T10"/>
                <a:gd fmla="*/ 1155607 h 1360" name="T11"/>
                <a:gd fmla="*/ 885265 w 1360" name="T12"/>
                <a:gd fmla="*/ 1305485 h 1360" name="T13"/>
                <a:gd fmla="*/ 826434 w 1360" name="T14"/>
                <a:gd fmla="*/ 1453963 h 1360" name="T15"/>
                <a:gd fmla="*/ 710173 w 1360" name="T16"/>
                <a:gd fmla="*/ 1533805 h 1360" name="T17"/>
                <a:gd fmla="*/ 648540 w 1360" name="T18"/>
                <a:gd fmla="*/ 1553415 h 1360" name="T19"/>
                <a:gd fmla="*/ 624728 w 1360" name="T20"/>
                <a:gd fmla="*/ 1483379 h 1360" name="T21"/>
                <a:gd fmla="*/ 581305 w 1360" name="T22"/>
                <a:gd fmla="*/ 1369919 h 1360" name="T23"/>
                <a:gd fmla="*/ 537882 w 1360" name="T24"/>
                <a:gd fmla="*/ 1264864 h 1360" name="T25"/>
                <a:gd fmla="*/ 497261 w 1360" name="T26"/>
                <a:gd fmla="*/ 1179419 h 1360" name="T27"/>
                <a:gd fmla="*/ 462243 w 1360" name="T28"/>
                <a:gd fmla="*/ 1106581 h 1360" name="T29"/>
                <a:gd fmla="*/ 430026 w 1360" name="T30"/>
                <a:gd fmla="*/ 1056154 h 1360" name="T31"/>
                <a:gd fmla="*/ 365592 w 1360" name="T32"/>
                <a:gd fmla="*/ 986118 h 1360" name="T33"/>
                <a:gd fmla="*/ 295555 w 1360" name="T34"/>
                <a:gd fmla="*/ 959504 h 1360" name="T35"/>
                <a:gd fmla="*/ 344581 w 1360" name="T36"/>
                <a:gd fmla="*/ 918882 h 1360" name="T37"/>
                <a:gd fmla="*/ 388004 w 1360" name="T38"/>
                <a:gd fmla="*/ 892268 h 1360" name="T39"/>
                <a:gd fmla="*/ 427224 w 1360" name="T40"/>
                <a:gd fmla="*/ 872658 h 1360" name="T41"/>
                <a:gd fmla="*/ 465044 w 1360" name="T42"/>
                <a:gd fmla="*/ 868456 h 1360" name="T43"/>
                <a:gd fmla="*/ 516871 w 1360" name="T44"/>
                <a:gd fmla="*/ 886665 h 1360" name="T45"/>
                <a:gd fmla="*/ 570099 w 1360" name="T46"/>
                <a:gd fmla="*/ 937092 h 1360" name="T47"/>
                <a:gd fmla="*/ 624728 w 1360" name="T48"/>
                <a:gd fmla="*/ 1021136 h 1360" name="T49"/>
                <a:gd fmla="*/ 683559 w 1360" name="T50"/>
                <a:gd fmla="*/ 1138798 h 1360" name="T51"/>
                <a:gd fmla="*/ 806824 w 1360" name="T52"/>
                <a:gd fmla="*/ 1096776 h 1360" name="T53"/>
                <a:gd fmla="*/ 990320 w 1360" name="T54"/>
                <a:gd fmla="*/ 827835 h 1360" name="T55"/>
                <a:gd fmla="*/ 1197629 w 1360" name="T56"/>
                <a:gd fmla="*/ 574301 h 1360" name="T57"/>
                <a:gd fmla="*/ 1428750 w 1360" name="T58"/>
                <a:gd fmla="*/ 338978 h 1360" name="T59"/>
                <a:gd fmla="*/ 116261 w 1360" name="T60"/>
                <a:gd fmla="*/ 225518 h 1360" name="T61"/>
                <a:gd fmla="*/ 1872783 w 1360" name="T62"/>
                <a:gd fmla="*/ 0 h 1360" name="T63"/>
                <a:gd fmla="*/ 1843368 w 1360" name="T64"/>
                <a:gd fmla="*/ 110658 h 1360" name="T65"/>
                <a:gd fmla="*/ 1770529 w 1360" name="T66"/>
                <a:gd fmla="*/ 1905000 h 1360" name="T67"/>
                <a:gd fmla="*/ 0 w 1360" name="T68"/>
                <a:gd fmla="*/ 107857 h 1360" name="T69"/>
                <a:gd fmla="*/ 1794342 w 1360" name="T70"/>
                <a:gd fmla="*/ 49026 h 1360" name="T71"/>
                <a:gd fmla="*/ 1872783 w 1360" name="T72"/>
                <a:gd fmla="*/ 0 h 136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360" w="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close/>
                </a:path>
              </a:pathLst>
            </a:custGeom>
            <a:solidFill>
              <a:srgbClr val="527C57"/>
            </a:solidFill>
            <a:ln>
              <a:solidFill>
                <a:srgbClr val="527C57"/>
              </a:solidFill>
            </a:ln>
            <a:extLst/>
          </p:spPr>
          <p:txBody>
            <a:bodyPr anchor="ctr" bIns="34290" lIns="68580" rIns="68580" tIns="34290"/>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endParaRPr altLang="en-US" lang="zh-CN"/>
            </a:p>
          </p:txBody>
        </p:sp>
      </p:grpSp>
      <p:grpSp>
        <p:nvGrpSpPr>
          <p:cNvPr id="14" name="组合 13"/>
          <p:cNvGrpSpPr/>
          <p:nvPr/>
        </p:nvGrpSpPr>
        <p:grpSpPr>
          <a:xfrm>
            <a:off x="1297940" y="3448685"/>
            <a:ext cx="5138420" cy="1237615"/>
            <a:chOff x="1056" y="2651"/>
            <a:chExt cx="8672" cy="1949"/>
          </a:xfrm>
        </p:grpSpPr>
        <p:grpSp>
          <p:nvGrpSpPr>
            <p:cNvPr id="15" name="组合 14"/>
            <p:cNvGrpSpPr/>
            <p:nvPr/>
          </p:nvGrpSpPr>
          <p:grpSpPr>
            <a:xfrm>
              <a:off x="1056" y="2651"/>
              <a:ext cx="8672" cy="1949"/>
              <a:chOff x="7147" y="3872"/>
              <a:chExt cx="8672" cy="1949"/>
            </a:xfrm>
          </p:grpSpPr>
          <p:sp>
            <p:nvSpPr>
              <p:cNvPr id="17" name="文本框 16"/>
              <p:cNvSpPr txBox="1"/>
              <p:nvPr/>
            </p:nvSpPr>
            <p:spPr>
              <a:xfrm>
                <a:off x="7816" y="3872"/>
                <a:ext cx="6435" cy="720"/>
              </a:xfrm>
              <a:prstGeom prst="rect">
                <a:avLst/>
              </a:prstGeom>
              <a:noFill/>
            </p:spPr>
            <p:txBody>
              <a:bodyPr rtlCol="0" wrap="square">
                <a:spAutoFit/>
              </a:bodyPr>
              <a:lstStyle/>
              <a:p>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18" name="文本框 17"/>
              <p:cNvSpPr txBox="1"/>
              <p:nvPr/>
            </p:nvSpPr>
            <p:spPr>
              <a:xfrm>
                <a:off x="7147" y="4541"/>
                <a:ext cx="8672" cy="1267"/>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a:t>
                </a:r>
              </a:p>
            </p:txBody>
          </p:sp>
        </p:grpSp>
        <p:sp>
          <p:nvSpPr>
            <p:cNvPr id="19" name="勾"/>
            <p:cNvSpPr/>
            <p:nvPr/>
          </p:nvSpPr>
          <p:spPr bwMode="auto">
            <a:xfrm>
              <a:off x="1186" y="2807"/>
              <a:ext cx="502" cy="502"/>
            </a:xfrm>
            <a:custGeom>
              <a:gdLst>
                <a:gd fmla="*/ 116261 w 1360" name="T0"/>
                <a:gd fmla="*/ 1784537 h 1360" name="T1"/>
                <a:gd fmla="*/ 1651467 w 1360" name="T2"/>
                <a:gd fmla="*/ 268941 h 1360" name="T3"/>
                <a:gd fmla="*/ 1388129 w 1360" name="T4"/>
                <a:gd fmla="*/ 542085 h 1360" name="T5"/>
                <a:gd fmla="*/ 1151404 w 1360" name="T6"/>
                <a:gd fmla="*/ 846044 h 1360" name="T7"/>
                <a:gd fmla="*/ 1046349 w 1360" name="T8"/>
                <a:gd fmla="*/ 1001526 h 1360" name="T9"/>
                <a:gd fmla="*/ 958103 w 1360" name="T10"/>
                <a:gd fmla="*/ 1155607 h 1360" name="T11"/>
                <a:gd fmla="*/ 885265 w 1360" name="T12"/>
                <a:gd fmla="*/ 1305485 h 1360" name="T13"/>
                <a:gd fmla="*/ 826434 w 1360" name="T14"/>
                <a:gd fmla="*/ 1453963 h 1360" name="T15"/>
                <a:gd fmla="*/ 710173 w 1360" name="T16"/>
                <a:gd fmla="*/ 1533805 h 1360" name="T17"/>
                <a:gd fmla="*/ 648540 w 1360" name="T18"/>
                <a:gd fmla="*/ 1553415 h 1360" name="T19"/>
                <a:gd fmla="*/ 624728 w 1360" name="T20"/>
                <a:gd fmla="*/ 1483379 h 1360" name="T21"/>
                <a:gd fmla="*/ 581305 w 1360" name="T22"/>
                <a:gd fmla="*/ 1369919 h 1360" name="T23"/>
                <a:gd fmla="*/ 537882 w 1360" name="T24"/>
                <a:gd fmla="*/ 1264864 h 1360" name="T25"/>
                <a:gd fmla="*/ 497261 w 1360" name="T26"/>
                <a:gd fmla="*/ 1179419 h 1360" name="T27"/>
                <a:gd fmla="*/ 462243 w 1360" name="T28"/>
                <a:gd fmla="*/ 1106581 h 1360" name="T29"/>
                <a:gd fmla="*/ 430026 w 1360" name="T30"/>
                <a:gd fmla="*/ 1056154 h 1360" name="T31"/>
                <a:gd fmla="*/ 365592 w 1360" name="T32"/>
                <a:gd fmla="*/ 986118 h 1360" name="T33"/>
                <a:gd fmla="*/ 295555 w 1360" name="T34"/>
                <a:gd fmla="*/ 959504 h 1360" name="T35"/>
                <a:gd fmla="*/ 344581 w 1360" name="T36"/>
                <a:gd fmla="*/ 918882 h 1360" name="T37"/>
                <a:gd fmla="*/ 388004 w 1360" name="T38"/>
                <a:gd fmla="*/ 892268 h 1360" name="T39"/>
                <a:gd fmla="*/ 427224 w 1360" name="T40"/>
                <a:gd fmla="*/ 872658 h 1360" name="T41"/>
                <a:gd fmla="*/ 465044 w 1360" name="T42"/>
                <a:gd fmla="*/ 868456 h 1360" name="T43"/>
                <a:gd fmla="*/ 516871 w 1360" name="T44"/>
                <a:gd fmla="*/ 886665 h 1360" name="T45"/>
                <a:gd fmla="*/ 570099 w 1360" name="T46"/>
                <a:gd fmla="*/ 937092 h 1360" name="T47"/>
                <a:gd fmla="*/ 624728 w 1360" name="T48"/>
                <a:gd fmla="*/ 1021136 h 1360" name="T49"/>
                <a:gd fmla="*/ 683559 w 1360" name="T50"/>
                <a:gd fmla="*/ 1138798 h 1360" name="T51"/>
                <a:gd fmla="*/ 806824 w 1360" name="T52"/>
                <a:gd fmla="*/ 1096776 h 1360" name="T53"/>
                <a:gd fmla="*/ 990320 w 1360" name="T54"/>
                <a:gd fmla="*/ 827835 h 1360" name="T55"/>
                <a:gd fmla="*/ 1197629 w 1360" name="T56"/>
                <a:gd fmla="*/ 574301 h 1360" name="T57"/>
                <a:gd fmla="*/ 1428750 w 1360" name="T58"/>
                <a:gd fmla="*/ 338978 h 1360" name="T59"/>
                <a:gd fmla="*/ 116261 w 1360" name="T60"/>
                <a:gd fmla="*/ 225518 h 1360" name="T61"/>
                <a:gd fmla="*/ 1872783 w 1360" name="T62"/>
                <a:gd fmla="*/ 0 h 1360" name="T63"/>
                <a:gd fmla="*/ 1843368 w 1360" name="T64"/>
                <a:gd fmla="*/ 110658 h 1360" name="T65"/>
                <a:gd fmla="*/ 1770529 w 1360" name="T66"/>
                <a:gd fmla="*/ 1905000 h 1360" name="T67"/>
                <a:gd fmla="*/ 0 w 1360" name="T68"/>
                <a:gd fmla="*/ 107857 h 1360" name="T69"/>
                <a:gd fmla="*/ 1794342 w 1360" name="T70"/>
                <a:gd fmla="*/ 49026 h 1360" name="T71"/>
                <a:gd fmla="*/ 1872783 w 1360" name="T72"/>
                <a:gd fmla="*/ 0 h 136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360" w="1360">
                  <a:moveTo>
                    <a:pt x="83" y="161"/>
                  </a:moveTo>
                  <a:lnTo>
                    <a:pt x="83" y="1274"/>
                  </a:lnTo>
                  <a:lnTo>
                    <a:pt x="1179" y="1274"/>
                  </a:lnTo>
                  <a:lnTo>
                    <a:pt x="1179" y="192"/>
                  </a:lnTo>
                  <a:lnTo>
                    <a:pt x="1081" y="286"/>
                  </a:lnTo>
                  <a:lnTo>
                    <a:pt x="991" y="387"/>
                  </a:lnTo>
                  <a:lnTo>
                    <a:pt x="903" y="493"/>
                  </a:lnTo>
                  <a:lnTo>
                    <a:pt x="822" y="604"/>
                  </a:lnTo>
                  <a:lnTo>
                    <a:pt x="784" y="660"/>
                  </a:lnTo>
                  <a:lnTo>
                    <a:pt x="747" y="715"/>
                  </a:lnTo>
                  <a:lnTo>
                    <a:pt x="715" y="771"/>
                  </a:lnTo>
                  <a:lnTo>
                    <a:pt x="684" y="825"/>
                  </a:lnTo>
                  <a:lnTo>
                    <a:pt x="657" y="880"/>
                  </a:lnTo>
                  <a:lnTo>
                    <a:pt x="632" y="932"/>
                  </a:lnTo>
                  <a:lnTo>
                    <a:pt x="609" y="986"/>
                  </a:lnTo>
                  <a:lnTo>
                    <a:pt x="590" y="1038"/>
                  </a:lnTo>
                  <a:lnTo>
                    <a:pt x="551" y="1063"/>
                  </a:lnTo>
                  <a:lnTo>
                    <a:pt x="507" y="1095"/>
                  </a:lnTo>
                  <a:lnTo>
                    <a:pt x="469" y="1128"/>
                  </a:lnTo>
                  <a:lnTo>
                    <a:pt x="463" y="1109"/>
                  </a:lnTo>
                  <a:lnTo>
                    <a:pt x="455" y="1086"/>
                  </a:lnTo>
                  <a:lnTo>
                    <a:pt x="446" y="1059"/>
                  </a:lnTo>
                  <a:lnTo>
                    <a:pt x="434" y="1026"/>
                  </a:lnTo>
                  <a:lnTo>
                    <a:pt x="415" y="978"/>
                  </a:lnTo>
                  <a:lnTo>
                    <a:pt x="400" y="938"/>
                  </a:lnTo>
                  <a:lnTo>
                    <a:pt x="384" y="903"/>
                  </a:lnTo>
                  <a:lnTo>
                    <a:pt x="371" y="871"/>
                  </a:lnTo>
                  <a:lnTo>
                    <a:pt x="355" y="842"/>
                  </a:lnTo>
                  <a:lnTo>
                    <a:pt x="344" y="815"/>
                  </a:lnTo>
                  <a:lnTo>
                    <a:pt x="330" y="790"/>
                  </a:lnTo>
                  <a:lnTo>
                    <a:pt x="319" y="771"/>
                  </a:lnTo>
                  <a:lnTo>
                    <a:pt x="307" y="754"/>
                  </a:lnTo>
                  <a:lnTo>
                    <a:pt x="284" y="725"/>
                  </a:lnTo>
                  <a:lnTo>
                    <a:pt x="261" y="704"/>
                  </a:lnTo>
                  <a:lnTo>
                    <a:pt x="236" y="691"/>
                  </a:lnTo>
                  <a:lnTo>
                    <a:pt x="211" y="685"/>
                  </a:lnTo>
                  <a:lnTo>
                    <a:pt x="229" y="669"/>
                  </a:lnTo>
                  <a:lnTo>
                    <a:pt x="246" y="656"/>
                  </a:lnTo>
                  <a:lnTo>
                    <a:pt x="261" y="645"/>
                  </a:lnTo>
                  <a:lnTo>
                    <a:pt x="277" y="637"/>
                  </a:lnTo>
                  <a:lnTo>
                    <a:pt x="292" y="629"/>
                  </a:lnTo>
                  <a:lnTo>
                    <a:pt x="305" y="623"/>
                  </a:lnTo>
                  <a:lnTo>
                    <a:pt x="321" y="621"/>
                  </a:lnTo>
                  <a:lnTo>
                    <a:pt x="332" y="620"/>
                  </a:lnTo>
                  <a:lnTo>
                    <a:pt x="352" y="623"/>
                  </a:lnTo>
                  <a:lnTo>
                    <a:pt x="369" y="633"/>
                  </a:lnTo>
                  <a:lnTo>
                    <a:pt x="388" y="648"/>
                  </a:lnTo>
                  <a:lnTo>
                    <a:pt x="407" y="669"/>
                  </a:lnTo>
                  <a:lnTo>
                    <a:pt x="426" y="696"/>
                  </a:lnTo>
                  <a:lnTo>
                    <a:pt x="446" y="729"/>
                  </a:lnTo>
                  <a:lnTo>
                    <a:pt x="467" y="769"/>
                  </a:lnTo>
                  <a:lnTo>
                    <a:pt x="488" y="813"/>
                  </a:lnTo>
                  <a:lnTo>
                    <a:pt x="519" y="882"/>
                  </a:lnTo>
                  <a:lnTo>
                    <a:pt x="576" y="783"/>
                  </a:lnTo>
                  <a:lnTo>
                    <a:pt x="640" y="685"/>
                  </a:lnTo>
                  <a:lnTo>
                    <a:pt x="707" y="591"/>
                  </a:lnTo>
                  <a:lnTo>
                    <a:pt x="778" y="501"/>
                  </a:lnTo>
                  <a:lnTo>
                    <a:pt x="855" y="410"/>
                  </a:lnTo>
                  <a:lnTo>
                    <a:pt x="935" y="324"/>
                  </a:lnTo>
                  <a:lnTo>
                    <a:pt x="1020" y="242"/>
                  </a:lnTo>
                  <a:lnTo>
                    <a:pt x="1110" y="161"/>
                  </a:lnTo>
                  <a:lnTo>
                    <a:pt x="83" y="161"/>
                  </a:lnTo>
                  <a:close/>
                  <a:moveTo>
                    <a:pt x="1337" y="0"/>
                  </a:moveTo>
                  <a:lnTo>
                    <a:pt x="1360" y="46"/>
                  </a:lnTo>
                  <a:lnTo>
                    <a:pt x="1316" y="79"/>
                  </a:lnTo>
                  <a:lnTo>
                    <a:pt x="1264" y="119"/>
                  </a:lnTo>
                  <a:lnTo>
                    <a:pt x="1264" y="1360"/>
                  </a:lnTo>
                  <a:lnTo>
                    <a:pt x="0" y="1360"/>
                  </a:lnTo>
                  <a:lnTo>
                    <a:pt x="0" y="77"/>
                  </a:lnTo>
                  <a:lnTo>
                    <a:pt x="1222" y="77"/>
                  </a:lnTo>
                  <a:lnTo>
                    <a:pt x="1281" y="35"/>
                  </a:lnTo>
                  <a:lnTo>
                    <a:pt x="1337" y="0"/>
                  </a:lnTo>
                  <a:close/>
                </a:path>
              </a:pathLst>
            </a:custGeom>
            <a:solidFill>
              <a:srgbClr val="527C57"/>
            </a:solidFill>
            <a:ln>
              <a:solidFill>
                <a:srgbClr val="527C57"/>
              </a:solidFill>
            </a:ln>
            <a:extLst/>
          </p:spPr>
          <p:txBody>
            <a:bodyPr anchor="ctr" bIns="34290" lIns="68580" rIns="68580" tIns="34290"/>
            <a:lstStyle>
              <a:defPPr>
                <a:defRPr lang="zh-CN"/>
              </a:defPPr>
              <a:lvl1pPr algn="l" eaLnBrk="0" fontAlgn="base" hangingPunct="0" rtl="0">
                <a:spcBef>
                  <a:spcPct val="0"/>
                </a:spcBef>
                <a:spcAft>
                  <a:spcPct val="0"/>
                </a:spcAft>
                <a:defRPr kern="1200">
                  <a:solidFill>
                    <a:schemeClr val="tx1"/>
                  </a:solidFill>
                  <a:latin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typeface="Calibri"/>
                  <a:ea charset="-122" panose="02010600030101010101" pitchFamily="2" typeface="宋体"/>
                  <a:cs typeface="+mn-cs"/>
                </a:defRPr>
              </a:lvl5pPr>
              <a:lvl6pPr algn="l" defTabSz="914400" eaLnBrk="1" hangingPunct="1" latinLnBrk="0" marL="2286000" rtl="0">
                <a:defRPr kern="1200">
                  <a:solidFill>
                    <a:schemeClr val="tx1"/>
                  </a:solidFill>
                  <a:latin typeface="Calibri"/>
                  <a:ea charset="-122" panose="02010600030101010101" pitchFamily="2" typeface="宋体"/>
                  <a:cs typeface="+mn-cs"/>
                </a:defRPr>
              </a:lvl6pPr>
              <a:lvl7pPr algn="l" defTabSz="914400" eaLnBrk="1" hangingPunct="1" latinLnBrk="0" marL="2743200" rtl="0">
                <a:defRPr kern="1200">
                  <a:solidFill>
                    <a:schemeClr val="tx1"/>
                  </a:solidFill>
                  <a:latin typeface="Calibri"/>
                  <a:ea charset="-122" panose="02010600030101010101" pitchFamily="2" typeface="宋体"/>
                  <a:cs typeface="+mn-cs"/>
                </a:defRPr>
              </a:lvl7pPr>
              <a:lvl8pPr algn="l" defTabSz="914400" eaLnBrk="1" hangingPunct="1" latinLnBrk="0" marL="3200400" rtl="0">
                <a:defRPr kern="1200">
                  <a:solidFill>
                    <a:schemeClr val="tx1"/>
                  </a:solidFill>
                  <a:latin typeface="Calibri"/>
                  <a:ea charset="-122" panose="02010600030101010101" pitchFamily="2" typeface="宋体"/>
                  <a:cs typeface="+mn-cs"/>
                </a:defRPr>
              </a:lvl8pPr>
              <a:lvl9pPr algn="l" defTabSz="914400" eaLnBrk="1" hangingPunct="1" latinLnBrk="0" marL="3657600" rtl="0">
                <a:defRPr kern="1200">
                  <a:solidFill>
                    <a:schemeClr val="tx1"/>
                  </a:solidFill>
                  <a:latin typeface="Calibri"/>
                  <a:ea charset="-122" panose="02010600030101010101" pitchFamily="2" typeface="宋体"/>
                  <a:cs typeface="+mn-cs"/>
                </a:defRPr>
              </a:lvl9pPr>
            </a:lstStyle>
            <a:p>
              <a:endParaRPr altLang="en-US" lang="zh-CN"/>
            </a:p>
          </p:txBody>
        </p:sp>
      </p:grpSp>
      <p:pic>
        <p:nvPicPr>
          <p:cNvPr descr="7eea83ce975fdc61e4df2800270a5f10" id="20" name="图片 19"/>
          <p:cNvPicPr>
            <a:picLocks noChangeAspect="1"/>
          </p:cNvPicPr>
          <p:nvPr/>
        </p:nvPicPr>
        <p:blipFill>
          <a:blip r:embed="rId4"/>
          <a:srcRect b="28135" l="14043" r="15648" t="10521"/>
          <a:stretch>
            <a:fillRect/>
          </a:stretch>
        </p:blipFill>
        <p:spPr>
          <a:xfrm>
            <a:off x="6490970" y="1668780"/>
            <a:ext cx="4653280" cy="4351655"/>
          </a:xfrm>
          <a:prstGeom prst="rect">
            <a:avLst/>
          </a:prstGeom>
        </p:spPr>
      </p:pic>
      <p:grpSp>
        <p:nvGrpSpPr>
          <p:cNvPr id="3" name="组合 2"/>
          <p:cNvGrpSpPr/>
          <p:nvPr/>
        </p:nvGrpSpPr>
        <p:grpSpPr>
          <a:xfrm>
            <a:off x="-182880" y="558165"/>
            <a:ext cx="3658870" cy="859155"/>
            <a:chOff x="7242" y="1149"/>
            <a:chExt cx="5762" cy="1353"/>
          </a:xfrm>
        </p:grpSpPr>
        <p:sp>
          <p:nvSpPr>
            <p:cNvPr id="21" name="TextBox 28"/>
            <p:cNvSpPr txBox="1"/>
            <p:nvPr/>
          </p:nvSpPr>
          <p:spPr>
            <a:xfrm>
              <a:off x="7242" y="1149"/>
              <a:ext cx="5762" cy="1102"/>
            </a:xfrm>
            <a:prstGeom prst="rect">
              <a:avLst/>
            </a:prstGeom>
            <a:noFill/>
          </p:spPr>
          <p:txBody>
            <a:bodyPr bIns="45720" lIns="91440" rIns="91440" rtlCol="0" tIns="45720" wrap="square">
              <a:spAutoFit/>
            </a:bodyPr>
            <a:lstStyle/>
            <a:p>
              <a:pPr algn="ctr">
                <a:lnSpc>
                  <a:spcPct val="150000"/>
                </a:lnSpc>
              </a:pPr>
              <a:r>
                <a:rPr altLang="en-US" b="1" lang="zh-CN" sz="2660">
                  <a:solidFill>
                    <a:srgbClr val="527C57"/>
                  </a:solidFill>
                  <a:latin charset="-122" panose="00020600040101010101" typeface="字体管家胖丫儿"/>
                  <a:ea charset="-122" panose="00020600040101010101" typeface="字体管家胖丫儿"/>
                  <a:sym typeface="+mn-ea"/>
                </a:rPr>
                <a:t>添加文本标题</a:t>
              </a:r>
            </a:p>
          </p:txBody>
        </p:sp>
        <p:sp>
          <p:nvSpPr>
            <p:cNvPr id="22" name="文本框 21"/>
            <p:cNvSpPr txBox="1"/>
            <p:nvPr/>
          </p:nvSpPr>
          <p:spPr>
            <a:xfrm>
              <a:off x="8409" y="2020"/>
              <a:ext cx="4521" cy="480"/>
            </a:xfrm>
            <a:prstGeom prst="rect">
              <a:avLst/>
            </a:prstGeom>
            <a:noFill/>
          </p:spPr>
          <p:txBody>
            <a:bodyPr rtlCol="0" wrap="square">
              <a:spAutoFit/>
            </a:bodyPr>
            <a:lstStyle/>
            <a:p>
              <a:r>
                <a:rPr altLang="en-US" lang="zh-CN" sz="1400">
                  <a:solidFill>
                    <a:srgbClr val="527C57"/>
                  </a:solidFill>
                  <a:latin charset="-122" panose="00020600040101010101" typeface="字体管家胖丫儿"/>
                  <a:ea charset="-122" panose="00020600040101010101" typeface="字体管家胖丫儿"/>
                  <a:sym typeface="+mn-ea"/>
                </a:rPr>
                <a:t>Here to add your text, </a:t>
              </a:r>
            </a:p>
          </p:txBody>
        </p:sp>
      </p:gr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210185" y="-8255"/>
            <a:ext cx="11934825" cy="6558915"/>
            <a:chOff x="446" y="39"/>
            <a:chExt cx="18795" cy="10329"/>
          </a:xfrm>
        </p:grpSpPr>
        <p:pic>
          <p:nvPicPr>
            <p:cNvPr descr="228922c0ef5cf2d9445533006c81a2b5" id="6" name="图片 5"/>
            <p:cNvPicPr>
              <a:picLocks noChangeAspect="1"/>
            </p:cNvPicPr>
            <p:nvPr/>
          </p:nvPicPr>
          <p:blipFill>
            <a:blip r:embed="rId2"/>
            <a:stretch>
              <a:fillRect/>
            </a:stretch>
          </p:blipFill>
          <p:spPr>
            <a:xfrm>
              <a:off x="446" y="39"/>
              <a:ext cx="18795"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c90e1472aadaa9e5200aa40f3ae09feb" id="2" name="图片 1"/>
          <p:cNvPicPr>
            <a:picLocks noChangeAspect="1"/>
          </p:cNvPicPr>
          <p:nvPr/>
        </p:nvPicPr>
        <p:blipFill>
          <a:blip r:embed="rId3"/>
          <a:srcRect b="33925" t="29484"/>
          <a:stretch>
            <a:fillRect/>
          </a:stretch>
        </p:blipFill>
        <p:spPr>
          <a:xfrm>
            <a:off x="3711893" y="1712595"/>
            <a:ext cx="4801235" cy="1317625"/>
          </a:xfrm>
          <a:prstGeom prst="rect">
            <a:avLst/>
          </a:prstGeom>
        </p:spPr>
      </p:pic>
      <p:sp>
        <p:nvSpPr>
          <p:cNvPr id="3" name="文本框 2"/>
          <p:cNvSpPr txBox="1"/>
          <p:nvPr/>
        </p:nvSpPr>
        <p:spPr>
          <a:xfrm>
            <a:off x="2967356" y="3030220"/>
            <a:ext cx="6290310" cy="701040"/>
          </a:xfrm>
          <a:prstGeom prst="rect">
            <a:avLst/>
          </a:prstGeom>
          <a:noFill/>
        </p:spPr>
        <p:txBody>
          <a:bodyPr rtlCol="0" wrap="square">
            <a:spAutoFit/>
          </a:bodyPr>
          <a:lstStyle/>
          <a:p>
            <a:pPr algn="ctr"/>
            <a:r>
              <a:rPr altLang="zh-CN" lang="zh-CN" sz="4000">
                <a:solidFill>
                  <a:schemeClr val="tx1">
                    <a:lumMod val="75000"/>
                    <a:lumOff val="25000"/>
                  </a:schemeClr>
                </a:solidFill>
                <a:latin charset="-122" panose="00020600040101010101" typeface="字体管家胖丫儿"/>
                <a:ea charset="-122" panose="00020600040101010101" typeface="字体管家胖丫儿"/>
              </a:rPr>
              <a:t>衷心感谢您的观赏！</a:t>
            </a:r>
          </a:p>
        </p:txBody>
      </p:sp>
      <p:sp>
        <p:nvSpPr>
          <p:cNvPr id="4" name="文本框 3"/>
          <p:cNvSpPr txBox="1"/>
          <p:nvPr/>
        </p:nvSpPr>
        <p:spPr>
          <a:xfrm>
            <a:off x="3031490" y="3716258"/>
            <a:ext cx="6292214" cy="640080"/>
          </a:xfrm>
          <a:prstGeom prst="rect">
            <a:avLst/>
          </a:prstGeom>
          <a:noFill/>
        </p:spPr>
        <p:txBody>
          <a:bodyPr rtlCol="0" wrap="square">
            <a:spAutoFit/>
          </a:bodyPr>
          <a:lstStyle/>
          <a:p>
            <a:r>
              <a:rPr altLang="en-US" lang="zh-CN">
                <a:solidFill>
                  <a:schemeClr val="tx1">
                    <a:lumMod val="85000"/>
                    <a:lumOff val="15000"/>
                  </a:schemeClr>
                </a:solidFill>
                <a:latin charset="-122" panose="00020600040101010101" pitchFamily="18" typeface="字体管家胖丫儿"/>
                <a:ea charset="-122" panose="00020600040101010101" pitchFamily="18" typeface="字体管家胖丫儿"/>
              </a:rPr>
              <a:t>Meaty plant hand-drawn cartoon general template</a:t>
            </a:r>
          </a:p>
        </p:txBody>
      </p:sp>
      <p:sp>
        <p:nvSpPr>
          <p:cNvPr id="16" name="文本框 15"/>
          <p:cNvSpPr txBox="1"/>
          <p:nvPr/>
        </p:nvSpPr>
        <p:spPr>
          <a:xfrm>
            <a:off x="2772728" y="4085590"/>
            <a:ext cx="6679565" cy="368808"/>
          </a:xfrm>
          <a:prstGeom prst="rect">
            <a:avLst/>
          </a:prstGeom>
          <a:noFill/>
        </p:spPr>
        <p:txBody>
          <a:bodyPr anchor="t" rtlCol="0" wrap="square">
            <a:spAutoFit/>
          </a:bodyPr>
          <a:lstStyle/>
          <a:p>
            <a:pPr algn="ctr" lvl="0">
              <a:lnSpc>
                <a:spcPct val="130000"/>
              </a:lnSpc>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汇报人：优页PPT     汇报时间：XX年XX月</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http://www.youyedoc.com/article/2018/5286.html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3096890" y="1395191"/>
            <a:ext cx="2505673" cy="646232"/>
          </a:xfrm>
          <a:prstGeom prst="rect">
            <a:avLst/>
          </a:prstGeom>
        </p:spPr>
      </p:pic>
    </p:spTree>
    <p:extLst>
      <p:ext uri="{BB962C8B-B14F-4D97-AF65-F5344CB8AC3E}">
        <p14:creationId val="235891561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228922c0ef5cf2d9445533006c81a2b5" id="6" name="图片 5"/>
          <p:cNvPicPr>
            <a:picLocks noChangeAspect="1"/>
          </p:cNvPicPr>
          <p:nvPr/>
        </p:nvPicPr>
        <p:blipFill>
          <a:blip r:embed="rId2"/>
          <a:stretch>
            <a:fillRect/>
          </a:stretch>
        </p:blipFill>
        <p:spPr>
          <a:xfrm>
            <a:off x="217805" y="-53975"/>
            <a:ext cx="12135485" cy="6704965"/>
          </a:xfrm>
          <a:prstGeom prst="rect">
            <a:avLst/>
          </a:prstGeom>
        </p:spPr>
      </p:pic>
      <p:grpSp>
        <p:nvGrpSpPr>
          <p:cNvPr id="25" name="组合 24"/>
          <p:cNvGrpSpPr/>
          <p:nvPr/>
        </p:nvGrpSpPr>
        <p:grpSpPr>
          <a:xfrm>
            <a:off x="5862320" y="1744345"/>
            <a:ext cx="5187315" cy="819150"/>
            <a:chOff x="4090" y="2959"/>
            <a:chExt cx="8169" cy="1290"/>
          </a:xfrm>
        </p:grpSpPr>
        <p:grpSp>
          <p:nvGrpSpPr>
            <p:cNvPr id="11" name="组合 10"/>
            <p:cNvGrpSpPr/>
            <p:nvPr/>
          </p:nvGrpSpPr>
          <p:grpSpPr>
            <a:xfrm>
              <a:off x="4090" y="2959"/>
              <a:ext cx="1444" cy="1290"/>
              <a:chOff x="4059" y="2959"/>
              <a:chExt cx="1444" cy="1290"/>
            </a:xfrm>
          </p:grpSpPr>
          <p:pic>
            <p:nvPicPr>
              <p:cNvPr descr="7bab18130552dfabfe5c9bc065c449bd" id="5" name="图片 4"/>
              <p:cNvPicPr>
                <a:picLocks noChangeAspect="1"/>
              </p:cNvPicPr>
              <p:nvPr/>
            </p:nvPicPr>
            <p:blipFill>
              <a:blip r:embed="rId3"/>
              <a:srcRect b="2614" l="74790" r="12274" t="89236"/>
              <a:stretch>
                <a:fillRect/>
              </a:stretch>
            </p:blipFill>
            <p:spPr>
              <a:xfrm>
                <a:off x="4059" y="2959"/>
                <a:ext cx="1445" cy="1291"/>
              </a:xfrm>
              <a:prstGeom prst="rect">
                <a:avLst/>
              </a:prstGeom>
            </p:spPr>
          </p:pic>
          <p:sp>
            <p:nvSpPr>
              <p:cNvPr id="10" name="文本框 9"/>
              <p:cNvSpPr txBox="1"/>
              <p:nvPr/>
            </p:nvSpPr>
            <p:spPr>
              <a:xfrm>
                <a:off x="4328" y="3289"/>
                <a:ext cx="969" cy="816"/>
              </a:xfrm>
              <a:prstGeom prst="rect">
                <a:avLst/>
              </a:prstGeom>
              <a:noFill/>
            </p:spPr>
            <p:txBody>
              <a:bodyPr rtlCol="0" wrap="square">
                <a:spAutoFit/>
              </a:bodyPr>
              <a:lstStyle/>
              <a:p>
                <a:r>
                  <a:rPr altLang="zh-CN" b="1" lang="en-US" sz="2800">
                    <a:solidFill>
                      <a:schemeClr val="tx1">
                        <a:lumMod val="75000"/>
                        <a:lumOff val="25000"/>
                      </a:schemeClr>
                    </a:solidFill>
                    <a:latin charset="-122" panose="00020600040101010101" typeface="字体管家胖丫儿"/>
                    <a:ea charset="-122" panose="00020600040101010101" typeface="字体管家胖丫儿"/>
                  </a:rPr>
                  <a:t>01</a:t>
                </a:r>
              </a:p>
            </p:txBody>
          </p:sp>
        </p:grpSp>
        <p:sp>
          <p:nvSpPr>
            <p:cNvPr id="21" name="文本框 20"/>
            <p:cNvSpPr txBox="1"/>
            <p:nvPr/>
          </p:nvSpPr>
          <p:spPr>
            <a:xfrm>
              <a:off x="5535" y="3229"/>
              <a:ext cx="6725" cy="816"/>
            </a:xfrm>
            <a:prstGeom prst="rect">
              <a:avLst/>
            </a:prstGeom>
            <a:noFill/>
          </p:spPr>
          <p:txBody>
            <a:bodyPr rtlCol="0" wrap="square">
              <a:spAutoFit/>
            </a:bodyPr>
            <a:lstStyle/>
            <a:p>
              <a:r>
                <a:rPr altLang="zh-CN" lang="zh-CN" sz="2800">
                  <a:solidFill>
                    <a:schemeClr val="tx1">
                      <a:lumMod val="75000"/>
                      <a:lumOff val="25000"/>
                    </a:schemeClr>
                  </a:solidFill>
                  <a:latin charset="-122" panose="00020600040101010101" typeface="字体管家胖丫儿"/>
                  <a:ea charset="-122" panose="00020600040101010101" typeface="字体管家胖丫儿"/>
                </a:rPr>
                <a:t>请在此处添加文本标题</a:t>
              </a:r>
            </a:p>
          </p:txBody>
        </p:sp>
      </p:grpSp>
      <p:grpSp>
        <p:nvGrpSpPr>
          <p:cNvPr id="26" name="组合 25"/>
          <p:cNvGrpSpPr/>
          <p:nvPr/>
        </p:nvGrpSpPr>
        <p:grpSpPr>
          <a:xfrm>
            <a:off x="5862320" y="2565400"/>
            <a:ext cx="5187315" cy="819150"/>
            <a:chOff x="4090" y="4252"/>
            <a:chExt cx="8169" cy="1290"/>
          </a:xfrm>
        </p:grpSpPr>
        <p:grpSp>
          <p:nvGrpSpPr>
            <p:cNvPr id="15" name="组合 14"/>
            <p:cNvGrpSpPr/>
            <p:nvPr/>
          </p:nvGrpSpPr>
          <p:grpSpPr>
            <a:xfrm>
              <a:off x="4090" y="4252"/>
              <a:ext cx="1445" cy="1291"/>
              <a:chOff x="4059" y="2959"/>
              <a:chExt cx="1445" cy="1291"/>
            </a:xfrm>
          </p:grpSpPr>
          <p:pic>
            <p:nvPicPr>
              <p:cNvPr descr="7bab18130552dfabfe5c9bc065c449bd" id="16" name="图片 15"/>
              <p:cNvPicPr>
                <a:picLocks noChangeAspect="1"/>
              </p:cNvPicPr>
              <p:nvPr/>
            </p:nvPicPr>
            <p:blipFill>
              <a:blip r:embed="rId3"/>
              <a:srcRect b="2614" l="74790" r="12274" t="89236"/>
              <a:stretch>
                <a:fillRect/>
              </a:stretch>
            </p:blipFill>
            <p:spPr>
              <a:xfrm>
                <a:off x="4059" y="2959"/>
                <a:ext cx="1445" cy="1291"/>
              </a:xfrm>
              <a:prstGeom prst="rect">
                <a:avLst/>
              </a:prstGeom>
            </p:spPr>
          </p:pic>
          <p:sp>
            <p:nvSpPr>
              <p:cNvPr id="17" name="文本框 16"/>
              <p:cNvSpPr txBox="1"/>
              <p:nvPr/>
            </p:nvSpPr>
            <p:spPr>
              <a:xfrm>
                <a:off x="4276" y="3263"/>
                <a:ext cx="1176" cy="816"/>
              </a:xfrm>
              <a:prstGeom prst="rect">
                <a:avLst/>
              </a:prstGeom>
              <a:noFill/>
            </p:spPr>
            <p:txBody>
              <a:bodyPr rtlCol="0" wrap="square">
                <a:spAutoFit/>
              </a:bodyPr>
              <a:lstStyle/>
              <a:p>
                <a:r>
                  <a:rPr altLang="zh-CN" b="1" lang="en-US" sz="2800">
                    <a:solidFill>
                      <a:schemeClr val="tx1">
                        <a:lumMod val="75000"/>
                        <a:lumOff val="25000"/>
                      </a:schemeClr>
                    </a:solidFill>
                    <a:latin charset="-122" panose="00020600040101010101" typeface="字体管家胖丫儿"/>
                    <a:ea charset="-122" panose="00020600040101010101" typeface="字体管家胖丫儿"/>
                  </a:rPr>
                  <a:t>02</a:t>
                </a:r>
              </a:p>
            </p:txBody>
          </p:sp>
        </p:grpSp>
        <p:sp>
          <p:nvSpPr>
            <p:cNvPr id="22" name="文本框 21"/>
            <p:cNvSpPr txBox="1"/>
            <p:nvPr/>
          </p:nvSpPr>
          <p:spPr>
            <a:xfrm>
              <a:off x="5535" y="4534"/>
              <a:ext cx="6725" cy="816"/>
            </a:xfrm>
            <a:prstGeom prst="rect">
              <a:avLst/>
            </a:prstGeom>
            <a:noFill/>
          </p:spPr>
          <p:txBody>
            <a:bodyPr rtlCol="0" wrap="square">
              <a:spAutoFit/>
            </a:bodyPr>
            <a:lstStyle/>
            <a:p>
              <a:r>
                <a:rPr altLang="zh-CN" lang="zh-CN" sz="2800">
                  <a:solidFill>
                    <a:schemeClr val="tx1">
                      <a:lumMod val="75000"/>
                      <a:lumOff val="25000"/>
                    </a:schemeClr>
                  </a:solidFill>
                  <a:latin charset="-122" panose="00020600040101010101" typeface="字体管家胖丫儿"/>
                  <a:ea charset="-122" panose="00020600040101010101" typeface="字体管家胖丫儿"/>
                </a:rPr>
                <a:t>请在此处添加文本标题</a:t>
              </a:r>
            </a:p>
          </p:txBody>
        </p:sp>
      </p:grpSp>
      <p:grpSp>
        <p:nvGrpSpPr>
          <p:cNvPr id="27" name="组合 26"/>
          <p:cNvGrpSpPr/>
          <p:nvPr/>
        </p:nvGrpSpPr>
        <p:grpSpPr>
          <a:xfrm>
            <a:off x="5862320" y="3387090"/>
            <a:ext cx="5187315" cy="819150"/>
            <a:chOff x="4090" y="5546"/>
            <a:chExt cx="8169" cy="1290"/>
          </a:xfrm>
        </p:grpSpPr>
        <p:grpSp>
          <p:nvGrpSpPr>
            <p:cNvPr id="18" name="组合 17"/>
            <p:cNvGrpSpPr/>
            <p:nvPr/>
          </p:nvGrpSpPr>
          <p:grpSpPr>
            <a:xfrm>
              <a:off x="4090" y="5546"/>
              <a:ext cx="1445" cy="1291"/>
              <a:chOff x="4059" y="2959"/>
              <a:chExt cx="1445" cy="1291"/>
            </a:xfrm>
          </p:grpSpPr>
          <p:pic>
            <p:nvPicPr>
              <p:cNvPr descr="7bab18130552dfabfe5c9bc065c449bd" id="19" name="图片 18"/>
              <p:cNvPicPr>
                <a:picLocks noChangeAspect="1"/>
              </p:cNvPicPr>
              <p:nvPr/>
            </p:nvPicPr>
            <p:blipFill>
              <a:blip r:embed="rId3"/>
              <a:srcRect b="2614" l="74790" r="12274" t="89236"/>
              <a:stretch>
                <a:fillRect/>
              </a:stretch>
            </p:blipFill>
            <p:spPr>
              <a:xfrm>
                <a:off x="4059" y="2959"/>
                <a:ext cx="1445" cy="1291"/>
              </a:xfrm>
              <a:prstGeom prst="rect">
                <a:avLst/>
              </a:prstGeom>
            </p:spPr>
          </p:pic>
          <p:sp>
            <p:nvSpPr>
              <p:cNvPr id="20" name="文本框 19"/>
              <p:cNvSpPr txBox="1"/>
              <p:nvPr/>
            </p:nvSpPr>
            <p:spPr>
              <a:xfrm>
                <a:off x="4250" y="3263"/>
                <a:ext cx="1185" cy="816"/>
              </a:xfrm>
              <a:prstGeom prst="rect">
                <a:avLst/>
              </a:prstGeom>
              <a:noFill/>
            </p:spPr>
            <p:txBody>
              <a:bodyPr rtlCol="0" wrap="square">
                <a:spAutoFit/>
              </a:bodyPr>
              <a:lstStyle/>
              <a:p>
                <a:r>
                  <a:rPr altLang="zh-CN" b="1" lang="en-US" sz="2800">
                    <a:solidFill>
                      <a:schemeClr val="tx1">
                        <a:lumMod val="75000"/>
                        <a:lumOff val="25000"/>
                      </a:schemeClr>
                    </a:solidFill>
                    <a:latin charset="-122" panose="00020600040101010101" typeface="字体管家胖丫儿"/>
                    <a:ea charset="-122" panose="00020600040101010101" typeface="字体管家胖丫儿"/>
                  </a:rPr>
                  <a:t>03</a:t>
                </a:r>
              </a:p>
            </p:txBody>
          </p:sp>
        </p:grpSp>
        <p:sp>
          <p:nvSpPr>
            <p:cNvPr id="23" name="文本框 22"/>
            <p:cNvSpPr txBox="1"/>
            <p:nvPr/>
          </p:nvSpPr>
          <p:spPr>
            <a:xfrm>
              <a:off x="5535" y="5839"/>
              <a:ext cx="6725" cy="816"/>
            </a:xfrm>
            <a:prstGeom prst="rect">
              <a:avLst/>
            </a:prstGeom>
            <a:noFill/>
          </p:spPr>
          <p:txBody>
            <a:bodyPr rtlCol="0" wrap="square">
              <a:spAutoFit/>
            </a:bodyPr>
            <a:lstStyle/>
            <a:p>
              <a:r>
                <a:rPr altLang="zh-CN" lang="zh-CN" sz="2800">
                  <a:solidFill>
                    <a:schemeClr val="tx1">
                      <a:lumMod val="75000"/>
                      <a:lumOff val="25000"/>
                    </a:schemeClr>
                  </a:solidFill>
                  <a:latin charset="-122" panose="00020600040101010101" typeface="字体管家胖丫儿"/>
                  <a:ea charset="-122" panose="00020600040101010101" typeface="字体管家胖丫儿"/>
                </a:rPr>
                <a:t>请在此处添加文本标题</a:t>
              </a:r>
            </a:p>
          </p:txBody>
        </p:sp>
      </p:grpSp>
      <p:grpSp>
        <p:nvGrpSpPr>
          <p:cNvPr id="28" name="组合 27"/>
          <p:cNvGrpSpPr/>
          <p:nvPr/>
        </p:nvGrpSpPr>
        <p:grpSpPr>
          <a:xfrm>
            <a:off x="5862320" y="4208780"/>
            <a:ext cx="5187315" cy="819150"/>
            <a:chOff x="4090" y="6840"/>
            <a:chExt cx="8169" cy="1290"/>
          </a:xfrm>
        </p:grpSpPr>
        <p:grpSp>
          <p:nvGrpSpPr>
            <p:cNvPr id="12" name="组合 11"/>
            <p:cNvGrpSpPr/>
            <p:nvPr/>
          </p:nvGrpSpPr>
          <p:grpSpPr>
            <a:xfrm>
              <a:off x="4090" y="6840"/>
              <a:ext cx="1445" cy="1291"/>
              <a:chOff x="4059" y="2959"/>
              <a:chExt cx="1445" cy="1291"/>
            </a:xfrm>
          </p:grpSpPr>
          <p:pic>
            <p:nvPicPr>
              <p:cNvPr descr="7bab18130552dfabfe5c9bc065c449bd" id="13" name="图片 12"/>
              <p:cNvPicPr>
                <a:picLocks noChangeAspect="1"/>
              </p:cNvPicPr>
              <p:nvPr/>
            </p:nvPicPr>
            <p:blipFill>
              <a:blip r:embed="rId3"/>
              <a:srcRect b="2614" l="74790" r="12274" t="89236"/>
              <a:stretch>
                <a:fillRect/>
              </a:stretch>
            </p:blipFill>
            <p:spPr>
              <a:xfrm>
                <a:off x="4059" y="2959"/>
                <a:ext cx="1445" cy="1291"/>
              </a:xfrm>
              <a:prstGeom prst="rect">
                <a:avLst/>
              </a:prstGeom>
            </p:spPr>
          </p:pic>
          <p:sp>
            <p:nvSpPr>
              <p:cNvPr id="14" name="文本框 13"/>
              <p:cNvSpPr txBox="1"/>
              <p:nvPr/>
            </p:nvSpPr>
            <p:spPr>
              <a:xfrm>
                <a:off x="4224" y="3263"/>
                <a:ext cx="1101" cy="816"/>
              </a:xfrm>
              <a:prstGeom prst="rect">
                <a:avLst/>
              </a:prstGeom>
              <a:noFill/>
            </p:spPr>
            <p:txBody>
              <a:bodyPr rtlCol="0" wrap="square">
                <a:spAutoFit/>
              </a:bodyPr>
              <a:lstStyle/>
              <a:p>
                <a:r>
                  <a:rPr altLang="zh-CN" b="1" lang="en-US" sz="2800">
                    <a:solidFill>
                      <a:schemeClr val="tx1">
                        <a:lumMod val="75000"/>
                        <a:lumOff val="25000"/>
                      </a:schemeClr>
                    </a:solidFill>
                    <a:latin charset="-122" panose="00020600040101010101" typeface="字体管家胖丫儿"/>
                    <a:ea charset="-122" panose="00020600040101010101" typeface="字体管家胖丫儿"/>
                  </a:rPr>
                  <a:t>04</a:t>
                </a:r>
              </a:p>
            </p:txBody>
          </p:sp>
        </p:grpSp>
        <p:sp>
          <p:nvSpPr>
            <p:cNvPr id="24" name="文本框 23"/>
            <p:cNvSpPr txBox="1"/>
            <p:nvPr/>
          </p:nvSpPr>
          <p:spPr>
            <a:xfrm>
              <a:off x="5535" y="7144"/>
              <a:ext cx="6725" cy="816"/>
            </a:xfrm>
            <a:prstGeom prst="rect">
              <a:avLst/>
            </a:prstGeom>
            <a:noFill/>
          </p:spPr>
          <p:txBody>
            <a:bodyPr rtlCol="0" wrap="square">
              <a:spAutoFit/>
            </a:bodyPr>
            <a:lstStyle/>
            <a:p>
              <a:r>
                <a:rPr altLang="zh-CN" lang="zh-CN" sz="2800">
                  <a:solidFill>
                    <a:schemeClr val="tx1">
                      <a:lumMod val="75000"/>
                      <a:lumOff val="25000"/>
                    </a:schemeClr>
                  </a:solidFill>
                  <a:latin charset="-122" panose="00020600040101010101" typeface="字体管家胖丫儿"/>
                  <a:ea charset="-122" panose="00020600040101010101" typeface="字体管家胖丫儿"/>
                </a:rPr>
                <a:t>请在此处添加文本标题</a:t>
              </a:r>
            </a:p>
          </p:txBody>
        </p:sp>
      </p:grpSp>
      <p:grpSp>
        <p:nvGrpSpPr>
          <p:cNvPr id="31" name="组合 30"/>
          <p:cNvGrpSpPr/>
          <p:nvPr/>
        </p:nvGrpSpPr>
        <p:grpSpPr>
          <a:xfrm>
            <a:off x="2256790" y="2301875"/>
            <a:ext cx="2339975" cy="1174115"/>
            <a:chOff x="4379" y="1172"/>
            <a:chExt cx="3685" cy="1849"/>
          </a:xfrm>
        </p:grpSpPr>
        <p:sp>
          <p:nvSpPr>
            <p:cNvPr id="3" name="文本框 2"/>
            <p:cNvSpPr txBox="1"/>
            <p:nvPr/>
          </p:nvSpPr>
          <p:spPr>
            <a:xfrm>
              <a:off x="4379" y="1172"/>
              <a:ext cx="2299" cy="1200"/>
            </a:xfrm>
            <a:prstGeom prst="rect">
              <a:avLst/>
            </a:prstGeom>
            <a:noFill/>
          </p:spPr>
          <p:txBody>
            <a:bodyPr rtlCol="0" wrap="square">
              <a:spAutoFit/>
            </a:bodyPr>
            <a:lstStyle/>
            <a:p>
              <a:r>
                <a:rPr altLang="zh-CN" lang="zh-CN" sz="4400">
                  <a:solidFill>
                    <a:schemeClr val="tx1">
                      <a:lumMod val="85000"/>
                      <a:lumOff val="15000"/>
                    </a:schemeClr>
                  </a:solidFill>
                  <a:latin charset="-122" panose="00020600040101010101" typeface="字体管家胖丫儿"/>
                  <a:ea charset="-122" panose="00020600040101010101" typeface="字体管家胖丫儿"/>
                </a:rPr>
                <a:t>目录</a:t>
              </a:r>
            </a:p>
          </p:txBody>
        </p:sp>
        <p:sp>
          <p:nvSpPr>
            <p:cNvPr id="29" name="文本框 28"/>
            <p:cNvSpPr txBox="1"/>
            <p:nvPr/>
          </p:nvSpPr>
          <p:spPr>
            <a:xfrm>
              <a:off x="4486" y="2393"/>
              <a:ext cx="3578" cy="624"/>
            </a:xfrm>
            <a:prstGeom prst="rect">
              <a:avLst/>
            </a:prstGeom>
            <a:noFill/>
          </p:spPr>
          <p:txBody>
            <a:bodyPr rtlCol="0" wrap="square">
              <a:spAutoFit/>
            </a:bodyPr>
            <a:lstStyle/>
            <a:p>
              <a:r>
                <a:rPr altLang="zh-CN" lang="en-US" sz="2000">
                  <a:latin charset="-122" panose="00020600040101010101" typeface="字体管家胖丫儿"/>
                  <a:ea charset="-122" panose="00020600040101010101" typeface="字体管家胖丫儿"/>
                </a:rPr>
                <a:t>CONTENTS</a:t>
              </a:r>
            </a:p>
          </p:txBody>
        </p:sp>
      </p:grpSp>
      <p:grpSp>
        <p:nvGrpSpPr>
          <p:cNvPr id="34" name="组合 33"/>
          <p:cNvGrpSpPr/>
          <p:nvPr/>
        </p:nvGrpSpPr>
        <p:grpSpPr>
          <a:xfrm>
            <a:off x="1124585" y="2237740"/>
            <a:ext cx="3472180" cy="2281555"/>
            <a:chOff x="1361" y="5898"/>
            <a:chExt cx="5468" cy="3593"/>
          </a:xfrm>
        </p:grpSpPr>
        <p:pic>
          <p:nvPicPr>
            <p:cNvPr descr="c90e1472aadaa9e5200aa40f3ae09feb" id="4" name="图片 3"/>
            <p:cNvPicPr>
              <a:picLocks noChangeAspect="1"/>
            </p:cNvPicPr>
            <p:nvPr/>
          </p:nvPicPr>
          <p:blipFill>
            <a:blip r:embed="rId4"/>
            <a:srcRect b="33925" r="83355" t="29484"/>
            <a:stretch>
              <a:fillRect/>
            </a:stretch>
          </p:blipFill>
          <p:spPr>
            <a:xfrm>
              <a:off x="1361" y="5898"/>
              <a:ext cx="1812" cy="3593"/>
            </a:xfrm>
            <a:prstGeom prst="rect">
              <a:avLst/>
            </a:prstGeom>
          </p:spPr>
        </p:pic>
        <p:pic>
          <p:nvPicPr>
            <p:cNvPr descr="c90e1472aadaa9e5200aa40f3ae09feb" id="32" name="图片 31"/>
            <p:cNvPicPr>
              <a:picLocks noChangeAspect="1"/>
            </p:cNvPicPr>
            <p:nvPr/>
          </p:nvPicPr>
          <p:blipFill>
            <a:blip r:embed="rId4"/>
            <a:srcRect b="33925" l="15785" t="29484"/>
            <a:stretch>
              <a:fillRect/>
            </a:stretch>
          </p:blipFill>
          <p:spPr>
            <a:xfrm>
              <a:off x="3225" y="7919"/>
              <a:ext cx="3604" cy="1175"/>
            </a:xfrm>
            <a:prstGeom prst="rect">
              <a:avLst/>
            </a:prstGeom>
          </p:spPr>
        </p:pic>
      </p:gr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210185" y="-8255"/>
            <a:ext cx="12161861" cy="6558915"/>
            <a:chOff x="446" y="39"/>
            <a:chExt cx="18920" cy="10329"/>
          </a:xfrm>
        </p:grpSpPr>
        <p:pic>
          <p:nvPicPr>
            <p:cNvPr descr="228922c0ef5cf2d9445533006c81a2b5" id="6" name="图片 5"/>
            <p:cNvPicPr>
              <a:picLocks noChangeAspect="1"/>
            </p:cNvPicPr>
            <p:nvPr/>
          </p:nvPicPr>
          <p:blipFill>
            <a:blip r:embed="rId2"/>
            <a:stretch>
              <a:fillRect/>
            </a:stretch>
          </p:blipFill>
          <p:spPr>
            <a:xfrm>
              <a:off x="446" y="39"/>
              <a:ext cx="18920"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c5af74cf19b58d56975d452300c0e575" id="12" name="图片 11"/>
          <p:cNvPicPr>
            <a:picLocks noChangeAspect="1"/>
          </p:cNvPicPr>
          <p:nvPr/>
        </p:nvPicPr>
        <p:blipFill>
          <a:blip r:embed="rId3"/>
          <a:srcRect b="36922" l="63104" r="15023" t="30253"/>
          <a:stretch>
            <a:fillRect/>
          </a:stretch>
        </p:blipFill>
        <p:spPr>
          <a:xfrm>
            <a:off x="2643505" y="2283460"/>
            <a:ext cx="1575435" cy="2491740"/>
          </a:xfrm>
          <a:prstGeom prst="round2DiagRect">
            <a:avLst/>
          </a:prstGeom>
        </p:spPr>
      </p:pic>
      <p:grpSp>
        <p:nvGrpSpPr>
          <p:cNvPr id="4" name="组合 3"/>
          <p:cNvGrpSpPr/>
          <p:nvPr/>
        </p:nvGrpSpPr>
        <p:grpSpPr>
          <a:xfrm>
            <a:off x="4430395" y="2579370"/>
            <a:ext cx="5506720" cy="2492375"/>
            <a:chOff x="7055" y="3596"/>
            <a:chExt cx="8672" cy="3925"/>
          </a:xfrm>
        </p:grpSpPr>
        <p:sp>
          <p:nvSpPr>
            <p:cNvPr id="2" name="文本框 1"/>
            <p:cNvSpPr txBox="1"/>
            <p:nvPr/>
          </p:nvSpPr>
          <p:spPr>
            <a:xfrm>
              <a:off x="7055" y="3596"/>
              <a:ext cx="6435" cy="912"/>
            </a:xfrm>
            <a:prstGeom prst="rect">
              <a:avLst/>
            </a:prstGeom>
            <a:noFill/>
          </p:spPr>
          <p:txBody>
            <a:bodyPr rtlCol="0" wrap="square">
              <a:spAutoFit/>
            </a:bodyPr>
            <a:lstStyle/>
            <a:p>
              <a:r>
                <a:rPr altLang="zh-CN" b="1" lang="en-US" sz="3200">
                  <a:solidFill>
                    <a:srgbClr val="527C57"/>
                  </a:solidFill>
                  <a:latin charset="-122" panose="00020600040101010101" typeface="字体管家胖丫儿"/>
                  <a:ea charset="-122" panose="00020600040101010101" typeface="字体管家胖丫儿"/>
                </a:rPr>
                <a:t>PART O1</a:t>
              </a:r>
            </a:p>
          </p:txBody>
        </p:sp>
        <p:sp>
          <p:nvSpPr>
            <p:cNvPr id="3" name="文本框 2"/>
            <p:cNvSpPr txBox="1"/>
            <p:nvPr/>
          </p:nvSpPr>
          <p:spPr>
            <a:xfrm>
              <a:off x="7055" y="4536"/>
              <a:ext cx="6725" cy="912"/>
            </a:xfrm>
            <a:prstGeom prst="rect">
              <a:avLst/>
            </a:prstGeom>
            <a:noFill/>
          </p:spPr>
          <p:txBody>
            <a:bodyPr rtlCol="0" wrap="square">
              <a:spAutoFit/>
            </a:bodyPr>
            <a:lstStyle/>
            <a:p>
              <a:r>
                <a:rPr altLang="zh-CN" b="1" lang="zh-CN" sz="3200">
                  <a:solidFill>
                    <a:schemeClr val="tx1">
                      <a:lumMod val="75000"/>
                      <a:lumOff val="25000"/>
                    </a:schemeClr>
                  </a:solidFill>
                  <a:latin charset="-122" panose="00020600040101010101" typeface="字体管家胖丫儿"/>
                  <a:ea charset="-122" panose="00020600040101010101" typeface="字体管家胖丫儿"/>
                </a:rPr>
                <a:t>请在此处添加文本标题</a:t>
              </a:r>
            </a:p>
          </p:txBody>
        </p:sp>
        <p:sp>
          <p:nvSpPr>
            <p:cNvPr id="16" name="文本框 15"/>
            <p:cNvSpPr txBox="1"/>
            <p:nvPr/>
          </p:nvSpPr>
          <p:spPr>
            <a:xfrm>
              <a:off x="7055" y="5617"/>
              <a:ext cx="8672" cy="2328"/>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a:t>
              </a:r>
            </a:p>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of text.Here to add your text.Here to add your text, mainly to avoid largeHere to add your text,.Here to add </a:t>
              </a:r>
            </a:p>
          </p:txBody>
        </p:sp>
      </p:gr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210185" y="-8255"/>
            <a:ext cx="12097385" cy="6558915"/>
            <a:chOff x="446" y="39"/>
            <a:chExt cx="19051" cy="10329"/>
          </a:xfrm>
        </p:grpSpPr>
        <p:pic>
          <p:nvPicPr>
            <p:cNvPr descr="228922c0ef5cf2d9445533006c81a2b5" id="6" name="图片 5"/>
            <p:cNvPicPr>
              <a:picLocks noChangeAspect="1"/>
            </p:cNvPicPr>
            <p:nvPr/>
          </p:nvPicPr>
          <p:blipFill>
            <a:blip r:embed="rId2"/>
            <a:stretch>
              <a:fillRect/>
            </a:stretch>
          </p:blipFill>
          <p:spPr>
            <a:xfrm>
              <a:off x="446" y="39"/>
              <a:ext cx="19051"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e8290e5dbcbd2aa1a44462fe4912f55e" id="4" name="图片 3"/>
          <p:cNvPicPr>
            <a:picLocks noChangeAspect="1"/>
          </p:cNvPicPr>
          <p:nvPr/>
        </p:nvPicPr>
        <p:blipFill>
          <a:blip r:embed="rId3"/>
          <a:stretch>
            <a:fillRect/>
          </a:stretch>
        </p:blipFill>
        <p:spPr>
          <a:xfrm>
            <a:off x="713740" y="2183765"/>
            <a:ext cx="5422265" cy="3253740"/>
          </a:xfrm>
          <a:prstGeom prst="rect">
            <a:avLst/>
          </a:prstGeom>
        </p:spPr>
      </p:pic>
      <p:sp>
        <p:nvSpPr>
          <p:cNvPr id="46" name="TextBox 28"/>
          <p:cNvSpPr txBox="1"/>
          <p:nvPr/>
        </p:nvSpPr>
        <p:spPr>
          <a:xfrm>
            <a:off x="5754191" y="2543328"/>
            <a:ext cx="3659135" cy="699516"/>
          </a:xfrm>
          <a:prstGeom prst="rect">
            <a:avLst/>
          </a:prstGeom>
          <a:noFill/>
        </p:spPr>
        <p:txBody>
          <a:bodyPr bIns="45720" lIns="91440" rIns="91440" rtlCol="0" tIns="45720" wrap="square">
            <a:spAutoFit/>
          </a:bodyPr>
          <a:lstStyle/>
          <a:p>
            <a:pPr algn="ctr">
              <a:lnSpc>
                <a:spcPct val="150000"/>
              </a:lnSpc>
            </a:pPr>
            <a:r>
              <a:rPr altLang="en-US" b="1" lang="zh-CN" sz="2660">
                <a:solidFill>
                  <a:srgbClr val="527C57"/>
                </a:solidFill>
                <a:latin charset="-122" panose="00020600040101010101" typeface="字体管家胖丫儿"/>
                <a:ea charset="-122" panose="00020600040101010101" typeface="字体管家胖丫儿"/>
                <a:sym typeface="+mn-ea"/>
              </a:rPr>
              <a:t>请在此处添加文本标题</a:t>
            </a:r>
          </a:p>
        </p:txBody>
      </p:sp>
      <p:sp>
        <p:nvSpPr>
          <p:cNvPr id="55" name="TextBox 22"/>
          <p:cNvSpPr txBox="1"/>
          <p:nvPr/>
        </p:nvSpPr>
        <p:spPr>
          <a:xfrm>
            <a:off x="5853430" y="3369945"/>
            <a:ext cx="4958715" cy="2008010"/>
          </a:xfrm>
          <a:prstGeom prst="rect">
            <a:avLst/>
          </a:prstGeom>
          <a:noFill/>
        </p:spPr>
        <p:txBody>
          <a:bodyPr bIns="43885" lIns="87770" rIns="87770" rtlCol="0" tIns="43885"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typeface="微软雅黑"/>
                <a:ea charset="-122" panose="020b0503020204020204" typeface="微软雅黑"/>
              </a:defRPr>
            </a:lvl1pPr>
          </a:lstStyle>
          <a:p>
            <a:pPr algn="l" defTabSz="914400" eaLnBrk="1" hangingPunct="1" latinLnBrk="0" lvl="0" marL="0" marR="0" rtl="0">
              <a:lnSpc>
                <a:spcPct val="150000"/>
              </a:lnSpc>
              <a:spcBef>
                <a:spcPct val="0"/>
              </a:spcBef>
              <a:spcAft>
                <a:spcPct val="0"/>
              </a:spcAft>
              <a:buClrTx/>
              <a:buSzTx/>
              <a:buFontTx/>
              <a:buNone/>
              <a:defRPr/>
            </a:pPr>
            <a:r>
              <a:rPr altLang="en-US" lang="zh-CN">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large sections of text.Here to add your text.</a:t>
            </a:r>
          </a:p>
          <a:p>
            <a:pPr algn="l" defTabSz="914400" eaLnBrk="1" hangingPunct="1" latinLnBrk="0" lvl="0" marL="0" marR="0" rtl="0">
              <a:lnSpc>
                <a:spcPct val="150000"/>
              </a:lnSpc>
              <a:spcBef>
                <a:spcPct val="0"/>
              </a:spcBef>
              <a:spcAft>
                <a:spcPct val="0"/>
              </a:spcAft>
              <a:buClrTx/>
              <a:buSzTx/>
              <a:buFontTx/>
              <a:buNone/>
              <a:defRPr/>
            </a:pPr>
            <a:r>
              <a:rPr altLang="en-US" lang="zh-CN">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a:t>
            </a:r>
          </a:p>
        </p:txBody>
      </p:sp>
      <p:grpSp>
        <p:nvGrpSpPr>
          <p:cNvPr id="10" name="组合 9"/>
          <p:cNvGrpSpPr/>
          <p:nvPr/>
        </p:nvGrpSpPr>
        <p:grpSpPr>
          <a:xfrm>
            <a:off x="-182880" y="558165"/>
            <a:ext cx="3658870" cy="859155"/>
            <a:chOff x="7242" y="1149"/>
            <a:chExt cx="5762" cy="1353"/>
          </a:xfrm>
        </p:grpSpPr>
        <p:sp>
          <p:nvSpPr>
            <p:cNvPr id="21" name="TextBox 28"/>
            <p:cNvSpPr txBox="1"/>
            <p:nvPr/>
          </p:nvSpPr>
          <p:spPr>
            <a:xfrm>
              <a:off x="7242" y="1149"/>
              <a:ext cx="5762" cy="1102"/>
            </a:xfrm>
            <a:prstGeom prst="rect">
              <a:avLst/>
            </a:prstGeom>
            <a:noFill/>
          </p:spPr>
          <p:txBody>
            <a:bodyPr bIns="45720" lIns="91440" rIns="91440" rtlCol="0" tIns="45720" wrap="square">
              <a:spAutoFit/>
            </a:bodyPr>
            <a:lstStyle/>
            <a:p>
              <a:pPr algn="ctr">
                <a:lnSpc>
                  <a:spcPct val="150000"/>
                </a:lnSpc>
              </a:pPr>
              <a:r>
                <a:rPr altLang="en-US" b="1" lang="zh-CN" sz="2660">
                  <a:solidFill>
                    <a:srgbClr val="527C57"/>
                  </a:solidFill>
                  <a:latin charset="-122" panose="00020600040101010101" typeface="字体管家胖丫儿"/>
                  <a:ea charset="-122" panose="00020600040101010101" typeface="字体管家胖丫儿"/>
                  <a:sym typeface="+mn-ea"/>
                </a:rPr>
                <a:t>添加文本标题</a:t>
              </a:r>
            </a:p>
          </p:txBody>
        </p:sp>
        <p:sp>
          <p:nvSpPr>
            <p:cNvPr id="22" name="文本框 21"/>
            <p:cNvSpPr txBox="1"/>
            <p:nvPr/>
          </p:nvSpPr>
          <p:spPr>
            <a:xfrm>
              <a:off x="8409" y="2020"/>
              <a:ext cx="4521" cy="480"/>
            </a:xfrm>
            <a:prstGeom prst="rect">
              <a:avLst/>
            </a:prstGeom>
            <a:noFill/>
          </p:spPr>
          <p:txBody>
            <a:bodyPr rtlCol="0" wrap="square">
              <a:spAutoFit/>
            </a:bodyPr>
            <a:lstStyle/>
            <a:p>
              <a:r>
                <a:rPr altLang="en-US" lang="zh-CN" sz="1400">
                  <a:solidFill>
                    <a:srgbClr val="527C57"/>
                  </a:solidFill>
                  <a:latin charset="-122" panose="00020600040101010101" typeface="字体管家胖丫儿"/>
                  <a:ea charset="-122" panose="00020600040101010101" typeface="字体管家胖丫儿"/>
                  <a:sym typeface="+mn-ea"/>
                </a:rPr>
                <a:t>Here to add your text, </a:t>
              </a:r>
            </a:p>
          </p:txBody>
        </p:sp>
      </p:gr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226695" y="-8255"/>
            <a:ext cx="12161861" cy="6558915"/>
            <a:chOff x="446" y="39"/>
            <a:chExt cx="18920" cy="10329"/>
          </a:xfrm>
        </p:grpSpPr>
        <p:pic>
          <p:nvPicPr>
            <p:cNvPr descr="228922c0ef5cf2d9445533006c81a2b5" id="7" name="图片 6"/>
            <p:cNvPicPr>
              <a:picLocks noChangeAspect="1"/>
            </p:cNvPicPr>
            <p:nvPr/>
          </p:nvPicPr>
          <p:blipFill>
            <a:blip r:embed="rId2"/>
            <a:stretch>
              <a:fillRect/>
            </a:stretch>
          </p:blipFill>
          <p:spPr>
            <a:xfrm>
              <a:off x="446" y="39"/>
              <a:ext cx="18920" cy="10329"/>
            </a:xfrm>
            <a:prstGeom prst="rect">
              <a:avLst/>
            </a:prstGeom>
          </p:spPr>
        </p:pic>
        <p:sp>
          <p:nvSpPr>
            <p:cNvPr id="9" name="矩形 8"/>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847bbc0394e29e6c3660bce8bfa24545" id="6" name="图片 5"/>
          <p:cNvPicPr>
            <a:picLocks noChangeAspect="1"/>
          </p:cNvPicPr>
          <p:nvPr/>
        </p:nvPicPr>
        <p:blipFill>
          <a:blip r:embed="rId3"/>
          <a:srcRect b="13183" l="31136" r="5791" t="36927"/>
          <a:stretch>
            <a:fillRect/>
          </a:stretch>
        </p:blipFill>
        <p:spPr>
          <a:xfrm>
            <a:off x="9012555" y="2989580"/>
            <a:ext cx="1111250" cy="879475"/>
          </a:xfrm>
          <a:prstGeom prst="rect">
            <a:avLst/>
          </a:prstGeom>
        </p:spPr>
      </p:pic>
      <p:pic>
        <p:nvPicPr>
          <p:cNvPr descr="847bbc0394e29e6c3660bce8bfa24545" id="10" name="图片 9"/>
          <p:cNvPicPr>
            <a:picLocks noChangeAspect="1"/>
          </p:cNvPicPr>
          <p:nvPr/>
        </p:nvPicPr>
        <p:blipFill>
          <a:blip r:embed="rId3"/>
          <a:srcRect b="13183" l="31136" r="5791" t="36927"/>
          <a:stretch>
            <a:fillRect/>
          </a:stretch>
        </p:blipFill>
        <p:spPr>
          <a:xfrm>
            <a:off x="2055495" y="2989580"/>
            <a:ext cx="1111250" cy="879475"/>
          </a:xfrm>
          <a:prstGeom prst="rect">
            <a:avLst/>
          </a:prstGeom>
        </p:spPr>
      </p:pic>
      <p:pic>
        <p:nvPicPr>
          <p:cNvPr descr="847bbc0394e29e6c3660bce8bfa24545" id="11" name="图片 10"/>
          <p:cNvPicPr>
            <a:picLocks noChangeAspect="1"/>
          </p:cNvPicPr>
          <p:nvPr/>
        </p:nvPicPr>
        <p:blipFill>
          <a:blip r:embed="rId3"/>
          <a:srcRect b="13183" l="31136" r="5791" t="36927"/>
          <a:stretch>
            <a:fillRect/>
          </a:stretch>
        </p:blipFill>
        <p:spPr>
          <a:xfrm>
            <a:off x="4374515" y="2989580"/>
            <a:ext cx="1111250" cy="879475"/>
          </a:xfrm>
          <a:prstGeom prst="rect">
            <a:avLst/>
          </a:prstGeom>
        </p:spPr>
      </p:pic>
      <p:pic>
        <p:nvPicPr>
          <p:cNvPr descr="847bbc0394e29e6c3660bce8bfa24545" id="12" name="图片 11"/>
          <p:cNvPicPr>
            <a:picLocks noChangeAspect="1"/>
          </p:cNvPicPr>
          <p:nvPr/>
        </p:nvPicPr>
        <p:blipFill>
          <a:blip r:embed="rId3"/>
          <a:srcRect b="13183" l="31136" r="5791" t="36927"/>
          <a:stretch>
            <a:fillRect/>
          </a:stretch>
        </p:blipFill>
        <p:spPr>
          <a:xfrm>
            <a:off x="6693535" y="2989580"/>
            <a:ext cx="1111250" cy="879475"/>
          </a:xfrm>
          <a:prstGeom prst="rect">
            <a:avLst/>
          </a:prstGeom>
        </p:spPr>
      </p:pic>
      <p:grpSp>
        <p:nvGrpSpPr>
          <p:cNvPr id="18" name="组合 17"/>
          <p:cNvGrpSpPr/>
          <p:nvPr/>
        </p:nvGrpSpPr>
        <p:grpSpPr>
          <a:xfrm>
            <a:off x="3246755" y="3277870"/>
            <a:ext cx="944880" cy="425450"/>
            <a:chOff x="5195" y="5084"/>
            <a:chExt cx="1250" cy="421"/>
          </a:xfrm>
        </p:grpSpPr>
        <p:cxnSp>
          <p:nvCxnSpPr>
            <p:cNvPr id="16" name="曲线连接符 15"/>
            <p:cNvCxnSpPr/>
            <p:nvPr/>
          </p:nvCxnSpPr>
          <p:spPr>
            <a:xfrm>
              <a:off x="5207" y="5084"/>
              <a:ext cx="1239" cy="211"/>
            </a:xfrm>
            <a:prstGeom prst="curvedConnector3">
              <a:avLst>
                <a:gd fmla="val 50040" name="adj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曲线连接符 16"/>
            <p:cNvCxnSpPr/>
            <p:nvPr/>
          </p:nvCxnSpPr>
          <p:spPr>
            <a:xfrm>
              <a:off x="5195" y="5295"/>
              <a:ext cx="1239" cy="211"/>
            </a:xfrm>
            <a:prstGeom prst="curvedConnector3">
              <a:avLst>
                <a:gd fmla="val 43664" name="adj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485765" y="3277870"/>
            <a:ext cx="944880" cy="425450"/>
            <a:chOff x="5195" y="5084"/>
            <a:chExt cx="1250" cy="421"/>
          </a:xfrm>
        </p:grpSpPr>
        <p:cxnSp>
          <p:nvCxnSpPr>
            <p:cNvPr id="21" name="曲线连接符 20"/>
            <p:cNvCxnSpPr/>
            <p:nvPr/>
          </p:nvCxnSpPr>
          <p:spPr>
            <a:xfrm>
              <a:off x="5207" y="5084"/>
              <a:ext cx="1239" cy="211"/>
            </a:xfrm>
            <a:prstGeom prst="curvedConnector3">
              <a:avLst>
                <a:gd fmla="val 50040" name="adj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曲线连接符 21"/>
            <p:cNvCxnSpPr/>
            <p:nvPr/>
          </p:nvCxnSpPr>
          <p:spPr>
            <a:xfrm>
              <a:off x="5195" y="5295"/>
              <a:ext cx="1239" cy="211"/>
            </a:xfrm>
            <a:prstGeom prst="curvedConnector3">
              <a:avLst>
                <a:gd fmla="val 43664" name="adj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7940675" y="3277870"/>
            <a:ext cx="944880" cy="425450"/>
            <a:chOff x="5195" y="5084"/>
            <a:chExt cx="1250" cy="421"/>
          </a:xfrm>
        </p:grpSpPr>
        <p:cxnSp>
          <p:nvCxnSpPr>
            <p:cNvPr id="24" name="曲线连接符 23"/>
            <p:cNvCxnSpPr/>
            <p:nvPr/>
          </p:nvCxnSpPr>
          <p:spPr>
            <a:xfrm>
              <a:off x="5207" y="5084"/>
              <a:ext cx="1239" cy="211"/>
            </a:xfrm>
            <a:prstGeom prst="curvedConnector3">
              <a:avLst>
                <a:gd fmla="val 50040" name="adj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曲线连接符 24"/>
            <p:cNvCxnSpPr/>
            <p:nvPr/>
          </p:nvCxnSpPr>
          <p:spPr>
            <a:xfrm>
              <a:off x="5195" y="5295"/>
              <a:ext cx="1239" cy="211"/>
            </a:xfrm>
            <a:prstGeom prst="curvedConnector3">
              <a:avLst>
                <a:gd fmla="val 43664" name="adj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1358900" y="4119880"/>
            <a:ext cx="2451735" cy="1527175"/>
            <a:chOff x="6392" y="7749"/>
            <a:chExt cx="4560" cy="2405"/>
          </a:xfrm>
        </p:grpSpPr>
        <p:sp>
          <p:nvSpPr>
            <p:cNvPr id="29" name="文本框 28"/>
            <p:cNvSpPr txBox="1"/>
            <p:nvPr/>
          </p:nvSpPr>
          <p:spPr>
            <a:xfrm>
              <a:off x="6392" y="7749"/>
              <a:ext cx="4560" cy="720"/>
            </a:xfrm>
            <a:prstGeom prst="rect">
              <a:avLst/>
            </a:prstGeom>
            <a:noFill/>
          </p:spPr>
          <p:txBody>
            <a:bodyPr rtlCol="0" wrap="square">
              <a:spAutoFit/>
            </a:bodyPr>
            <a:lstStyle/>
            <a:p>
              <a:pPr algn="ctr"/>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30" name="文本框 29"/>
            <p:cNvSpPr txBox="1"/>
            <p:nvPr/>
          </p:nvSpPr>
          <p:spPr>
            <a:xfrm>
              <a:off x="6507" y="8496"/>
              <a:ext cx="4146" cy="1642"/>
            </a:xfrm>
            <a:prstGeom prst="rect">
              <a:avLst/>
            </a:prstGeom>
            <a:noFill/>
          </p:spPr>
          <p:txBody>
            <a:bodyPr anchor="t" rtlCol="0" wrap="square">
              <a:spAutoFit/>
            </a:bodyPr>
            <a:lstStyle/>
            <a:p>
              <a:pPr algn="ctr"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a:t>
              </a:r>
            </a:p>
          </p:txBody>
        </p:sp>
      </p:grpSp>
      <p:grpSp>
        <p:nvGrpSpPr>
          <p:cNvPr id="31" name="组合 30"/>
          <p:cNvGrpSpPr/>
          <p:nvPr/>
        </p:nvGrpSpPr>
        <p:grpSpPr>
          <a:xfrm>
            <a:off x="3702685" y="4119880"/>
            <a:ext cx="2451735" cy="1527175"/>
            <a:chOff x="6392" y="7749"/>
            <a:chExt cx="4560" cy="2405"/>
          </a:xfrm>
        </p:grpSpPr>
        <p:sp>
          <p:nvSpPr>
            <p:cNvPr id="32" name="文本框 31"/>
            <p:cNvSpPr txBox="1"/>
            <p:nvPr/>
          </p:nvSpPr>
          <p:spPr>
            <a:xfrm>
              <a:off x="6392" y="7749"/>
              <a:ext cx="4560" cy="720"/>
            </a:xfrm>
            <a:prstGeom prst="rect">
              <a:avLst/>
            </a:prstGeom>
            <a:noFill/>
          </p:spPr>
          <p:txBody>
            <a:bodyPr rtlCol="0" wrap="square">
              <a:spAutoFit/>
            </a:bodyPr>
            <a:lstStyle/>
            <a:p>
              <a:pPr algn="ctr"/>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33" name="文本框 32"/>
            <p:cNvSpPr txBox="1"/>
            <p:nvPr/>
          </p:nvSpPr>
          <p:spPr>
            <a:xfrm>
              <a:off x="6507" y="8496"/>
              <a:ext cx="4146" cy="1642"/>
            </a:xfrm>
            <a:prstGeom prst="rect">
              <a:avLst/>
            </a:prstGeom>
            <a:noFill/>
          </p:spPr>
          <p:txBody>
            <a:bodyPr anchor="t" rtlCol="0" wrap="square">
              <a:spAutoFit/>
            </a:bodyPr>
            <a:lstStyle/>
            <a:p>
              <a:pPr algn="ctr"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a:t>
              </a:r>
            </a:p>
          </p:txBody>
        </p:sp>
      </p:grpSp>
      <p:grpSp>
        <p:nvGrpSpPr>
          <p:cNvPr id="34" name="组合 33"/>
          <p:cNvGrpSpPr/>
          <p:nvPr/>
        </p:nvGrpSpPr>
        <p:grpSpPr>
          <a:xfrm>
            <a:off x="6046470" y="4119880"/>
            <a:ext cx="2451735" cy="1527175"/>
            <a:chOff x="6392" y="7749"/>
            <a:chExt cx="4560" cy="2405"/>
          </a:xfrm>
        </p:grpSpPr>
        <p:sp>
          <p:nvSpPr>
            <p:cNvPr id="35" name="文本框 34"/>
            <p:cNvSpPr txBox="1"/>
            <p:nvPr/>
          </p:nvSpPr>
          <p:spPr>
            <a:xfrm>
              <a:off x="6392" y="7749"/>
              <a:ext cx="4560" cy="720"/>
            </a:xfrm>
            <a:prstGeom prst="rect">
              <a:avLst/>
            </a:prstGeom>
            <a:noFill/>
          </p:spPr>
          <p:txBody>
            <a:bodyPr rtlCol="0" wrap="square">
              <a:spAutoFit/>
            </a:bodyPr>
            <a:lstStyle/>
            <a:p>
              <a:pPr algn="ctr"/>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36" name="文本框 35"/>
            <p:cNvSpPr txBox="1"/>
            <p:nvPr/>
          </p:nvSpPr>
          <p:spPr>
            <a:xfrm>
              <a:off x="6507" y="8496"/>
              <a:ext cx="4146" cy="1642"/>
            </a:xfrm>
            <a:prstGeom prst="rect">
              <a:avLst/>
            </a:prstGeom>
            <a:noFill/>
          </p:spPr>
          <p:txBody>
            <a:bodyPr anchor="t" rtlCol="0" wrap="square">
              <a:spAutoFit/>
            </a:bodyPr>
            <a:lstStyle/>
            <a:p>
              <a:pPr algn="ctr"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 .</a:t>
              </a:r>
            </a:p>
          </p:txBody>
        </p:sp>
      </p:grpSp>
      <p:grpSp>
        <p:nvGrpSpPr>
          <p:cNvPr id="37" name="组合 36"/>
          <p:cNvGrpSpPr/>
          <p:nvPr/>
        </p:nvGrpSpPr>
        <p:grpSpPr>
          <a:xfrm>
            <a:off x="8390255" y="4119880"/>
            <a:ext cx="2451735" cy="1527175"/>
            <a:chOff x="6392" y="7749"/>
            <a:chExt cx="4560" cy="2405"/>
          </a:xfrm>
        </p:grpSpPr>
        <p:sp>
          <p:nvSpPr>
            <p:cNvPr id="38" name="文本框 37"/>
            <p:cNvSpPr txBox="1"/>
            <p:nvPr/>
          </p:nvSpPr>
          <p:spPr>
            <a:xfrm>
              <a:off x="6392" y="7749"/>
              <a:ext cx="4560" cy="720"/>
            </a:xfrm>
            <a:prstGeom prst="rect">
              <a:avLst/>
            </a:prstGeom>
            <a:noFill/>
          </p:spPr>
          <p:txBody>
            <a:bodyPr rtlCol="0" wrap="square">
              <a:spAutoFit/>
            </a:bodyPr>
            <a:lstStyle/>
            <a:p>
              <a:pPr algn="ctr"/>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39" name="文本框 38"/>
            <p:cNvSpPr txBox="1"/>
            <p:nvPr/>
          </p:nvSpPr>
          <p:spPr>
            <a:xfrm>
              <a:off x="6507" y="8496"/>
              <a:ext cx="4146" cy="1642"/>
            </a:xfrm>
            <a:prstGeom prst="rect">
              <a:avLst/>
            </a:prstGeom>
            <a:noFill/>
          </p:spPr>
          <p:txBody>
            <a:bodyPr anchor="t" rtlCol="0" wrap="square">
              <a:spAutoFit/>
            </a:bodyPr>
            <a:lstStyle/>
            <a:p>
              <a:pPr algn="ctr"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a:t>
              </a:r>
            </a:p>
          </p:txBody>
        </p:sp>
      </p:grpSp>
      <p:grpSp>
        <p:nvGrpSpPr>
          <p:cNvPr id="40" name="组合 39"/>
          <p:cNvGrpSpPr/>
          <p:nvPr/>
        </p:nvGrpSpPr>
        <p:grpSpPr>
          <a:xfrm>
            <a:off x="-182880" y="558165"/>
            <a:ext cx="3658870" cy="859155"/>
            <a:chOff x="7242" y="1149"/>
            <a:chExt cx="5762" cy="1353"/>
          </a:xfrm>
        </p:grpSpPr>
        <p:sp>
          <p:nvSpPr>
            <p:cNvPr id="41" name="TextBox 28"/>
            <p:cNvSpPr txBox="1"/>
            <p:nvPr/>
          </p:nvSpPr>
          <p:spPr>
            <a:xfrm>
              <a:off x="7242" y="1149"/>
              <a:ext cx="5762" cy="1102"/>
            </a:xfrm>
            <a:prstGeom prst="rect">
              <a:avLst/>
            </a:prstGeom>
            <a:noFill/>
          </p:spPr>
          <p:txBody>
            <a:bodyPr bIns="45720" lIns="91440" rIns="91440" rtlCol="0" tIns="45720" wrap="square">
              <a:spAutoFit/>
            </a:bodyPr>
            <a:lstStyle/>
            <a:p>
              <a:pPr algn="ctr">
                <a:lnSpc>
                  <a:spcPct val="150000"/>
                </a:lnSpc>
              </a:pPr>
              <a:r>
                <a:rPr altLang="en-US" b="1" lang="zh-CN" sz="2660">
                  <a:solidFill>
                    <a:srgbClr val="527C57"/>
                  </a:solidFill>
                  <a:latin charset="-122" panose="00020600040101010101" typeface="字体管家胖丫儿"/>
                  <a:ea charset="-122" panose="00020600040101010101" typeface="字体管家胖丫儿"/>
                  <a:sym typeface="+mn-ea"/>
                </a:rPr>
                <a:t>添加文本标题</a:t>
              </a:r>
            </a:p>
          </p:txBody>
        </p:sp>
        <p:sp>
          <p:nvSpPr>
            <p:cNvPr id="42" name="文本框 41"/>
            <p:cNvSpPr txBox="1"/>
            <p:nvPr/>
          </p:nvSpPr>
          <p:spPr>
            <a:xfrm>
              <a:off x="8409" y="2020"/>
              <a:ext cx="4521" cy="480"/>
            </a:xfrm>
            <a:prstGeom prst="rect">
              <a:avLst/>
            </a:prstGeom>
            <a:noFill/>
          </p:spPr>
          <p:txBody>
            <a:bodyPr rtlCol="0" wrap="square">
              <a:spAutoFit/>
            </a:bodyPr>
            <a:lstStyle/>
            <a:p>
              <a:r>
                <a:rPr altLang="en-US" lang="zh-CN" sz="1400">
                  <a:solidFill>
                    <a:srgbClr val="527C57"/>
                  </a:solidFill>
                  <a:latin charset="-122" panose="00020600040101010101" typeface="字体管家胖丫儿"/>
                  <a:ea charset="-122" panose="00020600040101010101" typeface="字体管家胖丫儿"/>
                  <a:sym typeface="+mn-ea"/>
                </a:rPr>
                <a:t>Here to add your text, </a:t>
              </a:r>
            </a:p>
          </p:txBody>
        </p:sp>
      </p:gr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226695" y="-8255"/>
            <a:ext cx="12161861" cy="6558915"/>
            <a:chOff x="446" y="39"/>
            <a:chExt cx="18920" cy="10329"/>
          </a:xfrm>
        </p:grpSpPr>
        <p:pic>
          <p:nvPicPr>
            <p:cNvPr descr="228922c0ef5cf2d9445533006c81a2b5" id="15" name="图片 14"/>
            <p:cNvPicPr>
              <a:picLocks noChangeAspect="1"/>
            </p:cNvPicPr>
            <p:nvPr/>
          </p:nvPicPr>
          <p:blipFill>
            <a:blip r:embed="rId2"/>
            <a:stretch>
              <a:fillRect/>
            </a:stretch>
          </p:blipFill>
          <p:spPr>
            <a:xfrm>
              <a:off x="446" y="39"/>
              <a:ext cx="18920" cy="10329"/>
            </a:xfrm>
            <a:prstGeom prst="rect">
              <a:avLst/>
            </a:prstGeom>
          </p:spPr>
        </p:pic>
        <p:sp>
          <p:nvSpPr>
            <p:cNvPr id="16" name="矩形 15"/>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矩形 6"/>
          <p:cNvSpPr/>
          <p:nvPr/>
        </p:nvSpPr>
        <p:spPr>
          <a:xfrm>
            <a:off x="720090" y="5252720"/>
            <a:ext cx="10772140" cy="7512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5765165" y="2428875"/>
            <a:ext cx="5262245" cy="3335655"/>
          </a:xfrm>
          <a:custGeom>
            <a:gdLst>
              <a:gd fmla="*/ 371404 w 4107250" name="connisteX0"/>
              <a:gd fmla="*/ 18073 h 2849679" name="connsiteY0"/>
              <a:gd fmla="*/ 455224 w 4107250" name="connisteX1"/>
              <a:gd fmla="*/ 34583 h 2849679" name="connsiteY1"/>
              <a:gd fmla="*/ 521899 w 4107250" name="connisteX2"/>
              <a:gd fmla="*/ 68238 h 2849679" name="connsiteY2"/>
              <a:gd fmla="*/ 605719 w 4107250" name="connisteX3"/>
              <a:gd fmla="*/ 101893 h 2849679" name="connsiteY3"/>
              <a:gd fmla="*/ 706049 w 4107250" name="connisteX4"/>
              <a:gd fmla="*/ 135548 h 2849679" name="connsiteY4"/>
              <a:gd fmla="*/ 773359 w 4107250" name="connisteX5"/>
              <a:gd fmla="*/ 135548 h 2849679" name="connsiteY5"/>
              <a:gd fmla="*/ 857179 w 4107250" name="connisteX6"/>
              <a:gd fmla="*/ 152058 h 2849679" name="connsiteY6"/>
              <a:gd fmla="*/ 940999 w 4107250" name="connisteX7"/>
              <a:gd fmla="*/ 152058 h 2849679" name="connsiteY7"/>
              <a:gd fmla="*/ 1007674 w 4107250" name="connisteX8"/>
              <a:gd fmla="*/ 152058 h 2849679" name="connsiteY8"/>
              <a:gd fmla="*/ 1074984 w 4107250" name="connisteX9"/>
              <a:gd fmla="*/ 152058 h 2849679" name="connsiteY9"/>
              <a:gd fmla="*/ 1141659 w 4107250" name="connisteX10"/>
              <a:gd fmla="*/ 152058 h 2849679" name="connsiteY10"/>
              <a:gd fmla="*/ 1208969 w 4107250" name="connisteX11"/>
              <a:gd fmla="*/ 152058 h 2849679" name="connsiteY11"/>
              <a:gd fmla="*/ 1275644 w 4107250" name="connisteX12"/>
              <a:gd fmla="*/ 152058 h 2849679" name="connsiteY12"/>
              <a:gd fmla="*/ 1375974 w 4107250" name="connisteX13"/>
              <a:gd fmla="*/ 152058 h 2849679" name="connsiteY13"/>
              <a:gd fmla="*/ 1443284 w 4107250" name="connisteX14"/>
              <a:gd fmla="*/ 152058 h 2849679" name="connsiteY14"/>
              <a:gd fmla="*/ 1527104 w 4107250" name="connisteX15"/>
              <a:gd fmla="*/ 135548 h 2849679" name="connsiteY15"/>
              <a:gd fmla="*/ 1593779 w 4107250" name="connisteX16"/>
              <a:gd fmla="*/ 118403 h 2849679" name="connsiteY16"/>
              <a:gd fmla="*/ 1661089 w 4107250" name="connisteX17"/>
              <a:gd fmla="*/ 118403 h 2849679" name="connsiteY17"/>
              <a:gd fmla="*/ 1727764 w 4107250" name="connisteX18"/>
              <a:gd fmla="*/ 84748 h 2849679" name="connsiteY18"/>
              <a:gd fmla="*/ 1811584 w 4107250" name="connisteX19"/>
              <a:gd fmla="*/ 84748 h 2849679" name="connsiteY19"/>
              <a:gd fmla="*/ 1895404 w 4107250" name="connisteX20"/>
              <a:gd fmla="*/ 68238 h 2849679" name="connsiteY20"/>
              <a:gd fmla="*/ 1995734 w 4107250" name="connisteX21"/>
              <a:gd fmla="*/ 51728 h 2849679" name="connsiteY21"/>
              <a:gd fmla="*/ 2079554 w 4107250" name="connisteX22"/>
              <a:gd fmla="*/ 18073 h 2849679" name="connsiteY22"/>
              <a:gd fmla="*/ 2146864 w 4107250" name="connisteX23"/>
              <a:gd fmla="*/ 1563 h 2849679" name="connsiteY23"/>
              <a:gd fmla="*/ 2213539 w 4107250" name="connisteX24"/>
              <a:gd fmla="*/ 1563 h 2849679" name="connsiteY24"/>
              <a:gd fmla="*/ 2280849 w 4107250" name="connisteX25"/>
              <a:gd fmla="*/ 1563 h 2849679" name="connsiteY25"/>
              <a:gd fmla="*/ 2364034 w 4107250" name="connisteX26"/>
              <a:gd fmla="*/ 1563 h 2849679" name="connsiteY26"/>
              <a:gd fmla="*/ 2431344 w 4107250" name="connisteX27"/>
              <a:gd fmla="*/ 1563 h 2849679" name="connsiteY27"/>
              <a:gd fmla="*/ 2498019 w 4107250" name="connisteX28"/>
              <a:gd fmla="*/ 1563 h 2849679" name="connsiteY28"/>
              <a:gd fmla="*/ 2581839 w 4107250" name="connisteX29"/>
              <a:gd fmla="*/ 1563 h 2849679" name="connsiteY29"/>
              <a:gd fmla="*/ 2649149 w 4107250" name="connisteX30"/>
              <a:gd fmla="*/ 1563 h 2849679" name="connsiteY30"/>
              <a:gd fmla="*/ 2715824 w 4107250" name="connisteX31"/>
              <a:gd fmla="*/ 1563 h 2849679" name="connsiteY31"/>
              <a:gd fmla="*/ 2799644 w 4107250" name="connisteX32"/>
              <a:gd fmla="*/ 1563 h 2849679" name="connsiteY32"/>
              <a:gd fmla="*/ 2866954 w 4107250" name="connisteX33"/>
              <a:gd fmla="*/ 1563 h 2849679" name="connsiteY33"/>
              <a:gd fmla="*/ 2967284 w 4107250" name="connisteX34"/>
              <a:gd fmla="*/ 1563 h 2849679" name="connsiteY34"/>
              <a:gd fmla="*/ 3051104 w 4107250" name="connisteX35"/>
              <a:gd fmla="*/ 1563 h 2849679" name="connsiteY35"/>
              <a:gd fmla="*/ 3117779 w 4107250" name="connisteX36"/>
              <a:gd fmla="*/ 1563 h 2849679" name="connsiteY36"/>
              <a:gd fmla="*/ 3201599 w 4107250" name="connisteX37"/>
              <a:gd fmla="*/ 1563 h 2849679" name="connsiteY37"/>
              <a:gd fmla="*/ 3268909 w 4107250" name="connisteX38"/>
              <a:gd fmla="*/ 1563 h 2849679" name="connsiteY38"/>
              <a:gd fmla="*/ 3335584 w 4107250" name="connisteX39"/>
              <a:gd fmla="*/ 1563 h 2849679" name="connsiteY39"/>
              <a:gd fmla="*/ 3402894 w 4107250" name="connisteX40"/>
              <a:gd fmla="*/ 1563 h 2849679" name="connsiteY40"/>
              <a:gd fmla="*/ 3486079 w 4107250" name="connisteX41"/>
              <a:gd fmla="*/ 1563 h 2849679" name="connsiteY41"/>
              <a:gd fmla="*/ 3569899 w 4107250" name="connisteX42"/>
              <a:gd fmla="*/ 18073 h 2849679" name="connsiteY42"/>
              <a:gd fmla="*/ 3637209 w 4107250" name="connisteX43"/>
              <a:gd fmla="*/ 18073 h 2849679" name="connsiteY43"/>
              <a:gd fmla="*/ 3703884 w 4107250" name="connisteX44"/>
              <a:gd fmla="*/ 51728 h 2849679" name="connsiteY44"/>
              <a:gd fmla="*/ 3787704 w 4107250" name="connisteX45"/>
              <a:gd fmla="*/ 84748 h 2849679" name="connsiteY45"/>
              <a:gd fmla="*/ 3871524 w 4107250" name="connisteX46"/>
              <a:gd fmla="*/ 135548 h 2849679" name="connsiteY46"/>
              <a:gd fmla="*/ 3938834 w 4107250" name="connisteX47"/>
              <a:gd fmla="*/ 202223 h 2849679" name="connsiteY47"/>
              <a:gd fmla="*/ 4005509 w 4107250" name="connisteX48"/>
              <a:gd fmla="*/ 286043 h 2849679" name="connsiteY48"/>
              <a:gd fmla="*/ 4055674 w 4107250" name="connisteX49"/>
              <a:gd fmla="*/ 352718 h 2849679" name="connsiteY49"/>
              <a:gd fmla="*/ 4072819 w 4107250" name="connisteX50"/>
              <a:gd fmla="*/ 420028 h 2849679" name="connsiteY50"/>
              <a:gd fmla="*/ 4089329 w 4107250" name="connisteX51"/>
              <a:gd fmla="*/ 486703 h 2849679" name="connsiteY51"/>
              <a:gd fmla="*/ 4105839 w 4107250" name="connisteX52"/>
              <a:gd fmla="*/ 554013 h 2849679" name="connsiteY52"/>
              <a:gd fmla="*/ 4105839 w 4107250" name="connisteX53"/>
              <a:gd fmla="*/ 620688 h 2849679" name="connsiteY53"/>
              <a:gd fmla="*/ 4105839 w 4107250" name="connisteX54"/>
              <a:gd fmla="*/ 687998 h 2849679" name="connsiteY54"/>
              <a:gd fmla="*/ 4105839 w 4107250" name="connisteX55"/>
              <a:gd fmla="*/ 754673 h 2849679" name="connsiteY55"/>
              <a:gd fmla="*/ 4105839 w 4107250" name="connisteX56"/>
              <a:gd fmla="*/ 821983 h 2849679" name="connsiteY56"/>
              <a:gd fmla="*/ 4105839 w 4107250" name="connisteX57"/>
              <a:gd fmla="*/ 888658 h 2849679" name="connsiteY57"/>
              <a:gd fmla="*/ 4105839 w 4107250" name="connisteX58"/>
              <a:gd fmla="*/ 955968 h 2849679" name="connsiteY58"/>
              <a:gd fmla="*/ 4089329 w 4107250" name="connisteX59"/>
              <a:gd fmla="*/ 1039788 h 2849679" name="connsiteY59"/>
              <a:gd fmla="*/ 4072819 w 4107250" name="connisteX60"/>
              <a:gd fmla="*/ 1106463 h 2849679" name="connsiteY60"/>
              <a:gd fmla="*/ 4072819 w 4107250" name="connisteX61"/>
              <a:gd fmla="*/ 1173773 h 2849679" name="connsiteY61"/>
              <a:gd fmla="*/ 4055674 w 4107250" name="connisteX62"/>
              <a:gd fmla="*/ 1240448 h 2849679" name="connsiteY62"/>
              <a:gd fmla="*/ 4055674 w 4107250" name="connisteX63"/>
              <a:gd fmla="*/ 1307758 h 2849679" name="connsiteY63"/>
              <a:gd fmla="*/ 4039164 w 4107250" name="connisteX64"/>
              <a:gd fmla="*/ 1374433 h 2849679" name="connsiteY64"/>
              <a:gd fmla="*/ 4039164 w 4107250" name="connisteX65"/>
              <a:gd fmla="*/ 1458253 h 2849679" name="connsiteY65"/>
              <a:gd fmla="*/ 4022019 w 4107250" name="connisteX66"/>
              <a:gd fmla="*/ 1525563 h 2849679" name="connsiteY66"/>
              <a:gd fmla="*/ 4005509 w 4107250" name="connisteX67"/>
              <a:gd fmla="*/ 1592238 h 2849679" name="connsiteY67"/>
              <a:gd fmla="*/ 4005509 w 4107250" name="connisteX68"/>
              <a:gd fmla="*/ 1676058 h 2849679" name="connsiteY68"/>
              <a:gd fmla="*/ 4005509 w 4107250" name="connisteX69"/>
              <a:gd fmla="*/ 1759878 h 2849679" name="connsiteY69"/>
              <a:gd fmla="*/ 4005509 w 4107250" name="connisteX70"/>
              <a:gd fmla="*/ 1826553 h 2849679" name="connsiteY70"/>
              <a:gd fmla="*/ 4005509 w 4107250" name="connisteX71"/>
              <a:gd fmla="*/ 1893863 h 2849679" name="connsiteY71"/>
              <a:gd fmla="*/ 4005509 w 4107250" name="connisteX72"/>
              <a:gd fmla="*/ 1977683 h 2849679" name="connsiteY72"/>
              <a:gd fmla="*/ 4005509 w 4107250" name="connisteX73"/>
              <a:gd fmla="*/ 2044358 h 2849679" name="connsiteY73"/>
              <a:gd fmla="*/ 4005509 w 4107250" name="connisteX74"/>
              <a:gd fmla="*/ 2128178 h 2849679" name="connsiteY74"/>
              <a:gd fmla="*/ 4005509 w 4107250" name="connisteX75"/>
              <a:gd fmla="*/ 2194853 h 2849679" name="connsiteY75"/>
              <a:gd fmla="*/ 4005509 w 4107250" name="connisteX76"/>
              <a:gd fmla="*/ 2262163 h 2849679" name="connsiteY76"/>
              <a:gd fmla="*/ 4022019 w 4107250" name="connisteX77"/>
              <a:gd fmla="*/ 2328838 h 2849679" name="connsiteY77"/>
              <a:gd fmla="*/ 4022019 w 4107250" name="connisteX78"/>
              <a:gd fmla="*/ 2396148 h 2849679" name="connsiteY78"/>
              <a:gd fmla="*/ 4022019 w 4107250" name="connisteX79"/>
              <a:gd fmla="*/ 2462823 h 2849679" name="connsiteY79"/>
              <a:gd fmla="*/ 4022019 w 4107250" name="connisteX80"/>
              <a:gd fmla="*/ 2530133 h 2849679" name="connsiteY80"/>
              <a:gd fmla="*/ 4022019 w 4107250" name="connisteX81"/>
              <a:gd fmla="*/ 2596808 h 2849679" name="connsiteY81"/>
              <a:gd fmla="*/ 4022019 w 4107250" name="connisteX82"/>
              <a:gd fmla="*/ 2664118 h 2849679" name="connsiteY82"/>
              <a:gd fmla="*/ 3955344 w 4107250" name="connisteX83"/>
              <a:gd fmla="*/ 2714283 h 2849679" name="connsiteY83"/>
              <a:gd fmla="*/ 3888034 w 4107250" name="connisteX84"/>
              <a:gd fmla="*/ 2747938 h 2849679" name="connsiteY84"/>
              <a:gd fmla="*/ 3821359 w 4107250" name="connisteX85"/>
              <a:gd fmla="*/ 2747938 h 2849679" name="connsiteY85"/>
              <a:gd fmla="*/ 3754049 w 4107250" name="connisteX86"/>
              <a:gd fmla="*/ 2781593 h 2849679" name="connsiteY86"/>
              <a:gd fmla="*/ 3687374 w 4107250" name="connisteX87"/>
              <a:gd fmla="*/ 2798103 h 2849679" name="connsiteY87"/>
              <a:gd fmla="*/ 3620064 w 4107250" name="connisteX88"/>
              <a:gd fmla="*/ 2814613 h 2849679" name="connsiteY88"/>
              <a:gd fmla="*/ 3553389 w 4107250" name="connisteX89"/>
              <a:gd fmla="*/ 2831758 h 2849679" name="connsiteY89"/>
              <a:gd fmla="*/ 3486079 w 4107250" name="connisteX90"/>
              <a:gd fmla="*/ 2848268 h 2849679" name="connsiteY90"/>
              <a:gd fmla="*/ 3402894 w 4107250" name="connisteX91"/>
              <a:gd fmla="*/ 2848268 h 2849679" name="connsiteY91"/>
              <a:gd fmla="*/ 3335584 w 4107250" name="connisteX92"/>
              <a:gd fmla="*/ 2848268 h 2849679" name="connsiteY92"/>
              <a:gd fmla="*/ 3251764 w 4107250" name="connisteX93"/>
              <a:gd fmla="*/ 2848268 h 2849679" name="connsiteY93"/>
              <a:gd fmla="*/ 3185089 w 4107250" name="connisteX94"/>
              <a:gd fmla="*/ 2848268 h 2849679" name="connsiteY94"/>
              <a:gd fmla="*/ 3101269 w 4107250" name="connisteX95"/>
              <a:gd fmla="*/ 2848268 h 2849679" name="connsiteY95"/>
              <a:gd fmla="*/ 3017449 w 4107250" name="connisteX96"/>
              <a:gd fmla="*/ 2848268 h 2849679" name="connsiteY96"/>
              <a:gd fmla="*/ 2933629 w 4107250" name="connisteX97"/>
              <a:gd fmla="*/ 2848268 h 2849679" name="connsiteY97"/>
              <a:gd fmla="*/ 2866954 w 4107250" name="connisteX98"/>
              <a:gd fmla="*/ 2848268 h 2849679" name="connsiteY98"/>
              <a:gd fmla="*/ 2799644 w 4107250" name="connisteX99"/>
              <a:gd fmla="*/ 2848268 h 2849679" name="connsiteY99"/>
              <a:gd fmla="*/ 2715824 w 4107250" name="connisteX100"/>
              <a:gd fmla="*/ 2848268 h 2849679" name="connsiteY100"/>
              <a:gd fmla="*/ 2649149 w 4107250" name="connisteX101"/>
              <a:gd fmla="*/ 2848268 h 2849679" name="connsiteY101"/>
              <a:gd fmla="*/ 2548819 w 4107250" name="connisteX102"/>
              <a:gd fmla="*/ 2848268 h 2849679" name="connsiteY102"/>
              <a:gd fmla="*/ 2464999 w 4107250" name="connisteX103"/>
              <a:gd fmla="*/ 2848268 h 2849679" name="connsiteY103"/>
              <a:gd fmla="*/ 2397689 w 4107250" name="connisteX104"/>
              <a:gd fmla="*/ 2848268 h 2849679" name="connsiteY104"/>
              <a:gd fmla="*/ 2331014 w 4107250" name="connisteX105"/>
              <a:gd fmla="*/ 2848268 h 2849679" name="connsiteY105"/>
              <a:gd fmla="*/ 2263704 w 4107250" name="connisteX106"/>
              <a:gd fmla="*/ 2848268 h 2849679" name="connsiteY106"/>
              <a:gd fmla="*/ 2197029 w 4107250" name="connisteX107"/>
              <a:gd fmla="*/ 2848268 h 2849679" name="connsiteY107"/>
              <a:gd fmla="*/ 2096064 w 4107250" name="connisteX108"/>
              <a:gd fmla="*/ 2848268 h 2849679" name="connsiteY108"/>
              <a:gd fmla="*/ 2029389 w 4107250" name="connisteX109"/>
              <a:gd fmla="*/ 2848268 h 2849679" name="connsiteY109"/>
              <a:gd fmla="*/ 1945569 w 4107250" name="connisteX110"/>
              <a:gd fmla="*/ 2848268 h 2849679" name="connsiteY110"/>
              <a:gd fmla="*/ 1861749 w 4107250" name="connisteX111"/>
              <a:gd fmla="*/ 2848268 h 2849679" name="connsiteY111"/>
              <a:gd fmla="*/ 1795074 w 4107250" name="connisteX112"/>
              <a:gd fmla="*/ 2848268 h 2849679" name="connsiteY112"/>
              <a:gd fmla="*/ 1711254 w 4107250" name="connisteX113"/>
              <a:gd fmla="*/ 2848268 h 2849679" name="connsiteY113"/>
              <a:gd fmla="*/ 1610924 w 4107250" name="connisteX114"/>
              <a:gd fmla="*/ 2848268 h 2849679" name="connsiteY114"/>
              <a:gd fmla="*/ 1543614 w 4107250" name="connisteX115"/>
              <a:gd fmla="*/ 2848268 h 2849679" name="connsiteY115"/>
              <a:gd fmla="*/ 1459794 w 4107250" name="connisteX116"/>
              <a:gd fmla="*/ 2848268 h 2849679" name="connsiteY116"/>
              <a:gd fmla="*/ 1393119 w 4107250" name="connisteX117"/>
              <a:gd fmla="*/ 2848268 h 2849679" name="connsiteY117"/>
              <a:gd fmla="*/ 1325809 w 4107250" name="connisteX118"/>
              <a:gd fmla="*/ 2848268 h 2849679" name="connsiteY118"/>
              <a:gd fmla="*/ 1259134 w 4107250" name="connisteX119"/>
              <a:gd fmla="*/ 2848268 h 2849679" name="connsiteY119"/>
              <a:gd fmla="*/ 1175314 w 4107250" name="connisteX120"/>
              <a:gd fmla="*/ 2848268 h 2849679" name="connsiteY120"/>
              <a:gd fmla="*/ 1091494 w 4107250" name="connisteX121"/>
              <a:gd fmla="*/ 2848268 h 2849679" name="connsiteY121"/>
              <a:gd fmla="*/ 991164 w 4107250" name="connisteX122"/>
              <a:gd fmla="*/ 2848268 h 2849679" name="connsiteY122"/>
              <a:gd fmla="*/ 923854 w 4107250" name="connisteX123"/>
              <a:gd fmla="*/ 2848268 h 2849679" name="connsiteY123"/>
              <a:gd fmla="*/ 857179 w 4107250" name="connisteX124"/>
              <a:gd fmla="*/ 2848268 h 2849679" name="connsiteY124"/>
              <a:gd fmla="*/ 773359 w 4107250" name="connisteX125"/>
              <a:gd fmla="*/ 2848268 h 2849679" name="connsiteY125"/>
              <a:gd fmla="*/ 673029 w 4107250" name="connisteX126"/>
              <a:gd fmla="*/ 2848268 h 2849679" name="connsiteY126"/>
              <a:gd fmla="*/ 589209 w 4107250" name="connisteX127"/>
              <a:gd fmla="*/ 2831758 h 2849679" name="connsiteY127"/>
              <a:gd fmla="*/ 521899 w 4107250" name="connisteX128"/>
              <a:gd fmla="*/ 2831758 h 2849679" name="connsiteY128"/>
              <a:gd fmla="*/ 455224 w 4107250" name="connisteX129"/>
              <a:gd fmla="*/ 2814613 h 2849679" name="connsiteY129"/>
              <a:gd fmla="*/ 387914 w 4107250" name="connisteX130"/>
              <a:gd fmla="*/ 2814613 h 2849679" name="connsiteY130"/>
              <a:gd fmla="*/ 321239 w 4107250" name="connisteX131"/>
              <a:gd fmla="*/ 2781593 h 2849679" name="connsiteY131"/>
              <a:gd fmla="*/ 253929 w 4107250" name="connisteX132"/>
              <a:gd fmla="*/ 2747938 h 2849679" name="connsiteY132"/>
              <a:gd fmla="*/ 187254 w 4107250" name="connisteX133"/>
              <a:gd fmla="*/ 2714283 h 2849679" name="connsiteY133"/>
              <a:gd fmla="*/ 119944 w 4107250" name="connisteX134"/>
              <a:gd fmla="*/ 2680628 h 2849679" name="connsiteY134"/>
              <a:gd fmla="*/ 103434 w 4107250" name="connisteX135"/>
              <a:gd fmla="*/ 2613953 h 2849679" name="connsiteY135"/>
              <a:gd fmla="*/ 86924 w 4107250" name="connisteX136"/>
              <a:gd fmla="*/ 2546643 h 2849679" name="connsiteY136"/>
              <a:gd fmla="*/ 69779 w 4107250" name="connisteX137"/>
              <a:gd fmla="*/ 2479968 h 2849679" name="connsiteY137"/>
              <a:gd fmla="*/ 36759 w 4107250" name="connisteX138"/>
              <a:gd fmla="*/ 2412658 h 2849679" name="connsiteY138"/>
              <a:gd fmla="*/ 36759 w 4107250" name="connisteX139"/>
              <a:gd fmla="*/ 2345983 h 2849679" name="connsiteY139"/>
              <a:gd fmla="*/ 36759 w 4107250" name="connisteX140"/>
              <a:gd fmla="*/ 2278673 h 2849679" name="connsiteY140"/>
              <a:gd fmla="*/ 36759 w 4107250" name="connisteX141"/>
              <a:gd fmla="*/ 2211998 h 2849679" name="connsiteY141"/>
              <a:gd fmla="*/ 36759 w 4107250" name="connisteX142"/>
              <a:gd fmla="*/ 2144688 h 2849679" name="connsiteY142"/>
              <a:gd fmla="*/ 36759 w 4107250" name="connisteX143"/>
              <a:gd fmla="*/ 2078013 h 2849679" name="connsiteY143"/>
              <a:gd fmla="*/ 36759 w 4107250" name="connisteX144"/>
              <a:gd fmla="*/ 2010703 h 2849679" name="connsiteY144"/>
              <a:gd fmla="*/ 36759 w 4107250" name="connisteX145"/>
              <a:gd fmla="*/ 1926883 h 2849679" name="connsiteY145"/>
              <a:gd fmla="*/ 36759 w 4107250" name="connisteX146"/>
              <a:gd fmla="*/ 1860208 h 2849679" name="connsiteY146"/>
              <a:gd fmla="*/ 3104 w 4107250" name="connisteX147"/>
              <a:gd fmla="*/ 1793533 h 2849679" name="connsiteY147"/>
              <a:gd fmla="*/ 3104 w 4107250" name="connisteX148"/>
              <a:gd fmla="*/ 1726223 h 2849679" name="connsiteY148"/>
              <a:gd fmla="*/ 3104 w 4107250" name="connisteX149"/>
              <a:gd fmla="*/ 1659548 h 2849679" name="connsiteY149"/>
              <a:gd fmla="*/ 3104 w 4107250" name="connisteX150"/>
              <a:gd fmla="*/ 1592238 h 2849679" name="connsiteY150"/>
              <a:gd fmla="*/ 3104 w 4107250" name="connisteX151"/>
              <a:gd fmla="*/ 1508418 h 2849679" name="connsiteY151"/>
              <a:gd fmla="*/ 3104 w 4107250" name="connisteX152"/>
              <a:gd fmla="*/ 1441743 h 2849679" name="connsiteY152"/>
              <a:gd fmla="*/ 3104 w 4107250" name="connisteX153"/>
              <a:gd fmla="*/ 1374433 h 2849679" name="connsiteY153"/>
              <a:gd fmla="*/ 3104 w 4107250" name="connisteX154"/>
              <a:gd fmla="*/ 1307758 h 2849679" name="connsiteY154"/>
              <a:gd fmla="*/ 3104 w 4107250" name="connisteX155"/>
              <a:gd fmla="*/ 1240448 h 2849679" name="connsiteY155"/>
              <a:gd fmla="*/ 3104 w 4107250" name="connisteX156"/>
              <a:gd fmla="*/ 1173773 h 2849679" name="connsiteY156"/>
              <a:gd fmla="*/ 19614 w 4107250" name="connisteX157"/>
              <a:gd fmla="*/ 1106463 h 2849679" name="connsiteY157"/>
              <a:gd fmla="*/ 19614 w 4107250" name="connisteX158"/>
              <a:gd fmla="*/ 1039788 h 2849679" name="connsiteY158"/>
              <a:gd fmla="*/ 19614 w 4107250" name="connisteX159"/>
              <a:gd fmla="*/ 972478 h 2849679" name="connsiteY159"/>
              <a:gd fmla="*/ 36759 w 4107250" name="connisteX160"/>
              <a:gd fmla="*/ 905803 h 2849679" name="connsiteY160"/>
              <a:gd fmla="*/ 69779 w 4107250" name="connisteX161"/>
              <a:gd fmla="*/ 838493 h 2849679" name="connsiteY161"/>
              <a:gd fmla="*/ 69779 w 4107250" name="connisteX162"/>
              <a:gd fmla="*/ 771818 h 2849679" name="connsiteY162"/>
              <a:gd fmla="*/ 69779 w 4107250" name="connisteX163"/>
              <a:gd fmla="*/ 704508 h 2849679" name="connsiteY163"/>
              <a:gd fmla="*/ 103434 w 4107250" name="connisteX164"/>
              <a:gd fmla="*/ 637833 h 2849679" name="connsiteY164"/>
              <a:gd fmla="*/ 103434 w 4107250" name="connisteX165"/>
              <a:gd fmla="*/ 570523 h 2849679" name="connsiteY165"/>
              <a:gd fmla="*/ 103434 w 4107250" name="connisteX166"/>
              <a:gd fmla="*/ 503848 h 2849679" name="connsiteY166"/>
              <a:gd fmla="*/ 119944 w 4107250" name="connisteX167"/>
              <a:gd fmla="*/ 436538 h 2849679" name="connsiteY167"/>
              <a:gd fmla="*/ 137089 w 4107250" name="connisteX168"/>
              <a:gd fmla="*/ 369863 h 2849679" name="connsiteY168"/>
              <a:gd fmla="*/ 137089 w 4107250" name="connisteX169"/>
              <a:gd fmla="*/ 302553 h 2849679" name="connsiteY169"/>
              <a:gd fmla="*/ 153599 w 4107250" name="connisteX170"/>
              <a:gd fmla="*/ 218733 h 2849679" name="connsiteY170"/>
              <a:gd fmla="*/ 153599 w 4107250" name="connisteX171"/>
              <a:gd fmla="*/ 152058 h 2849679" name="connsiteY171"/>
              <a:gd fmla="*/ 187254 w 4107250" name="connisteX172"/>
              <a:gd fmla="*/ 84748 h 2849679" name="connsiteY172"/>
              <a:gd fmla="*/ 220909 w 4107250" name="connisteX173"/>
              <a:gd fmla="*/ 18073 h 2849679" name="connsiteY173"/>
              <a:gd fmla="*/ 287584 w 4107250" name="connisteX174"/>
              <a:gd fmla="*/ 1563 h 2849679" name="connsiteY174"/>
              <a:gd fmla="*/ 354894 w 4107250" name="connisteX175"/>
              <a:gd fmla="*/ 1563 h 2849679" name="connsiteY175"/>
            </a:gd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Lst>
            <a:rect b="b" l="l" r="r" t="t"/>
            <a:pathLst>
              <a:path h="2849679" w="4107251">
                <a:moveTo>
                  <a:pt x="371404" y="18073"/>
                </a:moveTo>
                <a:cubicBezTo>
                  <a:pt x="386644" y="20613"/>
                  <a:pt x="425379" y="24423"/>
                  <a:pt x="455224" y="34583"/>
                </a:cubicBezTo>
                <a:cubicBezTo>
                  <a:pt x="485069" y="44743"/>
                  <a:pt x="492054" y="54903"/>
                  <a:pt x="521899" y="68238"/>
                </a:cubicBezTo>
                <a:cubicBezTo>
                  <a:pt x="551744" y="81573"/>
                  <a:pt x="568889" y="88558"/>
                  <a:pt x="605719" y="101893"/>
                </a:cubicBezTo>
                <a:cubicBezTo>
                  <a:pt x="642549" y="115228"/>
                  <a:pt x="672394" y="128563"/>
                  <a:pt x="706049" y="135548"/>
                </a:cubicBezTo>
                <a:cubicBezTo>
                  <a:pt x="739704" y="142533"/>
                  <a:pt x="742879" y="132373"/>
                  <a:pt x="773359" y="135548"/>
                </a:cubicBezTo>
                <a:cubicBezTo>
                  <a:pt x="803839" y="138723"/>
                  <a:pt x="823524" y="148883"/>
                  <a:pt x="857179" y="152058"/>
                </a:cubicBezTo>
                <a:cubicBezTo>
                  <a:pt x="890834" y="155233"/>
                  <a:pt x="911154" y="152058"/>
                  <a:pt x="940999" y="152058"/>
                </a:cubicBezTo>
                <a:cubicBezTo>
                  <a:pt x="970844" y="152058"/>
                  <a:pt x="981004" y="152058"/>
                  <a:pt x="1007674" y="152058"/>
                </a:cubicBezTo>
                <a:cubicBezTo>
                  <a:pt x="1034344" y="152058"/>
                  <a:pt x="1048314" y="152058"/>
                  <a:pt x="1074984" y="152058"/>
                </a:cubicBezTo>
                <a:cubicBezTo>
                  <a:pt x="1101654" y="152058"/>
                  <a:pt x="1114989" y="152058"/>
                  <a:pt x="1141659" y="152058"/>
                </a:cubicBezTo>
                <a:cubicBezTo>
                  <a:pt x="1168329" y="152058"/>
                  <a:pt x="1182299" y="152058"/>
                  <a:pt x="1208969" y="152058"/>
                </a:cubicBezTo>
                <a:cubicBezTo>
                  <a:pt x="1235639" y="152058"/>
                  <a:pt x="1241989" y="152058"/>
                  <a:pt x="1275644" y="152058"/>
                </a:cubicBezTo>
                <a:cubicBezTo>
                  <a:pt x="1309299" y="152058"/>
                  <a:pt x="1342319" y="152058"/>
                  <a:pt x="1375974" y="152058"/>
                </a:cubicBezTo>
                <a:cubicBezTo>
                  <a:pt x="1409629" y="152058"/>
                  <a:pt x="1412804" y="155233"/>
                  <a:pt x="1443284" y="152058"/>
                </a:cubicBezTo>
                <a:cubicBezTo>
                  <a:pt x="1473764" y="148883"/>
                  <a:pt x="1497259" y="142533"/>
                  <a:pt x="1527104" y="135548"/>
                </a:cubicBezTo>
                <a:cubicBezTo>
                  <a:pt x="1556949" y="128563"/>
                  <a:pt x="1567109" y="121578"/>
                  <a:pt x="1593779" y="118403"/>
                </a:cubicBezTo>
                <a:cubicBezTo>
                  <a:pt x="1620449" y="115228"/>
                  <a:pt x="1634419" y="125388"/>
                  <a:pt x="1661089" y="118403"/>
                </a:cubicBezTo>
                <a:cubicBezTo>
                  <a:pt x="1687759" y="111418"/>
                  <a:pt x="1697919" y="91733"/>
                  <a:pt x="1727764" y="84748"/>
                </a:cubicBezTo>
                <a:cubicBezTo>
                  <a:pt x="1757609" y="77763"/>
                  <a:pt x="1777929" y="87923"/>
                  <a:pt x="1811584" y="84748"/>
                </a:cubicBezTo>
                <a:cubicBezTo>
                  <a:pt x="1845239" y="81573"/>
                  <a:pt x="1858574" y="74588"/>
                  <a:pt x="1895404" y="68238"/>
                </a:cubicBezTo>
                <a:cubicBezTo>
                  <a:pt x="1932234" y="61888"/>
                  <a:pt x="1958904" y="61888"/>
                  <a:pt x="1995734" y="51728"/>
                </a:cubicBezTo>
                <a:cubicBezTo>
                  <a:pt x="2032564" y="41568"/>
                  <a:pt x="2049074" y="28233"/>
                  <a:pt x="2079554" y="18073"/>
                </a:cubicBezTo>
                <a:cubicBezTo>
                  <a:pt x="2110034" y="7913"/>
                  <a:pt x="2120194" y="4738"/>
                  <a:pt x="2146864" y="1563"/>
                </a:cubicBezTo>
                <a:cubicBezTo>
                  <a:pt x="2173534" y="-1612"/>
                  <a:pt x="2186869" y="1563"/>
                  <a:pt x="2213539" y="1563"/>
                </a:cubicBezTo>
                <a:cubicBezTo>
                  <a:pt x="2240209" y="1563"/>
                  <a:pt x="2251004" y="1563"/>
                  <a:pt x="2280849" y="1563"/>
                </a:cubicBezTo>
                <a:cubicBezTo>
                  <a:pt x="2310694" y="1563"/>
                  <a:pt x="2334189" y="1563"/>
                  <a:pt x="2364034" y="1563"/>
                </a:cubicBezTo>
                <a:cubicBezTo>
                  <a:pt x="2393879" y="1563"/>
                  <a:pt x="2404674" y="1563"/>
                  <a:pt x="2431344" y="1563"/>
                </a:cubicBezTo>
                <a:cubicBezTo>
                  <a:pt x="2458014" y="1563"/>
                  <a:pt x="2468174" y="1563"/>
                  <a:pt x="2498019" y="1563"/>
                </a:cubicBezTo>
                <a:cubicBezTo>
                  <a:pt x="2527864" y="1563"/>
                  <a:pt x="2551359" y="1563"/>
                  <a:pt x="2581839" y="1563"/>
                </a:cubicBezTo>
                <a:cubicBezTo>
                  <a:pt x="2612319" y="1563"/>
                  <a:pt x="2622479" y="1563"/>
                  <a:pt x="2649149" y="1563"/>
                </a:cubicBezTo>
                <a:cubicBezTo>
                  <a:pt x="2675819" y="1563"/>
                  <a:pt x="2685979" y="1563"/>
                  <a:pt x="2715824" y="1563"/>
                </a:cubicBezTo>
                <a:cubicBezTo>
                  <a:pt x="2745669" y="1563"/>
                  <a:pt x="2769164" y="1563"/>
                  <a:pt x="2799644" y="1563"/>
                </a:cubicBezTo>
                <a:cubicBezTo>
                  <a:pt x="2830124" y="1563"/>
                  <a:pt x="2833299" y="1563"/>
                  <a:pt x="2866954" y="1563"/>
                </a:cubicBezTo>
                <a:cubicBezTo>
                  <a:pt x="2900609" y="1563"/>
                  <a:pt x="2930454" y="1563"/>
                  <a:pt x="2967284" y="1563"/>
                </a:cubicBezTo>
                <a:cubicBezTo>
                  <a:pt x="3004114" y="1563"/>
                  <a:pt x="3021259" y="1563"/>
                  <a:pt x="3051104" y="1563"/>
                </a:cubicBezTo>
                <a:cubicBezTo>
                  <a:pt x="3080949" y="1563"/>
                  <a:pt x="3087934" y="1563"/>
                  <a:pt x="3117779" y="1563"/>
                </a:cubicBezTo>
                <a:cubicBezTo>
                  <a:pt x="3147624" y="1563"/>
                  <a:pt x="3171119" y="1563"/>
                  <a:pt x="3201599" y="1563"/>
                </a:cubicBezTo>
                <a:cubicBezTo>
                  <a:pt x="3232079" y="1563"/>
                  <a:pt x="3242239" y="1563"/>
                  <a:pt x="3268909" y="1563"/>
                </a:cubicBezTo>
                <a:cubicBezTo>
                  <a:pt x="3295579" y="1563"/>
                  <a:pt x="3308914" y="1563"/>
                  <a:pt x="3335584" y="1563"/>
                </a:cubicBezTo>
                <a:cubicBezTo>
                  <a:pt x="3362254" y="1563"/>
                  <a:pt x="3373049" y="1563"/>
                  <a:pt x="3402894" y="1563"/>
                </a:cubicBezTo>
                <a:cubicBezTo>
                  <a:pt x="3432739" y="1563"/>
                  <a:pt x="3452424" y="-1612"/>
                  <a:pt x="3486079" y="1563"/>
                </a:cubicBezTo>
                <a:cubicBezTo>
                  <a:pt x="3519734" y="4738"/>
                  <a:pt x="3539419" y="14898"/>
                  <a:pt x="3569899" y="18073"/>
                </a:cubicBezTo>
                <a:cubicBezTo>
                  <a:pt x="3600379" y="21248"/>
                  <a:pt x="3610539" y="11088"/>
                  <a:pt x="3637209" y="18073"/>
                </a:cubicBezTo>
                <a:cubicBezTo>
                  <a:pt x="3663879" y="25058"/>
                  <a:pt x="3674039" y="38393"/>
                  <a:pt x="3703884" y="51728"/>
                </a:cubicBezTo>
                <a:cubicBezTo>
                  <a:pt x="3733729" y="65063"/>
                  <a:pt x="3754049" y="68238"/>
                  <a:pt x="3787704" y="84748"/>
                </a:cubicBezTo>
                <a:cubicBezTo>
                  <a:pt x="3821359" y="101258"/>
                  <a:pt x="3841044" y="112053"/>
                  <a:pt x="3871524" y="135548"/>
                </a:cubicBezTo>
                <a:cubicBezTo>
                  <a:pt x="3902004" y="159043"/>
                  <a:pt x="3912164" y="172378"/>
                  <a:pt x="3938834" y="202223"/>
                </a:cubicBezTo>
                <a:cubicBezTo>
                  <a:pt x="3965504" y="232068"/>
                  <a:pt x="3982014" y="256198"/>
                  <a:pt x="4005509" y="286043"/>
                </a:cubicBezTo>
                <a:cubicBezTo>
                  <a:pt x="4029004" y="315888"/>
                  <a:pt x="4042339" y="326048"/>
                  <a:pt x="4055674" y="352718"/>
                </a:cubicBezTo>
                <a:cubicBezTo>
                  <a:pt x="4069009" y="379388"/>
                  <a:pt x="4065834" y="393358"/>
                  <a:pt x="4072819" y="420028"/>
                </a:cubicBezTo>
                <a:cubicBezTo>
                  <a:pt x="4079804" y="446698"/>
                  <a:pt x="4082979" y="460033"/>
                  <a:pt x="4089329" y="486703"/>
                </a:cubicBezTo>
                <a:cubicBezTo>
                  <a:pt x="4095679" y="513373"/>
                  <a:pt x="4102664" y="527343"/>
                  <a:pt x="4105839" y="554013"/>
                </a:cubicBezTo>
                <a:cubicBezTo>
                  <a:pt x="4109014" y="580683"/>
                  <a:pt x="4105839" y="594018"/>
                  <a:pt x="4105839" y="620688"/>
                </a:cubicBezTo>
                <a:cubicBezTo>
                  <a:pt x="4105839" y="647358"/>
                  <a:pt x="4105839" y="661328"/>
                  <a:pt x="4105839" y="687998"/>
                </a:cubicBezTo>
                <a:cubicBezTo>
                  <a:pt x="4105839" y="714668"/>
                  <a:pt x="4105839" y="728003"/>
                  <a:pt x="4105839" y="754673"/>
                </a:cubicBezTo>
                <a:cubicBezTo>
                  <a:pt x="4105839" y="781343"/>
                  <a:pt x="4105839" y="795313"/>
                  <a:pt x="4105839" y="821983"/>
                </a:cubicBezTo>
                <a:cubicBezTo>
                  <a:pt x="4105839" y="848653"/>
                  <a:pt x="4105839" y="861988"/>
                  <a:pt x="4105839" y="888658"/>
                </a:cubicBezTo>
                <a:cubicBezTo>
                  <a:pt x="4105839" y="915328"/>
                  <a:pt x="4109014" y="925488"/>
                  <a:pt x="4105839" y="955968"/>
                </a:cubicBezTo>
                <a:cubicBezTo>
                  <a:pt x="4102664" y="986448"/>
                  <a:pt x="4095679" y="1009943"/>
                  <a:pt x="4089329" y="1039788"/>
                </a:cubicBezTo>
                <a:cubicBezTo>
                  <a:pt x="4082979" y="1069633"/>
                  <a:pt x="4075994" y="1079793"/>
                  <a:pt x="4072819" y="1106463"/>
                </a:cubicBezTo>
                <a:cubicBezTo>
                  <a:pt x="4069644" y="1133133"/>
                  <a:pt x="4075994" y="1147103"/>
                  <a:pt x="4072819" y="1173773"/>
                </a:cubicBezTo>
                <a:cubicBezTo>
                  <a:pt x="4069644" y="1200443"/>
                  <a:pt x="4058849" y="1213778"/>
                  <a:pt x="4055674" y="1240448"/>
                </a:cubicBezTo>
                <a:cubicBezTo>
                  <a:pt x="4052499" y="1267118"/>
                  <a:pt x="4058849" y="1281088"/>
                  <a:pt x="4055674" y="1307758"/>
                </a:cubicBezTo>
                <a:cubicBezTo>
                  <a:pt x="4052499" y="1334428"/>
                  <a:pt x="4042339" y="1344588"/>
                  <a:pt x="4039164" y="1374433"/>
                </a:cubicBezTo>
                <a:cubicBezTo>
                  <a:pt x="4035989" y="1404278"/>
                  <a:pt x="4042339" y="1427773"/>
                  <a:pt x="4039164" y="1458253"/>
                </a:cubicBezTo>
                <a:cubicBezTo>
                  <a:pt x="4035989" y="1488733"/>
                  <a:pt x="4029004" y="1498893"/>
                  <a:pt x="4022019" y="1525563"/>
                </a:cubicBezTo>
                <a:cubicBezTo>
                  <a:pt x="4015034" y="1552233"/>
                  <a:pt x="4008684" y="1562393"/>
                  <a:pt x="4005509" y="1592238"/>
                </a:cubicBezTo>
                <a:cubicBezTo>
                  <a:pt x="4002334" y="1622083"/>
                  <a:pt x="4005509" y="1642403"/>
                  <a:pt x="4005509" y="1676058"/>
                </a:cubicBezTo>
                <a:cubicBezTo>
                  <a:pt x="4005509" y="1709713"/>
                  <a:pt x="4005509" y="1730033"/>
                  <a:pt x="4005509" y="1759878"/>
                </a:cubicBezTo>
                <a:cubicBezTo>
                  <a:pt x="4005509" y="1789723"/>
                  <a:pt x="4005509" y="1799883"/>
                  <a:pt x="4005509" y="1826553"/>
                </a:cubicBezTo>
                <a:cubicBezTo>
                  <a:pt x="4005509" y="1853223"/>
                  <a:pt x="4005509" y="1863383"/>
                  <a:pt x="4005509" y="1893863"/>
                </a:cubicBezTo>
                <a:cubicBezTo>
                  <a:pt x="4005509" y="1924343"/>
                  <a:pt x="4005509" y="1947838"/>
                  <a:pt x="4005509" y="1977683"/>
                </a:cubicBezTo>
                <a:cubicBezTo>
                  <a:pt x="4005509" y="2007528"/>
                  <a:pt x="4005509" y="2014513"/>
                  <a:pt x="4005509" y="2044358"/>
                </a:cubicBezTo>
                <a:cubicBezTo>
                  <a:pt x="4005509" y="2074203"/>
                  <a:pt x="4005509" y="2098333"/>
                  <a:pt x="4005509" y="2128178"/>
                </a:cubicBezTo>
                <a:cubicBezTo>
                  <a:pt x="4005509" y="2158023"/>
                  <a:pt x="4005509" y="2168183"/>
                  <a:pt x="4005509" y="2194853"/>
                </a:cubicBezTo>
                <a:cubicBezTo>
                  <a:pt x="4005509" y="2221523"/>
                  <a:pt x="4002334" y="2235493"/>
                  <a:pt x="4005509" y="2262163"/>
                </a:cubicBezTo>
                <a:cubicBezTo>
                  <a:pt x="4008684" y="2288833"/>
                  <a:pt x="4018844" y="2302168"/>
                  <a:pt x="4022019" y="2328838"/>
                </a:cubicBezTo>
                <a:cubicBezTo>
                  <a:pt x="4025194" y="2355508"/>
                  <a:pt x="4022019" y="2369478"/>
                  <a:pt x="4022019" y="2396148"/>
                </a:cubicBezTo>
                <a:cubicBezTo>
                  <a:pt x="4022019" y="2422818"/>
                  <a:pt x="4022019" y="2436153"/>
                  <a:pt x="4022019" y="2462823"/>
                </a:cubicBezTo>
                <a:cubicBezTo>
                  <a:pt x="4022019" y="2489493"/>
                  <a:pt x="4022019" y="2503463"/>
                  <a:pt x="4022019" y="2530133"/>
                </a:cubicBezTo>
                <a:cubicBezTo>
                  <a:pt x="4022019" y="2556803"/>
                  <a:pt x="4022019" y="2570138"/>
                  <a:pt x="4022019" y="2596808"/>
                </a:cubicBezTo>
                <a:cubicBezTo>
                  <a:pt x="4022019" y="2623478"/>
                  <a:pt x="4035354" y="2640623"/>
                  <a:pt x="4022019" y="2664118"/>
                </a:cubicBezTo>
                <a:cubicBezTo>
                  <a:pt x="4008684" y="2687613"/>
                  <a:pt x="3982014" y="2697773"/>
                  <a:pt x="3955344" y="2714283"/>
                </a:cubicBezTo>
                <a:cubicBezTo>
                  <a:pt x="3928674" y="2730793"/>
                  <a:pt x="3914704" y="2740953"/>
                  <a:pt x="3888034" y="2747938"/>
                </a:cubicBezTo>
                <a:cubicBezTo>
                  <a:pt x="3861364" y="2754923"/>
                  <a:pt x="3848029" y="2740953"/>
                  <a:pt x="3821359" y="2747938"/>
                </a:cubicBezTo>
                <a:cubicBezTo>
                  <a:pt x="3794689" y="2754923"/>
                  <a:pt x="3780719" y="2771433"/>
                  <a:pt x="3754049" y="2781593"/>
                </a:cubicBezTo>
                <a:cubicBezTo>
                  <a:pt x="3727379" y="2791753"/>
                  <a:pt x="3714044" y="2791753"/>
                  <a:pt x="3687374" y="2798103"/>
                </a:cubicBezTo>
                <a:cubicBezTo>
                  <a:pt x="3660704" y="2804453"/>
                  <a:pt x="3646734" y="2807628"/>
                  <a:pt x="3620064" y="2814613"/>
                </a:cubicBezTo>
                <a:cubicBezTo>
                  <a:pt x="3593394" y="2821598"/>
                  <a:pt x="3580059" y="2824773"/>
                  <a:pt x="3553389" y="2831758"/>
                </a:cubicBezTo>
                <a:cubicBezTo>
                  <a:pt x="3526719" y="2838743"/>
                  <a:pt x="3515924" y="2845093"/>
                  <a:pt x="3486079" y="2848268"/>
                </a:cubicBezTo>
                <a:cubicBezTo>
                  <a:pt x="3456234" y="2851443"/>
                  <a:pt x="3432739" y="2848268"/>
                  <a:pt x="3402894" y="2848268"/>
                </a:cubicBezTo>
                <a:cubicBezTo>
                  <a:pt x="3373049" y="2848268"/>
                  <a:pt x="3366064" y="2848268"/>
                  <a:pt x="3335584" y="2848268"/>
                </a:cubicBezTo>
                <a:cubicBezTo>
                  <a:pt x="3305104" y="2848268"/>
                  <a:pt x="3281609" y="2848268"/>
                  <a:pt x="3251764" y="2848268"/>
                </a:cubicBezTo>
                <a:cubicBezTo>
                  <a:pt x="3221919" y="2848268"/>
                  <a:pt x="3214934" y="2848268"/>
                  <a:pt x="3185089" y="2848268"/>
                </a:cubicBezTo>
                <a:cubicBezTo>
                  <a:pt x="3155244" y="2848268"/>
                  <a:pt x="3134924" y="2848268"/>
                  <a:pt x="3101269" y="2848268"/>
                </a:cubicBezTo>
                <a:cubicBezTo>
                  <a:pt x="3067614" y="2848268"/>
                  <a:pt x="3051104" y="2848268"/>
                  <a:pt x="3017449" y="2848268"/>
                </a:cubicBezTo>
                <a:cubicBezTo>
                  <a:pt x="2983794" y="2848268"/>
                  <a:pt x="2963474" y="2848268"/>
                  <a:pt x="2933629" y="2848268"/>
                </a:cubicBezTo>
                <a:cubicBezTo>
                  <a:pt x="2903784" y="2848268"/>
                  <a:pt x="2893624" y="2848268"/>
                  <a:pt x="2866954" y="2848268"/>
                </a:cubicBezTo>
                <a:cubicBezTo>
                  <a:pt x="2840284" y="2848268"/>
                  <a:pt x="2830124" y="2848268"/>
                  <a:pt x="2799644" y="2848268"/>
                </a:cubicBezTo>
                <a:cubicBezTo>
                  <a:pt x="2769164" y="2848268"/>
                  <a:pt x="2745669" y="2848268"/>
                  <a:pt x="2715824" y="2848268"/>
                </a:cubicBezTo>
                <a:cubicBezTo>
                  <a:pt x="2685979" y="2848268"/>
                  <a:pt x="2682804" y="2848268"/>
                  <a:pt x="2649149" y="2848268"/>
                </a:cubicBezTo>
                <a:cubicBezTo>
                  <a:pt x="2615494" y="2848268"/>
                  <a:pt x="2585649" y="2848268"/>
                  <a:pt x="2548819" y="2848268"/>
                </a:cubicBezTo>
                <a:cubicBezTo>
                  <a:pt x="2511989" y="2848268"/>
                  <a:pt x="2495479" y="2848268"/>
                  <a:pt x="2464999" y="2848268"/>
                </a:cubicBezTo>
                <a:cubicBezTo>
                  <a:pt x="2434519" y="2848268"/>
                  <a:pt x="2424359" y="2848268"/>
                  <a:pt x="2397689" y="2848268"/>
                </a:cubicBezTo>
                <a:cubicBezTo>
                  <a:pt x="2371019" y="2848268"/>
                  <a:pt x="2357684" y="2848268"/>
                  <a:pt x="2331014" y="2848268"/>
                </a:cubicBezTo>
                <a:cubicBezTo>
                  <a:pt x="2304344" y="2848268"/>
                  <a:pt x="2290374" y="2848268"/>
                  <a:pt x="2263704" y="2848268"/>
                </a:cubicBezTo>
                <a:cubicBezTo>
                  <a:pt x="2237034" y="2848268"/>
                  <a:pt x="2230684" y="2848268"/>
                  <a:pt x="2197029" y="2848268"/>
                </a:cubicBezTo>
                <a:cubicBezTo>
                  <a:pt x="2163374" y="2848268"/>
                  <a:pt x="2129719" y="2848268"/>
                  <a:pt x="2096064" y="2848268"/>
                </a:cubicBezTo>
                <a:cubicBezTo>
                  <a:pt x="2062409" y="2848268"/>
                  <a:pt x="2059234" y="2848268"/>
                  <a:pt x="2029389" y="2848268"/>
                </a:cubicBezTo>
                <a:cubicBezTo>
                  <a:pt x="1999544" y="2848268"/>
                  <a:pt x="1979224" y="2848268"/>
                  <a:pt x="1945569" y="2848268"/>
                </a:cubicBezTo>
                <a:cubicBezTo>
                  <a:pt x="1911914" y="2848268"/>
                  <a:pt x="1891594" y="2848268"/>
                  <a:pt x="1861749" y="2848268"/>
                </a:cubicBezTo>
                <a:cubicBezTo>
                  <a:pt x="1831904" y="2848268"/>
                  <a:pt x="1824919" y="2848268"/>
                  <a:pt x="1795074" y="2848268"/>
                </a:cubicBezTo>
                <a:cubicBezTo>
                  <a:pt x="1765229" y="2848268"/>
                  <a:pt x="1748084" y="2848268"/>
                  <a:pt x="1711254" y="2848268"/>
                </a:cubicBezTo>
                <a:cubicBezTo>
                  <a:pt x="1674424" y="2848268"/>
                  <a:pt x="1644579" y="2848268"/>
                  <a:pt x="1610924" y="2848268"/>
                </a:cubicBezTo>
                <a:cubicBezTo>
                  <a:pt x="1577269" y="2848268"/>
                  <a:pt x="1574094" y="2848268"/>
                  <a:pt x="1543614" y="2848268"/>
                </a:cubicBezTo>
                <a:cubicBezTo>
                  <a:pt x="1513134" y="2848268"/>
                  <a:pt x="1489639" y="2848268"/>
                  <a:pt x="1459794" y="2848268"/>
                </a:cubicBezTo>
                <a:cubicBezTo>
                  <a:pt x="1429949" y="2848268"/>
                  <a:pt x="1419789" y="2848268"/>
                  <a:pt x="1393119" y="2848268"/>
                </a:cubicBezTo>
                <a:cubicBezTo>
                  <a:pt x="1366449" y="2848268"/>
                  <a:pt x="1352479" y="2848268"/>
                  <a:pt x="1325809" y="2848268"/>
                </a:cubicBezTo>
                <a:cubicBezTo>
                  <a:pt x="1299139" y="2848268"/>
                  <a:pt x="1288979" y="2848268"/>
                  <a:pt x="1259134" y="2848268"/>
                </a:cubicBezTo>
                <a:cubicBezTo>
                  <a:pt x="1229289" y="2848268"/>
                  <a:pt x="1208969" y="2848268"/>
                  <a:pt x="1175314" y="2848268"/>
                </a:cubicBezTo>
                <a:cubicBezTo>
                  <a:pt x="1141659" y="2848268"/>
                  <a:pt x="1128324" y="2848268"/>
                  <a:pt x="1091494" y="2848268"/>
                </a:cubicBezTo>
                <a:cubicBezTo>
                  <a:pt x="1054664" y="2848268"/>
                  <a:pt x="1024819" y="2848268"/>
                  <a:pt x="991164" y="2848268"/>
                </a:cubicBezTo>
                <a:cubicBezTo>
                  <a:pt x="957509" y="2848268"/>
                  <a:pt x="950524" y="2848268"/>
                  <a:pt x="923854" y="2848268"/>
                </a:cubicBezTo>
                <a:cubicBezTo>
                  <a:pt x="897184" y="2848268"/>
                  <a:pt x="887024" y="2848268"/>
                  <a:pt x="857179" y="2848268"/>
                </a:cubicBezTo>
                <a:cubicBezTo>
                  <a:pt x="827334" y="2848268"/>
                  <a:pt x="810189" y="2848268"/>
                  <a:pt x="773359" y="2848268"/>
                </a:cubicBezTo>
                <a:cubicBezTo>
                  <a:pt x="736529" y="2848268"/>
                  <a:pt x="709859" y="2851443"/>
                  <a:pt x="673029" y="2848268"/>
                </a:cubicBezTo>
                <a:cubicBezTo>
                  <a:pt x="636199" y="2845093"/>
                  <a:pt x="619689" y="2834933"/>
                  <a:pt x="589209" y="2831758"/>
                </a:cubicBezTo>
                <a:cubicBezTo>
                  <a:pt x="558729" y="2828583"/>
                  <a:pt x="548569" y="2834933"/>
                  <a:pt x="521899" y="2831758"/>
                </a:cubicBezTo>
                <a:cubicBezTo>
                  <a:pt x="495229" y="2828583"/>
                  <a:pt x="481894" y="2817788"/>
                  <a:pt x="455224" y="2814613"/>
                </a:cubicBezTo>
                <a:cubicBezTo>
                  <a:pt x="428554" y="2811438"/>
                  <a:pt x="414584" y="2820963"/>
                  <a:pt x="387914" y="2814613"/>
                </a:cubicBezTo>
                <a:cubicBezTo>
                  <a:pt x="361244" y="2808263"/>
                  <a:pt x="347909" y="2794928"/>
                  <a:pt x="321239" y="2781593"/>
                </a:cubicBezTo>
                <a:cubicBezTo>
                  <a:pt x="294569" y="2768258"/>
                  <a:pt x="280599" y="2761273"/>
                  <a:pt x="253929" y="2747938"/>
                </a:cubicBezTo>
                <a:cubicBezTo>
                  <a:pt x="227259" y="2734603"/>
                  <a:pt x="213924" y="2727618"/>
                  <a:pt x="187254" y="2714283"/>
                </a:cubicBezTo>
                <a:cubicBezTo>
                  <a:pt x="160584" y="2700948"/>
                  <a:pt x="136454" y="2700948"/>
                  <a:pt x="119944" y="2680628"/>
                </a:cubicBezTo>
                <a:cubicBezTo>
                  <a:pt x="103434" y="2660308"/>
                  <a:pt x="109784" y="2640623"/>
                  <a:pt x="103434" y="2613953"/>
                </a:cubicBezTo>
                <a:cubicBezTo>
                  <a:pt x="97084" y="2587283"/>
                  <a:pt x="93909" y="2573313"/>
                  <a:pt x="86924" y="2546643"/>
                </a:cubicBezTo>
                <a:cubicBezTo>
                  <a:pt x="79939" y="2519973"/>
                  <a:pt x="79939" y="2506638"/>
                  <a:pt x="69779" y="2479968"/>
                </a:cubicBezTo>
                <a:cubicBezTo>
                  <a:pt x="59619" y="2453298"/>
                  <a:pt x="43109" y="2439328"/>
                  <a:pt x="36759" y="2412658"/>
                </a:cubicBezTo>
                <a:cubicBezTo>
                  <a:pt x="30409" y="2385988"/>
                  <a:pt x="36759" y="2372653"/>
                  <a:pt x="36759" y="2345983"/>
                </a:cubicBezTo>
                <a:cubicBezTo>
                  <a:pt x="36759" y="2319313"/>
                  <a:pt x="36759" y="2305343"/>
                  <a:pt x="36759" y="2278673"/>
                </a:cubicBezTo>
                <a:cubicBezTo>
                  <a:pt x="36759" y="2252003"/>
                  <a:pt x="36759" y="2238668"/>
                  <a:pt x="36759" y="2211998"/>
                </a:cubicBezTo>
                <a:cubicBezTo>
                  <a:pt x="36759" y="2185328"/>
                  <a:pt x="36759" y="2171358"/>
                  <a:pt x="36759" y="2144688"/>
                </a:cubicBezTo>
                <a:cubicBezTo>
                  <a:pt x="36759" y="2118018"/>
                  <a:pt x="36759" y="2104683"/>
                  <a:pt x="36759" y="2078013"/>
                </a:cubicBezTo>
                <a:cubicBezTo>
                  <a:pt x="36759" y="2051343"/>
                  <a:pt x="36759" y="2041183"/>
                  <a:pt x="36759" y="2010703"/>
                </a:cubicBezTo>
                <a:cubicBezTo>
                  <a:pt x="36759" y="1980223"/>
                  <a:pt x="36759" y="1956728"/>
                  <a:pt x="36759" y="1926883"/>
                </a:cubicBezTo>
                <a:cubicBezTo>
                  <a:pt x="36759" y="1897038"/>
                  <a:pt x="43744" y="1886878"/>
                  <a:pt x="36759" y="1860208"/>
                </a:cubicBezTo>
                <a:cubicBezTo>
                  <a:pt x="29774" y="1833538"/>
                  <a:pt x="10089" y="1820203"/>
                  <a:pt x="3104" y="1793533"/>
                </a:cubicBezTo>
                <a:cubicBezTo>
                  <a:pt x="-3881" y="1766863"/>
                  <a:pt x="3104" y="1752893"/>
                  <a:pt x="3104" y="1726223"/>
                </a:cubicBezTo>
                <a:cubicBezTo>
                  <a:pt x="3104" y="1699553"/>
                  <a:pt x="3104" y="1686218"/>
                  <a:pt x="3104" y="1659548"/>
                </a:cubicBezTo>
                <a:cubicBezTo>
                  <a:pt x="3104" y="1632878"/>
                  <a:pt x="3104" y="1622718"/>
                  <a:pt x="3104" y="1592238"/>
                </a:cubicBezTo>
                <a:cubicBezTo>
                  <a:pt x="3104" y="1561758"/>
                  <a:pt x="3104" y="1538263"/>
                  <a:pt x="3104" y="1508418"/>
                </a:cubicBezTo>
                <a:cubicBezTo>
                  <a:pt x="3104" y="1478573"/>
                  <a:pt x="3104" y="1468413"/>
                  <a:pt x="3104" y="1441743"/>
                </a:cubicBezTo>
                <a:cubicBezTo>
                  <a:pt x="3104" y="1415073"/>
                  <a:pt x="3104" y="1401103"/>
                  <a:pt x="3104" y="1374433"/>
                </a:cubicBezTo>
                <a:cubicBezTo>
                  <a:pt x="3104" y="1347763"/>
                  <a:pt x="3104" y="1334428"/>
                  <a:pt x="3104" y="1307758"/>
                </a:cubicBezTo>
                <a:cubicBezTo>
                  <a:pt x="3104" y="1281088"/>
                  <a:pt x="3104" y="1267118"/>
                  <a:pt x="3104" y="1240448"/>
                </a:cubicBezTo>
                <a:cubicBezTo>
                  <a:pt x="3104" y="1213778"/>
                  <a:pt x="-71" y="1200443"/>
                  <a:pt x="3104" y="1173773"/>
                </a:cubicBezTo>
                <a:cubicBezTo>
                  <a:pt x="6279" y="1147103"/>
                  <a:pt x="16439" y="1133133"/>
                  <a:pt x="19614" y="1106463"/>
                </a:cubicBezTo>
                <a:cubicBezTo>
                  <a:pt x="22789" y="1079793"/>
                  <a:pt x="19614" y="1066458"/>
                  <a:pt x="19614" y="1039788"/>
                </a:cubicBezTo>
                <a:cubicBezTo>
                  <a:pt x="19614" y="1013118"/>
                  <a:pt x="16439" y="999148"/>
                  <a:pt x="19614" y="972478"/>
                </a:cubicBezTo>
                <a:cubicBezTo>
                  <a:pt x="22789" y="945808"/>
                  <a:pt x="26599" y="932473"/>
                  <a:pt x="36759" y="905803"/>
                </a:cubicBezTo>
                <a:cubicBezTo>
                  <a:pt x="46919" y="879133"/>
                  <a:pt x="63429" y="865163"/>
                  <a:pt x="69779" y="838493"/>
                </a:cubicBezTo>
                <a:cubicBezTo>
                  <a:pt x="76129" y="811823"/>
                  <a:pt x="69779" y="798488"/>
                  <a:pt x="69779" y="771818"/>
                </a:cubicBezTo>
                <a:cubicBezTo>
                  <a:pt x="69779" y="745148"/>
                  <a:pt x="62794" y="731178"/>
                  <a:pt x="69779" y="704508"/>
                </a:cubicBezTo>
                <a:cubicBezTo>
                  <a:pt x="76764" y="677838"/>
                  <a:pt x="96449" y="664503"/>
                  <a:pt x="103434" y="637833"/>
                </a:cubicBezTo>
                <a:cubicBezTo>
                  <a:pt x="110419" y="611163"/>
                  <a:pt x="103434" y="597193"/>
                  <a:pt x="103434" y="570523"/>
                </a:cubicBezTo>
                <a:cubicBezTo>
                  <a:pt x="103434" y="543853"/>
                  <a:pt x="100259" y="530518"/>
                  <a:pt x="103434" y="503848"/>
                </a:cubicBezTo>
                <a:cubicBezTo>
                  <a:pt x="106609" y="477178"/>
                  <a:pt x="112959" y="463208"/>
                  <a:pt x="119944" y="436538"/>
                </a:cubicBezTo>
                <a:cubicBezTo>
                  <a:pt x="126929" y="409868"/>
                  <a:pt x="133914" y="396533"/>
                  <a:pt x="137089" y="369863"/>
                </a:cubicBezTo>
                <a:cubicBezTo>
                  <a:pt x="140264" y="343193"/>
                  <a:pt x="133914" y="333033"/>
                  <a:pt x="137089" y="302553"/>
                </a:cubicBezTo>
                <a:cubicBezTo>
                  <a:pt x="140264" y="272073"/>
                  <a:pt x="150424" y="248578"/>
                  <a:pt x="153599" y="218733"/>
                </a:cubicBezTo>
                <a:cubicBezTo>
                  <a:pt x="156774" y="188888"/>
                  <a:pt x="146614" y="178728"/>
                  <a:pt x="153599" y="152058"/>
                </a:cubicBezTo>
                <a:cubicBezTo>
                  <a:pt x="160584" y="125388"/>
                  <a:pt x="173919" y="111418"/>
                  <a:pt x="187254" y="84748"/>
                </a:cubicBezTo>
                <a:cubicBezTo>
                  <a:pt x="200589" y="58078"/>
                  <a:pt x="200589" y="34583"/>
                  <a:pt x="220909" y="18073"/>
                </a:cubicBezTo>
                <a:cubicBezTo>
                  <a:pt x="241229" y="1563"/>
                  <a:pt x="260914" y="4738"/>
                  <a:pt x="287584" y="1563"/>
                </a:cubicBezTo>
                <a:cubicBezTo>
                  <a:pt x="314254" y="-1612"/>
                  <a:pt x="342829" y="928"/>
                  <a:pt x="354894" y="1563"/>
                </a:cubicBezTo>
              </a:path>
            </a:pathLst>
          </a:custGeom>
          <a:solidFill>
            <a:srgbClr val="577B4F"/>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4"/>
          <p:cNvSpPr/>
          <p:nvPr/>
        </p:nvSpPr>
        <p:spPr>
          <a:xfrm>
            <a:off x="1534795" y="2428875"/>
            <a:ext cx="4107180" cy="3335655"/>
          </a:xfrm>
          <a:custGeom>
            <a:gdLst>
              <a:gd fmla="*/ 371404 w 4107250" name="connisteX0"/>
              <a:gd fmla="*/ 18073 h 2849679" name="connsiteY0"/>
              <a:gd fmla="*/ 455224 w 4107250" name="connisteX1"/>
              <a:gd fmla="*/ 34583 h 2849679" name="connsiteY1"/>
              <a:gd fmla="*/ 521899 w 4107250" name="connisteX2"/>
              <a:gd fmla="*/ 68238 h 2849679" name="connsiteY2"/>
              <a:gd fmla="*/ 605719 w 4107250" name="connisteX3"/>
              <a:gd fmla="*/ 101893 h 2849679" name="connsiteY3"/>
              <a:gd fmla="*/ 706049 w 4107250" name="connisteX4"/>
              <a:gd fmla="*/ 135548 h 2849679" name="connsiteY4"/>
              <a:gd fmla="*/ 773359 w 4107250" name="connisteX5"/>
              <a:gd fmla="*/ 135548 h 2849679" name="connsiteY5"/>
              <a:gd fmla="*/ 857179 w 4107250" name="connisteX6"/>
              <a:gd fmla="*/ 152058 h 2849679" name="connsiteY6"/>
              <a:gd fmla="*/ 940999 w 4107250" name="connisteX7"/>
              <a:gd fmla="*/ 152058 h 2849679" name="connsiteY7"/>
              <a:gd fmla="*/ 1007674 w 4107250" name="connisteX8"/>
              <a:gd fmla="*/ 152058 h 2849679" name="connsiteY8"/>
              <a:gd fmla="*/ 1074984 w 4107250" name="connisteX9"/>
              <a:gd fmla="*/ 152058 h 2849679" name="connsiteY9"/>
              <a:gd fmla="*/ 1141659 w 4107250" name="connisteX10"/>
              <a:gd fmla="*/ 152058 h 2849679" name="connsiteY10"/>
              <a:gd fmla="*/ 1208969 w 4107250" name="connisteX11"/>
              <a:gd fmla="*/ 152058 h 2849679" name="connsiteY11"/>
              <a:gd fmla="*/ 1275644 w 4107250" name="connisteX12"/>
              <a:gd fmla="*/ 152058 h 2849679" name="connsiteY12"/>
              <a:gd fmla="*/ 1375974 w 4107250" name="connisteX13"/>
              <a:gd fmla="*/ 152058 h 2849679" name="connsiteY13"/>
              <a:gd fmla="*/ 1443284 w 4107250" name="connisteX14"/>
              <a:gd fmla="*/ 152058 h 2849679" name="connsiteY14"/>
              <a:gd fmla="*/ 1527104 w 4107250" name="connisteX15"/>
              <a:gd fmla="*/ 135548 h 2849679" name="connsiteY15"/>
              <a:gd fmla="*/ 1593779 w 4107250" name="connisteX16"/>
              <a:gd fmla="*/ 118403 h 2849679" name="connsiteY16"/>
              <a:gd fmla="*/ 1661089 w 4107250" name="connisteX17"/>
              <a:gd fmla="*/ 118403 h 2849679" name="connsiteY17"/>
              <a:gd fmla="*/ 1727764 w 4107250" name="connisteX18"/>
              <a:gd fmla="*/ 84748 h 2849679" name="connsiteY18"/>
              <a:gd fmla="*/ 1811584 w 4107250" name="connisteX19"/>
              <a:gd fmla="*/ 84748 h 2849679" name="connsiteY19"/>
              <a:gd fmla="*/ 1895404 w 4107250" name="connisteX20"/>
              <a:gd fmla="*/ 68238 h 2849679" name="connsiteY20"/>
              <a:gd fmla="*/ 1995734 w 4107250" name="connisteX21"/>
              <a:gd fmla="*/ 51728 h 2849679" name="connsiteY21"/>
              <a:gd fmla="*/ 2079554 w 4107250" name="connisteX22"/>
              <a:gd fmla="*/ 18073 h 2849679" name="connsiteY22"/>
              <a:gd fmla="*/ 2146864 w 4107250" name="connisteX23"/>
              <a:gd fmla="*/ 1563 h 2849679" name="connsiteY23"/>
              <a:gd fmla="*/ 2213539 w 4107250" name="connisteX24"/>
              <a:gd fmla="*/ 1563 h 2849679" name="connsiteY24"/>
              <a:gd fmla="*/ 2280849 w 4107250" name="connisteX25"/>
              <a:gd fmla="*/ 1563 h 2849679" name="connsiteY25"/>
              <a:gd fmla="*/ 2364034 w 4107250" name="connisteX26"/>
              <a:gd fmla="*/ 1563 h 2849679" name="connsiteY26"/>
              <a:gd fmla="*/ 2431344 w 4107250" name="connisteX27"/>
              <a:gd fmla="*/ 1563 h 2849679" name="connsiteY27"/>
              <a:gd fmla="*/ 2498019 w 4107250" name="connisteX28"/>
              <a:gd fmla="*/ 1563 h 2849679" name="connsiteY28"/>
              <a:gd fmla="*/ 2581839 w 4107250" name="connisteX29"/>
              <a:gd fmla="*/ 1563 h 2849679" name="connsiteY29"/>
              <a:gd fmla="*/ 2649149 w 4107250" name="connisteX30"/>
              <a:gd fmla="*/ 1563 h 2849679" name="connsiteY30"/>
              <a:gd fmla="*/ 2715824 w 4107250" name="connisteX31"/>
              <a:gd fmla="*/ 1563 h 2849679" name="connsiteY31"/>
              <a:gd fmla="*/ 2799644 w 4107250" name="connisteX32"/>
              <a:gd fmla="*/ 1563 h 2849679" name="connsiteY32"/>
              <a:gd fmla="*/ 2866954 w 4107250" name="connisteX33"/>
              <a:gd fmla="*/ 1563 h 2849679" name="connsiteY33"/>
              <a:gd fmla="*/ 2967284 w 4107250" name="connisteX34"/>
              <a:gd fmla="*/ 1563 h 2849679" name="connsiteY34"/>
              <a:gd fmla="*/ 3051104 w 4107250" name="connisteX35"/>
              <a:gd fmla="*/ 1563 h 2849679" name="connsiteY35"/>
              <a:gd fmla="*/ 3117779 w 4107250" name="connisteX36"/>
              <a:gd fmla="*/ 1563 h 2849679" name="connsiteY36"/>
              <a:gd fmla="*/ 3201599 w 4107250" name="connisteX37"/>
              <a:gd fmla="*/ 1563 h 2849679" name="connsiteY37"/>
              <a:gd fmla="*/ 3268909 w 4107250" name="connisteX38"/>
              <a:gd fmla="*/ 1563 h 2849679" name="connsiteY38"/>
              <a:gd fmla="*/ 3335584 w 4107250" name="connisteX39"/>
              <a:gd fmla="*/ 1563 h 2849679" name="connsiteY39"/>
              <a:gd fmla="*/ 3402894 w 4107250" name="connisteX40"/>
              <a:gd fmla="*/ 1563 h 2849679" name="connsiteY40"/>
              <a:gd fmla="*/ 3486079 w 4107250" name="connisteX41"/>
              <a:gd fmla="*/ 1563 h 2849679" name="connsiteY41"/>
              <a:gd fmla="*/ 3569899 w 4107250" name="connisteX42"/>
              <a:gd fmla="*/ 18073 h 2849679" name="connsiteY42"/>
              <a:gd fmla="*/ 3637209 w 4107250" name="connisteX43"/>
              <a:gd fmla="*/ 18073 h 2849679" name="connsiteY43"/>
              <a:gd fmla="*/ 3703884 w 4107250" name="connisteX44"/>
              <a:gd fmla="*/ 51728 h 2849679" name="connsiteY44"/>
              <a:gd fmla="*/ 3787704 w 4107250" name="connisteX45"/>
              <a:gd fmla="*/ 84748 h 2849679" name="connsiteY45"/>
              <a:gd fmla="*/ 3871524 w 4107250" name="connisteX46"/>
              <a:gd fmla="*/ 135548 h 2849679" name="connsiteY46"/>
              <a:gd fmla="*/ 3938834 w 4107250" name="connisteX47"/>
              <a:gd fmla="*/ 202223 h 2849679" name="connsiteY47"/>
              <a:gd fmla="*/ 4005509 w 4107250" name="connisteX48"/>
              <a:gd fmla="*/ 286043 h 2849679" name="connsiteY48"/>
              <a:gd fmla="*/ 4055674 w 4107250" name="connisteX49"/>
              <a:gd fmla="*/ 352718 h 2849679" name="connsiteY49"/>
              <a:gd fmla="*/ 4072819 w 4107250" name="connisteX50"/>
              <a:gd fmla="*/ 420028 h 2849679" name="connsiteY50"/>
              <a:gd fmla="*/ 4089329 w 4107250" name="connisteX51"/>
              <a:gd fmla="*/ 486703 h 2849679" name="connsiteY51"/>
              <a:gd fmla="*/ 4105839 w 4107250" name="connisteX52"/>
              <a:gd fmla="*/ 554013 h 2849679" name="connsiteY52"/>
              <a:gd fmla="*/ 4105839 w 4107250" name="connisteX53"/>
              <a:gd fmla="*/ 620688 h 2849679" name="connsiteY53"/>
              <a:gd fmla="*/ 4105839 w 4107250" name="connisteX54"/>
              <a:gd fmla="*/ 687998 h 2849679" name="connsiteY54"/>
              <a:gd fmla="*/ 4105839 w 4107250" name="connisteX55"/>
              <a:gd fmla="*/ 754673 h 2849679" name="connsiteY55"/>
              <a:gd fmla="*/ 4105839 w 4107250" name="connisteX56"/>
              <a:gd fmla="*/ 821983 h 2849679" name="connsiteY56"/>
              <a:gd fmla="*/ 4105839 w 4107250" name="connisteX57"/>
              <a:gd fmla="*/ 888658 h 2849679" name="connsiteY57"/>
              <a:gd fmla="*/ 4105839 w 4107250" name="connisteX58"/>
              <a:gd fmla="*/ 955968 h 2849679" name="connsiteY58"/>
              <a:gd fmla="*/ 4089329 w 4107250" name="connisteX59"/>
              <a:gd fmla="*/ 1039788 h 2849679" name="connsiteY59"/>
              <a:gd fmla="*/ 4072819 w 4107250" name="connisteX60"/>
              <a:gd fmla="*/ 1106463 h 2849679" name="connsiteY60"/>
              <a:gd fmla="*/ 4072819 w 4107250" name="connisteX61"/>
              <a:gd fmla="*/ 1173773 h 2849679" name="connsiteY61"/>
              <a:gd fmla="*/ 4055674 w 4107250" name="connisteX62"/>
              <a:gd fmla="*/ 1240448 h 2849679" name="connsiteY62"/>
              <a:gd fmla="*/ 4055674 w 4107250" name="connisteX63"/>
              <a:gd fmla="*/ 1307758 h 2849679" name="connsiteY63"/>
              <a:gd fmla="*/ 4039164 w 4107250" name="connisteX64"/>
              <a:gd fmla="*/ 1374433 h 2849679" name="connsiteY64"/>
              <a:gd fmla="*/ 4039164 w 4107250" name="connisteX65"/>
              <a:gd fmla="*/ 1458253 h 2849679" name="connsiteY65"/>
              <a:gd fmla="*/ 4022019 w 4107250" name="connisteX66"/>
              <a:gd fmla="*/ 1525563 h 2849679" name="connsiteY66"/>
              <a:gd fmla="*/ 4005509 w 4107250" name="connisteX67"/>
              <a:gd fmla="*/ 1592238 h 2849679" name="connsiteY67"/>
              <a:gd fmla="*/ 4005509 w 4107250" name="connisteX68"/>
              <a:gd fmla="*/ 1676058 h 2849679" name="connsiteY68"/>
              <a:gd fmla="*/ 4005509 w 4107250" name="connisteX69"/>
              <a:gd fmla="*/ 1759878 h 2849679" name="connsiteY69"/>
              <a:gd fmla="*/ 4005509 w 4107250" name="connisteX70"/>
              <a:gd fmla="*/ 1826553 h 2849679" name="connsiteY70"/>
              <a:gd fmla="*/ 4005509 w 4107250" name="connisteX71"/>
              <a:gd fmla="*/ 1893863 h 2849679" name="connsiteY71"/>
              <a:gd fmla="*/ 4005509 w 4107250" name="connisteX72"/>
              <a:gd fmla="*/ 1977683 h 2849679" name="connsiteY72"/>
              <a:gd fmla="*/ 4005509 w 4107250" name="connisteX73"/>
              <a:gd fmla="*/ 2044358 h 2849679" name="connsiteY73"/>
              <a:gd fmla="*/ 4005509 w 4107250" name="connisteX74"/>
              <a:gd fmla="*/ 2128178 h 2849679" name="connsiteY74"/>
              <a:gd fmla="*/ 4005509 w 4107250" name="connisteX75"/>
              <a:gd fmla="*/ 2194853 h 2849679" name="connsiteY75"/>
              <a:gd fmla="*/ 4005509 w 4107250" name="connisteX76"/>
              <a:gd fmla="*/ 2262163 h 2849679" name="connsiteY76"/>
              <a:gd fmla="*/ 4022019 w 4107250" name="connisteX77"/>
              <a:gd fmla="*/ 2328838 h 2849679" name="connsiteY77"/>
              <a:gd fmla="*/ 4022019 w 4107250" name="connisteX78"/>
              <a:gd fmla="*/ 2396148 h 2849679" name="connsiteY78"/>
              <a:gd fmla="*/ 4022019 w 4107250" name="connisteX79"/>
              <a:gd fmla="*/ 2462823 h 2849679" name="connsiteY79"/>
              <a:gd fmla="*/ 4022019 w 4107250" name="connisteX80"/>
              <a:gd fmla="*/ 2530133 h 2849679" name="connsiteY80"/>
              <a:gd fmla="*/ 4022019 w 4107250" name="connisteX81"/>
              <a:gd fmla="*/ 2596808 h 2849679" name="connsiteY81"/>
              <a:gd fmla="*/ 4022019 w 4107250" name="connisteX82"/>
              <a:gd fmla="*/ 2664118 h 2849679" name="connsiteY82"/>
              <a:gd fmla="*/ 3955344 w 4107250" name="connisteX83"/>
              <a:gd fmla="*/ 2714283 h 2849679" name="connsiteY83"/>
              <a:gd fmla="*/ 3888034 w 4107250" name="connisteX84"/>
              <a:gd fmla="*/ 2747938 h 2849679" name="connsiteY84"/>
              <a:gd fmla="*/ 3821359 w 4107250" name="connisteX85"/>
              <a:gd fmla="*/ 2747938 h 2849679" name="connsiteY85"/>
              <a:gd fmla="*/ 3754049 w 4107250" name="connisteX86"/>
              <a:gd fmla="*/ 2781593 h 2849679" name="connsiteY86"/>
              <a:gd fmla="*/ 3687374 w 4107250" name="connisteX87"/>
              <a:gd fmla="*/ 2798103 h 2849679" name="connsiteY87"/>
              <a:gd fmla="*/ 3620064 w 4107250" name="connisteX88"/>
              <a:gd fmla="*/ 2814613 h 2849679" name="connsiteY88"/>
              <a:gd fmla="*/ 3553389 w 4107250" name="connisteX89"/>
              <a:gd fmla="*/ 2831758 h 2849679" name="connsiteY89"/>
              <a:gd fmla="*/ 3486079 w 4107250" name="connisteX90"/>
              <a:gd fmla="*/ 2848268 h 2849679" name="connsiteY90"/>
              <a:gd fmla="*/ 3402894 w 4107250" name="connisteX91"/>
              <a:gd fmla="*/ 2848268 h 2849679" name="connsiteY91"/>
              <a:gd fmla="*/ 3335584 w 4107250" name="connisteX92"/>
              <a:gd fmla="*/ 2848268 h 2849679" name="connsiteY92"/>
              <a:gd fmla="*/ 3251764 w 4107250" name="connisteX93"/>
              <a:gd fmla="*/ 2848268 h 2849679" name="connsiteY93"/>
              <a:gd fmla="*/ 3185089 w 4107250" name="connisteX94"/>
              <a:gd fmla="*/ 2848268 h 2849679" name="connsiteY94"/>
              <a:gd fmla="*/ 3101269 w 4107250" name="connisteX95"/>
              <a:gd fmla="*/ 2848268 h 2849679" name="connsiteY95"/>
              <a:gd fmla="*/ 3017449 w 4107250" name="connisteX96"/>
              <a:gd fmla="*/ 2848268 h 2849679" name="connsiteY96"/>
              <a:gd fmla="*/ 2933629 w 4107250" name="connisteX97"/>
              <a:gd fmla="*/ 2848268 h 2849679" name="connsiteY97"/>
              <a:gd fmla="*/ 2866954 w 4107250" name="connisteX98"/>
              <a:gd fmla="*/ 2848268 h 2849679" name="connsiteY98"/>
              <a:gd fmla="*/ 2799644 w 4107250" name="connisteX99"/>
              <a:gd fmla="*/ 2848268 h 2849679" name="connsiteY99"/>
              <a:gd fmla="*/ 2715824 w 4107250" name="connisteX100"/>
              <a:gd fmla="*/ 2848268 h 2849679" name="connsiteY100"/>
              <a:gd fmla="*/ 2649149 w 4107250" name="connisteX101"/>
              <a:gd fmla="*/ 2848268 h 2849679" name="connsiteY101"/>
              <a:gd fmla="*/ 2548819 w 4107250" name="connisteX102"/>
              <a:gd fmla="*/ 2848268 h 2849679" name="connsiteY102"/>
              <a:gd fmla="*/ 2464999 w 4107250" name="connisteX103"/>
              <a:gd fmla="*/ 2848268 h 2849679" name="connsiteY103"/>
              <a:gd fmla="*/ 2397689 w 4107250" name="connisteX104"/>
              <a:gd fmla="*/ 2848268 h 2849679" name="connsiteY104"/>
              <a:gd fmla="*/ 2331014 w 4107250" name="connisteX105"/>
              <a:gd fmla="*/ 2848268 h 2849679" name="connsiteY105"/>
              <a:gd fmla="*/ 2263704 w 4107250" name="connisteX106"/>
              <a:gd fmla="*/ 2848268 h 2849679" name="connsiteY106"/>
              <a:gd fmla="*/ 2197029 w 4107250" name="connisteX107"/>
              <a:gd fmla="*/ 2848268 h 2849679" name="connsiteY107"/>
              <a:gd fmla="*/ 2096064 w 4107250" name="connisteX108"/>
              <a:gd fmla="*/ 2848268 h 2849679" name="connsiteY108"/>
              <a:gd fmla="*/ 2029389 w 4107250" name="connisteX109"/>
              <a:gd fmla="*/ 2848268 h 2849679" name="connsiteY109"/>
              <a:gd fmla="*/ 1945569 w 4107250" name="connisteX110"/>
              <a:gd fmla="*/ 2848268 h 2849679" name="connsiteY110"/>
              <a:gd fmla="*/ 1861749 w 4107250" name="connisteX111"/>
              <a:gd fmla="*/ 2848268 h 2849679" name="connsiteY111"/>
              <a:gd fmla="*/ 1795074 w 4107250" name="connisteX112"/>
              <a:gd fmla="*/ 2848268 h 2849679" name="connsiteY112"/>
              <a:gd fmla="*/ 1711254 w 4107250" name="connisteX113"/>
              <a:gd fmla="*/ 2848268 h 2849679" name="connsiteY113"/>
              <a:gd fmla="*/ 1610924 w 4107250" name="connisteX114"/>
              <a:gd fmla="*/ 2848268 h 2849679" name="connsiteY114"/>
              <a:gd fmla="*/ 1543614 w 4107250" name="connisteX115"/>
              <a:gd fmla="*/ 2848268 h 2849679" name="connsiteY115"/>
              <a:gd fmla="*/ 1459794 w 4107250" name="connisteX116"/>
              <a:gd fmla="*/ 2848268 h 2849679" name="connsiteY116"/>
              <a:gd fmla="*/ 1393119 w 4107250" name="connisteX117"/>
              <a:gd fmla="*/ 2848268 h 2849679" name="connsiteY117"/>
              <a:gd fmla="*/ 1325809 w 4107250" name="connisteX118"/>
              <a:gd fmla="*/ 2848268 h 2849679" name="connsiteY118"/>
              <a:gd fmla="*/ 1259134 w 4107250" name="connisteX119"/>
              <a:gd fmla="*/ 2848268 h 2849679" name="connsiteY119"/>
              <a:gd fmla="*/ 1175314 w 4107250" name="connisteX120"/>
              <a:gd fmla="*/ 2848268 h 2849679" name="connsiteY120"/>
              <a:gd fmla="*/ 1091494 w 4107250" name="connisteX121"/>
              <a:gd fmla="*/ 2848268 h 2849679" name="connsiteY121"/>
              <a:gd fmla="*/ 991164 w 4107250" name="connisteX122"/>
              <a:gd fmla="*/ 2848268 h 2849679" name="connsiteY122"/>
              <a:gd fmla="*/ 923854 w 4107250" name="connisteX123"/>
              <a:gd fmla="*/ 2848268 h 2849679" name="connsiteY123"/>
              <a:gd fmla="*/ 857179 w 4107250" name="connisteX124"/>
              <a:gd fmla="*/ 2848268 h 2849679" name="connsiteY124"/>
              <a:gd fmla="*/ 773359 w 4107250" name="connisteX125"/>
              <a:gd fmla="*/ 2848268 h 2849679" name="connsiteY125"/>
              <a:gd fmla="*/ 673029 w 4107250" name="connisteX126"/>
              <a:gd fmla="*/ 2848268 h 2849679" name="connsiteY126"/>
              <a:gd fmla="*/ 589209 w 4107250" name="connisteX127"/>
              <a:gd fmla="*/ 2831758 h 2849679" name="connsiteY127"/>
              <a:gd fmla="*/ 521899 w 4107250" name="connisteX128"/>
              <a:gd fmla="*/ 2831758 h 2849679" name="connsiteY128"/>
              <a:gd fmla="*/ 455224 w 4107250" name="connisteX129"/>
              <a:gd fmla="*/ 2814613 h 2849679" name="connsiteY129"/>
              <a:gd fmla="*/ 387914 w 4107250" name="connisteX130"/>
              <a:gd fmla="*/ 2814613 h 2849679" name="connsiteY130"/>
              <a:gd fmla="*/ 321239 w 4107250" name="connisteX131"/>
              <a:gd fmla="*/ 2781593 h 2849679" name="connsiteY131"/>
              <a:gd fmla="*/ 253929 w 4107250" name="connisteX132"/>
              <a:gd fmla="*/ 2747938 h 2849679" name="connsiteY132"/>
              <a:gd fmla="*/ 187254 w 4107250" name="connisteX133"/>
              <a:gd fmla="*/ 2714283 h 2849679" name="connsiteY133"/>
              <a:gd fmla="*/ 119944 w 4107250" name="connisteX134"/>
              <a:gd fmla="*/ 2680628 h 2849679" name="connsiteY134"/>
              <a:gd fmla="*/ 103434 w 4107250" name="connisteX135"/>
              <a:gd fmla="*/ 2613953 h 2849679" name="connsiteY135"/>
              <a:gd fmla="*/ 86924 w 4107250" name="connisteX136"/>
              <a:gd fmla="*/ 2546643 h 2849679" name="connsiteY136"/>
              <a:gd fmla="*/ 69779 w 4107250" name="connisteX137"/>
              <a:gd fmla="*/ 2479968 h 2849679" name="connsiteY137"/>
              <a:gd fmla="*/ 36759 w 4107250" name="connisteX138"/>
              <a:gd fmla="*/ 2412658 h 2849679" name="connsiteY138"/>
              <a:gd fmla="*/ 36759 w 4107250" name="connisteX139"/>
              <a:gd fmla="*/ 2345983 h 2849679" name="connsiteY139"/>
              <a:gd fmla="*/ 36759 w 4107250" name="connisteX140"/>
              <a:gd fmla="*/ 2278673 h 2849679" name="connsiteY140"/>
              <a:gd fmla="*/ 36759 w 4107250" name="connisteX141"/>
              <a:gd fmla="*/ 2211998 h 2849679" name="connsiteY141"/>
              <a:gd fmla="*/ 36759 w 4107250" name="connisteX142"/>
              <a:gd fmla="*/ 2144688 h 2849679" name="connsiteY142"/>
              <a:gd fmla="*/ 36759 w 4107250" name="connisteX143"/>
              <a:gd fmla="*/ 2078013 h 2849679" name="connsiteY143"/>
              <a:gd fmla="*/ 36759 w 4107250" name="connisteX144"/>
              <a:gd fmla="*/ 2010703 h 2849679" name="connsiteY144"/>
              <a:gd fmla="*/ 36759 w 4107250" name="connisteX145"/>
              <a:gd fmla="*/ 1926883 h 2849679" name="connsiteY145"/>
              <a:gd fmla="*/ 36759 w 4107250" name="connisteX146"/>
              <a:gd fmla="*/ 1860208 h 2849679" name="connsiteY146"/>
              <a:gd fmla="*/ 3104 w 4107250" name="connisteX147"/>
              <a:gd fmla="*/ 1793533 h 2849679" name="connsiteY147"/>
              <a:gd fmla="*/ 3104 w 4107250" name="connisteX148"/>
              <a:gd fmla="*/ 1726223 h 2849679" name="connsiteY148"/>
              <a:gd fmla="*/ 3104 w 4107250" name="connisteX149"/>
              <a:gd fmla="*/ 1659548 h 2849679" name="connsiteY149"/>
              <a:gd fmla="*/ 3104 w 4107250" name="connisteX150"/>
              <a:gd fmla="*/ 1592238 h 2849679" name="connsiteY150"/>
              <a:gd fmla="*/ 3104 w 4107250" name="connisteX151"/>
              <a:gd fmla="*/ 1508418 h 2849679" name="connsiteY151"/>
              <a:gd fmla="*/ 3104 w 4107250" name="connisteX152"/>
              <a:gd fmla="*/ 1441743 h 2849679" name="connsiteY152"/>
              <a:gd fmla="*/ 3104 w 4107250" name="connisteX153"/>
              <a:gd fmla="*/ 1374433 h 2849679" name="connsiteY153"/>
              <a:gd fmla="*/ 3104 w 4107250" name="connisteX154"/>
              <a:gd fmla="*/ 1307758 h 2849679" name="connsiteY154"/>
              <a:gd fmla="*/ 3104 w 4107250" name="connisteX155"/>
              <a:gd fmla="*/ 1240448 h 2849679" name="connsiteY155"/>
              <a:gd fmla="*/ 3104 w 4107250" name="connisteX156"/>
              <a:gd fmla="*/ 1173773 h 2849679" name="connsiteY156"/>
              <a:gd fmla="*/ 19614 w 4107250" name="connisteX157"/>
              <a:gd fmla="*/ 1106463 h 2849679" name="connsiteY157"/>
              <a:gd fmla="*/ 19614 w 4107250" name="connisteX158"/>
              <a:gd fmla="*/ 1039788 h 2849679" name="connsiteY158"/>
              <a:gd fmla="*/ 19614 w 4107250" name="connisteX159"/>
              <a:gd fmla="*/ 972478 h 2849679" name="connsiteY159"/>
              <a:gd fmla="*/ 36759 w 4107250" name="connisteX160"/>
              <a:gd fmla="*/ 905803 h 2849679" name="connsiteY160"/>
              <a:gd fmla="*/ 69779 w 4107250" name="connisteX161"/>
              <a:gd fmla="*/ 838493 h 2849679" name="connsiteY161"/>
              <a:gd fmla="*/ 69779 w 4107250" name="connisteX162"/>
              <a:gd fmla="*/ 771818 h 2849679" name="connsiteY162"/>
              <a:gd fmla="*/ 69779 w 4107250" name="connisteX163"/>
              <a:gd fmla="*/ 704508 h 2849679" name="connsiteY163"/>
              <a:gd fmla="*/ 103434 w 4107250" name="connisteX164"/>
              <a:gd fmla="*/ 637833 h 2849679" name="connsiteY164"/>
              <a:gd fmla="*/ 103434 w 4107250" name="connisteX165"/>
              <a:gd fmla="*/ 570523 h 2849679" name="connsiteY165"/>
              <a:gd fmla="*/ 103434 w 4107250" name="connisteX166"/>
              <a:gd fmla="*/ 503848 h 2849679" name="connsiteY166"/>
              <a:gd fmla="*/ 119944 w 4107250" name="connisteX167"/>
              <a:gd fmla="*/ 436538 h 2849679" name="connsiteY167"/>
              <a:gd fmla="*/ 137089 w 4107250" name="connisteX168"/>
              <a:gd fmla="*/ 369863 h 2849679" name="connsiteY168"/>
              <a:gd fmla="*/ 137089 w 4107250" name="connisteX169"/>
              <a:gd fmla="*/ 302553 h 2849679" name="connsiteY169"/>
              <a:gd fmla="*/ 153599 w 4107250" name="connisteX170"/>
              <a:gd fmla="*/ 218733 h 2849679" name="connsiteY170"/>
              <a:gd fmla="*/ 153599 w 4107250" name="connisteX171"/>
              <a:gd fmla="*/ 152058 h 2849679" name="connsiteY171"/>
              <a:gd fmla="*/ 187254 w 4107250" name="connisteX172"/>
              <a:gd fmla="*/ 84748 h 2849679" name="connsiteY172"/>
              <a:gd fmla="*/ 220909 w 4107250" name="connisteX173"/>
              <a:gd fmla="*/ 18073 h 2849679" name="connsiteY173"/>
              <a:gd fmla="*/ 287584 w 4107250" name="connisteX174"/>
              <a:gd fmla="*/ 1563 h 2849679" name="connsiteY174"/>
              <a:gd fmla="*/ 354894 w 4107250" name="connisteX175"/>
              <a:gd fmla="*/ 1563 h 2849679" name="connsiteY175"/>
            </a:gd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Lst>
            <a:rect b="b" l="l" r="r" t="t"/>
            <a:pathLst>
              <a:path h="2849679" w="4107251">
                <a:moveTo>
                  <a:pt x="371404" y="18073"/>
                </a:moveTo>
                <a:cubicBezTo>
                  <a:pt x="386644" y="20613"/>
                  <a:pt x="425379" y="24423"/>
                  <a:pt x="455224" y="34583"/>
                </a:cubicBezTo>
                <a:cubicBezTo>
                  <a:pt x="485069" y="44743"/>
                  <a:pt x="492054" y="54903"/>
                  <a:pt x="521899" y="68238"/>
                </a:cubicBezTo>
                <a:cubicBezTo>
                  <a:pt x="551744" y="81573"/>
                  <a:pt x="568889" y="88558"/>
                  <a:pt x="605719" y="101893"/>
                </a:cubicBezTo>
                <a:cubicBezTo>
                  <a:pt x="642549" y="115228"/>
                  <a:pt x="672394" y="128563"/>
                  <a:pt x="706049" y="135548"/>
                </a:cubicBezTo>
                <a:cubicBezTo>
                  <a:pt x="739704" y="142533"/>
                  <a:pt x="742879" y="132373"/>
                  <a:pt x="773359" y="135548"/>
                </a:cubicBezTo>
                <a:cubicBezTo>
                  <a:pt x="803839" y="138723"/>
                  <a:pt x="823524" y="148883"/>
                  <a:pt x="857179" y="152058"/>
                </a:cubicBezTo>
                <a:cubicBezTo>
                  <a:pt x="890834" y="155233"/>
                  <a:pt x="911154" y="152058"/>
                  <a:pt x="940999" y="152058"/>
                </a:cubicBezTo>
                <a:cubicBezTo>
                  <a:pt x="970844" y="152058"/>
                  <a:pt x="981004" y="152058"/>
                  <a:pt x="1007674" y="152058"/>
                </a:cubicBezTo>
                <a:cubicBezTo>
                  <a:pt x="1034344" y="152058"/>
                  <a:pt x="1048314" y="152058"/>
                  <a:pt x="1074984" y="152058"/>
                </a:cubicBezTo>
                <a:cubicBezTo>
                  <a:pt x="1101654" y="152058"/>
                  <a:pt x="1114989" y="152058"/>
                  <a:pt x="1141659" y="152058"/>
                </a:cubicBezTo>
                <a:cubicBezTo>
                  <a:pt x="1168329" y="152058"/>
                  <a:pt x="1182299" y="152058"/>
                  <a:pt x="1208969" y="152058"/>
                </a:cubicBezTo>
                <a:cubicBezTo>
                  <a:pt x="1235639" y="152058"/>
                  <a:pt x="1241989" y="152058"/>
                  <a:pt x="1275644" y="152058"/>
                </a:cubicBezTo>
                <a:cubicBezTo>
                  <a:pt x="1309299" y="152058"/>
                  <a:pt x="1342319" y="152058"/>
                  <a:pt x="1375974" y="152058"/>
                </a:cubicBezTo>
                <a:cubicBezTo>
                  <a:pt x="1409629" y="152058"/>
                  <a:pt x="1412804" y="155233"/>
                  <a:pt x="1443284" y="152058"/>
                </a:cubicBezTo>
                <a:cubicBezTo>
                  <a:pt x="1473764" y="148883"/>
                  <a:pt x="1497259" y="142533"/>
                  <a:pt x="1527104" y="135548"/>
                </a:cubicBezTo>
                <a:cubicBezTo>
                  <a:pt x="1556949" y="128563"/>
                  <a:pt x="1567109" y="121578"/>
                  <a:pt x="1593779" y="118403"/>
                </a:cubicBezTo>
                <a:cubicBezTo>
                  <a:pt x="1620449" y="115228"/>
                  <a:pt x="1634419" y="125388"/>
                  <a:pt x="1661089" y="118403"/>
                </a:cubicBezTo>
                <a:cubicBezTo>
                  <a:pt x="1687759" y="111418"/>
                  <a:pt x="1697919" y="91733"/>
                  <a:pt x="1727764" y="84748"/>
                </a:cubicBezTo>
                <a:cubicBezTo>
                  <a:pt x="1757609" y="77763"/>
                  <a:pt x="1777929" y="87923"/>
                  <a:pt x="1811584" y="84748"/>
                </a:cubicBezTo>
                <a:cubicBezTo>
                  <a:pt x="1845239" y="81573"/>
                  <a:pt x="1858574" y="74588"/>
                  <a:pt x="1895404" y="68238"/>
                </a:cubicBezTo>
                <a:cubicBezTo>
                  <a:pt x="1932234" y="61888"/>
                  <a:pt x="1958904" y="61888"/>
                  <a:pt x="1995734" y="51728"/>
                </a:cubicBezTo>
                <a:cubicBezTo>
                  <a:pt x="2032564" y="41568"/>
                  <a:pt x="2049074" y="28233"/>
                  <a:pt x="2079554" y="18073"/>
                </a:cubicBezTo>
                <a:cubicBezTo>
                  <a:pt x="2110034" y="7913"/>
                  <a:pt x="2120194" y="4738"/>
                  <a:pt x="2146864" y="1563"/>
                </a:cubicBezTo>
                <a:cubicBezTo>
                  <a:pt x="2173534" y="-1612"/>
                  <a:pt x="2186869" y="1563"/>
                  <a:pt x="2213539" y="1563"/>
                </a:cubicBezTo>
                <a:cubicBezTo>
                  <a:pt x="2240209" y="1563"/>
                  <a:pt x="2251004" y="1563"/>
                  <a:pt x="2280849" y="1563"/>
                </a:cubicBezTo>
                <a:cubicBezTo>
                  <a:pt x="2310694" y="1563"/>
                  <a:pt x="2334189" y="1563"/>
                  <a:pt x="2364034" y="1563"/>
                </a:cubicBezTo>
                <a:cubicBezTo>
                  <a:pt x="2393879" y="1563"/>
                  <a:pt x="2404674" y="1563"/>
                  <a:pt x="2431344" y="1563"/>
                </a:cubicBezTo>
                <a:cubicBezTo>
                  <a:pt x="2458014" y="1563"/>
                  <a:pt x="2468174" y="1563"/>
                  <a:pt x="2498019" y="1563"/>
                </a:cubicBezTo>
                <a:cubicBezTo>
                  <a:pt x="2527864" y="1563"/>
                  <a:pt x="2551359" y="1563"/>
                  <a:pt x="2581839" y="1563"/>
                </a:cubicBezTo>
                <a:cubicBezTo>
                  <a:pt x="2612319" y="1563"/>
                  <a:pt x="2622479" y="1563"/>
                  <a:pt x="2649149" y="1563"/>
                </a:cubicBezTo>
                <a:cubicBezTo>
                  <a:pt x="2675819" y="1563"/>
                  <a:pt x="2685979" y="1563"/>
                  <a:pt x="2715824" y="1563"/>
                </a:cubicBezTo>
                <a:cubicBezTo>
                  <a:pt x="2745669" y="1563"/>
                  <a:pt x="2769164" y="1563"/>
                  <a:pt x="2799644" y="1563"/>
                </a:cubicBezTo>
                <a:cubicBezTo>
                  <a:pt x="2830124" y="1563"/>
                  <a:pt x="2833299" y="1563"/>
                  <a:pt x="2866954" y="1563"/>
                </a:cubicBezTo>
                <a:cubicBezTo>
                  <a:pt x="2900609" y="1563"/>
                  <a:pt x="2930454" y="1563"/>
                  <a:pt x="2967284" y="1563"/>
                </a:cubicBezTo>
                <a:cubicBezTo>
                  <a:pt x="3004114" y="1563"/>
                  <a:pt x="3021259" y="1563"/>
                  <a:pt x="3051104" y="1563"/>
                </a:cubicBezTo>
                <a:cubicBezTo>
                  <a:pt x="3080949" y="1563"/>
                  <a:pt x="3087934" y="1563"/>
                  <a:pt x="3117779" y="1563"/>
                </a:cubicBezTo>
                <a:cubicBezTo>
                  <a:pt x="3147624" y="1563"/>
                  <a:pt x="3171119" y="1563"/>
                  <a:pt x="3201599" y="1563"/>
                </a:cubicBezTo>
                <a:cubicBezTo>
                  <a:pt x="3232079" y="1563"/>
                  <a:pt x="3242239" y="1563"/>
                  <a:pt x="3268909" y="1563"/>
                </a:cubicBezTo>
                <a:cubicBezTo>
                  <a:pt x="3295579" y="1563"/>
                  <a:pt x="3308914" y="1563"/>
                  <a:pt x="3335584" y="1563"/>
                </a:cubicBezTo>
                <a:cubicBezTo>
                  <a:pt x="3362254" y="1563"/>
                  <a:pt x="3373049" y="1563"/>
                  <a:pt x="3402894" y="1563"/>
                </a:cubicBezTo>
                <a:cubicBezTo>
                  <a:pt x="3432739" y="1563"/>
                  <a:pt x="3452424" y="-1612"/>
                  <a:pt x="3486079" y="1563"/>
                </a:cubicBezTo>
                <a:cubicBezTo>
                  <a:pt x="3519734" y="4738"/>
                  <a:pt x="3539419" y="14898"/>
                  <a:pt x="3569899" y="18073"/>
                </a:cubicBezTo>
                <a:cubicBezTo>
                  <a:pt x="3600379" y="21248"/>
                  <a:pt x="3610539" y="11088"/>
                  <a:pt x="3637209" y="18073"/>
                </a:cubicBezTo>
                <a:cubicBezTo>
                  <a:pt x="3663879" y="25058"/>
                  <a:pt x="3674039" y="38393"/>
                  <a:pt x="3703884" y="51728"/>
                </a:cubicBezTo>
                <a:cubicBezTo>
                  <a:pt x="3733729" y="65063"/>
                  <a:pt x="3754049" y="68238"/>
                  <a:pt x="3787704" y="84748"/>
                </a:cubicBezTo>
                <a:cubicBezTo>
                  <a:pt x="3821359" y="101258"/>
                  <a:pt x="3841044" y="112053"/>
                  <a:pt x="3871524" y="135548"/>
                </a:cubicBezTo>
                <a:cubicBezTo>
                  <a:pt x="3902004" y="159043"/>
                  <a:pt x="3912164" y="172378"/>
                  <a:pt x="3938834" y="202223"/>
                </a:cubicBezTo>
                <a:cubicBezTo>
                  <a:pt x="3965504" y="232068"/>
                  <a:pt x="3982014" y="256198"/>
                  <a:pt x="4005509" y="286043"/>
                </a:cubicBezTo>
                <a:cubicBezTo>
                  <a:pt x="4029004" y="315888"/>
                  <a:pt x="4042339" y="326048"/>
                  <a:pt x="4055674" y="352718"/>
                </a:cubicBezTo>
                <a:cubicBezTo>
                  <a:pt x="4069009" y="379388"/>
                  <a:pt x="4065834" y="393358"/>
                  <a:pt x="4072819" y="420028"/>
                </a:cubicBezTo>
                <a:cubicBezTo>
                  <a:pt x="4079804" y="446698"/>
                  <a:pt x="4082979" y="460033"/>
                  <a:pt x="4089329" y="486703"/>
                </a:cubicBezTo>
                <a:cubicBezTo>
                  <a:pt x="4095679" y="513373"/>
                  <a:pt x="4102664" y="527343"/>
                  <a:pt x="4105839" y="554013"/>
                </a:cubicBezTo>
                <a:cubicBezTo>
                  <a:pt x="4109014" y="580683"/>
                  <a:pt x="4105839" y="594018"/>
                  <a:pt x="4105839" y="620688"/>
                </a:cubicBezTo>
                <a:cubicBezTo>
                  <a:pt x="4105839" y="647358"/>
                  <a:pt x="4105839" y="661328"/>
                  <a:pt x="4105839" y="687998"/>
                </a:cubicBezTo>
                <a:cubicBezTo>
                  <a:pt x="4105839" y="714668"/>
                  <a:pt x="4105839" y="728003"/>
                  <a:pt x="4105839" y="754673"/>
                </a:cubicBezTo>
                <a:cubicBezTo>
                  <a:pt x="4105839" y="781343"/>
                  <a:pt x="4105839" y="795313"/>
                  <a:pt x="4105839" y="821983"/>
                </a:cubicBezTo>
                <a:cubicBezTo>
                  <a:pt x="4105839" y="848653"/>
                  <a:pt x="4105839" y="861988"/>
                  <a:pt x="4105839" y="888658"/>
                </a:cubicBezTo>
                <a:cubicBezTo>
                  <a:pt x="4105839" y="915328"/>
                  <a:pt x="4109014" y="925488"/>
                  <a:pt x="4105839" y="955968"/>
                </a:cubicBezTo>
                <a:cubicBezTo>
                  <a:pt x="4102664" y="986448"/>
                  <a:pt x="4095679" y="1009943"/>
                  <a:pt x="4089329" y="1039788"/>
                </a:cubicBezTo>
                <a:cubicBezTo>
                  <a:pt x="4082979" y="1069633"/>
                  <a:pt x="4075994" y="1079793"/>
                  <a:pt x="4072819" y="1106463"/>
                </a:cubicBezTo>
                <a:cubicBezTo>
                  <a:pt x="4069644" y="1133133"/>
                  <a:pt x="4075994" y="1147103"/>
                  <a:pt x="4072819" y="1173773"/>
                </a:cubicBezTo>
                <a:cubicBezTo>
                  <a:pt x="4069644" y="1200443"/>
                  <a:pt x="4058849" y="1213778"/>
                  <a:pt x="4055674" y="1240448"/>
                </a:cubicBezTo>
                <a:cubicBezTo>
                  <a:pt x="4052499" y="1267118"/>
                  <a:pt x="4058849" y="1281088"/>
                  <a:pt x="4055674" y="1307758"/>
                </a:cubicBezTo>
                <a:cubicBezTo>
                  <a:pt x="4052499" y="1334428"/>
                  <a:pt x="4042339" y="1344588"/>
                  <a:pt x="4039164" y="1374433"/>
                </a:cubicBezTo>
                <a:cubicBezTo>
                  <a:pt x="4035989" y="1404278"/>
                  <a:pt x="4042339" y="1427773"/>
                  <a:pt x="4039164" y="1458253"/>
                </a:cubicBezTo>
                <a:cubicBezTo>
                  <a:pt x="4035989" y="1488733"/>
                  <a:pt x="4029004" y="1498893"/>
                  <a:pt x="4022019" y="1525563"/>
                </a:cubicBezTo>
                <a:cubicBezTo>
                  <a:pt x="4015034" y="1552233"/>
                  <a:pt x="4008684" y="1562393"/>
                  <a:pt x="4005509" y="1592238"/>
                </a:cubicBezTo>
                <a:cubicBezTo>
                  <a:pt x="4002334" y="1622083"/>
                  <a:pt x="4005509" y="1642403"/>
                  <a:pt x="4005509" y="1676058"/>
                </a:cubicBezTo>
                <a:cubicBezTo>
                  <a:pt x="4005509" y="1709713"/>
                  <a:pt x="4005509" y="1730033"/>
                  <a:pt x="4005509" y="1759878"/>
                </a:cubicBezTo>
                <a:cubicBezTo>
                  <a:pt x="4005509" y="1789723"/>
                  <a:pt x="4005509" y="1799883"/>
                  <a:pt x="4005509" y="1826553"/>
                </a:cubicBezTo>
                <a:cubicBezTo>
                  <a:pt x="4005509" y="1853223"/>
                  <a:pt x="4005509" y="1863383"/>
                  <a:pt x="4005509" y="1893863"/>
                </a:cubicBezTo>
                <a:cubicBezTo>
                  <a:pt x="4005509" y="1924343"/>
                  <a:pt x="4005509" y="1947838"/>
                  <a:pt x="4005509" y="1977683"/>
                </a:cubicBezTo>
                <a:cubicBezTo>
                  <a:pt x="4005509" y="2007528"/>
                  <a:pt x="4005509" y="2014513"/>
                  <a:pt x="4005509" y="2044358"/>
                </a:cubicBezTo>
                <a:cubicBezTo>
                  <a:pt x="4005509" y="2074203"/>
                  <a:pt x="4005509" y="2098333"/>
                  <a:pt x="4005509" y="2128178"/>
                </a:cubicBezTo>
                <a:cubicBezTo>
                  <a:pt x="4005509" y="2158023"/>
                  <a:pt x="4005509" y="2168183"/>
                  <a:pt x="4005509" y="2194853"/>
                </a:cubicBezTo>
                <a:cubicBezTo>
                  <a:pt x="4005509" y="2221523"/>
                  <a:pt x="4002334" y="2235493"/>
                  <a:pt x="4005509" y="2262163"/>
                </a:cubicBezTo>
                <a:cubicBezTo>
                  <a:pt x="4008684" y="2288833"/>
                  <a:pt x="4018844" y="2302168"/>
                  <a:pt x="4022019" y="2328838"/>
                </a:cubicBezTo>
                <a:cubicBezTo>
                  <a:pt x="4025194" y="2355508"/>
                  <a:pt x="4022019" y="2369478"/>
                  <a:pt x="4022019" y="2396148"/>
                </a:cubicBezTo>
                <a:cubicBezTo>
                  <a:pt x="4022019" y="2422818"/>
                  <a:pt x="4022019" y="2436153"/>
                  <a:pt x="4022019" y="2462823"/>
                </a:cubicBezTo>
                <a:cubicBezTo>
                  <a:pt x="4022019" y="2489493"/>
                  <a:pt x="4022019" y="2503463"/>
                  <a:pt x="4022019" y="2530133"/>
                </a:cubicBezTo>
                <a:cubicBezTo>
                  <a:pt x="4022019" y="2556803"/>
                  <a:pt x="4022019" y="2570138"/>
                  <a:pt x="4022019" y="2596808"/>
                </a:cubicBezTo>
                <a:cubicBezTo>
                  <a:pt x="4022019" y="2623478"/>
                  <a:pt x="4035354" y="2640623"/>
                  <a:pt x="4022019" y="2664118"/>
                </a:cubicBezTo>
                <a:cubicBezTo>
                  <a:pt x="4008684" y="2687613"/>
                  <a:pt x="3982014" y="2697773"/>
                  <a:pt x="3955344" y="2714283"/>
                </a:cubicBezTo>
                <a:cubicBezTo>
                  <a:pt x="3928674" y="2730793"/>
                  <a:pt x="3914704" y="2740953"/>
                  <a:pt x="3888034" y="2747938"/>
                </a:cubicBezTo>
                <a:cubicBezTo>
                  <a:pt x="3861364" y="2754923"/>
                  <a:pt x="3848029" y="2740953"/>
                  <a:pt x="3821359" y="2747938"/>
                </a:cubicBezTo>
                <a:cubicBezTo>
                  <a:pt x="3794689" y="2754923"/>
                  <a:pt x="3780719" y="2771433"/>
                  <a:pt x="3754049" y="2781593"/>
                </a:cubicBezTo>
                <a:cubicBezTo>
                  <a:pt x="3727379" y="2791753"/>
                  <a:pt x="3714044" y="2791753"/>
                  <a:pt x="3687374" y="2798103"/>
                </a:cubicBezTo>
                <a:cubicBezTo>
                  <a:pt x="3660704" y="2804453"/>
                  <a:pt x="3646734" y="2807628"/>
                  <a:pt x="3620064" y="2814613"/>
                </a:cubicBezTo>
                <a:cubicBezTo>
                  <a:pt x="3593394" y="2821598"/>
                  <a:pt x="3580059" y="2824773"/>
                  <a:pt x="3553389" y="2831758"/>
                </a:cubicBezTo>
                <a:cubicBezTo>
                  <a:pt x="3526719" y="2838743"/>
                  <a:pt x="3515924" y="2845093"/>
                  <a:pt x="3486079" y="2848268"/>
                </a:cubicBezTo>
                <a:cubicBezTo>
                  <a:pt x="3456234" y="2851443"/>
                  <a:pt x="3432739" y="2848268"/>
                  <a:pt x="3402894" y="2848268"/>
                </a:cubicBezTo>
                <a:cubicBezTo>
                  <a:pt x="3373049" y="2848268"/>
                  <a:pt x="3366064" y="2848268"/>
                  <a:pt x="3335584" y="2848268"/>
                </a:cubicBezTo>
                <a:cubicBezTo>
                  <a:pt x="3305104" y="2848268"/>
                  <a:pt x="3281609" y="2848268"/>
                  <a:pt x="3251764" y="2848268"/>
                </a:cubicBezTo>
                <a:cubicBezTo>
                  <a:pt x="3221919" y="2848268"/>
                  <a:pt x="3214934" y="2848268"/>
                  <a:pt x="3185089" y="2848268"/>
                </a:cubicBezTo>
                <a:cubicBezTo>
                  <a:pt x="3155244" y="2848268"/>
                  <a:pt x="3134924" y="2848268"/>
                  <a:pt x="3101269" y="2848268"/>
                </a:cubicBezTo>
                <a:cubicBezTo>
                  <a:pt x="3067614" y="2848268"/>
                  <a:pt x="3051104" y="2848268"/>
                  <a:pt x="3017449" y="2848268"/>
                </a:cubicBezTo>
                <a:cubicBezTo>
                  <a:pt x="2983794" y="2848268"/>
                  <a:pt x="2963474" y="2848268"/>
                  <a:pt x="2933629" y="2848268"/>
                </a:cubicBezTo>
                <a:cubicBezTo>
                  <a:pt x="2903784" y="2848268"/>
                  <a:pt x="2893624" y="2848268"/>
                  <a:pt x="2866954" y="2848268"/>
                </a:cubicBezTo>
                <a:cubicBezTo>
                  <a:pt x="2840284" y="2848268"/>
                  <a:pt x="2830124" y="2848268"/>
                  <a:pt x="2799644" y="2848268"/>
                </a:cubicBezTo>
                <a:cubicBezTo>
                  <a:pt x="2769164" y="2848268"/>
                  <a:pt x="2745669" y="2848268"/>
                  <a:pt x="2715824" y="2848268"/>
                </a:cubicBezTo>
                <a:cubicBezTo>
                  <a:pt x="2685979" y="2848268"/>
                  <a:pt x="2682804" y="2848268"/>
                  <a:pt x="2649149" y="2848268"/>
                </a:cubicBezTo>
                <a:cubicBezTo>
                  <a:pt x="2615494" y="2848268"/>
                  <a:pt x="2585649" y="2848268"/>
                  <a:pt x="2548819" y="2848268"/>
                </a:cubicBezTo>
                <a:cubicBezTo>
                  <a:pt x="2511989" y="2848268"/>
                  <a:pt x="2495479" y="2848268"/>
                  <a:pt x="2464999" y="2848268"/>
                </a:cubicBezTo>
                <a:cubicBezTo>
                  <a:pt x="2434519" y="2848268"/>
                  <a:pt x="2424359" y="2848268"/>
                  <a:pt x="2397689" y="2848268"/>
                </a:cubicBezTo>
                <a:cubicBezTo>
                  <a:pt x="2371019" y="2848268"/>
                  <a:pt x="2357684" y="2848268"/>
                  <a:pt x="2331014" y="2848268"/>
                </a:cubicBezTo>
                <a:cubicBezTo>
                  <a:pt x="2304344" y="2848268"/>
                  <a:pt x="2290374" y="2848268"/>
                  <a:pt x="2263704" y="2848268"/>
                </a:cubicBezTo>
                <a:cubicBezTo>
                  <a:pt x="2237034" y="2848268"/>
                  <a:pt x="2230684" y="2848268"/>
                  <a:pt x="2197029" y="2848268"/>
                </a:cubicBezTo>
                <a:cubicBezTo>
                  <a:pt x="2163374" y="2848268"/>
                  <a:pt x="2129719" y="2848268"/>
                  <a:pt x="2096064" y="2848268"/>
                </a:cubicBezTo>
                <a:cubicBezTo>
                  <a:pt x="2062409" y="2848268"/>
                  <a:pt x="2059234" y="2848268"/>
                  <a:pt x="2029389" y="2848268"/>
                </a:cubicBezTo>
                <a:cubicBezTo>
                  <a:pt x="1999544" y="2848268"/>
                  <a:pt x="1979224" y="2848268"/>
                  <a:pt x="1945569" y="2848268"/>
                </a:cubicBezTo>
                <a:cubicBezTo>
                  <a:pt x="1911914" y="2848268"/>
                  <a:pt x="1891594" y="2848268"/>
                  <a:pt x="1861749" y="2848268"/>
                </a:cubicBezTo>
                <a:cubicBezTo>
                  <a:pt x="1831904" y="2848268"/>
                  <a:pt x="1824919" y="2848268"/>
                  <a:pt x="1795074" y="2848268"/>
                </a:cubicBezTo>
                <a:cubicBezTo>
                  <a:pt x="1765229" y="2848268"/>
                  <a:pt x="1748084" y="2848268"/>
                  <a:pt x="1711254" y="2848268"/>
                </a:cubicBezTo>
                <a:cubicBezTo>
                  <a:pt x="1674424" y="2848268"/>
                  <a:pt x="1644579" y="2848268"/>
                  <a:pt x="1610924" y="2848268"/>
                </a:cubicBezTo>
                <a:cubicBezTo>
                  <a:pt x="1577269" y="2848268"/>
                  <a:pt x="1574094" y="2848268"/>
                  <a:pt x="1543614" y="2848268"/>
                </a:cubicBezTo>
                <a:cubicBezTo>
                  <a:pt x="1513134" y="2848268"/>
                  <a:pt x="1489639" y="2848268"/>
                  <a:pt x="1459794" y="2848268"/>
                </a:cubicBezTo>
                <a:cubicBezTo>
                  <a:pt x="1429949" y="2848268"/>
                  <a:pt x="1419789" y="2848268"/>
                  <a:pt x="1393119" y="2848268"/>
                </a:cubicBezTo>
                <a:cubicBezTo>
                  <a:pt x="1366449" y="2848268"/>
                  <a:pt x="1352479" y="2848268"/>
                  <a:pt x="1325809" y="2848268"/>
                </a:cubicBezTo>
                <a:cubicBezTo>
                  <a:pt x="1299139" y="2848268"/>
                  <a:pt x="1288979" y="2848268"/>
                  <a:pt x="1259134" y="2848268"/>
                </a:cubicBezTo>
                <a:cubicBezTo>
                  <a:pt x="1229289" y="2848268"/>
                  <a:pt x="1208969" y="2848268"/>
                  <a:pt x="1175314" y="2848268"/>
                </a:cubicBezTo>
                <a:cubicBezTo>
                  <a:pt x="1141659" y="2848268"/>
                  <a:pt x="1128324" y="2848268"/>
                  <a:pt x="1091494" y="2848268"/>
                </a:cubicBezTo>
                <a:cubicBezTo>
                  <a:pt x="1054664" y="2848268"/>
                  <a:pt x="1024819" y="2848268"/>
                  <a:pt x="991164" y="2848268"/>
                </a:cubicBezTo>
                <a:cubicBezTo>
                  <a:pt x="957509" y="2848268"/>
                  <a:pt x="950524" y="2848268"/>
                  <a:pt x="923854" y="2848268"/>
                </a:cubicBezTo>
                <a:cubicBezTo>
                  <a:pt x="897184" y="2848268"/>
                  <a:pt x="887024" y="2848268"/>
                  <a:pt x="857179" y="2848268"/>
                </a:cubicBezTo>
                <a:cubicBezTo>
                  <a:pt x="827334" y="2848268"/>
                  <a:pt x="810189" y="2848268"/>
                  <a:pt x="773359" y="2848268"/>
                </a:cubicBezTo>
                <a:cubicBezTo>
                  <a:pt x="736529" y="2848268"/>
                  <a:pt x="709859" y="2851443"/>
                  <a:pt x="673029" y="2848268"/>
                </a:cubicBezTo>
                <a:cubicBezTo>
                  <a:pt x="636199" y="2845093"/>
                  <a:pt x="619689" y="2834933"/>
                  <a:pt x="589209" y="2831758"/>
                </a:cubicBezTo>
                <a:cubicBezTo>
                  <a:pt x="558729" y="2828583"/>
                  <a:pt x="548569" y="2834933"/>
                  <a:pt x="521899" y="2831758"/>
                </a:cubicBezTo>
                <a:cubicBezTo>
                  <a:pt x="495229" y="2828583"/>
                  <a:pt x="481894" y="2817788"/>
                  <a:pt x="455224" y="2814613"/>
                </a:cubicBezTo>
                <a:cubicBezTo>
                  <a:pt x="428554" y="2811438"/>
                  <a:pt x="414584" y="2820963"/>
                  <a:pt x="387914" y="2814613"/>
                </a:cubicBezTo>
                <a:cubicBezTo>
                  <a:pt x="361244" y="2808263"/>
                  <a:pt x="347909" y="2794928"/>
                  <a:pt x="321239" y="2781593"/>
                </a:cubicBezTo>
                <a:cubicBezTo>
                  <a:pt x="294569" y="2768258"/>
                  <a:pt x="280599" y="2761273"/>
                  <a:pt x="253929" y="2747938"/>
                </a:cubicBezTo>
                <a:cubicBezTo>
                  <a:pt x="227259" y="2734603"/>
                  <a:pt x="213924" y="2727618"/>
                  <a:pt x="187254" y="2714283"/>
                </a:cubicBezTo>
                <a:cubicBezTo>
                  <a:pt x="160584" y="2700948"/>
                  <a:pt x="136454" y="2700948"/>
                  <a:pt x="119944" y="2680628"/>
                </a:cubicBezTo>
                <a:cubicBezTo>
                  <a:pt x="103434" y="2660308"/>
                  <a:pt x="109784" y="2640623"/>
                  <a:pt x="103434" y="2613953"/>
                </a:cubicBezTo>
                <a:cubicBezTo>
                  <a:pt x="97084" y="2587283"/>
                  <a:pt x="93909" y="2573313"/>
                  <a:pt x="86924" y="2546643"/>
                </a:cubicBezTo>
                <a:cubicBezTo>
                  <a:pt x="79939" y="2519973"/>
                  <a:pt x="79939" y="2506638"/>
                  <a:pt x="69779" y="2479968"/>
                </a:cubicBezTo>
                <a:cubicBezTo>
                  <a:pt x="59619" y="2453298"/>
                  <a:pt x="43109" y="2439328"/>
                  <a:pt x="36759" y="2412658"/>
                </a:cubicBezTo>
                <a:cubicBezTo>
                  <a:pt x="30409" y="2385988"/>
                  <a:pt x="36759" y="2372653"/>
                  <a:pt x="36759" y="2345983"/>
                </a:cubicBezTo>
                <a:cubicBezTo>
                  <a:pt x="36759" y="2319313"/>
                  <a:pt x="36759" y="2305343"/>
                  <a:pt x="36759" y="2278673"/>
                </a:cubicBezTo>
                <a:cubicBezTo>
                  <a:pt x="36759" y="2252003"/>
                  <a:pt x="36759" y="2238668"/>
                  <a:pt x="36759" y="2211998"/>
                </a:cubicBezTo>
                <a:cubicBezTo>
                  <a:pt x="36759" y="2185328"/>
                  <a:pt x="36759" y="2171358"/>
                  <a:pt x="36759" y="2144688"/>
                </a:cubicBezTo>
                <a:cubicBezTo>
                  <a:pt x="36759" y="2118018"/>
                  <a:pt x="36759" y="2104683"/>
                  <a:pt x="36759" y="2078013"/>
                </a:cubicBezTo>
                <a:cubicBezTo>
                  <a:pt x="36759" y="2051343"/>
                  <a:pt x="36759" y="2041183"/>
                  <a:pt x="36759" y="2010703"/>
                </a:cubicBezTo>
                <a:cubicBezTo>
                  <a:pt x="36759" y="1980223"/>
                  <a:pt x="36759" y="1956728"/>
                  <a:pt x="36759" y="1926883"/>
                </a:cubicBezTo>
                <a:cubicBezTo>
                  <a:pt x="36759" y="1897038"/>
                  <a:pt x="43744" y="1886878"/>
                  <a:pt x="36759" y="1860208"/>
                </a:cubicBezTo>
                <a:cubicBezTo>
                  <a:pt x="29774" y="1833538"/>
                  <a:pt x="10089" y="1820203"/>
                  <a:pt x="3104" y="1793533"/>
                </a:cubicBezTo>
                <a:cubicBezTo>
                  <a:pt x="-3881" y="1766863"/>
                  <a:pt x="3104" y="1752893"/>
                  <a:pt x="3104" y="1726223"/>
                </a:cubicBezTo>
                <a:cubicBezTo>
                  <a:pt x="3104" y="1699553"/>
                  <a:pt x="3104" y="1686218"/>
                  <a:pt x="3104" y="1659548"/>
                </a:cubicBezTo>
                <a:cubicBezTo>
                  <a:pt x="3104" y="1632878"/>
                  <a:pt x="3104" y="1622718"/>
                  <a:pt x="3104" y="1592238"/>
                </a:cubicBezTo>
                <a:cubicBezTo>
                  <a:pt x="3104" y="1561758"/>
                  <a:pt x="3104" y="1538263"/>
                  <a:pt x="3104" y="1508418"/>
                </a:cubicBezTo>
                <a:cubicBezTo>
                  <a:pt x="3104" y="1478573"/>
                  <a:pt x="3104" y="1468413"/>
                  <a:pt x="3104" y="1441743"/>
                </a:cubicBezTo>
                <a:cubicBezTo>
                  <a:pt x="3104" y="1415073"/>
                  <a:pt x="3104" y="1401103"/>
                  <a:pt x="3104" y="1374433"/>
                </a:cubicBezTo>
                <a:cubicBezTo>
                  <a:pt x="3104" y="1347763"/>
                  <a:pt x="3104" y="1334428"/>
                  <a:pt x="3104" y="1307758"/>
                </a:cubicBezTo>
                <a:cubicBezTo>
                  <a:pt x="3104" y="1281088"/>
                  <a:pt x="3104" y="1267118"/>
                  <a:pt x="3104" y="1240448"/>
                </a:cubicBezTo>
                <a:cubicBezTo>
                  <a:pt x="3104" y="1213778"/>
                  <a:pt x="-71" y="1200443"/>
                  <a:pt x="3104" y="1173773"/>
                </a:cubicBezTo>
                <a:cubicBezTo>
                  <a:pt x="6279" y="1147103"/>
                  <a:pt x="16439" y="1133133"/>
                  <a:pt x="19614" y="1106463"/>
                </a:cubicBezTo>
                <a:cubicBezTo>
                  <a:pt x="22789" y="1079793"/>
                  <a:pt x="19614" y="1066458"/>
                  <a:pt x="19614" y="1039788"/>
                </a:cubicBezTo>
                <a:cubicBezTo>
                  <a:pt x="19614" y="1013118"/>
                  <a:pt x="16439" y="999148"/>
                  <a:pt x="19614" y="972478"/>
                </a:cubicBezTo>
                <a:cubicBezTo>
                  <a:pt x="22789" y="945808"/>
                  <a:pt x="26599" y="932473"/>
                  <a:pt x="36759" y="905803"/>
                </a:cubicBezTo>
                <a:cubicBezTo>
                  <a:pt x="46919" y="879133"/>
                  <a:pt x="63429" y="865163"/>
                  <a:pt x="69779" y="838493"/>
                </a:cubicBezTo>
                <a:cubicBezTo>
                  <a:pt x="76129" y="811823"/>
                  <a:pt x="69779" y="798488"/>
                  <a:pt x="69779" y="771818"/>
                </a:cubicBezTo>
                <a:cubicBezTo>
                  <a:pt x="69779" y="745148"/>
                  <a:pt x="62794" y="731178"/>
                  <a:pt x="69779" y="704508"/>
                </a:cubicBezTo>
                <a:cubicBezTo>
                  <a:pt x="76764" y="677838"/>
                  <a:pt x="96449" y="664503"/>
                  <a:pt x="103434" y="637833"/>
                </a:cubicBezTo>
                <a:cubicBezTo>
                  <a:pt x="110419" y="611163"/>
                  <a:pt x="103434" y="597193"/>
                  <a:pt x="103434" y="570523"/>
                </a:cubicBezTo>
                <a:cubicBezTo>
                  <a:pt x="103434" y="543853"/>
                  <a:pt x="100259" y="530518"/>
                  <a:pt x="103434" y="503848"/>
                </a:cubicBezTo>
                <a:cubicBezTo>
                  <a:pt x="106609" y="477178"/>
                  <a:pt x="112959" y="463208"/>
                  <a:pt x="119944" y="436538"/>
                </a:cubicBezTo>
                <a:cubicBezTo>
                  <a:pt x="126929" y="409868"/>
                  <a:pt x="133914" y="396533"/>
                  <a:pt x="137089" y="369863"/>
                </a:cubicBezTo>
                <a:cubicBezTo>
                  <a:pt x="140264" y="343193"/>
                  <a:pt x="133914" y="333033"/>
                  <a:pt x="137089" y="302553"/>
                </a:cubicBezTo>
                <a:cubicBezTo>
                  <a:pt x="140264" y="272073"/>
                  <a:pt x="150424" y="248578"/>
                  <a:pt x="153599" y="218733"/>
                </a:cubicBezTo>
                <a:cubicBezTo>
                  <a:pt x="156774" y="188888"/>
                  <a:pt x="146614" y="178728"/>
                  <a:pt x="153599" y="152058"/>
                </a:cubicBezTo>
                <a:cubicBezTo>
                  <a:pt x="160584" y="125388"/>
                  <a:pt x="173919" y="111418"/>
                  <a:pt x="187254" y="84748"/>
                </a:cubicBezTo>
                <a:cubicBezTo>
                  <a:pt x="200589" y="58078"/>
                  <a:pt x="200589" y="34583"/>
                  <a:pt x="220909" y="18073"/>
                </a:cubicBezTo>
                <a:cubicBezTo>
                  <a:pt x="241229" y="1563"/>
                  <a:pt x="260914" y="4738"/>
                  <a:pt x="287584" y="1563"/>
                </a:cubicBezTo>
                <a:cubicBezTo>
                  <a:pt x="314254" y="-1612"/>
                  <a:pt x="342829" y="928"/>
                  <a:pt x="354894" y="1563"/>
                </a:cubicBezTo>
              </a:path>
            </a:pathLst>
          </a:custGeom>
          <a:blipFill rotWithShape="1">
            <a:blip r:embed="rId3"/>
            <a:stretch>
              <a:fillRect/>
            </a:stretch>
          </a:blip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TextBox 28"/>
          <p:cNvSpPr txBox="1"/>
          <p:nvPr/>
        </p:nvSpPr>
        <p:spPr>
          <a:xfrm>
            <a:off x="5935801" y="2757958"/>
            <a:ext cx="3659135" cy="699516"/>
          </a:xfrm>
          <a:prstGeom prst="rect">
            <a:avLst/>
          </a:prstGeom>
          <a:noFill/>
        </p:spPr>
        <p:txBody>
          <a:bodyPr bIns="45720" lIns="91440" rIns="91440" rtlCol="0" tIns="45720" wrap="square">
            <a:spAutoFit/>
          </a:bodyPr>
          <a:lstStyle/>
          <a:p>
            <a:pPr algn="ctr">
              <a:lnSpc>
                <a:spcPct val="150000"/>
              </a:lnSpc>
            </a:pPr>
            <a:r>
              <a:rPr altLang="en-US" b="1" lang="zh-CN" sz="2660">
                <a:solidFill>
                  <a:schemeClr val="bg1"/>
                </a:solidFill>
                <a:latin charset="-122" panose="00020600040101010101" typeface="字体管家胖丫儿"/>
                <a:ea charset="-122" panose="00020600040101010101" typeface="字体管家胖丫儿"/>
                <a:sym typeface="+mn-ea"/>
              </a:rPr>
              <a:t>此处添加文本标题</a:t>
            </a:r>
          </a:p>
        </p:txBody>
      </p:sp>
      <p:sp>
        <p:nvSpPr>
          <p:cNvPr id="55" name="TextBox 22"/>
          <p:cNvSpPr txBox="1"/>
          <p:nvPr/>
        </p:nvSpPr>
        <p:spPr>
          <a:xfrm>
            <a:off x="6282690" y="3435985"/>
            <a:ext cx="4144010" cy="2008010"/>
          </a:xfrm>
          <a:prstGeom prst="rect">
            <a:avLst/>
          </a:prstGeom>
          <a:noFill/>
        </p:spPr>
        <p:txBody>
          <a:bodyPr bIns="43885" lIns="87770" rIns="87770" rtlCol="0" tIns="43885"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typeface="微软雅黑"/>
                <a:ea charset="-122" panose="020b0503020204020204" typeface="微软雅黑"/>
              </a:defRPr>
            </a:lvl1pPr>
          </a:lstStyle>
          <a:p>
            <a:pPr algn="l" defTabSz="914400" eaLnBrk="1" hangingPunct="1" latinLnBrk="0" lvl="0" marL="0" marR="0" rtl="0">
              <a:lnSpc>
                <a:spcPct val="150000"/>
              </a:lnSpc>
              <a:spcBef>
                <a:spcPct val="0"/>
              </a:spcBef>
              <a:spcAft>
                <a:spcPct val="0"/>
              </a:spcAft>
              <a:buClrTx/>
              <a:buSzTx/>
              <a:buFontTx/>
              <a:buNone/>
              <a:defRPr/>
            </a:pPr>
            <a:r>
              <a:rPr altLang="en-US" lang="zh-CN">
                <a:solidFill>
                  <a:schemeClr val="bg1"/>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large sections of text.Here to add your text.</a:t>
            </a:r>
          </a:p>
          <a:p>
            <a:pPr algn="l" defTabSz="914400" eaLnBrk="1" hangingPunct="1" latinLnBrk="0" lvl="0" marL="0" marR="0" rtl="0">
              <a:lnSpc>
                <a:spcPct val="150000"/>
              </a:lnSpc>
              <a:spcBef>
                <a:spcPct val="0"/>
              </a:spcBef>
              <a:spcAft>
                <a:spcPct val="0"/>
              </a:spcAft>
              <a:buClrTx/>
              <a:buSzTx/>
              <a:buFontTx/>
              <a:buNone/>
              <a:defRPr/>
            </a:pPr>
            <a:r>
              <a:rPr altLang="en-US" lang="zh-CN">
                <a:solidFill>
                  <a:schemeClr val="bg1"/>
                </a:solidFill>
                <a:latin charset="-122" panose="00020600040101010101" pitchFamily="18" typeface="字体管家胖丫儿"/>
                <a:ea charset="-122" panose="00020600040101010101" pitchFamily="18" typeface="字体管家胖丫儿"/>
                <a:sym typeface="+mn-ea"/>
              </a:rPr>
              <a:t>Here to add your text, </a:t>
            </a:r>
          </a:p>
        </p:txBody>
      </p:sp>
      <p:grpSp>
        <p:nvGrpSpPr>
          <p:cNvPr id="17" name="组合 16"/>
          <p:cNvGrpSpPr/>
          <p:nvPr/>
        </p:nvGrpSpPr>
        <p:grpSpPr>
          <a:xfrm>
            <a:off x="-182880" y="558165"/>
            <a:ext cx="3658870" cy="859155"/>
            <a:chOff x="7242" y="1149"/>
            <a:chExt cx="5762" cy="1353"/>
          </a:xfrm>
        </p:grpSpPr>
        <p:sp>
          <p:nvSpPr>
            <p:cNvPr id="18" name="TextBox 28"/>
            <p:cNvSpPr txBox="1"/>
            <p:nvPr/>
          </p:nvSpPr>
          <p:spPr>
            <a:xfrm>
              <a:off x="7242" y="1149"/>
              <a:ext cx="5762" cy="1102"/>
            </a:xfrm>
            <a:prstGeom prst="rect">
              <a:avLst/>
            </a:prstGeom>
            <a:noFill/>
          </p:spPr>
          <p:txBody>
            <a:bodyPr bIns="45720" lIns="91440" rIns="91440" rtlCol="0" tIns="45720" wrap="square">
              <a:spAutoFit/>
            </a:bodyPr>
            <a:lstStyle/>
            <a:p>
              <a:pPr algn="ctr">
                <a:lnSpc>
                  <a:spcPct val="150000"/>
                </a:lnSpc>
              </a:pPr>
              <a:r>
                <a:rPr altLang="en-US" b="1" lang="zh-CN" sz="2660">
                  <a:solidFill>
                    <a:srgbClr val="527C57"/>
                  </a:solidFill>
                  <a:latin charset="-122" panose="00020600040101010101" typeface="字体管家胖丫儿"/>
                  <a:ea charset="-122" panose="00020600040101010101" typeface="字体管家胖丫儿"/>
                  <a:sym typeface="+mn-ea"/>
                </a:rPr>
                <a:t>添加文本标题</a:t>
              </a:r>
            </a:p>
          </p:txBody>
        </p:sp>
        <p:sp>
          <p:nvSpPr>
            <p:cNvPr id="22" name="文本框 21"/>
            <p:cNvSpPr txBox="1"/>
            <p:nvPr/>
          </p:nvSpPr>
          <p:spPr>
            <a:xfrm>
              <a:off x="8409" y="2020"/>
              <a:ext cx="4521" cy="480"/>
            </a:xfrm>
            <a:prstGeom prst="rect">
              <a:avLst/>
            </a:prstGeom>
            <a:noFill/>
          </p:spPr>
          <p:txBody>
            <a:bodyPr rtlCol="0" wrap="square">
              <a:spAutoFit/>
            </a:bodyPr>
            <a:lstStyle/>
            <a:p>
              <a:r>
                <a:rPr altLang="en-US" lang="zh-CN" sz="1400">
                  <a:solidFill>
                    <a:srgbClr val="527C57"/>
                  </a:solidFill>
                  <a:latin charset="-122" panose="00020600040101010101" typeface="字体管家胖丫儿"/>
                  <a:ea charset="-122" panose="00020600040101010101" typeface="字体管家胖丫儿"/>
                  <a:sym typeface="+mn-ea"/>
                </a:rPr>
                <a:t>Here to add your text, </a:t>
              </a:r>
            </a:p>
          </p:txBody>
        </p:sp>
      </p:gr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210185" y="-8255"/>
            <a:ext cx="12161861" cy="6558915"/>
            <a:chOff x="446" y="39"/>
            <a:chExt cx="18920" cy="10329"/>
          </a:xfrm>
        </p:grpSpPr>
        <p:pic>
          <p:nvPicPr>
            <p:cNvPr descr="228922c0ef5cf2d9445533006c81a2b5" id="6" name="图片 5"/>
            <p:cNvPicPr>
              <a:picLocks noChangeAspect="1"/>
            </p:cNvPicPr>
            <p:nvPr/>
          </p:nvPicPr>
          <p:blipFill>
            <a:blip r:embed="rId2"/>
            <a:stretch>
              <a:fillRect/>
            </a:stretch>
          </p:blipFill>
          <p:spPr>
            <a:xfrm>
              <a:off x="446" y="39"/>
              <a:ext cx="18920"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a:off x="4430395" y="2579370"/>
            <a:ext cx="5506720" cy="2492375"/>
            <a:chOff x="7055" y="3596"/>
            <a:chExt cx="8672" cy="3925"/>
          </a:xfrm>
        </p:grpSpPr>
        <p:sp>
          <p:nvSpPr>
            <p:cNvPr id="2" name="文本框 1"/>
            <p:cNvSpPr txBox="1"/>
            <p:nvPr/>
          </p:nvSpPr>
          <p:spPr>
            <a:xfrm>
              <a:off x="7055" y="3596"/>
              <a:ext cx="6435" cy="912"/>
            </a:xfrm>
            <a:prstGeom prst="rect">
              <a:avLst/>
            </a:prstGeom>
            <a:noFill/>
          </p:spPr>
          <p:txBody>
            <a:bodyPr rtlCol="0" wrap="square">
              <a:spAutoFit/>
            </a:bodyPr>
            <a:lstStyle/>
            <a:p>
              <a:r>
                <a:rPr altLang="zh-CN" b="1" lang="en-US" sz="3200">
                  <a:solidFill>
                    <a:srgbClr val="527C57"/>
                  </a:solidFill>
                  <a:latin charset="-122" panose="00020600040101010101" typeface="字体管家胖丫儿"/>
                  <a:ea charset="-122" panose="00020600040101010101" typeface="字体管家胖丫儿"/>
                </a:rPr>
                <a:t>PART O2</a:t>
              </a:r>
            </a:p>
          </p:txBody>
        </p:sp>
        <p:sp>
          <p:nvSpPr>
            <p:cNvPr id="3" name="文本框 2"/>
            <p:cNvSpPr txBox="1"/>
            <p:nvPr/>
          </p:nvSpPr>
          <p:spPr>
            <a:xfrm>
              <a:off x="7055" y="4536"/>
              <a:ext cx="6725" cy="912"/>
            </a:xfrm>
            <a:prstGeom prst="rect">
              <a:avLst/>
            </a:prstGeom>
            <a:noFill/>
          </p:spPr>
          <p:txBody>
            <a:bodyPr rtlCol="0" wrap="square">
              <a:spAutoFit/>
            </a:bodyPr>
            <a:lstStyle/>
            <a:p>
              <a:r>
                <a:rPr altLang="zh-CN" b="1" lang="zh-CN" sz="3200">
                  <a:solidFill>
                    <a:schemeClr val="tx1">
                      <a:lumMod val="75000"/>
                      <a:lumOff val="25000"/>
                    </a:schemeClr>
                  </a:solidFill>
                  <a:latin charset="-122" panose="00020600040101010101" typeface="字体管家胖丫儿"/>
                  <a:ea charset="-122" panose="00020600040101010101" typeface="字体管家胖丫儿"/>
                </a:rPr>
                <a:t>请在此处添加文本标题</a:t>
              </a:r>
            </a:p>
          </p:txBody>
        </p:sp>
        <p:sp>
          <p:nvSpPr>
            <p:cNvPr id="16" name="文本框 15"/>
            <p:cNvSpPr txBox="1"/>
            <p:nvPr/>
          </p:nvSpPr>
          <p:spPr>
            <a:xfrm>
              <a:off x="7055" y="5617"/>
              <a:ext cx="8672" cy="2328"/>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a:t>
              </a:r>
            </a:p>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of text.Here to add your text.Here to add your text, mainly to avoid largeHere to add your text,.Here to add </a:t>
              </a:r>
            </a:p>
          </p:txBody>
        </p:sp>
      </p:grpSp>
      <p:pic>
        <p:nvPicPr>
          <p:cNvPr descr="c5af74cf19b58d56975d452300c0e575" id="5" name="图片 4"/>
          <p:cNvPicPr>
            <a:picLocks noChangeAspect="1"/>
          </p:cNvPicPr>
          <p:nvPr/>
        </p:nvPicPr>
        <p:blipFill>
          <a:blip r:embed="rId3"/>
          <a:srcRect b="30555" l="21891" r="60357" t="37579"/>
          <a:stretch>
            <a:fillRect/>
          </a:stretch>
        </p:blipFill>
        <p:spPr>
          <a:xfrm>
            <a:off x="2950845" y="1918970"/>
            <a:ext cx="1294130" cy="3020060"/>
          </a:xfrm>
          <a:prstGeom prst="rect">
            <a:avLst/>
          </a:prstGeom>
        </p:spPr>
      </p:pic>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277495" y="-58420"/>
            <a:ext cx="12161861" cy="6558915"/>
            <a:chOff x="446" y="39"/>
            <a:chExt cx="18920" cy="10329"/>
          </a:xfrm>
        </p:grpSpPr>
        <p:pic>
          <p:nvPicPr>
            <p:cNvPr descr="228922c0ef5cf2d9445533006c81a2b5" id="6" name="图片 5"/>
            <p:cNvPicPr>
              <a:picLocks noChangeAspect="1"/>
            </p:cNvPicPr>
            <p:nvPr/>
          </p:nvPicPr>
          <p:blipFill>
            <a:blip r:embed="rId2"/>
            <a:stretch>
              <a:fillRect/>
            </a:stretch>
          </p:blipFill>
          <p:spPr>
            <a:xfrm>
              <a:off x="446" y="39"/>
              <a:ext cx="18920"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14622fa41574512c0476f88d12c73155" id="2" name="图片 1"/>
          <p:cNvPicPr>
            <a:picLocks noChangeAspect="1"/>
          </p:cNvPicPr>
          <p:nvPr/>
        </p:nvPicPr>
        <p:blipFill>
          <a:blip r:embed="rId3"/>
          <a:srcRect b="21391" l="14458" r="11562" t="25472"/>
          <a:stretch>
            <a:fillRect/>
          </a:stretch>
        </p:blipFill>
        <p:spPr>
          <a:xfrm>
            <a:off x="1566545" y="2557780"/>
            <a:ext cx="1503680" cy="1080135"/>
          </a:xfrm>
          <a:prstGeom prst="rect">
            <a:avLst/>
          </a:prstGeom>
          <a:effectLst>
            <a:outerShdw algn="ctr" blurRad="127000" dir="5400000" dist="50800" rotWithShape="0" sx="108000" sy="108000">
              <a:srgbClr val="577B4F">
                <a:alpha val="100000"/>
              </a:srgbClr>
            </a:outerShdw>
          </a:effectLst>
        </p:spPr>
      </p:pic>
      <p:pic>
        <p:nvPicPr>
          <p:cNvPr descr="14622fa41574512c0476f88d12c73155" id="4" name="图片 3"/>
          <p:cNvPicPr>
            <a:picLocks noChangeAspect="1"/>
          </p:cNvPicPr>
          <p:nvPr/>
        </p:nvPicPr>
        <p:blipFill>
          <a:blip r:embed="rId3"/>
          <a:srcRect b="21391" l="14458" r="11562" t="25472"/>
          <a:stretch>
            <a:fillRect/>
          </a:stretch>
        </p:blipFill>
        <p:spPr>
          <a:xfrm flipH="1">
            <a:off x="9236075" y="3587115"/>
            <a:ext cx="1503680" cy="1080135"/>
          </a:xfrm>
          <a:prstGeom prst="rect">
            <a:avLst/>
          </a:prstGeom>
          <a:effectLst>
            <a:outerShdw algn="ctr" blurRad="127000" dir="5400000" dist="50800" rotWithShape="0" sx="108000" sy="108000">
              <a:srgbClr val="577B4F">
                <a:alpha val="100000"/>
              </a:srgbClr>
            </a:outerShdw>
          </a:effectLst>
        </p:spPr>
      </p:pic>
      <p:grpSp>
        <p:nvGrpSpPr>
          <p:cNvPr id="9" name="组合 8"/>
          <p:cNvGrpSpPr/>
          <p:nvPr/>
        </p:nvGrpSpPr>
        <p:grpSpPr>
          <a:xfrm>
            <a:off x="3276773" y="2600008"/>
            <a:ext cx="6131500" cy="1357630"/>
            <a:chOff x="7427" y="4054"/>
            <a:chExt cx="10348" cy="2138"/>
          </a:xfrm>
        </p:grpSpPr>
        <p:sp>
          <p:nvSpPr>
            <p:cNvPr id="10" name="文本框 9"/>
            <p:cNvSpPr txBox="1"/>
            <p:nvPr/>
          </p:nvSpPr>
          <p:spPr>
            <a:xfrm>
              <a:off x="7427" y="4054"/>
              <a:ext cx="6435" cy="720"/>
            </a:xfrm>
            <a:prstGeom prst="rect">
              <a:avLst/>
            </a:prstGeom>
            <a:noFill/>
          </p:spPr>
          <p:txBody>
            <a:bodyPr rtlCol="0" wrap="square">
              <a:spAutoFit/>
            </a:bodyPr>
            <a:lstStyle/>
            <a:p>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16" name="文本框 15"/>
            <p:cNvSpPr txBox="1"/>
            <p:nvPr/>
          </p:nvSpPr>
          <p:spPr>
            <a:xfrm>
              <a:off x="7427" y="4723"/>
              <a:ext cx="10348" cy="1454"/>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a:t>
              </a:r>
            </a:p>
          </p:txBody>
        </p:sp>
      </p:grpSp>
      <p:pic>
        <p:nvPicPr>
          <p:cNvPr descr="14622fa41574512c0476f88d12c73155" id="11" name="图片 10"/>
          <p:cNvPicPr>
            <a:picLocks noChangeAspect="1"/>
          </p:cNvPicPr>
          <p:nvPr/>
        </p:nvPicPr>
        <p:blipFill>
          <a:blip r:embed="rId3"/>
          <a:srcRect b="21391" l="14458" r="11562" t="25472"/>
          <a:stretch>
            <a:fillRect/>
          </a:stretch>
        </p:blipFill>
        <p:spPr>
          <a:xfrm>
            <a:off x="1632585" y="4723765"/>
            <a:ext cx="1503680" cy="1080135"/>
          </a:xfrm>
          <a:prstGeom prst="rect">
            <a:avLst/>
          </a:prstGeom>
          <a:effectLst>
            <a:outerShdw algn="ctr" blurRad="127000" dir="5400000" dist="50800" rotWithShape="0" sx="108000" sy="108000">
              <a:srgbClr val="577B4F">
                <a:alpha val="100000"/>
              </a:srgbClr>
            </a:outerShdw>
          </a:effectLst>
        </p:spPr>
      </p:pic>
      <p:grpSp>
        <p:nvGrpSpPr>
          <p:cNvPr id="12" name="组合 11"/>
          <p:cNvGrpSpPr/>
          <p:nvPr/>
        </p:nvGrpSpPr>
        <p:grpSpPr>
          <a:xfrm>
            <a:off x="3342813" y="4765993"/>
            <a:ext cx="6131500" cy="1357630"/>
            <a:chOff x="7427" y="4054"/>
            <a:chExt cx="10348" cy="2138"/>
          </a:xfrm>
        </p:grpSpPr>
        <p:sp>
          <p:nvSpPr>
            <p:cNvPr id="13" name="文本框 12"/>
            <p:cNvSpPr txBox="1"/>
            <p:nvPr/>
          </p:nvSpPr>
          <p:spPr>
            <a:xfrm>
              <a:off x="7427" y="4054"/>
              <a:ext cx="6435" cy="720"/>
            </a:xfrm>
            <a:prstGeom prst="rect">
              <a:avLst/>
            </a:prstGeom>
            <a:noFill/>
          </p:spPr>
          <p:txBody>
            <a:bodyPr rtlCol="0" wrap="square">
              <a:spAutoFit/>
            </a:bodyPr>
            <a:lstStyle/>
            <a:p>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14" name="文本框 13"/>
            <p:cNvSpPr txBox="1"/>
            <p:nvPr/>
          </p:nvSpPr>
          <p:spPr>
            <a:xfrm>
              <a:off x="7427" y="4723"/>
              <a:ext cx="10348" cy="1454"/>
            </a:xfrm>
            <a:prstGeom prst="rect">
              <a:avLst/>
            </a:prstGeom>
            <a:noFill/>
          </p:spPr>
          <p:txBody>
            <a:bodyPr anchor="t" rtlCol="0" wrap="square">
              <a:spAutoFit/>
            </a:bodyPr>
            <a:lstStyle/>
            <a:p>
              <a:pPr algn="l"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a:t>
              </a:r>
            </a:p>
          </p:txBody>
        </p:sp>
      </p:grpSp>
      <p:grpSp>
        <p:nvGrpSpPr>
          <p:cNvPr id="15" name="组合 14"/>
          <p:cNvGrpSpPr/>
          <p:nvPr/>
        </p:nvGrpSpPr>
        <p:grpSpPr>
          <a:xfrm>
            <a:off x="3063204" y="3687128"/>
            <a:ext cx="6131500" cy="1357630"/>
            <a:chOff x="6475" y="4054"/>
            <a:chExt cx="10348" cy="2138"/>
          </a:xfrm>
        </p:grpSpPr>
        <p:sp>
          <p:nvSpPr>
            <p:cNvPr id="17" name="文本框 16"/>
            <p:cNvSpPr txBox="1"/>
            <p:nvPr/>
          </p:nvSpPr>
          <p:spPr>
            <a:xfrm>
              <a:off x="10388" y="4054"/>
              <a:ext cx="6435" cy="720"/>
            </a:xfrm>
            <a:prstGeom prst="rect">
              <a:avLst/>
            </a:prstGeom>
            <a:noFill/>
          </p:spPr>
          <p:txBody>
            <a:bodyPr rtlCol="0" wrap="square">
              <a:spAutoFit/>
            </a:bodyPr>
            <a:lstStyle/>
            <a:p>
              <a:pPr algn="r"/>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18" name="文本框 17"/>
            <p:cNvSpPr txBox="1"/>
            <p:nvPr/>
          </p:nvSpPr>
          <p:spPr>
            <a:xfrm>
              <a:off x="6475" y="4723"/>
              <a:ext cx="10348" cy="1454"/>
            </a:xfrm>
            <a:prstGeom prst="rect">
              <a:avLst/>
            </a:prstGeom>
            <a:noFill/>
          </p:spPr>
          <p:txBody>
            <a:bodyPr anchor="t" rtlCol="0" wrap="square">
              <a:spAutoFit/>
            </a:bodyPr>
            <a:lstStyle/>
            <a:p>
              <a:pPr algn="r" defTabSz="914400" eaLnBrk="1" hangingPunct="1" latinLnBrk="0" lvl="0" marL="0" marR="0" rtl="0">
                <a:lnSpc>
                  <a:spcPct val="130000"/>
                </a:lnSpc>
                <a:spcBef>
                  <a:spcPct val="0"/>
                </a:spcBef>
                <a:spcAft>
                  <a:spcPct val="0"/>
                </a:spcAft>
                <a:buClrTx/>
                <a:buSzTx/>
                <a:buFontTx/>
                <a:buNone/>
                <a:defRPr/>
              </a:pPr>
              <a:r>
                <a:rPr altLang="en-US" lang="zh-CN" sz="14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text.Here to add your text, mainly to avoid .</a:t>
              </a:r>
            </a:p>
          </p:txBody>
        </p:sp>
      </p:grpSp>
      <p:grpSp>
        <p:nvGrpSpPr>
          <p:cNvPr id="20" name="组合 19"/>
          <p:cNvGrpSpPr/>
          <p:nvPr/>
        </p:nvGrpSpPr>
        <p:grpSpPr>
          <a:xfrm>
            <a:off x="-182880" y="558165"/>
            <a:ext cx="3658870" cy="859155"/>
            <a:chOff x="7242" y="1149"/>
            <a:chExt cx="5762" cy="1353"/>
          </a:xfrm>
        </p:grpSpPr>
        <p:sp>
          <p:nvSpPr>
            <p:cNvPr id="21" name="TextBox 28"/>
            <p:cNvSpPr txBox="1"/>
            <p:nvPr/>
          </p:nvSpPr>
          <p:spPr>
            <a:xfrm>
              <a:off x="7242" y="1149"/>
              <a:ext cx="5762" cy="1102"/>
            </a:xfrm>
            <a:prstGeom prst="rect">
              <a:avLst/>
            </a:prstGeom>
            <a:noFill/>
          </p:spPr>
          <p:txBody>
            <a:bodyPr bIns="45720" lIns="91440" rIns="91440" rtlCol="0" tIns="45720" wrap="square">
              <a:spAutoFit/>
            </a:bodyPr>
            <a:lstStyle/>
            <a:p>
              <a:pPr algn="ctr">
                <a:lnSpc>
                  <a:spcPct val="150000"/>
                </a:lnSpc>
              </a:pPr>
              <a:r>
                <a:rPr altLang="en-US" b="1" lang="zh-CN" sz="2660">
                  <a:solidFill>
                    <a:srgbClr val="527C57"/>
                  </a:solidFill>
                  <a:latin charset="-122" panose="00020600040101010101" typeface="字体管家胖丫儿"/>
                  <a:ea charset="-122" panose="00020600040101010101" typeface="字体管家胖丫儿"/>
                  <a:sym typeface="+mn-ea"/>
                </a:rPr>
                <a:t>添加文本标题</a:t>
              </a:r>
            </a:p>
          </p:txBody>
        </p:sp>
        <p:sp>
          <p:nvSpPr>
            <p:cNvPr id="22" name="文本框 21"/>
            <p:cNvSpPr txBox="1"/>
            <p:nvPr/>
          </p:nvSpPr>
          <p:spPr>
            <a:xfrm>
              <a:off x="8409" y="2020"/>
              <a:ext cx="4521" cy="480"/>
            </a:xfrm>
            <a:prstGeom prst="rect">
              <a:avLst/>
            </a:prstGeom>
            <a:noFill/>
          </p:spPr>
          <p:txBody>
            <a:bodyPr rtlCol="0" wrap="square">
              <a:spAutoFit/>
            </a:bodyPr>
            <a:lstStyle/>
            <a:p>
              <a:r>
                <a:rPr altLang="en-US" lang="zh-CN" sz="1400">
                  <a:solidFill>
                    <a:srgbClr val="527C57"/>
                  </a:solidFill>
                  <a:latin charset="-122" panose="00020600040101010101" typeface="字体管家胖丫儿"/>
                  <a:ea charset="-122" panose="00020600040101010101" typeface="字体管家胖丫儿"/>
                  <a:sym typeface="+mn-ea"/>
                </a:rPr>
                <a:t>Here to add your text, </a:t>
              </a:r>
            </a:p>
          </p:txBody>
        </p:sp>
      </p:gr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60655" y="-22225"/>
            <a:ext cx="12161861" cy="6558915"/>
            <a:chOff x="446" y="39"/>
            <a:chExt cx="18920" cy="10329"/>
          </a:xfrm>
        </p:grpSpPr>
        <p:pic>
          <p:nvPicPr>
            <p:cNvPr descr="228922c0ef5cf2d9445533006c81a2b5" id="6" name="图片 5"/>
            <p:cNvPicPr>
              <a:picLocks noChangeAspect="1"/>
            </p:cNvPicPr>
            <p:nvPr/>
          </p:nvPicPr>
          <p:blipFill>
            <a:blip r:embed="rId2"/>
            <a:stretch>
              <a:fillRect/>
            </a:stretch>
          </p:blipFill>
          <p:spPr>
            <a:xfrm>
              <a:off x="446" y="39"/>
              <a:ext cx="18920" cy="10329"/>
            </a:xfrm>
            <a:prstGeom prst="rect">
              <a:avLst/>
            </a:prstGeom>
          </p:spPr>
        </p:pic>
        <p:sp>
          <p:nvSpPr>
            <p:cNvPr id="7" name="矩形 6"/>
            <p:cNvSpPr/>
            <p:nvPr/>
          </p:nvSpPr>
          <p:spPr>
            <a:xfrm>
              <a:off x="1239" y="8324"/>
              <a:ext cx="16758" cy="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descr="c5af74cf19b58d56975d452300c0e575" id="4" name="图片 3"/>
          <p:cNvPicPr>
            <a:picLocks noChangeAspect="1"/>
          </p:cNvPicPr>
          <p:nvPr/>
        </p:nvPicPr>
        <p:blipFill>
          <a:blip r:embed="rId3"/>
          <a:srcRect b="69768" l="73576"/>
          <a:stretch>
            <a:fillRect/>
          </a:stretch>
        </p:blipFill>
        <p:spPr>
          <a:xfrm>
            <a:off x="6496050" y="2311400"/>
            <a:ext cx="1070610" cy="1593215"/>
          </a:xfrm>
          <a:prstGeom prst="rect">
            <a:avLst/>
          </a:prstGeom>
        </p:spPr>
      </p:pic>
      <p:pic>
        <p:nvPicPr>
          <p:cNvPr descr="c5af74cf19b58d56975d452300c0e575" id="2" name="图片 1"/>
          <p:cNvPicPr>
            <a:picLocks noChangeAspect="1"/>
          </p:cNvPicPr>
          <p:nvPr/>
        </p:nvPicPr>
        <p:blipFill>
          <a:blip r:embed="rId3"/>
          <a:srcRect b="45374" r="75173" t="22687"/>
          <a:stretch>
            <a:fillRect/>
          </a:stretch>
        </p:blipFill>
        <p:spPr>
          <a:xfrm rot="21420000">
            <a:off x="4499610" y="2171700"/>
            <a:ext cx="898525" cy="1503680"/>
          </a:xfrm>
          <a:prstGeom prst="rect">
            <a:avLst/>
          </a:prstGeom>
        </p:spPr>
      </p:pic>
      <p:pic>
        <p:nvPicPr>
          <p:cNvPr descr="c5af74cf19b58d56975d452300c0e575" id="9" name="图片 8"/>
          <p:cNvPicPr>
            <a:picLocks noChangeAspect="1"/>
          </p:cNvPicPr>
          <p:nvPr/>
        </p:nvPicPr>
        <p:blipFill>
          <a:blip r:embed="rId3"/>
          <a:srcRect b="43189" l="39656" r="40603" t="22687"/>
          <a:stretch>
            <a:fillRect/>
          </a:stretch>
        </p:blipFill>
        <p:spPr>
          <a:xfrm>
            <a:off x="5696585" y="3904615"/>
            <a:ext cx="592455" cy="1334135"/>
          </a:xfrm>
          <a:prstGeom prst="rect">
            <a:avLst/>
          </a:prstGeom>
        </p:spPr>
      </p:pic>
      <p:grpSp>
        <p:nvGrpSpPr>
          <p:cNvPr id="12" name="组合 11"/>
          <p:cNvGrpSpPr/>
          <p:nvPr/>
        </p:nvGrpSpPr>
        <p:grpSpPr>
          <a:xfrm rot="19140000">
            <a:off x="4732655" y="3790950"/>
            <a:ext cx="624840" cy="952500"/>
            <a:chOff x="3129" y="3395"/>
            <a:chExt cx="1213" cy="1849"/>
          </a:xfrm>
        </p:grpSpPr>
        <p:sp>
          <p:nvSpPr>
            <p:cNvPr id="10" name="任意多边形 9"/>
            <p:cNvSpPr/>
            <p:nvPr/>
          </p:nvSpPr>
          <p:spPr>
            <a:xfrm>
              <a:off x="3628" y="3395"/>
              <a:ext cx="714" cy="1450"/>
            </a:xfrm>
            <a:custGeom>
              <a:gdLst>
                <a:gd fmla="*/ 453531 w 453531" name="connisteX0"/>
                <a:gd fmla="*/ 0 h 920750" name="connsiteY0"/>
                <a:gd fmla="*/ 369711 w 453531" name="connisteX1"/>
                <a:gd fmla="*/ 33020 h 920750" name="connsiteY1"/>
                <a:gd fmla="*/ 303036 w 453531" name="connisteX2"/>
                <a:gd fmla="*/ 83820 h 920750" name="connsiteY2"/>
                <a:gd fmla="*/ 235726 w 453531" name="connisteX3"/>
                <a:gd fmla="*/ 133985 h 920750" name="connsiteY3"/>
                <a:gd fmla="*/ 185561 w 453531" name="connisteX4"/>
                <a:gd fmla="*/ 200660 h 920750" name="connsiteY4"/>
                <a:gd fmla="*/ 135396 w 453531" name="connisteX5"/>
                <a:gd fmla="*/ 284480 h 920750" name="connsiteY5"/>
                <a:gd fmla="*/ 85231 w 453531" name="connisteX6"/>
                <a:gd fmla="*/ 351790 h 920750" name="connsiteY6"/>
                <a:gd fmla="*/ 35066 w 453531" name="connisteX7"/>
                <a:gd fmla="*/ 434975 h 920750" name="connsiteY7"/>
                <a:gd fmla="*/ 18556 w 453531" name="connisteX8"/>
                <a:gd fmla="*/ 502285 h 920750" name="connsiteY8"/>
                <a:gd fmla="*/ 1411 w 453531" name="connisteX9"/>
                <a:gd fmla="*/ 568960 h 920750" name="connsiteY9"/>
                <a:gd fmla="*/ 1411 w 453531" name="connisteX10"/>
                <a:gd fmla="*/ 636270 h 920750" name="connsiteY10"/>
                <a:gd fmla="*/ 1411 w 453531" name="connisteX11"/>
                <a:gd fmla="*/ 702945 h 920750" name="connsiteY11"/>
                <a:gd fmla="*/ 1411 w 453531" name="connisteX12"/>
                <a:gd fmla="*/ 770255 h 920750" name="connsiteY12"/>
                <a:gd fmla="*/ 1411 w 453531" name="connisteX13"/>
                <a:gd fmla="*/ 854075 h 920750" name="connsiteY13"/>
                <a:gd fmla="*/ 18556 w 453531" name="connisteX14"/>
                <a:gd fmla="*/ 920750 h 920750" name="connsiteY14"/>
              </a:gd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b="b" l="l" r="r" t="t"/>
              <a:pathLst>
                <a:path h="920750" w="453531">
                  <a:moveTo>
                    <a:pt x="453531" y="0"/>
                  </a:moveTo>
                  <a:cubicBezTo>
                    <a:pt x="438291" y="5715"/>
                    <a:pt x="399556" y="16510"/>
                    <a:pt x="369711" y="33020"/>
                  </a:cubicBezTo>
                  <a:cubicBezTo>
                    <a:pt x="339866" y="49530"/>
                    <a:pt x="329706" y="63500"/>
                    <a:pt x="303036" y="83820"/>
                  </a:cubicBezTo>
                  <a:cubicBezTo>
                    <a:pt x="276366" y="104140"/>
                    <a:pt x="259221" y="110490"/>
                    <a:pt x="235726" y="133985"/>
                  </a:cubicBezTo>
                  <a:cubicBezTo>
                    <a:pt x="212231" y="157480"/>
                    <a:pt x="205881" y="170815"/>
                    <a:pt x="185561" y="200660"/>
                  </a:cubicBezTo>
                  <a:cubicBezTo>
                    <a:pt x="165241" y="230505"/>
                    <a:pt x="155716" y="254000"/>
                    <a:pt x="135396" y="284480"/>
                  </a:cubicBezTo>
                  <a:cubicBezTo>
                    <a:pt x="115076" y="314960"/>
                    <a:pt x="105551" y="321945"/>
                    <a:pt x="85231" y="351790"/>
                  </a:cubicBezTo>
                  <a:cubicBezTo>
                    <a:pt x="64911" y="381635"/>
                    <a:pt x="48401" y="405130"/>
                    <a:pt x="35066" y="434975"/>
                  </a:cubicBezTo>
                  <a:cubicBezTo>
                    <a:pt x="21731" y="464820"/>
                    <a:pt x="25541" y="475615"/>
                    <a:pt x="18556" y="502285"/>
                  </a:cubicBezTo>
                  <a:cubicBezTo>
                    <a:pt x="11571" y="528955"/>
                    <a:pt x="4586" y="542290"/>
                    <a:pt x="1411" y="568960"/>
                  </a:cubicBezTo>
                  <a:cubicBezTo>
                    <a:pt x="-1764" y="595630"/>
                    <a:pt x="1411" y="609600"/>
                    <a:pt x="1411" y="636270"/>
                  </a:cubicBezTo>
                  <a:cubicBezTo>
                    <a:pt x="1411" y="662940"/>
                    <a:pt x="1411" y="676275"/>
                    <a:pt x="1411" y="702945"/>
                  </a:cubicBezTo>
                  <a:cubicBezTo>
                    <a:pt x="1411" y="729615"/>
                    <a:pt x="1411" y="739775"/>
                    <a:pt x="1411" y="770255"/>
                  </a:cubicBezTo>
                  <a:cubicBezTo>
                    <a:pt x="1411" y="800735"/>
                    <a:pt x="-1764" y="824230"/>
                    <a:pt x="1411" y="854075"/>
                  </a:cubicBezTo>
                  <a:cubicBezTo>
                    <a:pt x="4586" y="883920"/>
                    <a:pt x="15381" y="909320"/>
                    <a:pt x="18556" y="92075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3129" y="4624"/>
              <a:ext cx="976" cy="621"/>
            </a:xfrm>
            <a:custGeom>
              <a:gdLst>
                <a:gd fmla="*/ 0 w 619760" name="connisteX0"/>
                <a:gd fmla="*/ 6219 h 394601" name="connsiteY0"/>
                <a:gd fmla="*/ 67310 w 619760" name="connisteX1"/>
                <a:gd fmla="*/ 6219 h 394601" name="connsiteY1"/>
                <a:gd fmla="*/ 117475 w 619760" name="connisteX2"/>
                <a:gd fmla="*/ 73529 h 394601" name="connsiteY2"/>
                <a:gd fmla="*/ 184150 w 619760" name="connisteX3"/>
                <a:gd fmla="*/ 140204 h 394601" name="connsiteY3"/>
                <a:gd fmla="*/ 201295 w 619760" name="connisteX4"/>
                <a:gd fmla="*/ 207514 h 394601" name="connsiteY4"/>
                <a:gd fmla="*/ 251460 w 619760" name="connisteX5"/>
                <a:gd fmla="*/ 274189 h 394601" name="connsiteY5"/>
                <a:gd fmla="*/ 284480 w 619760" name="connisteX6"/>
                <a:gd fmla="*/ 341499 h 394601" name="connsiteY6"/>
                <a:gd fmla="*/ 351790 w 619760" name="connisteX7"/>
                <a:gd fmla="*/ 391664 h 394601" name="connsiteY7"/>
                <a:gd fmla="*/ 435610 w 619760" name="connisteX8"/>
                <a:gd fmla="*/ 374519 h 394601" name="connsiteY8"/>
                <a:gd fmla="*/ 469265 w 619760" name="connisteX9"/>
                <a:gd fmla="*/ 291334 h 394601" name="connsiteY9"/>
                <a:gd fmla="*/ 519430 w 619760" name="connisteX10"/>
                <a:gd fmla="*/ 224024 h 394601" name="connsiteY10"/>
                <a:gd fmla="*/ 552450 w 619760" name="connisteX11"/>
                <a:gd fmla="*/ 157349 h 394601" name="connsiteY11"/>
                <a:gd fmla="*/ 569595 w 619760" name="connisteX12"/>
                <a:gd fmla="*/ 90039 h 394601" name="connsiteY12"/>
                <a:gd fmla="*/ 619760 w 619760" name="connisteX13"/>
                <a:gd fmla="*/ 23364 h 394601" name="connsiteY13"/>
              </a:gd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Lst>
              <a:rect b="b" l="l" r="r" t="t"/>
              <a:pathLst>
                <a:path h="394602" w="619760">
                  <a:moveTo>
                    <a:pt x="0" y="6219"/>
                  </a:moveTo>
                  <a:cubicBezTo>
                    <a:pt x="12700" y="4949"/>
                    <a:pt x="43815" y="-7116"/>
                    <a:pt x="67310" y="6219"/>
                  </a:cubicBezTo>
                  <a:cubicBezTo>
                    <a:pt x="90805" y="19554"/>
                    <a:pt x="93980" y="46859"/>
                    <a:pt x="117475" y="73529"/>
                  </a:cubicBezTo>
                  <a:cubicBezTo>
                    <a:pt x="140970" y="100199"/>
                    <a:pt x="167640" y="113534"/>
                    <a:pt x="184150" y="140204"/>
                  </a:cubicBezTo>
                  <a:cubicBezTo>
                    <a:pt x="200660" y="166874"/>
                    <a:pt x="187960" y="180844"/>
                    <a:pt x="201295" y="207514"/>
                  </a:cubicBezTo>
                  <a:cubicBezTo>
                    <a:pt x="214630" y="234184"/>
                    <a:pt x="234950" y="247519"/>
                    <a:pt x="251460" y="274189"/>
                  </a:cubicBezTo>
                  <a:cubicBezTo>
                    <a:pt x="267970" y="300859"/>
                    <a:pt x="264160" y="318004"/>
                    <a:pt x="284480" y="341499"/>
                  </a:cubicBezTo>
                  <a:cubicBezTo>
                    <a:pt x="304800" y="364994"/>
                    <a:pt x="321310" y="385314"/>
                    <a:pt x="351790" y="391664"/>
                  </a:cubicBezTo>
                  <a:cubicBezTo>
                    <a:pt x="382270" y="398014"/>
                    <a:pt x="412115" y="394839"/>
                    <a:pt x="435610" y="374519"/>
                  </a:cubicBezTo>
                  <a:cubicBezTo>
                    <a:pt x="459105" y="354199"/>
                    <a:pt x="452755" y="321179"/>
                    <a:pt x="469265" y="291334"/>
                  </a:cubicBezTo>
                  <a:cubicBezTo>
                    <a:pt x="485775" y="261489"/>
                    <a:pt x="502920" y="250694"/>
                    <a:pt x="519430" y="224024"/>
                  </a:cubicBezTo>
                  <a:cubicBezTo>
                    <a:pt x="535940" y="197354"/>
                    <a:pt x="542290" y="184019"/>
                    <a:pt x="552450" y="157349"/>
                  </a:cubicBezTo>
                  <a:cubicBezTo>
                    <a:pt x="562610" y="130679"/>
                    <a:pt x="556260" y="116709"/>
                    <a:pt x="569595" y="90039"/>
                  </a:cubicBezTo>
                  <a:cubicBezTo>
                    <a:pt x="582930" y="63369"/>
                    <a:pt x="610235" y="35429"/>
                    <a:pt x="619760" y="23364"/>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rot="12480000">
            <a:off x="6516370" y="4023360"/>
            <a:ext cx="624840" cy="952500"/>
            <a:chOff x="3129" y="3395"/>
            <a:chExt cx="1213" cy="1849"/>
          </a:xfrm>
        </p:grpSpPr>
        <p:sp>
          <p:nvSpPr>
            <p:cNvPr id="14" name="任意多边形 13"/>
            <p:cNvSpPr/>
            <p:nvPr/>
          </p:nvSpPr>
          <p:spPr>
            <a:xfrm>
              <a:off x="3628" y="3395"/>
              <a:ext cx="714" cy="1450"/>
            </a:xfrm>
            <a:custGeom>
              <a:gdLst>
                <a:gd fmla="*/ 453531 w 453531" name="connisteX0"/>
                <a:gd fmla="*/ 0 h 920750" name="connsiteY0"/>
                <a:gd fmla="*/ 369711 w 453531" name="connisteX1"/>
                <a:gd fmla="*/ 33020 h 920750" name="connsiteY1"/>
                <a:gd fmla="*/ 303036 w 453531" name="connisteX2"/>
                <a:gd fmla="*/ 83820 h 920750" name="connsiteY2"/>
                <a:gd fmla="*/ 235726 w 453531" name="connisteX3"/>
                <a:gd fmla="*/ 133985 h 920750" name="connsiteY3"/>
                <a:gd fmla="*/ 185561 w 453531" name="connisteX4"/>
                <a:gd fmla="*/ 200660 h 920750" name="connsiteY4"/>
                <a:gd fmla="*/ 135396 w 453531" name="connisteX5"/>
                <a:gd fmla="*/ 284480 h 920750" name="connsiteY5"/>
                <a:gd fmla="*/ 85231 w 453531" name="connisteX6"/>
                <a:gd fmla="*/ 351790 h 920750" name="connsiteY6"/>
                <a:gd fmla="*/ 35066 w 453531" name="connisteX7"/>
                <a:gd fmla="*/ 434975 h 920750" name="connsiteY7"/>
                <a:gd fmla="*/ 18556 w 453531" name="connisteX8"/>
                <a:gd fmla="*/ 502285 h 920750" name="connsiteY8"/>
                <a:gd fmla="*/ 1411 w 453531" name="connisteX9"/>
                <a:gd fmla="*/ 568960 h 920750" name="connsiteY9"/>
                <a:gd fmla="*/ 1411 w 453531" name="connisteX10"/>
                <a:gd fmla="*/ 636270 h 920750" name="connsiteY10"/>
                <a:gd fmla="*/ 1411 w 453531" name="connisteX11"/>
                <a:gd fmla="*/ 702945 h 920750" name="connsiteY11"/>
                <a:gd fmla="*/ 1411 w 453531" name="connisteX12"/>
                <a:gd fmla="*/ 770255 h 920750" name="connsiteY12"/>
                <a:gd fmla="*/ 1411 w 453531" name="connisteX13"/>
                <a:gd fmla="*/ 854075 h 920750" name="connsiteY13"/>
                <a:gd fmla="*/ 18556 w 453531" name="connisteX14"/>
                <a:gd fmla="*/ 920750 h 920750" name="connsiteY14"/>
              </a:gd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b="b" l="l" r="r" t="t"/>
              <a:pathLst>
                <a:path h="920750" w="453531">
                  <a:moveTo>
                    <a:pt x="453531" y="0"/>
                  </a:moveTo>
                  <a:cubicBezTo>
                    <a:pt x="438291" y="5715"/>
                    <a:pt x="399556" y="16510"/>
                    <a:pt x="369711" y="33020"/>
                  </a:cubicBezTo>
                  <a:cubicBezTo>
                    <a:pt x="339866" y="49530"/>
                    <a:pt x="329706" y="63500"/>
                    <a:pt x="303036" y="83820"/>
                  </a:cubicBezTo>
                  <a:cubicBezTo>
                    <a:pt x="276366" y="104140"/>
                    <a:pt x="259221" y="110490"/>
                    <a:pt x="235726" y="133985"/>
                  </a:cubicBezTo>
                  <a:cubicBezTo>
                    <a:pt x="212231" y="157480"/>
                    <a:pt x="205881" y="170815"/>
                    <a:pt x="185561" y="200660"/>
                  </a:cubicBezTo>
                  <a:cubicBezTo>
                    <a:pt x="165241" y="230505"/>
                    <a:pt x="155716" y="254000"/>
                    <a:pt x="135396" y="284480"/>
                  </a:cubicBezTo>
                  <a:cubicBezTo>
                    <a:pt x="115076" y="314960"/>
                    <a:pt x="105551" y="321945"/>
                    <a:pt x="85231" y="351790"/>
                  </a:cubicBezTo>
                  <a:cubicBezTo>
                    <a:pt x="64911" y="381635"/>
                    <a:pt x="48401" y="405130"/>
                    <a:pt x="35066" y="434975"/>
                  </a:cubicBezTo>
                  <a:cubicBezTo>
                    <a:pt x="21731" y="464820"/>
                    <a:pt x="25541" y="475615"/>
                    <a:pt x="18556" y="502285"/>
                  </a:cubicBezTo>
                  <a:cubicBezTo>
                    <a:pt x="11571" y="528955"/>
                    <a:pt x="4586" y="542290"/>
                    <a:pt x="1411" y="568960"/>
                  </a:cubicBezTo>
                  <a:cubicBezTo>
                    <a:pt x="-1764" y="595630"/>
                    <a:pt x="1411" y="609600"/>
                    <a:pt x="1411" y="636270"/>
                  </a:cubicBezTo>
                  <a:cubicBezTo>
                    <a:pt x="1411" y="662940"/>
                    <a:pt x="1411" y="676275"/>
                    <a:pt x="1411" y="702945"/>
                  </a:cubicBezTo>
                  <a:cubicBezTo>
                    <a:pt x="1411" y="729615"/>
                    <a:pt x="1411" y="739775"/>
                    <a:pt x="1411" y="770255"/>
                  </a:cubicBezTo>
                  <a:cubicBezTo>
                    <a:pt x="1411" y="800735"/>
                    <a:pt x="-1764" y="824230"/>
                    <a:pt x="1411" y="854075"/>
                  </a:cubicBezTo>
                  <a:cubicBezTo>
                    <a:pt x="4586" y="883920"/>
                    <a:pt x="15381" y="909320"/>
                    <a:pt x="18556" y="92075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a:off x="3129" y="4624"/>
              <a:ext cx="976" cy="621"/>
            </a:xfrm>
            <a:custGeom>
              <a:gdLst>
                <a:gd fmla="*/ 0 w 619760" name="connisteX0"/>
                <a:gd fmla="*/ 6219 h 394601" name="connsiteY0"/>
                <a:gd fmla="*/ 67310 w 619760" name="connisteX1"/>
                <a:gd fmla="*/ 6219 h 394601" name="connsiteY1"/>
                <a:gd fmla="*/ 117475 w 619760" name="connisteX2"/>
                <a:gd fmla="*/ 73529 h 394601" name="connsiteY2"/>
                <a:gd fmla="*/ 184150 w 619760" name="connisteX3"/>
                <a:gd fmla="*/ 140204 h 394601" name="connsiteY3"/>
                <a:gd fmla="*/ 201295 w 619760" name="connisteX4"/>
                <a:gd fmla="*/ 207514 h 394601" name="connsiteY4"/>
                <a:gd fmla="*/ 251460 w 619760" name="connisteX5"/>
                <a:gd fmla="*/ 274189 h 394601" name="connsiteY5"/>
                <a:gd fmla="*/ 284480 w 619760" name="connisteX6"/>
                <a:gd fmla="*/ 341499 h 394601" name="connsiteY6"/>
                <a:gd fmla="*/ 351790 w 619760" name="connisteX7"/>
                <a:gd fmla="*/ 391664 h 394601" name="connsiteY7"/>
                <a:gd fmla="*/ 435610 w 619760" name="connisteX8"/>
                <a:gd fmla="*/ 374519 h 394601" name="connsiteY8"/>
                <a:gd fmla="*/ 469265 w 619760" name="connisteX9"/>
                <a:gd fmla="*/ 291334 h 394601" name="connsiteY9"/>
                <a:gd fmla="*/ 519430 w 619760" name="connisteX10"/>
                <a:gd fmla="*/ 224024 h 394601" name="connsiteY10"/>
                <a:gd fmla="*/ 552450 w 619760" name="connisteX11"/>
                <a:gd fmla="*/ 157349 h 394601" name="connsiteY11"/>
                <a:gd fmla="*/ 569595 w 619760" name="connisteX12"/>
                <a:gd fmla="*/ 90039 h 394601" name="connsiteY12"/>
                <a:gd fmla="*/ 619760 w 619760" name="connisteX13"/>
                <a:gd fmla="*/ 23364 h 394601" name="connsiteY13"/>
              </a:gd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Lst>
              <a:rect b="b" l="l" r="r" t="t"/>
              <a:pathLst>
                <a:path h="394602" w="619760">
                  <a:moveTo>
                    <a:pt x="0" y="6219"/>
                  </a:moveTo>
                  <a:cubicBezTo>
                    <a:pt x="12700" y="4949"/>
                    <a:pt x="43815" y="-7116"/>
                    <a:pt x="67310" y="6219"/>
                  </a:cubicBezTo>
                  <a:cubicBezTo>
                    <a:pt x="90805" y="19554"/>
                    <a:pt x="93980" y="46859"/>
                    <a:pt x="117475" y="73529"/>
                  </a:cubicBezTo>
                  <a:cubicBezTo>
                    <a:pt x="140970" y="100199"/>
                    <a:pt x="167640" y="113534"/>
                    <a:pt x="184150" y="140204"/>
                  </a:cubicBezTo>
                  <a:cubicBezTo>
                    <a:pt x="200660" y="166874"/>
                    <a:pt x="187960" y="180844"/>
                    <a:pt x="201295" y="207514"/>
                  </a:cubicBezTo>
                  <a:cubicBezTo>
                    <a:pt x="214630" y="234184"/>
                    <a:pt x="234950" y="247519"/>
                    <a:pt x="251460" y="274189"/>
                  </a:cubicBezTo>
                  <a:cubicBezTo>
                    <a:pt x="267970" y="300859"/>
                    <a:pt x="264160" y="318004"/>
                    <a:pt x="284480" y="341499"/>
                  </a:cubicBezTo>
                  <a:cubicBezTo>
                    <a:pt x="304800" y="364994"/>
                    <a:pt x="321310" y="385314"/>
                    <a:pt x="351790" y="391664"/>
                  </a:cubicBezTo>
                  <a:cubicBezTo>
                    <a:pt x="382270" y="398014"/>
                    <a:pt x="412115" y="394839"/>
                    <a:pt x="435610" y="374519"/>
                  </a:cubicBezTo>
                  <a:cubicBezTo>
                    <a:pt x="459105" y="354199"/>
                    <a:pt x="452755" y="321179"/>
                    <a:pt x="469265" y="291334"/>
                  </a:cubicBezTo>
                  <a:cubicBezTo>
                    <a:pt x="485775" y="261489"/>
                    <a:pt x="502920" y="250694"/>
                    <a:pt x="519430" y="224024"/>
                  </a:cubicBezTo>
                  <a:cubicBezTo>
                    <a:pt x="535940" y="197354"/>
                    <a:pt x="542290" y="184019"/>
                    <a:pt x="552450" y="157349"/>
                  </a:cubicBezTo>
                  <a:cubicBezTo>
                    <a:pt x="562610" y="130679"/>
                    <a:pt x="556260" y="116709"/>
                    <a:pt x="569595" y="90039"/>
                  </a:cubicBezTo>
                  <a:cubicBezTo>
                    <a:pt x="582930" y="63369"/>
                    <a:pt x="610235" y="35429"/>
                    <a:pt x="619760" y="23364"/>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flipH="1" flipV="1" rot="15600000">
            <a:off x="5660390" y="2338705"/>
            <a:ext cx="624840" cy="952500"/>
            <a:chOff x="3129" y="3395"/>
            <a:chExt cx="1213" cy="1849"/>
          </a:xfrm>
        </p:grpSpPr>
        <p:sp>
          <p:nvSpPr>
            <p:cNvPr id="17" name="任意多边形 16"/>
            <p:cNvSpPr/>
            <p:nvPr/>
          </p:nvSpPr>
          <p:spPr>
            <a:xfrm>
              <a:off x="3628" y="3395"/>
              <a:ext cx="714" cy="1450"/>
            </a:xfrm>
            <a:custGeom>
              <a:gdLst>
                <a:gd fmla="*/ 453531 w 453531" name="connisteX0"/>
                <a:gd fmla="*/ 0 h 920750" name="connsiteY0"/>
                <a:gd fmla="*/ 369711 w 453531" name="connisteX1"/>
                <a:gd fmla="*/ 33020 h 920750" name="connsiteY1"/>
                <a:gd fmla="*/ 303036 w 453531" name="connisteX2"/>
                <a:gd fmla="*/ 83820 h 920750" name="connsiteY2"/>
                <a:gd fmla="*/ 235726 w 453531" name="connisteX3"/>
                <a:gd fmla="*/ 133985 h 920750" name="connsiteY3"/>
                <a:gd fmla="*/ 185561 w 453531" name="connisteX4"/>
                <a:gd fmla="*/ 200660 h 920750" name="connsiteY4"/>
                <a:gd fmla="*/ 135396 w 453531" name="connisteX5"/>
                <a:gd fmla="*/ 284480 h 920750" name="connsiteY5"/>
                <a:gd fmla="*/ 85231 w 453531" name="connisteX6"/>
                <a:gd fmla="*/ 351790 h 920750" name="connsiteY6"/>
                <a:gd fmla="*/ 35066 w 453531" name="connisteX7"/>
                <a:gd fmla="*/ 434975 h 920750" name="connsiteY7"/>
                <a:gd fmla="*/ 18556 w 453531" name="connisteX8"/>
                <a:gd fmla="*/ 502285 h 920750" name="connsiteY8"/>
                <a:gd fmla="*/ 1411 w 453531" name="connisteX9"/>
                <a:gd fmla="*/ 568960 h 920750" name="connsiteY9"/>
                <a:gd fmla="*/ 1411 w 453531" name="connisteX10"/>
                <a:gd fmla="*/ 636270 h 920750" name="connsiteY10"/>
                <a:gd fmla="*/ 1411 w 453531" name="connisteX11"/>
                <a:gd fmla="*/ 702945 h 920750" name="connsiteY11"/>
                <a:gd fmla="*/ 1411 w 453531" name="connisteX12"/>
                <a:gd fmla="*/ 770255 h 920750" name="connsiteY12"/>
                <a:gd fmla="*/ 1411 w 453531" name="connisteX13"/>
                <a:gd fmla="*/ 854075 h 920750" name="connsiteY13"/>
                <a:gd fmla="*/ 18556 w 453531" name="connisteX14"/>
                <a:gd fmla="*/ 920750 h 920750" name="connsiteY14"/>
              </a:gd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b="b" l="l" r="r" t="t"/>
              <a:pathLst>
                <a:path h="920750" w="453531">
                  <a:moveTo>
                    <a:pt x="453531" y="0"/>
                  </a:moveTo>
                  <a:cubicBezTo>
                    <a:pt x="438291" y="5715"/>
                    <a:pt x="399556" y="16510"/>
                    <a:pt x="369711" y="33020"/>
                  </a:cubicBezTo>
                  <a:cubicBezTo>
                    <a:pt x="339866" y="49530"/>
                    <a:pt x="329706" y="63500"/>
                    <a:pt x="303036" y="83820"/>
                  </a:cubicBezTo>
                  <a:cubicBezTo>
                    <a:pt x="276366" y="104140"/>
                    <a:pt x="259221" y="110490"/>
                    <a:pt x="235726" y="133985"/>
                  </a:cubicBezTo>
                  <a:cubicBezTo>
                    <a:pt x="212231" y="157480"/>
                    <a:pt x="205881" y="170815"/>
                    <a:pt x="185561" y="200660"/>
                  </a:cubicBezTo>
                  <a:cubicBezTo>
                    <a:pt x="165241" y="230505"/>
                    <a:pt x="155716" y="254000"/>
                    <a:pt x="135396" y="284480"/>
                  </a:cubicBezTo>
                  <a:cubicBezTo>
                    <a:pt x="115076" y="314960"/>
                    <a:pt x="105551" y="321945"/>
                    <a:pt x="85231" y="351790"/>
                  </a:cubicBezTo>
                  <a:cubicBezTo>
                    <a:pt x="64911" y="381635"/>
                    <a:pt x="48401" y="405130"/>
                    <a:pt x="35066" y="434975"/>
                  </a:cubicBezTo>
                  <a:cubicBezTo>
                    <a:pt x="21731" y="464820"/>
                    <a:pt x="25541" y="475615"/>
                    <a:pt x="18556" y="502285"/>
                  </a:cubicBezTo>
                  <a:cubicBezTo>
                    <a:pt x="11571" y="528955"/>
                    <a:pt x="4586" y="542290"/>
                    <a:pt x="1411" y="568960"/>
                  </a:cubicBezTo>
                  <a:cubicBezTo>
                    <a:pt x="-1764" y="595630"/>
                    <a:pt x="1411" y="609600"/>
                    <a:pt x="1411" y="636270"/>
                  </a:cubicBezTo>
                  <a:cubicBezTo>
                    <a:pt x="1411" y="662940"/>
                    <a:pt x="1411" y="676275"/>
                    <a:pt x="1411" y="702945"/>
                  </a:cubicBezTo>
                  <a:cubicBezTo>
                    <a:pt x="1411" y="729615"/>
                    <a:pt x="1411" y="739775"/>
                    <a:pt x="1411" y="770255"/>
                  </a:cubicBezTo>
                  <a:cubicBezTo>
                    <a:pt x="1411" y="800735"/>
                    <a:pt x="-1764" y="824230"/>
                    <a:pt x="1411" y="854075"/>
                  </a:cubicBezTo>
                  <a:cubicBezTo>
                    <a:pt x="4586" y="883920"/>
                    <a:pt x="15381" y="909320"/>
                    <a:pt x="18556" y="92075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a:off x="3129" y="4624"/>
              <a:ext cx="976" cy="621"/>
            </a:xfrm>
            <a:custGeom>
              <a:gdLst>
                <a:gd fmla="*/ 0 w 619760" name="connisteX0"/>
                <a:gd fmla="*/ 6219 h 394601" name="connsiteY0"/>
                <a:gd fmla="*/ 67310 w 619760" name="connisteX1"/>
                <a:gd fmla="*/ 6219 h 394601" name="connsiteY1"/>
                <a:gd fmla="*/ 117475 w 619760" name="connisteX2"/>
                <a:gd fmla="*/ 73529 h 394601" name="connsiteY2"/>
                <a:gd fmla="*/ 184150 w 619760" name="connisteX3"/>
                <a:gd fmla="*/ 140204 h 394601" name="connsiteY3"/>
                <a:gd fmla="*/ 201295 w 619760" name="connisteX4"/>
                <a:gd fmla="*/ 207514 h 394601" name="connsiteY4"/>
                <a:gd fmla="*/ 251460 w 619760" name="connisteX5"/>
                <a:gd fmla="*/ 274189 h 394601" name="connsiteY5"/>
                <a:gd fmla="*/ 284480 w 619760" name="connisteX6"/>
                <a:gd fmla="*/ 341499 h 394601" name="connsiteY6"/>
                <a:gd fmla="*/ 351790 w 619760" name="connisteX7"/>
                <a:gd fmla="*/ 391664 h 394601" name="connsiteY7"/>
                <a:gd fmla="*/ 435610 w 619760" name="connisteX8"/>
                <a:gd fmla="*/ 374519 h 394601" name="connsiteY8"/>
                <a:gd fmla="*/ 469265 w 619760" name="connisteX9"/>
                <a:gd fmla="*/ 291334 h 394601" name="connsiteY9"/>
                <a:gd fmla="*/ 519430 w 619760" name="connisteX10"/>
                <a:gd fmla="*/ 224024 h 394601" name="connsiteY10"/>
                <a:gd fmla="*/ 552450 w 619760" name="connisteX11"/>
                <a:gd fmla="*/ 157349 h 394601" name="connsiteY11"/>
                <a:gd fmla="*/ 569595 w 619760" name="connisteX12"/>
                <a:gd fmla="*/ 90039 h 394601" name="connsiteY12"/>
                <a:gd fmla="*/ 619760 w 619760" name="connisteX13"/>
                <a:gd fmla="*/ 23364 h 394601" name="connsiteY13"/>
              </a:gd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Lst>
              <a:rect b="b" l="l" r="r" t="t"/>
              <a:pathLst>
                <a:path h="394602" w="619760">
                  <a:moveTo>
                    <a:pt x="0" y="6219"/>
                  </a:moveTo>
                  <a:cubicBezTo>
                    <a:pt x="12700" y="4949"/>
                    <a:pt x="43815" y="-7116"/>
                    <a:pt x="67310" y="6219"/>
                  </a:cubicBezTo>
                  <a:cubicBezTo>
                    <a:pt x="90805" y="19554"/>
                    <a:pt x="93980" y="46859"/>
                    <a:pt x="117475" y="73529"/>
                  </a:cubicBezTo>
                  <a:cubicBezTo>
                    <a:pt x="140970" y="100199"/>
                    <a:pt x="167640" y="113534"/>
                    <a:pt x="184150" y="140204"/>
                  </a:cubicBezTo>
                  <a:cubicBezTo>
                    <a:pt x="200660" y="166874"/>
                    <a:pt x="187960" y="180844"/>
                    <a:pt x="201295" y="207514"/>
                  </a:cubicBezTo>
                  <a:cubicBezTo>
                    <a:pt x="214630" y="234184"/>
                    <a:pt x="234950" y="247519"/>
                    <a:pt x="251460" y="274189"/>
                  </a:cubicBezTo>
                  <a:cubicBezTo>
                    <a:pt x="267970" y="300859"/>
                    <a:pt x="264160" y="318004"/>
                    <a:pt x="284480" y="341499"/>
                  </a:cubicBezTo>
                  <a:cubicBezTo>
                    <a:pt x="304800" y="364994"/>
                    <a:pt x="321310" y="385314"/>
                    <a:pt x="351790" y="391664"/>
                  </a:cubicBezTo>
                  <a:cubicBezTo>
                    <a:pt x="382270" y="398014"/>
                    <a:pt x="412115" y="394839"/>
                    <a:pt x="435610" y="374519"/>
                  </a:cubicBezTo>
                  <a:cubicBezTo>
                    <a:pt x="459105" y="354199"/>
                    <a:pt x="452755" y="321179"/>
                    <a:pt x="469265" y="291334"/>
                  </a:cubicBezTo>
                  <a:cubicBezTo>
                    <a:pt x="485775" y="261489"/>
                    <a:pt x="502920" y="250694"/>
                    <a:pt x="519430" y="224024"/>
                  </a:cubicBezTo>
                  <a:cubicBezTo>
                    <a:pt x="535940" y="197354"/>
                    <a:pt x="542290" y="184019"/>
                    <a:pt x="552450" y="157349"/>
                  </a:cubicBezTo>
                  <a:cubicBezTo>
                    <a:pt x="562610" y="130679"/>
                    <a:pt x="556260" y="116709"/>
                    <a:pt x="569595" y="90039"/>
                  </a:cubicBezTo>
                  <a:cubicBezTo>
                    <a:pt x="582930" y="63369"/>
                    <a:pt x="610235" y="35429"/>
                    <a:pt x="619760" y="23364"/>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1710690" y="2413635"/>
            <a:ext cx="2451735" cy="1527175"/>
            <a:chOff x="2694" y="3801"/>
            <a:chExt cx="3861" cy="2405"/>
          </a:xfrm>
        </p:grpSpPr>
        <p:sp>
          <p:nvSpPr>
            <p:cNvPr id="29" name="文本框 28"/>
            <p:cNvSpPr txBox="1"/>
            <p:nvPr/>
          </p:nvSpPr>
          <p:spPr>
            <a:xfrm>
              <a:off x="2694" y="3801"/>
              <a:ext cx="3861" cy="720"/>
            </a:xfrm>
            <a:prstGeom prst="rect">
              <a:avLst/>
            </a:prstGeom>
            <a:noFill/>
          </p:spPr>
          <p:txBody>
            <a:bodyPr rtlCol="0" wrap="square">
              <a:spAutoFit/>
            </a:bodyPr>
            <a:lstStyle/>
            <a:p>
              <a:pPr algn="ctr"/>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30" name="文本框 29"/>
            <p:cNvSpPr txBox="1"/>
            <p:nvPr/>
          </p:nvSpPr>
          <p:spPr>
            <a:xfrm>
              <a:off x="2791" y="4548"/>
              <a:ext cx="3510" cy="1642"/>
            </a:xfrm>
            <a:prstGeom prst="rect">
              <a:avLst/>
            </a:prstGeom>
            <a:noFill/>
          </p:spPr>
          <p:txBody>
            <a:bodyPr anchor="t" rtlCol="0" wrap="square">
              <a:spAutoFit/>
            </a:bodyPr>
            <a:lstStyle/>
            <a:p>
              <a:pPr algn="ctr"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a:t>
              </a:r>
            </a:p>
          </p:txBody>
        </p:sp>
      </p:grpSp>
      <p:grpSp>
        <p:nvGrpSpPr>
          <p:cNvPr id="20" name="组合 19"/>
          <p:cNvGrpSpPr/>
          <p:nvPr/>
        </p:nvGrpSpPr>
        <p:grpSpPr>
          <a:xfrm>
            <a:off x="3443605" y="4832350"/>
            <a:ext cx="2451735" cy="1527175"/>
            <a:chOff x="2694" y="3801"/>
            <a:chExt cx="3861" cy="2405"/>
          </a:xfrm>
        </p:grpSpPr>
        <p:sp>
          <p:nvSpPr>
            <p:cNvPr id="21" name="文本框 20"/>
            <p:cNvSpPr txBox="1"/>
            <p:nvPr/>
          </p:nvSpPr>
          <p:spPr>
            <a:xfrm>
              <a:off x="2694" y="3801"/>
              <a:ext cx="3861" cy="720"/>
            </a:xfrm>
            <a:prstGeom prst="rect">
              <a:avLst/>
            </a:prstGeom>
            <a:noFill/>
          </p:spPr>
          <p:txBody>
            <a:bodyPr rtlCol="0" wrap="square">
              <a:spAutoFit/>
            </a:bodyPr>
            <a:lstStyle/>
            <a:p>
              <a:pPr algn="ctr"/>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22" name="文本框 21"/>
            <p:cNvSpPr txBox="1"/>
            <p:nvPr/>
          </p:nvSpPr>
          <p:spPr>
            <a:xfrm>
              <a:off x="2791" y="4548"/>
              <a:ext cx="3510" cy="1642"/>
            </a:xfrm>
            <a:prstGeom prst="rect">
              <a:avLst/>
            </a:prstGeom>
            <a:noFill/>
          </p:spPr>
          <p:txBody>
            <a:bodyPr anchor="t" rtlCol="0" wrap="square">
              <a:spAutoFit/>
            </a:bodyPr>
            <a:lstStyle/>
            <a:p>
              <a:pPr algn="ctr"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a:t>
              </a:r>
            </a:p>
          </p:txBody>
        </p:sp>
      </p:grpSp>
      <p:grpSp>
        <p:nvGrpSpPr>
          <p:cNvPr id="23" name="组合 22"/>
          <p:cNvGrpSpPr/>
          <p:nvPr/>
        </p:nvGrpSpPr>
        <p:grpSpPr>
          <a:xfrm>
            <a:off x="7826375" y="3223260"/>
            <a:ext cx="2451735" cy="1527175"/>
            <a:chOff x="2694" y="3801"/>
            <a:chExt cx="3861" cy="2405"/>
          </a:xfrm>
        </p:grpSpPr>
        <p:sp>
          <p:nvSpPr>
            <p:cNvPr id="24" name="文本框 23"/>
            <p:cNvSpPr txBox="1"/>
            <p:nvPr/>
          </p:nvSpPr>
          <p:spPr>
            <a:xfrm>
              <a:off x="2694" y="3801"/>
              <a:ext cx="3861" cy="720"/>
            </a:xfrm>
            <a:prstGeom prst="rect">
              <a:avLst/>
            </a:prstGeom>
            <a:noFill/>
          </p:spPr>
          <p:txBody>
            <a:bodyPr rtlCol="0" wrap="square">
              <a:spAutoFit/>
            </a:bodyPr>
            <a:lstStyle/>
            <a:p>
              <a:pPr algn="ctr"/>
              <a:r>
                <a:rPr altLang="en-US" lang="zh-CN" sz="2400">
                  <a:solidFill>
                    <a:schemeClr val="tx1">
                      <a:lumMod val="75000"/>
                      <a:lumOff val="25000"/>
                    </a:schemeClr>
                  </a:solidFill>
                  <a:latin charset="-122" panose="00020600040101010101" typeface="字体管家胖丫儿"/>
                  <a:ea charset="-122" panose="00020600040101010101" typeface="字体管家胖丫儿"/>
                </a:rPr>
                <a:t>添加标题</a:t>
              </a:r>
            </a:p>
          </p:txBody>
        </p:sp>
        <p:sp>
          <p:nvSpPr>
            <p:cNvPr id="25" name="文本框 24"/>
            <p:cNvSpPr txBox="1"/>
            <p:nvPr/>
          </p:nvSpPr>
          <p:spPr>
            <a:xfrm>
              <a:off x="2791" y="4548"/>
              <a:ext cx="3510" cy="1642"/>
            </a:xfrm>
            <a:prstGeom prst="rect">
              <a:avLst/>
            </a:prstGeom>
            <a:noFill/>
          </p:spPr>
          <p:txBody>
            <a:bodyPr anchor="t" rtlCol="0" wrap="square">
              <a:spAutoFit/>
            </a:bodyPr>
            <a:lstStyle/>
            <a:p>
              <a:pPr algn="ctr" defTabSz="914400" eaLnBrk="1" hangingPunct="1" latinLnBrk="0" lvl="0" marL="0" marR="0" rtl="0">
                <a:lnSpc>
                  <a:spcPct val="130000"/>
                </a:lnSpc>
                <a:spcBef>
                  <a:spcPct val="0"/>
                </a:spcBef>
                <a:spcAft>
                  <a:spcPct val="0"/>
                </a:spcAft>
                <a:buClrTx/>
                <a:buSzTx/>
                <a:buFontTx/>
                <a:buNone/>
                <a:defRPr/>
              </a:pPr>
              <a:r>
                <a:rPr altLang="en-US" lang="zh-CN" sz="1200">
                  <a:solidFill>
                    <a:schemeClr val="tx1">
                      <a:lumMod val="75000"/>
                      <a:lumOff val="25000"/>
                    </a:schemeClr>
                  </a:solidFill>
                  <a:latin charset="-122" panose="00020600040101010101" pitchFamily="18" typeface="字体管家胖丫儿"/>
                  <a:ea charset="-122" panose="00020600040101010101" pitchFamily="18" typeface="字体管家胖丫儿"/>
                  <a:sym typeface="+mn-ea"/>
                </a:rPr>
                <a:t>Here to add your text, mainly to avoid large sections of text.Here to add your text.</a:t>
              </a:r>
            </a:p>
          </p:txBody>
        </p:sp>
      </p:grpSp>
      <p:grpSp>
        <p:nvGrpSpPr>
          <p:cNvPr id="26" name="组合 25"/>
          <p:cNvGrpSpPr/>
          <p:nvPr/>
        </p:nvGrpSpPr>
        <p:grpSpPr>
          <a:xfrm>
            <a:off x="-182880" y="558165"/>
            <a:ext cx="3658870" cy="859155"/>
            <a:chOff x="7242" y="1149"/>
            <a:chExt cx="5762" cy="1353"/>
          </a:xfrm>
        </p:grpSpPr>
        <p:sp>
          <p:nvSpPr>
            <p:cNvPr id="27" name="TextBox 28"/>
            <p:cNvSpPr txBox="1"/>
            <p:nvPr/>
          </p:nvSpPr>
          <p:spPr>
            <a:xfrm>
              <a:off x="7242" y="1149"/>
              <a:ext cx="5762" cy="1102"/>
            </a:xfrm>
            <a:prstGeom prst="rect">
              <a:avLst/>
            </a:prstGeom>
            <a:noFill/>
          </p:spPr>
          <p:txBody>
            <a:bodyPr bIns="45720" lIns="91440" rIns="91440" rtlCol="0" tIns="45720" wrap="square">
              <a:spAutoFit/>
            </a:bodyPr>
            <a:lstStyle/>
            <a:p>
              <a:pPr algn="ctr">
                <a:lnSpc>
                  <a:spcPct val="150000"/>
                </a:lnSpc>
              </a:pPr>
              <a:r>
                <a:rPr altLang="en-US" b="1" lang="zh-CN" sz="2660">
                  <a:solidFill>
                    <a:srgbClr val="527C57"/>
                  </a:solidFill>
                  <a:latin charset="-122" panose="00020600040101010101" typeface="字体管家胖丫儿"/>
                  <a:ea charset="-122" panose="00020600040101010101" typeface="字体管家胖丫儿"/>
                  <a:sym typeface="+mn-ea"/>
                </a:rPr>
                <a:t>添加文本标题</a:t>
              </a:r>
            </a:p>
          </p:txBody>
        </p:sp>
        <p:sp>
          <p:nvSpPr>
            <p:cNvPr id="28" name="文本框 27"/>
            <p:cNvSpPr txBox="1"/>
            <p:nvPr/>
          </p:nvSpPr>
          <p:spPr>
            <a:xfrm>
              <a:off x="8409" y="2020"/>
              <a:ext cx="4521" cy="480"/>
            </a:xfrm>
            <a:prstGeom prst="rect">
              <a:avLst/>
            </a:prstGeom>
            <a:noFill/>
          </p:spPr>
          <p:txBody>
            <a:bodyPr rtlCol="0" wrap="square">
              <a:spAutoFit/>
            </a:bodyPr>
            <a:lstStyle/>
            <a:p>
              <a:r>
                <a:rPr altLang="en-US" lang="zh-CN" sz="1400">
                  <a:solidFill>
                    <a:srgbClr val="527C57"/>
                  </a:solidFill>
                  <a:latin charset="-122" panose="00020600040101010101" typeface="字体管家胖丫儿"/>
                  <a:ea charset="-122" panose="00020600040101010101" typeface="字体管家胖丫儿"/>
                  <a:sym typeface="+mn-ea"/>
                </a:rPr>
                <a:t>Here to add your text, </a:t>
              </a:r>
            </a:p>
          </p:txBody>
        </p:sp>
      </p:gr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117</Paragraphs>
  <Slides>19</Slides>
  <Notes>1</Notes>
  <TotalTime>8</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19</vt:i4>
      </vt:variant>
    </vt:vector>
  </HeadingPairs>
  <TitlesOfParts>
    <vt:vector baseType="lpstr" size="26">
      <vt:lpstr>Arial</vt:lpstr>
      <vt:lpstr>Calibri Light</vt:lpstr>
      <vt:lpstr>Calibri</vt:lpstr>
      <vt:lpstr>字体管家胖丫儿</vt:lpstr>
      <vt:lpstr>微软雅黑</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2017-09-19T15:39:00Z</dcterms:created>
  <cp:lastModifiedBy>优品PPT</cp:lastModifiedBy>
  <dcterms:modified xsi:type="dcterms:W3CDTF">2021-08-20T10:48:40Z</dcterms:modified>
  <cp:revision>14</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2052-10.1.0.6749</vt:lpwstr>
  </property>
</Properties>
</file>