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9" r:id="rId4"/>
    <p:sldId id="260" r:id="rId5"/>
    <p:sldId id="262" r:id="rId6"/>
    <p:sldId id="267" r:id="rId7"/>
    <p:sldId id="268" r:id="rId8"/>
    <p:sldId id="269" r:id="rId9"/>
    <p:sldId id="270" r:id="rId10"/>
    <p:sldId id="263" r:id="rId11"/>
    <p:sldId id="271" r:id="rId12"/>
    <p:sldId id="272" r:id="rId13"/>
    <p:sldId id="273" r:id="rId14"/>
    <p:sldId id="274" r:id="rId15"/>
    <p:sldId id="275" r:id="rId16"/>
    <p:sldId id="264" r:id="rId17"/>
    <p:sldId id="276" r:id="rId18"/>
    <p:sldId id="279" r:id="rId19"/>
    <p:sldId id="277" r:id="rId20"/>
    <p:sldId id="278" r:id="rId21"/>
    <p:sldId id="265" r:id="rId22"/>
    <p:sldId id="281" r:id="rId23"/>
    <p:sldId id="280" r:id="rId24"/>
    <p:sldId id="282" r:id="rId25"/>
    <p:sldId id="283" r:id="rId26"/>
    <p:sldId id="284" r:id="rId27"/>
    <p:sldId id="266"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5962" autoAdjust="0"/>
  </p:normalViewPr>
  <p:slideViewPr>
    <p:cSldViewPr snapToGrid="0">
      <p:cViewPr varScale="1">
        <p:scale>
          <a:sx n="108" d="100"/>
          <a:sy n="108" d="100"/>
        </p:scale>
        <p:origin x="648" y="13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98407-7539-4C88-B591-2FC07A4ED2BC}" type="datetimeFigureOut">
              <a:rPr lang="zh-CN" altLang="en-US" smtClean="0"/>
              <a:t>2019/11/19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ADC4B-121D-46CC-9D52-F4252E0865F3}" type="slidenum">
              <a:rPr lang="zh-CN" altLang="en-US" smtClean="0"/>
              <a:t>‹#›</a:t>
            </a:fld>
            <a:endParaRPr lang="zh-CN" altLang="en-US"/>
          </a:p>
        </p:txBody>
      </p:sp>
    </p:spTree>
    <p:extLst>
      <p:ext uri="{BB962C8B-B14F-4D97-AF65-F5344CB8AC3E}">
        <p14:creationId val="401544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202198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056120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11053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8729319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899096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353517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268750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238387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565499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681950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885318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820564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007508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554328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143400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921387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976855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965719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6029093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430085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259304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511470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554447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27167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733505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AC9F0768-A318-462A-8579-2AAA16CAA6B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92C8DE8-04E8-41E6-998E-DA5854CFA5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5C7C9C7-458F-4D14-9AE2-250108E1A900}"/>
              </a:ext>
            </a:extLst>
          </p:cNvPr>
          <p:cNvSpPr>
            <a:spLocks noGrp="1"/>
          </p:cNvSpPr>
          <p:nvPr>
            <p:ph type="dt" sz="half" idx="10"/>
          </p:nvPr>
        </p:nvSpPr>
        <p:spPr/>
        <p:txBody>
          <a:bodyPr/>
          <a:lstStyle/>
          <a:p>
            <a:fld id="{B58979D9-E8A7-4020-9F53-DCBB73454201}" type="datetimeFigureOut">
              <a:rPr lang="zh-CN" altLang="en-US" smtClean="0"/>
              <a:t>2019/11/19</a:t>
            </a:fld>
            <a:endParaRPr lang="zh-CN" altLang="en-US"/>
          </a:p>
        </p:txBody>
      </p:sp>
      <p:sp>
        <p:nvSpPr>
          <p:cNvPr id="5" name="页脚占位符 4">
            <a:extLst>
              <a:ext uri="{FF2B5EF4-FFF2-40B4-BE49-F238E27FC236}">
                <a16:creationId xmlns:a16="http://schemas.microsoft.com/office/drawing/2014/main" id="{99C24D14-F3A1-4863-B750-5A5AA289C2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2BF24F5-BB3B-4C10-B92D-3804E4C2BE9E}"/>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val="428609005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E07233D2-1CC8-4BDD-A71D-3F772488D82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46FCC95-86DD-494E-92E6-C4797E6516D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E6D96F1-75BC-479E-BCEE-DDD834ECBE3C}"/>
              </a:ext>
            </a:extLst>
          </p:cNvPr>
          <p:cNvSpPr>
            <a:spLocks noGrp="1"/>
          </p:cNvSpPr>
          <p:nvPr>
            <p:ph type="dt" sz="half" idx="10"/>
          </p:nvPr>
        </p:nvSpPr>
        <p:spPr/>
        <p:txBody>
          <a:bodyPr/>
          <a:lstStyle/>
          <a:p>
            <a:fld id="{B58979D9-E8A7-4020-9F53-DCBB73454201}" type="datetimeFigureOut">
              <a:rPr lang="zh-CN" altLang="en-US" smtClean="0"/>
              <a:t>2019/11/19</a:t>
            </a:fld>
            <a:endParaRPr lang="zh-CN" altLang="en-US"/>
          </a:p>
        </p:txBody>
      </p:sp>
      <p:sp>
        <p:nvSpPr>
          <p:cNvPr id="5" name="页脚占位符 4">
            <a:extLst>
              <a:ext uri="{FF2B5EF4-FFF2-40B4-BE49-F238E27FC236}">
                <a16:creationId xmlns:a16="http://schemas.microsoft.com/office/drawing/2014/main" id="{75C014E9-B500-4771-BEE0-4B21589DFE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025CF27-DA2E-4EE7-9FF7-A38CC45057BD}"/>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val="176900634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826D91FA-6BEB-4CA3-9294-2DD93A62698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15C5941-E6E9-4A6D-9AB5-C15E427E07A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660051-1204-42AF-ABB1-48F09FBAE533}"/>
              </a:ext>
            </a:extLst>
          </p:cNvPr>
          <p:cNvSpPr>
            <a:spLocks noGrp="1"/>
          </p:cNvSpPr>
          <p:nvPr>
            <p:ph type="dt" sz="half" idx="10"/>
          </p:nvPr>
        </p:nvSpPr>
        <p:spPr/>
        <p:txBody>
          <a:bodyPr/>
          <a:lstStyle/>
          <a:p>
            <a:fld id="{B58979D9-E8A7-4020-9F53-DCBB73454201}" type="datetimeFigureOut">
              <a:rPr lang="zh-CN" altLang="en-US" smtClean="0"/>
              <a:t>2019/11/19</a:t>
            </a:fld>
            <a:endParaRPr lang="zh-CN" altLang="en-US"/>
          </a:p>
        </p:txBody>
      </p:sp>
      <p:sp>
        <p:nvSpPr>
          <p:cNvPr id="5" name="页脚占位符 4">
            <a:extLst>
              <a:ext uri="{FF2B5EF4-FFF2-40B4-BE49-F238E27FC236}">
                <a16:creationId xmlns:a16="http://schemas.microsoft.com/office/drawing/2014/main" id="{91187EA2-02DD-439E-A2E5-B4870FA67F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426ED0-5823-482B-B355-336A50AEFD4D}"/>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val="70228786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613801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438797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093038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0896152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380870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310494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4809655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6392507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5C992A84-9CB7-425E-AAA9-7DFA08BD5A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CF38A0-1CF4-46B4-857F-7F8D1EC1832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F2FD544-D555-498C-A6D0-A4D455D7DD9B}"/>
              </a:ext>
            </a:extLst>
          </p:cNvPr>
          <p:cNvSpPr>
            <a:spLocks noGrp="1"/>
          </p:cNvSpPr>
          <p:nvPr>
            <p:ph type="dt" sz="half" idx="10"/>
          </p:nvPr>
        </p:nvSpPr>
        <p:spPr/>
        <p:txBody>
          <a:bodyPr/>
          <a:lstStyle/>
          <a:p>
            <a:fld id="{B58979D9-E8A7-4020-9F53-DCBB73454201}" type="datetimeFigureOut">
              <a:rPr lang="zh-CN" altLang="en-US" smtClean="0"/>
              <a:t>2019/11/19</a:t>
            </a:fld>
            <a:endParaRPr lang="zh-CN" altLang="en-US"/>
          </a:p>
        </p:txBody>
      </p:sp>
      <p:sp>
        <p:nvSpPr>
          <p:cNvPr id="5" name="页脚占位符 4">
            <a:extLst>
              <a:ext uri="{FF2B5EF4-FFF2-40B4-BE49-F238E27FC236}">
                <a16:creationId xmlns:a16="http://schemas.microsoft.com/office/drawing/2014/main" id="{781E8CD7-4FCC-492D-AD10-94D5D4A076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3CA00A-53B5-4DDD-B42B-1D69E0192D66}"/>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val="178952208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127125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9157164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2019/11/19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970254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E064DBF0-858F-4A1C-AE42-DE5AB2B3886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20DA71B-3FAA-4FF0-8359-B75BDED6A0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FBF1296-7C2F-4798-8D43-6F1C3F618C1E}"/>
              </a:ext>
            </a:extLst>
          </p:cNvPr>
          <p:cNvSpPr>
            <a:spLocks noGrp="1"/>
          </p:cNvSpPr>
          <p:nvPr>
            <p:ph type="dt" sz="half" idx="10"/>
          </p:nvPr>
        </p:nvSpPr>
        <p:spPr/>
        <p:txBody>
          <a:bodyPr/>
          <a:lstStyle/>
          <a:p>
            <a:fld id="{B58979D9-E8A7-4020-9F53-DCBB73454201}" type="datetimeFigureOut">
              <a:rPr lang="zh-CN" altLang="en-US" smtClean="0"/>
              <a:t>2019/11/19</a:t>
            </a:fld>
            <a:endParaRPr lang="zh-CN" altLang="en-US"/>
          </a:p>
        </p:txBody>
      </p:sp>
      <p:sp>
        <p:nvSpPr>
          <p:cNvPr id="5" name="页脚占位符 4">
            <a:extLst>
              <a:ext uri="{FF2B5EF4-FFF2-40B4-BE49-F238E27FC236}">
                <a16:creationId xmlns:a16="http://schemas.microsoft.com/office/drawing/2014/main" id="{75BF321D-B2D8-487B-87DD-9DDE9235AC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DC2DAB-FAC6-4663-9FE9-1C17DA1BABD6}"/>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val="301635753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044369F1-51DF-4B91-9D1A-E56F909C495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2BB5A57-34BE-495F-8A97-FAB395714B7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8C61E90-A2B4-436B-98CA-C6905AEF8E9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1AB2408-A31E-4E1E-B329-89ADC15D1729}"/>
              </a:ext>
            </a:extLst>
          </p:cNvPr>
          <p:cNvSpPr>
            <a:spLocks noGrp="1"/>
          </p:cNvSpPr>
          <p:nvPr>
            <p:ph type="dt" sz="half" idx="10"/>
          </p:nvPr>
        </p:nvSpPr>
        <p:spPr/>
        <p:txBody>
          <a:bodyPr/>
          <a:lstStyle/>
          <a:p>
            <a:fld id="{B58979D9-E8A7-4020-9F53-DCBB73454201}" type="datetimeFigureOut">
              <a:rPr lang="zh-CN" altLang="en-US" smtClean="0"/>
              <a:t>2019/11/19</a:t>
            </a:fld>
            <a:endParaRPr lang="zh-CN" altLang="en-US"/>
          </a:p>
        </p:txBody>
      </p:sp>
      <p:sp>
        <p:nvSpPr>
          <p:cNvPr id="6" name="页脚占位符 5">
            <a:extLst>
              <a:ext uri="{FF2B5EF4-FFF2-40B4-BE49-F238E27FC236}">
                <a16:creationId xmlns:a16="http://schemas.microsoft.com/office/drawing/2014/main" id="{34B3F543-739D-4FC6-8076-B757E233D5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B35F0C-0338-47FA-9024-EF0BCFBB48B8}"/>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val="302144407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C0DBC686-C314-4380-9BA7-2AF7F4DA75A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86DD742-8EC0-43E8-A35C-703FCF4F7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CA61EB8-9191-448C-884A-F6989E36DA2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ED8769E-1404-4E8F-AA63-A2761C79AD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C577CCA-650F-434C-83FA-118534E1E14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FACE31C-2DD2-4181-9476-2685236FBDF8}"/>
              </a:ext>
            </a:extLst>
          </p:cNvPr>
          <p:cNvSpPr>
            <a:spLocks noGrp="1"/>
          </p:cNvSpPr>
          <p:nvPr>
            <p:ph type="dt" sz="half" idx="10"/>
          </p:nvPr>
        </p:nvSpPr>
        <p:spPr/>
        <p:txBody>
          <a:bodyPr/>
          <a:lstStyle/>
          <a:p>
            <a:fld id="{B58979D9-E8A7-4020-9F53-DCBB73454201}" type="datetimeFigureOut">
              <a:rPr lang="zh-CN" altLang="en-US" smtClean="0"/>
              <a:t>2019/11/19</a:t>
            </a:fld>
            <a:endParaRPr lang="zh-CN" altLang="en-US"/>
          </a:p>
        </p:txBody>
      </p:sp>
      <p:sp>
        <p:nvSpPr>
          <p:cNvPr id="8" name="页脚占位符 7">
            <a:extLst>
              <a:ext uri="{FF2B5EF4-FFF2-40B4-BE49-F238E27FC236}">
                <a16:creationId xmlns:a16="http://schemas.microsoft.com/office/drawing/2014/main" id="{185854EE-0EA7-4442-AA76-A6466A916A0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9A228C1-28C5-4BB4-9745-9AEAC695B7CA}"/>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val="179249637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5904D94-867E-40B1-A074-12F1D09C875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5F0A4E7-15F6-4915-AC7A-3F2278862DEB}"/>
              </a:ext>
            </a:extLst>
          </p:cNvPr>
          <p:cNvSpPr>
            <a:spLocks noGrp="1"/>
          </p:cNvSpPr>
          <p:nvPr>
            <p:ph type="dt" sz="half" idx="10"/>
          </p:nvPr>
        </p:nvSpPr>
        <p:spPr/>
        <p:txBody>
          <a:bodyPr/>
          <a:lstStyle/>
          <a:p>
            <a:fld id="{B58979D9-E8A7-4020-9F53-DCBB73454201}" type="datetimeFigureOut">
              <a:rPr lang="zh-CN" altLang="en-US" smtClean="0"/>
              <a:t>2019/11/19</a:t>
            </a:fld>
            <a:endParaRPr lang="zh-CN" altLang="en-US"/>
          </a:p>
        </p:txBody>
      </p:sp>
      <p:sp>
        <p:nvSpPr>
          <p:cNvPr id="4" name="页脚占位符 3">
            <a:extLst>
              <a:ext uri="{FF2B5EF4-FFF2-40B4-BE49-F238E27FC236}">
                <a16:creationId xmlns:a16="http://schemas.microsoft.com/office/drawing/2014/main" id="{A7384BD9-A0A1-4085-87FD-B1C9BF13BCB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4688AD0-9CC8-4B89-9D44-BDB9A2AD3891}"/>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val="54945384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B04F58F8-E2C2-402D-9CD9-F34F3E51D38A}"/>
              </a:ext>
            </a:extLst>
          </p:cNvPr>
          <p:cNvSpPr>
            <a:spLocks noGrp="1"/>
          </p:cNvSpPr>
          <p:nvPr>
            <p:ph type="dt" sz="half" idx="10"/>
          </p:nvPr>
        </p:nvSpPr>
        <p:spPr/>
        <p:txBody>
          <a:bodyPr/>
          <a:lstStyle/>
          <a:p>
            <a:fld id="{B58979D9-E8A7-4020-9F53-DCBB73454201}" type="datetimeFigureOut">
              <a:rPr lang="zh-CN" altLang="en-US" smtClean="0"/>
              <a:t>2019/11/19</a:t>
            </a:fld>
            <a:endParaRPr lang="zh-CN" altLang="en-US"/>
          </a:p>
        </p:txBody>
      </p:sp>
      <p:sp>
        <p:nvSpPr>
          <p:cNvPr id="3" name="页脚占位符 2">
            <a:extLst>
              <a:ext uri="{FF2B5EF4-FFF2-40B4-BE49-F238E27FC236}">
                <a16:creationId xmlns:a16="http://schemas.microsoft.com/office/drawing/2014/main" id="{732E3BB5-BC67-42D2-8015-89F4C77C8D4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D6AD334-AEBF-41D1-AA9B-49034F9E37C6}"/>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val="48201502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02DD19F5-F137-4598-9A56-47C62C854F5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CEEBA34-620B-4F91-B553-576B761188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0808EAF-6346-4CB5-9BD9-55803F32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33B8F15-8258-4576-AAB5-E000E5C47DE8}"/>
              </a:ext>
            </a:extLst>
          </p:cNvPr>
          <p:cNvSpPr>
            <a:spLocks noGrp="1"/>
          </p:cNvSpPr>
          <p:nvPr>
            <p:ph type="dt" sz="half" idx="10"/>
          </p:nvPr>
        </p:nvSpPr>
        <p:spPr/>
        <p:txBody>
          <a:bodyPr/>
          <a:lstStyle/>
          <a:p>
            <a:fld id="{B58979D9-E8A7-4020-9F53-DCBB73454201}" type="datetimeFigureOut">
              <a:rPr lang="zh-CN" altLang="en-US" smtClean="0"/>
              <a:t>2019/11/19</a:t>
            </a:fld>
            <a:endParaRPr lang="zh-CN" altLang="en-US"/>
          </a:p>
        </p:txBody>
      </p:sp>
      <p:sp>
        <p:nvSpPr>
          <p:cNvPr id="6" name="页脚占位符 5">
            <a:extLst>
              <a:ext uri="{FF2B5EF4-FFF2-40B4-BE49-F238E27FC236}">
                <a16:creationId xmlns:a16="http://schemas.microsoft.com/office/drawing/2014/main" id="{E9C0AEF1-2F7A-461A-A642-B1C889F7CF2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4FBB6B-E0A1-4DC8-B397-9893B8A50BDF}"/>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val="31814697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848B73AC-4767-4B59-81CB-D477CC2D8F0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B5F0EB8-FCBD-4572-803A-1A76A194B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F7C43FF-A1A9-4CB5-B05C-0295A0CF4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5F43A5F-411F-4715-8F89-7EC7815F886B}"/>
              </a:ext>
            </a:extLst>
          </p:cNvPr>
          <p:cNvSpPr>
            <a:spLocks noGrp="1"/>
          </p:cNvSpPr>
          <p:nvPr>
            <p:ph type="dt" sz="half" idx="10"/>
          </p:nvPr>
        </p:nvSpPr>
        <p:spPr/>
        <p:txBody>
          <a:bodyPr/>
          <a:lstStyle/>
          <a:p>
            <a:fld id="{B58979D9-E8A7-4020-9F53-DCBB73454201}" type="datetimeFigureOut">
              <a:rPr lang="zh-CN" altLang="en-US" smtClean="0"/>
              <a:t>2019/11/19</a:t>
            </a:fld>
            <a:endParaRPr lang="zh-CN" altLang="en-US"/>
          </a:p>
        </p:txBody>
      </p:sp>
      <p:sp>
        <p:nvSpPr>
          <p:cNvPr id="6" name="页脚占位符 5">
            <a:extLst>
              <a:ext uri="{FF2B5EF4-FFF2-40B4-BE49-F238E27FC236}">
                <a16:creationId xmlns:a16="http://schemas.microsoft.com/office/drawing/2014/main" id="{BEF148FB-9D86-42B2-ADE4-0963BF70438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41B801C-8DEF-4FFE-92A7-22F499A4C692}"/>
              </a:ext>
            </a:extLst>
          </p:cNvPr>
          <p:cNvSpPr>
            <a:spLocks noGrp="1"/>
          </p:cNvSpPr>
          <p:nvPr>
            <p:ph type="sldNum" sz="quarter" idx="12"/>
          </p:nvPr>
        </p:nvSpPr>
        <p:spPr/>
        <p:txBody>
          <a:bodyPr/>
          <a:lstStyle/>
          <a:p>
            <a:fld id="{C202D614-3122-4AE3-B731-49486E389976}" type="slidenum">
              <a:rPr lang="zh-CN" altLang="en-US" smtClean="0"/>
              <a:t>‹#›</a:t>
            </a:fld>
            <a:endParaRPr lang="zh-CN" altLang="en-US"/>
          </a:p>
        </p:txBody>
      </p:sp>
    </p:spTree>
    <p:extLst>
      <p:ext uri="{BB962C8B-B14F-4D97-AF65-F5344CB8AC3E}">
        <p14:creationId val="330276839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197737FD-11EB-4271-A077-726FE9579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35A2E1E-B078-43C4-B2C8-C60358829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36D03B-F91E-4483-A64E-7A1B95C49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979D9-E8A7-4020-9F53-DCBB73454201}" type="datetimeFigureOut">
              <a:rPr lang="zh-CN" altLang="en-US" smtClean="0"/>
              <a:t>2019/11/19</a:t>
            </a:fld>
            <a:endParaRPr lang="zh-CN" altLang="en-US"/>
          </a:p>
        </p:txBody>
      </p:sp>
      <p:sp>
        <p:nvSpPr>
          <p:cNvPr id="5" name="页脚占位符 4">
            <a:extLst>
              <a:ext uri="{FF2B5EF4-FFF2-40B4-BE49-F238E27FC236}">
                <a16:creationId xmlns:a16="http://schemas.microsoft.com/office/drawing/2014/main" id="{67CE6888-A751-4FB7-AA60-01A458FA1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F438ABB-79B8-4C79-A662-3DB8AE9A2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2D614-3122-4AE3-B731-49486E389976}" type="slidenum">
              <a:rPr lang="zh-CN" altLang="en-US" smtClean="0"/>
              <a:t>‹#›</a:t>
            </a:fld>
            <a:endParaRPr lang="zh-CN" altLang="en-US"/>
          </a:p>
        </p:txBody>
      </p:sp>
    </p:spTree>
    <p:extLst>
      <p:ext uri="{BB962C8B-B14F-4D97-AF65-F5344CB8AC3E}">
        <p14:creationId val="258548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2019/11/19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4979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9.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10.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1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1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13.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 Id="rId4"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98C16DAA-CD44-48FD-852D-977BFBD33441}"/>
              </a:ext>
            </a:extLst>
          </p:cNvPr>
          <p:cNvPicPr>
            <a:picLocks noChangeAspect="1"/>
          </p:cNvPicPr>
          <p:nvPr/>
        </p:nvPicPr>
        <p:blipFill>
          <a:blip r:embed="rId3">
            <a:extLst>
              <a:ext uri="{28A0092B-C50C-407E-A947-70E740481C1C}">
                <a14:useLocalDpi val="0"/>
              </a:ext>
            </a:extLst>
          </a:blip>
          <a:stretch>
            <a:fillRect/>
          </a:stretch>
        </p:blipFill>
        <p:spPr>
          <a:xfrm>
            <a:off x="3149953" y="-175124"/>
            <a:ext cx="9752893" cy="6887981"/>
          </a:xfrm>
          <a:prstGeom prst="rect">
            <a:avLst/>
          </a:prstGeom>
        </p:spPr>
      </p:pic>
      <p:sp>
        <p:nvSpPr>
          <p:cNvPr id="6" name="矩形 5">
            <a:extLst>
              <a:ext uri="{FF2B5EF4-FFF2-40B4-BE49-F238E27FC236}">
                <a16:creationId xmlns:a16="http://schemas.microsoft.com/office/drawing/2014/main" id="{081B6F3E-380E-4F3B-B833-6D6CB52DA400}"/>
              </a:ext>
            </a:extLst>
          </p:cNvPr>
          <p:cNvSpPr/>
          <p:nvPr/>
        </p:nvSpPr>
        <p:spPr>
          <a:xfrm>
            <a:off x="0" y="2473038"/>
            <a:ext cx="12192000" cy="2992584"/>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a:extLst>
              <a:ext uri="{FF2B5EF4-FFF2-40B4-BE49-F238E27FC236}">
                <a16:creationId xmlns:a16="http://schemas.microsoft.com/office/drawing/2014/main" id="{A057E46E-41FE-4905-8921-75D72F0C9E6C}"/>
              </a:ext>
            </a:extLst>
          </p:cNvPr>
          <p:cNvSpPr txBox="1"/>
          <p:nvPr/>
        </p:nvSpPr>
        <p:spPr>
          <a:xfrm>
            <a:off x="2562271" y="3345874"/>
            <a:ext cx="7087420" cy="1234440"/>
          </a:xfrm>
          <a:prstGeom prst="rect">
            <a:avLst/>
          </a:prstGeom>
          <a:noFill/>
        </p:spPr>
        <p:txBody>
          <a:bodyPr rtlCol="0" wrap="square">
            <a:spAutoFit/>
          </a:bodyPr>
          <a:lstStyle/>
          <a:p>
            <a:pPr algn="dist"/>
            <a:r>
              <a:rPr altLang="en-US" lang="zh-CN" sz="7500">
                <a:solidFill>
                  <a:schemeClr val="bg1"/>
                </a:solidFill>
                <a:latin charset="-122" panose="00000500000000000000" pitchFamily="2" typeface="字魂59号-创粗黑"/>
                <a:ea charset="-122" panose="00000500000000000000" pitchFamily="2" typeface="字魂59号-创粗黑"/>
              </a:rPr>
              <a:t>部门工作总结</a:t>
            </a:r>
          </a:p>
        </p:txBody>
      </p:sp>
      <p:sp>
        <p:nvSpPr>
          <p:cNvPr id="7" name="文本框 6">
            <a:extLst>
              <a:ext uri="{FF2B5EF4-FFF2-40B4-BE49-F238E27FC236}">
                <a16:creationId xmlns:a16="http://schemas.microsoft.com/office/drawing/2014/main" id="{DA215361-C270-40D2-B123-9877D27F9FE7}"/>
              </a:ext>
            </a:extLst>
          </p:cNvPr>
          <p:cNvSpPr txBox="1"/>
          <p:nvPr/>
        </p:nvSpPr>
        <p:spPr>
          <a:xfrm>
            <a:off x="2708564" y="2770242"/>
            <a:ext cx="6774871" cy="640080"/>
          </a:xfrm>
          <a:prstGeom prst="rect">
            <a:avLst/>
          </a:prstGeom>
          <a:noFill/>
        </p:spPr>
        <p:txBody>
          <a:bodyPr rtlCol="0" wrap="square">
            <a:spAutoFit/>
          </a:bodyPr>
          <a:lstStyle/>
          <a:p>
            <a:pPr algn="dist"/>
            <a:r>
              <a:rPr altLang="zh-CN" b="1" lang="en-US" sz="3600">
                <a:solidFill>
                  <a:schemeClr val="bg1"/>
                </a:solidFill>
                <a:latin charset="-122" panose="00000500000000000000" pitchFamily="2" typeface="字魂58号-创中黑"/>
                <a:ea charset="-122" panose="00000500000000000000" pitchFamily="2" typeface="字魂58号-创中黑"/>
              </a:rPr>
              <a:t>WORKING</a:t>
            </a:r>
          </a:p>
        </p:txBody>
      </p:sp>
      <p:sp>
        <p:nvSpPr>
          <p:cNvPr id="8" name="文本框 7">
            <a:extLst>
              <a:ext uri="{FF2B5EF4-FFF2-40B4-BE49-F238E27FC236}">
                <a16:creationId xmlns:a16="http://schemas.microsoft.com/office/drawing/2014/main" id="{0EBD3FAE-B4F4-4FB5-863D-EABDE14837E6}"/>
              </a:ext>
            </a:extLst>
          </p:cNvPr>
          <p:cNvSpPr txBox="1"/>
          <p:nvPr/>
        </p:nvSpPr>
        <p:spPr>
          <a:xfrm>
            <a:off x="4700154" y="4798671"/>
            <a:ext cx="2791691" cy="365760"/>
          </a:xfrm>
          <a:prstGeom prst="rect">
            <a:avLst/>
          </a:prstGeom>
          <a:noFill/>
        </p:spPr>
        <p:txBody>
          <a:bodyPr rtlCol="0" wrap="square">
            <a:spAutoFit/>
          </a:bodyPr>
          <a:lstStyle/>
          <a:p>
            <a:pPr algn="dist"/>
            <a:r>
              <a:rPr altLang="en-US" b="1" lang="zh-CN">
                <a:solidFill>
                  <a:schemeClr val="bg1"/>
                </a:solidFill>
                <a:latin charset="-122" panose="00000500000000000000" pitchFamily="2" typeface="字魂58号-创中黑"/>
                <a:ea charset="-122" panose="00000500000000000000" pitchFamily="2" typeface="字魂58号-创中黑"/>
              </a:rPr>
              <a:t>汇报人：优页PPT</a:t>
            </a:r>
          </a:p>
        </p:txBody>
      </p:sp>
      <p:sp>
        <p:nvSpPr>
          <p:cNvPr id="2" name="箭头: V 形 1">
            <a:extLst>
              <a:ext uri="{FF2B5EF4-FFF2-40B4-BE49-F238E27FC236}">
                <a16:creationId xmlns:a16="http://schemas.microsoft.com/office/drawing/2014/main" id="{6044F12E-57AB-454C-B69D-43ACC9226BB6}"/>
              </a:ext>
            </a:extLst>
          </p:cNvPr>
          <p:cNvSpPr/>
          <p:nvPr/>
        </p:nvSpPr>
        <p:spPr>
          <a:xfrm rot="5400000">
            <a:off x="5912213" y="6023052"/>
            <a:ext cx="367574" cy="637310"/>
          </a:xfrm>
          <a:prstGeom prst="chevron">
            <a:avLst>
              <a:gd fmla="val 70000" name="adj"/>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 name="文本框 8">
            <a:extLst>
              <a:ext uri="{FF2B5EF4-FFF2-40B4-BE49-F238E27FC236}">
                <a16:creationId xmlns:a16="http://schemas.microsoft.com/office/drawing/2014/main" id="{48A5B093-EEFD-4BDC-9FBE-6A7046F73F51}"/>
              </a:ext>
            </a:extLst>
          </p:cNvPr>
          <p:cNvSpPr txBox="1"/>
          <p:nvPr/>
        </p:nvSpPr>
        <p:spPr>
          <a:xfrm rot="20709164">
            <a:off x="817914" y="810667"/>
            <a:ext cx="3486427" cy="914400"/>
          </a:xfrm>
          <a:prstGeom prst="rect">
            <a:avLst/>
          </a:prstGeom>
          <a:noFill/>
        </p:spPr>
        <p:txBody>
          <a:bodyPr rtlCol="0" wrap="square">
            <a:spAutoFit/>
          </a:bodyPr>
          <a:lstStyle/>
          <a:p>
            <a:pPr algn="dist"/>
            <a:r>
              <a:rPr altLang="zh-CN" b="1" lang="en-US" sz="5400">
                <a:solidFill>
                  <a:srgbClr val="1B828D"/>
                </a:solidFill>
                <a:latin charset="-122" panose="00000500000000000000" pitchFamily="2" typeface="字魂58号-创中黑"/>
                <a:ea charset="-122" panose="00000500000000000000" pitchFamily="2" typeface="字魂58号-创中黑"/>
              </a:rPr>
              <a:t>fighting！</a:t>
            </a:r>
          </a:p>
        </p:txBody>
      </p:sp>
    </p:spTree>
    <p:extLst>
      <p:ext uri="{BB962C8B-B14F-4D97-AF65-F5344CB8AC3E}">
        <p14:creationId val="123059789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1+#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4"/>
                                        </p:tgtEl>
                                        <p:attrNameLst>
                                          <p:attrName>style.visibility</p:attrName>
                                        </p:attrNameLst>
                                      </p:cBhvr>
                                      <p:to>
                                        <p:strVal val="visible"/>
                                      </p:to>
                                    </p:set>
                                    <p:animEffect filter="wipe(left)" transition="in">
                                      <p:cBhvr>
                                        <p:cTn dur="500" id="12"/>
                                        <p:tgtEl>
                                          <p:spTgt spid="4"/>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8"/>
                                        </p:tgtEl>
                                        <p:attrNameLst>
                                          <p:attrName>style.visibility</p:attrName>
                                        </p:attrNameLst>
                                      </p:cBhvr>
                                      <p:to>
                                        <p:strVal val="visible"/>
                                      </p:to>
                                    </p:set>
                                    <p:animEffect filter="fade" transition="in">
                                      <p:cBhvr>
                                        <p:cTn dur="500" id="20"/>
                                        <p:tgtEl>
                                          <p:spTgt spid="8"/>
                                        </p:tgtEl>
                                      </p:cBhvr>
                                    </p:animEffect>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9"/>
                                        </p:tgtEl>
                                        <p:attrNameLst>
                                          <p:attrName>style.visibility</p:attrName>
                                        </p:attrNameLst>
                                      </p:cBhvr>
                                      <p:to>
                                        <p:strVal val="visible"/>
                                      </p:to>
                                    </p:set>
                                    <p:animEffect filter="fade" transition="in">
                                      <p:cBhvr>
                                        <p:cTn dur="500" id="24"/>
                                        <p:tgtEl>
                                          <p:spTgt spid="9"/>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47" presetSubtype="0">
                                  <p:stCondLst>
                                    <p:cond delay="0"/>
                                  </p:stCondLst>
                                  <p:childTnLst>
                                    <p:set>
                                      <p:cBhvr>
                                        <p:cTn dur="1" fill="hold" id="28">
                                          <p:stCondLst>
                                            <p:cond delay="0"/>
                                          </p:stCondLst>
                                        </p:cTn>
                                        <p:tgtEl>
                                          <p:spTgt spid="2"/>
                                        </p:tgtEl>
                                        <p:attrNameLst>
                                          <p:attrName>style.visibility</p:attrName>
                                        </p:attrNameLst>
                                      </p:cBhvr>
                                      <p:to>
                                        <p:strVal val="visible"/>
                                      </p:to>
                                    </p:set>
                                    <p:animEffect filter="fade" transition="in">
                                      <p:cBhvr>
                                        <p:cTn dur="1000" id="29"/>
                                        <p:tgtEl>
                                          <p:spTgt spid="2"/>
                                        </p:tgtEl>
                                      </p:cBhvr>
                                    </p:animEffect>
                                    <p:anim calcmode="lin" valueType="num">
                                      <p:cBhvr>
                                        <p:cTn dur="1000" fill="hold" id="30"/>
                                        <p:tgtEl>
                                          <p:spTgt spid="2"/>
                                        </p:tgtEl>
                                        <p:attrNameLst>
                                          <p:attrName>ppt_x</p:attrName>
                                        </p:attrNameLst>
                                      </p:cBhvr>
                                      <p:tavLst>
                                        <p:tav tm="0">
                                          <p:val>
                                            <p:strVal val="#ppt_x"/>
                                          </p:val>
                                        </p:tav>
                                        <p:tav tm="100000">
                                          <p:val>
                                            <p:strVal val="#ppt_x"/>
                                          </p:val>
                                        </p:tav>
                                      </p:tavLst>
                                    </p:anim>
                                    <p:anim calcmode="lin" valueType="num">
                                      <p:cBhvr>
                                        <p:cTn dur="1000" fill="hold" id="31"/>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0" spid="8"/>
      <p:bldP grpId="0" spid="2"/>
      <p:bldP grpId="0" spid="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环形箭头 33">
            <a:extLst>
              <a:ext uri="{FF2B5EF4-FFF2-40B4-BE49-F238E27FC236}">
                <a16:creationId xmlns:a16="http://schemas.microsoft.com/office/drawing/2014/main" id="{EE07FD38-242B-4240-89E7-B87445015849}"/>
              </a:ext>
            </a:extLst>
          </p:cNvPr>
          <p:cNvSpPr/>
          <p:nvPr/>
        </p:nvSpPr>
        <p:spPr>
          <a:xfrm>
            <a:off x="5055215" y="1665480"/>
            <a:ext cx="2184325" cy="2184657"/>
          </a:xfrm>
          <a:prstGeom prst="circularArrow">
            <a:avLst>
              <a:gd fmla="val 10980" name="adj1"/>
              <a:gd fmla="val 1142322" name="adj2"/>
              <a:gd fmla="val 4500000" name="adj3"/>
              <a:gd fmla="val 10800000" name="adj4"/>
              <a:gd fmla="val 12500" name="adj5"/>
            </a:avLst>
          </a:prstGeom>
          <a:solidFill>
            <a:srgbClr val="1B8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1" name="形状 10">
            <a:extLst>
              <a:ext uri="{FF2B5EF4-FFF2-40B4-BE49-F238E27FC236}">
                <a16:creationId xmlns:a16="http://schemas.microsoft.com/office/drawing/2014/main" id="{FCF7627B-D7F1-4AD2-99CB-7845AF0FBF2C}"/>
              </a:ext>
            </a:extLst>
          </p:cNvPr>
          <p:cNvSpPr/>
          <p:nvPr/>
        </p:nvSpPr>
        <p:spPr>
          <a:xfrm>
            <a:off x="4448526" y="2920727"/>
            <a:ext cx="2184325" cy="2184657"/>
          </a:xfrm>
          <a:prstGeom prst="leftCircularArrow">
            <a:avLst>
              <a:gd fmla="val 10980" name="adj1"/>
              <a:gd fmla="val 1142322" name="adj2"/>
              <a:gd fmla="val 6300000" name="adj3"/>
              <a:gd fmla="val 18900000" name="adj4"/>
              <a:gd fmla="val 12500" name="adj5"/>
            </a:avLst>
          </a:prstGeom>
          <a:solidFill>
            <a:srgbClr val="1B8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2" name="空心弧 11">
            <a:extLst>
              <a:ext uri="{FF2B5EF4-FFF2-40B4-BE49-F238E27FC236}">
                <a16:creationId xmlns:a16="http://schemas.microsoft.com/office/drawing/2014/main" id="{DE6FF4C5-E0E5-4B8D-8434-F52E7F005E4F}"/>
              </a:ext>
            </a:extLst>
          </p:cNvPr>
          <p:cNvSpPr/>
          <p:nvPr/>
        </p:nvSpPr>
        <p:spPr>
          <a:xfrm>
            <a:off x="5210681" y="4326187"/>
            <a:ext cx="1876673" cy="1877426"/>
          </a:xfrm>
          <a:prstGeom prst="blockArc">
            <a:avLst>
              <a:gd fmla="val 13500000" name="adj1"/>
              <a:gd fmla="val 10800000" name="adj2"/>
              <a:gd fmla="val 12740" name="adj3"/>
            </a:avLst>
          </a:prstGeom>
          <a:solidFill>
            <a:srgbClr val="1B828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grpSp>
        <p:nvGrpSpPr>
          <p:cNvPr id="13" name="组合 12">
            <a:extLst>
              <a:ext uri="{FF2B5EF4-FFF2-40B4-BE49-F238E27FC236}">
                <a16:creationId xmlns:a16="http://schemas.microsoft.com/office/drawing/2014/main" id="{33D5D2A6-A7EC-4077-AFE0-81C42AA5737A}"/>
              </a:ext>
            </a:extLst>
          </p:cNvPr>
          <p:cNvGrpSpPr/>
          <p:nvPr/>
        </p:nvGrpSpPr>
        <p:grpSpPr>
          <a:xfrm>
            <a:off x="5900972" y="2482781"/>
            <a:ext cx="603461" cy="476914"/>
            <a:chOff x="5340139" y="2292617"/>
            <a:chExt cx="652175" cy="515413"/>
          </a:xfrm>
          <a:solidFill>
            <a:srgbClr val="1B828D"/>
          </a:solidFill>
        </p:grpSpPr>
        <p:sp>
          <p:nvSpPr>
            <p:cNvPr id="14" name="Freeform 9">
              <a:extLst>
                <a:ext uri="{FF2B5EF4-FFF2-40B4-BE49-F238E27FC236}">
                  <a16:creationId xmlns:a16="http://schemas.microsoft.com/office/drawing/2014/main" id="{B7DB615B-377C-419D-9048-E6B4E2B573A1}"/>
                </a:ext>
              </a:extLst>
            </p:cNvPr>
            <p:cNvSpPr/>
            <p:nvPr/>
          </p:nvSpPr>
          <p:spPr bwMode="auto">
            <a:xfrm>
              <a:off x="5549366" y="2428359"/>
              <a:ext cx="442948" cy="338845"/>
            </a:xfrm>
            <a:custGeom>
              <a:gdLst>
                <a:gd fmla="*/ 1511 w 1915" name="T0"/>
                <a:gd fmla="*/ 0 h 1465" name="T1"/>
                <a:gd fmla="*/ 1550 w 1915" name="T2"/>
                <a:gd fmla="*/ 238 h 1465" name="T3"/>
                <a:gd fmla="*/ 207 w 1915" name="T4"/>
                <a:gd fmla="*/ 1231 h 1465" name="T5"/>
                <a:gd fmla="*/ 0 w 1915" name="T6"/>
                <a:gd fmla="*/ 1219 h 1465" name="T7"/>
                <a:gd fmla="*/ 796 w 1915" name="T8"/>
                <a:gd fmla="*/ 1465 h 1465" name="T9"/>
                <a:gd fmla="*/ 1915 w 1915" name="T10"/>
                <a:gd fmla="*/ 637 h 1465" name="T11"/>
                <a:gd fmla="*/ 1511 w 1915" name="T12"/>
                <a:gd fmla="*/ 0 h 1465" name="T13"/>
              </a:gdLst>
              <a:cxnLst>
                <a:cxn ang="0">
                  <a:pos x="T0" y="T1"/>
                </a:cxn>
                <a:cxn ang="0">
                  <a:pos x="T2" y="T3"/>
                </a:cxn>
                <a:cxn ang="0">
                  <a:pos x="T4" y="T5"/>
                </a:cxn>
                <a:cxn ang="0">
                  <a:pos x="T6" y="T7"/>
                </a:cxn>
                <a:cxn ang="0">
                  <a:pos x="T8" y="T9"/>
                </a:cxn>
                <a:cxn ang="0">
                  <a:pos x="T10" y="T11"/>
                </a:cxn>
                <a:cxn ang="0">
                  <a:pos x="T12" y="T13"/>
                </a:cxn>
              </a:cxnLst>
              <a:rect b="b" l="0" r="r" t="0"/>
              <a:pathLst>
                <a:path h="1465" w="1914">
                  <a:moveTo>
                    <a:pt x="1511" y="0"/>
                  </a:moveTo>
                  <a:cubicBezTo>
                    <a:pt x="1536" y="76"/>
                    <a:pt x="1550" y="156"/>
                    <a:pt x="1550" y="238"/>
                  </a:cubicBezTo>
                  <a:cubicBezTo>
                    <a:pt x="1550" y="787"/>
                    <a:pt x="949" y="1231"/>
                    <a:pt x="207" y="1231"/>
                  </a:cubicBezTo>
                  <a:cubicBezTo>
                    <a:pt x="137" y="1231"/>
                    <a:pt x="67" y="1227"/>
                    <a:pt x="0" y="1219"/>
                  </a:cubicBezTo>
                  <a:cubicBezTo>
                    <a:pt x="203" y="1371"/>
                    <a:pt x="484" y="1465"/>
                    <a:pt x="796" y="1465"/>
                  </a:cubicBezTo>
                  <a:cubicBezTo>
                    <a:pt x="1414" y="1465"/>
                    <a:pt x="1915" y="1094"/>
                    <a:pt x="1915" y="637"/>
                  </a:cubicBezTo>
                  <a:cubicBezTo>
                    <a:pt x="1915" y="381"/>
                    <a:pt x="1758" y="152"/>
                    <a:pt x="1511" y="0"/>
                  </a:cubicBezTo>
                  <a:close/>
                </a:path>
              </a:pathLst>
            </a:custGeom>
            <a:grpFill/>
            <a:ln w="0">
              <a:noFill/>
              <a:prstDash val="solid"/>
              <a:round/>
            </a:ln>
          </p:spPr>
          <p:txBody>
            <a:bodyPr anchor="t" anchorCtr="0" bIns="45720" compatLnSpc="1" lIns="91440" numCol="1" rIns="91440" tIns="45720" vert="horz" wrap="square"/>
            <a:lstStyle/>
            <a:p>
              <a:endParaRPr lang="th-TH"/>
            </a:p>
          </p:txBody>
        </p:sp>
        <p:sp>
          <p:nvSpPr>
            <p:cNvPr id="15" name="Oval 10">
              <a:extLst>
                <a:ext uri="{FF2B5EF4-FFF2-40B4-BE49-F238E27FC236}">
                  <a16:creationId xmlns:a16="http://schemas.microsoft.com/office/drawing/2014/main" id="{3636442A-4BA3-4192-9B2C-3A63591B9043}"/>
                </a:ext>
              </a:extLst>
            </p:cNvPr>
            <p:cNvSpPr>
              <a:spLocks noChangeArrowheads="1"/>
            </p:cNvSpPr>
            <p:nvPr/>
          </p:nvSpPr>
          <p:spPr bwMode="auto">
            <a:xfrm>
              <a:off x="5340139" y="2292617"/>
              <a:ext cx="517453" cy="383753"/>
            </a:xfrm>
            <a:prstGeom prst="ellipse">
              <a:avLst/>
            </a:prstGeom>
            <a:grpFill/>
            <a:ln w="0">
              <a:noFill/>
              <a:prstDash val="solid"/>
              <a:round/>
            </a:ln>
          </p:spPr>
          <p:txBody>
            <a:bodyPr anchor="t" anchorCtr="0" bIns="45720" compatLnSpc="1" lIns="91440" numCol="1" rIns="91440" tIns="45720" vert="horz" wrap="square"/>
            <a:lstStyle/>
            <a:p>
              <a:endParaRPr lang="th-TH"/>
            </a:p>
          </p:txBody>
        </p:sp>
        <p:sp>
          <p:nvSpPr>
            <p:cNvPr id="16" name="Freeform 11">
              <a:extLst>
                <a:ext uri="{FF2B5EF4-FFF2-40B4-BE49-F238E27FC236}">
                  <a16:creationId xmlns:a16="http://schemas.microsoft.com/office/drawing/2014/main" id="{3E5CF5C4-BF2E-4581-AEDE-6041D6D07DD2}"/>
                </a:ext>
              </a:extLst>
            </p:cNvPr>
            <p:cNvSpPr/>
            <p:nvPr/>
          </p:nvSpPr>
          <p:spPr bwMode="auto">
            <a:xfrm>
              <a:off x="5358510" y="2550834"/>
              <a:ext cx="227597" cy="162279"/>
            </a:xfrm>
            <a:custGeom>
              <a:gdLst>
                <a:gd fmla="*/ 407 w 981" name="T0"/>
                <a:gd fmla="*/ 157 h 703" name="T1"/>
                <a:gd fmla="*/ 69 w 981" name="T2"/>
                <a:gd fmla="*/ 611 h 703" name="T3"/>
                <a:gd fmla="*/ 107 w 981" name="T4"/>
                <a:gd fmla="*/ 699 h 703" name="T5"/>
                <a:gd fmla="*/ 764 w 981" name="T6"/>
                <a:gd fmla="*/ 330 h 703" name="T7"/>
                <a:gd fmla="*/ 407 w 981" name="T8"/>
                <a:gd fmla="*/ 157 h 703" name="T9"/>
              </a:gdLst>
              <a:cxnLst>
                <a:cxn ang="0">
                  <a:pos x="T0" y="T1"/>
                </a:cxn>
                <a:cxn ang="0">
                  <a:pos x="T2" y="T3"/>
                </a:cxn>
                <a:cxn ang="0">
                  <a:pos x="T4" y="T5"/>
                </a:cxn>
                <a:cxn ang="0">
                  <a:pos x="T6" y="T7"/>
                </a:cxn>
                <a:cxn ang="0">
                  <a:pos x="T8" y="T9"/>
                </a:cxn>
              </a:cxnLst>
              <a:rect b="b" l="0" r="r" t="0"/>
              <a:pathLst>
                <a:path h="703" w="981">
                  <a:moveTo>
                    <a:pt x="407" y="157"/>
                  </a:moveTo>
                  <a:cubicBezTo>
                    <a:pt x="332" y="348"/>
                    <a:pt x="138" y="567"/>
                    <a:pt x="69" y="611"/>
                  </a:cubicBezTo>
                  <a:cubicBezTo>
                    <a:pt x="0" y="655"/>
                    <a:pt x="31" y="694"/>
                    <a:pt x="107" y="699"/>
                  </a:cubicBezTo>
                  <a:cubicBezTo>
                    <a:pt x="183" y="703"/>
                    <a:pt x="546" y="660"/>
                    <a:pt x="764" y="330"/>
                  </a:cubicBezTo>
                  <a:cubicBezTo>
                    <a:pt x="981" y="0"/>
                    <a:pt x="407" y="157"/>
                    <a:pt x="407" y="157"/>
                  </a:cubicBezTo>
                  <a:close/>
                </a:path>
              </a:pathLst>
            </a:custGeom>
            <a:grpFill/>
            <a:ln w="0">
              <a:noFill/>
              <a:prstDash val="solid"/>
              <a:round/>
            </a:ln>
          </p:spPr>
          <p:txBody>
            <a:bodyPr anchor="t" anchorCtr="0" bIns="45720" compatLnSpc="1" lIns="91440" numCol="1" rIns="91440" tIns="45720" vert="horz" wrap="square"/>
            <a:lstStyle/>
            <a:p>
              <a:endParaRPr lang="th-TH"/>
            </a:p>
          </p:txBody>
        </p:sp>
        <p:sp>
          <p:nvSpPr>
            <p:cNvPr id="17" name="Freeform 12">
              <a:extLst>
                <a:ext uri="{FF2B5EF4-FFF2-40B4-BE49-F238E27FC236}">
                  <a16:creationId xmlns:a16="http://schemas.microsoft.com/office/drawing/2014/main" id="{50254C90-4520-44D8-9ECC-B5F2F449886F}"/>
                </a:ext>
              </a:extLst>
            </p:cNvPr>
            <p:cNvSpPr/>
            <p:nvPr/>
          </p:nvSpPr>
          <p:spPr bwMode="auto">
            <a:xfrm>
              <a:off x="5744304" y="2650855"/>
              <a:ext cx="230660" cy="157175"/>
            </a:xfrm>
            <a:custGeom>
              <a:gdLst>
                <a:gd fmla="*/ 578 w 999" name="T0"/>
                <a:gd fmla="*/ 142 h 680" name="T1"/>
                <a:gd fmla="*/ 929 w 999" name="T2"/>
                <a:gd fmla="*/ 585 h 680" name="T3"/>
                <a:gd fmla="*/ 893 w 999" name="T4"/>
                <a:gd fmla="*/ 674 h 680" name="T5"/>
                <a:gd fmla="*/ 226 w 999" name="T6"/>
                <a:gd fmla="*/ 324 h 680" name="T7"/>
                <a:gd fmla="*/ 578 w 999" name="T8"/>
                <a:gd fmla="*/ 142 h 680" name="T9"/>
              </a:gdLst>
              <a:cxnLst>
                <a:cxn ang="0">
                  <a:pos x="T0" y="T1"/>
                </a:cxn>
                <a:cxn ang="0">
                  <a:pos x="T2" y="T3"/>
                </a:cxn>
                <a:cxn ang="0">
                  <a:pos x="T4" y="T5"/>
                </a:cxn>
                <a:cxn ang="0">
                  <a:pos x="T6" y="T7"/>
                </a:cxn>
                <a:cxn ang="0">
                  <a:pos x="T8" y="T9"/>
                </a:cxn>
              </a:cxnLst>
              <a:rect b="b" l="0" r="r" t="0"/>
              <a:pathLst>
                <a:path h="680" w="999">
                  <a:moveTo>
                    <a:pt x="578" y="142"/>
                  </a:moveTo>
                  <a:cubicBezTo>
                    <a:pt x="659" y="330"/>
                    <a:pt x="859" y="544"/>
                    <a:pt x="929" y="585"/>
                  </a:cubicBezTo>
                  <a:cubicBezTo>
                    <a:pt x="999" y="627"/>
                    <a:pt x="969" y="668"/>
                    <a:pt x="893" y="674"/>
                  </a:cubicBezTo>
                  <a:cubicBezTo>
                    <a:pt x="817" y="680"/>
                    <a:pt x="453" y="648"/>
                    <a:pt x="226" y="324"/>
                  </a:cubicBezTo>
                  <a:cubicBezTo>
                    <a:pt x="0" y="0"/>
                    <a:pt x="578" y="142"/>
                    <a:pt x="578" y="142"/>
                  </a:cubicBezTo>
                  <a:close/>
                </a:path>
              </a:pathLst>
            </a:custGeom>
            <a:grpFill/>
            <a:ln w="0">
              <a:noFill/>
              <a:prstDash val="solid"/>
              <a:round/>
            </a:ln>
          </p:spPr>
          <p:txBody>
            <a:bodyPr anchor="t" anchorCtr="0" bIns="45720" compatLnSpc="1" lIns="91440" numCol="1" rIns="91440" tIns="45720" vert="horz" wrap="square"/>
            <a:lstStyle/>
            <a:p>
              <a:endParaRPr lang="th-TH"/>
            </a:p>
          </p:txBody>
        </p:sp>
      </p:grpSp>
      <p:grpSp>
        <p:nvGrpSpPr>
          <p:cNvPr id="18" name="组合 17">
            <a:extLst>
              <a:ext uri="{FF2B5EF4-FFF2-40B4-BE49-F238E27FC236}">
                <a16:creationId xmlns:a16="http://schemas.microsoft.com/office/drawing/2014/main" id="{028B7CAC-27EC-4F4A-B8AB-6F856DA11D73}"/>
              </a:ext>
            </a:extLst>
          </p:cNvPr>
          <p:cNvGrpSpPr/>
          <p:nvPr/>
        </p:nvGrpSpPr>
        <p:grpSpPr>
          <a:xfrm>
            <a:off x="5966340" y="4999459"/>
            <a:ext cx="352738" cy="664404"/>
            <a:chOff x="8453506" y="4288596"/>
            <a:chExt cx="373519" cy="703546"/>
          </a:xfrm>
          <a:solidFill>
            <a:srgbClr val="1B828D"/>
          </a:solidFill>
        </p:grpSpPr>
        <p:sp>
          <p:nvSpPr>
            <p:cNvPr id="19" name="Freeform 13">
              <a:extLst>
                <a:ext uri="{FF2B5EF4-FFF2-40B4-BE49-F238E27FC236}">
                  <a16:creationId xmlns:a16="http://schemas.microsoft.com/office/drawing/2014/main" id="{ABD8BB19-7302-4B78-8258-750BF0371A95}"/>
                </a:ext>
              </a:extLst>
            </p:cNvPr>
            <p:cNvSpPr>
              <a:spLocks noEditPoints="1"/>
            </p:cNvSpPr>
            <p:nvPr/>
          </p:nvSpPr>
          <p:spPr bwMode="auto">
            <a:xfrm>
              <a:off x="8453506" y="4504776"/>
              <a:ext cx="373519" cy="487366"/>
            </a:xfrm>
            <a:custGeom>
              <a:cxnLst>
                <a:cxn ang="0">
                  <a:pos x="229" y="3"/>
                </a:cxn>
                <a:cxn ang="0">
                  <a:pos x="16" y="60"/>
                </a:cxn>
                <a:cxn ang="0">
                  <a:pos x="3" y="83"/>
                </a:cxn>
                <a:cxn ang="0">
                  <a:pos x="21" y="97"/>
                </a:cxn>
                <a:cxn ang="0">
                  <a:pos x="26" y="96"/>
                </a:cxn>
                <a:cxn ang="0">
                  <a:pos x="56" y="88"/>
                </a:cxn>
                <a:cxn ang="0">
                  <a:pos x="56" y="111"/>
                </a:cxn>
                <a:cxn ang="0">
                  <a:pos x="32" y="111"/>
                </a:cxn>
                <a:cxn ang="0">
                  <a:pos x="21" y="121"/>
                </a:cxn>
                <a:cxn ang="0">
                  <a:pos x="21" y="174"/>
                </a:cxn>
                <a:cxn ang="0">
                  <a:pos x="27" y="193"/>
                </a:cxn>
                <a:cxn ang="0">
                  <a:pos x="46" y="219"/>
                </a:cxn>
                <a:cxn ang="0">
                  <a:pos x="53" y="238"/>
                </a:cxn>
                <a:cxn ang="0">
                  <a:pos x="53" y="259"/>
                </a:cxn>
                <a:cxn ang="0">
                  <a:pos x="63" y="270"/>
                </a:cxn>
                <a:cxn ang="0">
                  <a:pos x="74" y="270"/>
                </a:cxn>
                <a:cxn ang="0">
                  <a:pos x="76" y="274"/>
                </a:cxn>
                <a:cxn ang="0">
                  <a:pos x="74" y="283"/>
                </a:cxn>
                <a:cxn ang="0">
                  <a:pos x="76" y="291"/>
                </a:cxn>
                <a:cxn ang="0">
                  <a:pos x="74" y="300"/>
                </a:cxn>
                <a:cxn ang="0">
                  <a:pos x="83" y="313"/>
                </a:cxn>
                <a:cxn ang="0">
                  <a:pos x="99" y="313"/>
                </a:cxn>
                <a:cxn ang="0">
                  <a:pos x="99" y="317"/>
                </a:cxn>
                <a:cxn ang="0">
                  <a:pos x="108" y="330"/>
                </a:cxn>
                <a:cxn ang="0">
                  <a:pos x="146" y="330"/>
                </a:cxn>
                <a:cxn ang="0">
                  <a:pos x="156" y="317"/>
                </a:cxn>
                <a:cxn ang="0">
                  <a:pos x="155" y="313"/>
                </a:cxn>
                <a:cxn ang="0">
                  <a:pos x="171" y="313"/>
                </a:cxn>
                <a:cxn ang="0">
                  <a:pos x="181" y="300"/>
                </a:cxn>
                <a:cxn ang="0">
                  <a:pos x="178" y="291"/>
                </a:cxn>
                <a:cxn ang="0">
                  <a:pos x="181" y="283"/>
                </a:cxn>
                <a:cxn ang="0">
                  <a:pos x="178" y="274"/>
                </a:cxn>
                <a:cxn ang="0">
                  <a:pos x="180" y="270"/>
                </a:cxn>
                <a:cxn ang="0">
                  <a:pos x="191" y="270"/>
                </a:cxn>
                <a:cxn ang="0">
                  <a:pos x="202" y="259"/>
                </a:cxn>
                <a:cxn ang="0">
                  <a:pos x="202" y="238"/>
                </a:cxn>
                <a:cxn ang="0">
                  <a:pos x="208" y="219"/>
                </a:cxn>
                <a:cxn ang="0">
                  <a:pos x="227" y="193"/>
                </a:cxn>
                <a:cxn ang="0">
                  <a:pos x="233" y="174"/>
                </a:cxn>
                <a:cxn ang="0">
                  <a:pos x="233" y="121"/>
                </a:cxn>
                <a:cxn ang="0">
                  <a:pos x="223" y="111"/>
                </a:cxn>
                <a:cxn ang="0">
                  <a:pos x="198" y="111"/>
                </a:cxn>
                <a:cxn ang="0">
                  <a:pos x="199" y="109"/>
                </a:cxn>
                <a:cxn ang="0">
                  <a:pos x="199" y="50"/>
                </a:cxn>
                <a:cxn ang="0">
                  <a:pos x="238" y="39"/>
                </a:cxn>
                <a:cxn ang="0">
                  <a:pos x="252" y="16"/>
                </a:cxn>
                <a:cxn ang="0">
                  <a:pos x="229" y="3"/>
                </a:cxn>
                <a:cxn ang="0">
                  <a:pos x="87" y="80"/>
                </a:cxn>
                <a:cxn ang="0">
                  <a:pos x="167" y="58"/>
                </a:cxn>
                <a:cxn ang="0">
                  <a:pos x="167" y="109"/>
                </a:cxn>
                <a:cxn ang="0">
                  <a:pos x="168" y="111"/>
                </a:cxn>
                <a:cxn ang="0">
                  <a:pos x="87" y="111"/>
                </a:cxn>
                <a:cxn ang="0">
                  <a:pos x="87" y="80"/>
                </a:cxn>
                <a:cxn ang="0">
                  <a:pos x="87" y="80"/>
                </a:cxn>
                <a:cxn ang="0">
                  <a:pos x="87" y="80"/>
                </a:cxn>
              </a:cxnLst>
              <a:rect b="b" l="0" r="r" t="0"/>
              <a:pathLst>
                <a:path h="330" w="254">
                  <a:moveTo>
                    <a:pt x="229" y="3"/>
                  </a:moveTo>
                  <a:cubicBezTo>
                    <a:pt x="16" y="60"/>
                    <a:pt x="16" y="60"/>
                    <a:pt x="16" y="60"/>
                  </a:cubicBezTo>
                  <a:cubicBezTo>
                    <a:pt x="6" y="62"/>
                    <a:pt x="0" y="73"/>
                    <a:pt x="3" y="83"/>
                  </a:cubicBezTo>
                  <a:cubicBezTo>
                    <a:pt x="5" y="91"/>
                    <a:pt x="13" y="97"/>
                    <a:pt x="21" y="97"/>
                  </a:cubicBezTo>
                  <a:cubicBezTo>
                    <a:pt x="23" y="97"/>
                    <a:pt x="24" y="97"/>
                    <a:pt x="26" y="96"/>
                  </a:cubicBezTo>
                  <a:cubicBezTo>
                    <a:pt x="56" y="88"/>
                    <a:pt x="56" y="88"/>
                    <a:pt x="56" y="88"/>
                  </a:cubicBezTo>
                  <a:cubicBezTo>
                    <a:pt x="56" y="111"/>
                    <a:pt x="56" y="111"/>
                    <a:pt x="56" y="111"/>
                  </a:cubicBezTo>
                  <a:cubicBezTo>
                    <a:pt x="32" y="111"/>
                    <a:pt x="32" y="111"/>
                    <a:pt x="32" y="111"/>
                  </a:cubicBezTo>
                  <a:cubicBezTo>
                    <a:pt x="26" y="111"/>
                    <a:pt x="21" y="115"/>
                    <a:pt x="21" y="121"/>
                  </a:cubicBezTo>
                  <a:cubicBezTo>
                    <a:pt x="21" y="174"/>
                    <a:pt x="21" y="174"/>
                    <a:pt x="21" y="174"/>
                  </a:cubicBezTo>
                  <a:cubicBezTo>
                    <a:pt x="21" y="180"/>
                    <a:pt x="24" y="189"/>
                    <a:pt x="27" y="193"/>
                  </a:cubicBezTo>
                  <a:cubicBezTo>
                    <a:pt x="46" y="219"/>
                    <a:pt x="46" y="219"/>
                    <a:pt x="46" y="219"/>
                  </a:cubicBezTo>
                  <a:cubicBezTo>
                    <a:pt x="50" y="224"/>
                    <a:pt x="53" y="232"/>
                    <a:pt x="53" y="238"/>
                  </a:cubicBezTo>
                  <a:cubicBezTo>
                    <a:pt x="53" y="259"/>
                    <a:pt x="53" y="259"/>
                    <a:pt x="53" y="259"/>
                  </a:cubicBezTo>
                  <a:cubicBezTo>
                    <a:pt x="53" y="265"/>
                    <a:pt x="58" y="270"/>
                    <a:pt x="63" y="270"/>
                  </a:cubicBezTo>
                  <a:cubicBezTo>
                    <a:pt x="74" y="270"/>
                    <a:pt x="74" y="270"/>
                    <a:pt x="74" y="270"/>
                  </a:cubicBezTo>
                  <a:cubicBezTo>
                    <a:pt x="75" y="271"/>
                    <a:pt x="75" y="273"/>
                    <a:pt x="76" y="274"/>
                  </a:cubicBezTo>
                  <a:cubicBezTo>
                    <a:pt x="75" y="276"/>
                    <a:pt x="74" y="279"/>
                    <a:pt x="74" y="283"/>
                  </a:cubicBezTo>
                  <a:cubicBezTo>
                    <a:pt x="74" y="286"/>
                    <a:pt x="75" y="289"/>
                    <a:pt x="76" y="291"/>
                  </a:cubicBezTo>
                  <a:cubicBezTo>
                    <a:pt x="75" y="294"/>
                    <a:pt x="74" y="297"/>
                    <a:pt x="74" y="300"/>
                  </a:cubicBezTo>
                  <a:cubicBezTo>
                    <a:pt x="74" y="307"/>
                    <a:pt x="78" y="313"/>
                    <a:pt x="83" y="313"/>
                  </a:cubicBezTo>
                  <a:cubicBezTo>
                    <a:pt x="99" y="313"/>
                    <a:pt x="99" y="313"/>
                    <a:pt x="99" y="313"/>
                  </a:cubicBezTo>
                  <a:cubicBezTo>
                    <a:pt x="99" y="314"/>
                    <a:pt x="99" y="316"/>
                    <a:pt x="99" y="317"/>
                  </a:cubicBezTo>
                  <a:cubicBezTo>
                    <a:pt x="99" y="324"/>
                    <a:pt x="103" y="330"/>
                    <a:pt x="108" y="330"/>
                  </a:cubicBezTo>
                  <a:cubicBezTo>
                    <a:pt x="146" y="330"/>
                    <a:pt x="146" y="330"/>
                    <a:pt x="146" y="330"/>
                  </a:cubicBezTo>
                  <a:cubicBezTo>
                    <a:pt x="151" y="330"/>
                    <a:pt x="156" y="324"/>
                    <a:pt x="156" y="317"/>
                  </a:cubicBezTo>
                  <a:cubicBezTo>
                    <a:pt x="156" y="316"/>
                    <a:pt x="155" y="314"/>
                    <a:pt x="155" y="313"/>
                  </a:cubicBezTo>
                  <a:cubicBezTo>
                    <a:pt x="171" y="313"/>
                    <a:pt x="171" y="313"/>
                    <a:pt x="171" y="313"/>
                  </a:cubicBezTo>
                  <a:cubicBezTo>
                    <a:pt x="177" y="313"/>
                    <a:pt x="181" y="307"/>
                    <a:pt x="181" y="300"/>
                  </a:cubicBezTo>
                  <a:cubicBezTo>
                    <a:pt x="181" y="297"/>
                    <a:pt x="180" y="294"/>
                    <a:pt x="178" y="291"/>
                  </a:cubicBezTo>
                  <a:cubicBezTo>
                    <a:pt x="180" y="289"/>
                    <a:pt x="181" y="286"/>
                    <a:pt x="181" y="283"/>
                  </a:cubicBezTo>
                  <a:cubicBezTo>
                    <a:pt x="181" y="279"/>
                    <a:pt x="180" y="276"/>
                    <a:pt x="178" y="274"/>
                  </a:cubicBezTo>
                  <a:cubicBezTo>
                    <a:pt x="179" y="273"/>
                    <a:pt x="180" y="271"/>
                    <a:pt x="180" y="270"/>
                  </a:cubicBezTo>
                  <a:cubicBezTo>
                    <a:pt x="191" y="270"/>
                    <a:pt x="191" y="270"/>
                    <a:pt x="191" y="270"/>
                  </a:cubicBezTo>
                  <a:cubicBezTo>
                    <a:pt x="197" y="270"/>
                    <a:pt x="202" y="265"/>
                    <a:pt x="202" y="259"/>
                  </a:cubicBezTo>
                  <a:cubicBezTo>
                    <a:pt x="202" y="238"/>
                    <a:pt x="202" y="238"/>
                    <a:pt x="202" y="238"/>
                  </a:cubicBezTo>
                  <a:cubicBezTo>
                    <a:pt x="202" y="232"/>
                    <a:pt x="204" y="224"/>
                    <a:pt x="208" y="219"/>
                  </a:cubicBezTo>
                  <a:cubicBezTo>
                    <a:pt x="227" y="193"/>
                    <a:pt x="227" y="193"/>
                    <a:pt x="227" y="193"/>
                  </a:cubicBezTo>
                  <a:cubicBezTo>
                    <a:pt x="231" y="189"/>
                    <a:pt x="233" y="180"/>
                    <a:pt x="233" y="174"/>
                  </a:cubicBezTo>
                  <a:cubicBezTo>
                    <a:pt x="233" y="121"/>
                    <a:pt x="233" y="121"/>
                    <a:pt x="233" y="121"/>
                  </a:cubicBezTo>
                  <a:cubicBezTo>
                    <a:pt x="233" y="115"/>
                    <a:pt x="229" y="111"/>
                    <a:pt x="223" y="111"/>
                  </a:cubicBezTo>
                  <a:cubicBezTo>
                    <a:pt x="198" y="111"/>
                    <a:pt x="198" y="111"/>
                    <a:pt x="198" y="111"/>
                  </a:cubicBezTo>
                  <a:cubicBezTo>
                    <a:pt x="198" y="110"/>
                    <a:pt x="199" y="109"/>
                    <a:pt x="199" y="109"/>
                  </a:cubicBezTo>
                  <a:cubicBezTo>
                    <a:pt x="199" y="50"/>
                    <a:pt x="199" y="50"/>
                    <a:pt x="199" y="50"/>
                  </a:cubicBezTo>
                  <a:cubicBezTo>
                    <a:pt x="238" y="39"/>
                    <a:pt x="238" y="39"/>
                    <a:pt x="238" y="39"/>
                  </a:cubicBezTo>
                  <a:cubicBezTo>
                    <a:pt x="248" y="37"/>
                    <a:pt x="254" y="26"/>
                    <a:pt x="252" y="16"/>
                  </a:cubicBezTo>
                  <a:cubicBezTo>
                    <a:pt x="249" y="6"/>
                    <a:pt x="239" y="0"/>
                    <a:pt x="229" y="3"/>
                  </a:cubicBezTo>
                  <a:close/>
                  <a:moveTo>
                    <a:pt x="87" y="80"/>
                  </a:moveTo>
                  <a:cubicBezTo>
                    <a:pt x="167" y="58"/>
                    <a:pt x="167" y="58"/>
                    <a:pt x="167" y="58"/>
                  </a:cubicBezTo>
                  <a:cubicBezTo>
                    <a:pt x="167" y="109"/>
                    <a:pt x="167" y="109"/>
                    <a:pt x="167" y="109"/>
                  </a:cubicBezTo>
                  <a:cubicBezTo>
                    <a:pt x="167" y="109"/>
                    <a:pt x="167" y="110"/>
                    <a:pt x="168" y="111"/>
                  </a:cubicBezTo>
                  <a:cubicBezTo>
                    <a:pt x="87" y="111"/>
                    <a:pt x="87" y="111"/>
                    <a:pt x="87" y="111"/>
                  </a:cubicBezTo>
                  <a:lnTo>
                    <a:pt x="87" y="80"/>
                  </a:lnTo>
                  <a:close/>
                  <a:moveTo>
                    <a:pt x="87" y="80"/>
                  </a:moveTo>
                  <a:cubicBezTo>
                    <a:pt x="87" y="80"/>
                    <a:pt x="87" y="80"/>
                    <a:pt x="87" y="80"/>
                  </a:cubicBezTo>
                </a:path>
              </a:pathLst>
            </a:custGeom>
            <a:grpFill/>
            <a:ln w="9525">
              <a:noFill/>
              <a:round/>
            </a:ln>
          </p:spPr>
          <p:txBody>
            <a:bodyPr anchor="t" anchorCtr="0" bIns="45720" compatLnSpc="1" lIns="91440" numCol="1" rIns="91440" tIns="45720" vert="horz" wrap="square"/>
            <a:lstStyle/>
            <a:p>
              <a:endParaRPr lang="en-US"/>
            </a:p>
          </p:txBody>
        </p:sp>
        <p:sp>
          <p:nvSpPr>
            <p:cNvPr id="20" name="Freeform 14">
              <a:extLst>
                <a:ext uri="{FF2B5EF4-FFF2-40B4-BE49-F238E27FC236}">
                  <a16:creationId xmlns:a16="http://schemas.microsoft.com/office/drawing/2014/main" id="{F2BCB4C6-1AB4-4163-9D4B-C2409D7F84D2}"/>
                </a:ext>
              </a:extLst>
            </p:cNvPr>
            <p:cNvSpPr>
              <a:spLocks noEditPoints="1"/>
            </p:cNvSpPr>
            <p:nvPr/>
          </p:nvSpPr>
          <p:spPr bwMode="auto">
            <a:xfrm>
              <a:off x="8453506" y="4419072"/>
              <a:ext cx="373519" cy="143268"/>
            </a:xfrm>
            <a:custGeom>
              <a:cxnLst>
                <a:cxn ang="0">
                  <a:pos x="229" y="2"/>
                </a:cxn>
                <a:cxn ang="0">
                  <a:pos x="16" y="59"/>
                </a:cxn>
                <a:cxn ang="0">
                  <a:pos x="3" y="83"/>
                </a:cxn>
                <a:cxn ang="0">
                  <a:pos x="21" y="97"/>
                </a:cxn>
                <a:cxn ang="0">
                  <a:pos x="26" y="96"/>
                </a:cxn>
                <a:cxn ang="0">
                  <a:pos x="238" y="39"/>
                </a:cxn>
                <a:cxn ang="0">
                  <a:pos x="252" y="16"/>
                </a:cxn>
                <a:cxn ang="0">
                  <a:pos x="229" y="2"/>
                </a:cxn>
                <a:cxn ang="0">
                  <a:pos x="229" y="2"/>
                </a:cxn>
                <a:cxn ang="0">
                  <a:pos x="229" y="2"/>
                </a:cxn>
              </a:cxnLst>
              <a:rect b="b" l="0" r="r" t="0"/>
              <a:pathLst>
                <a:path h="97" w="254">
                  <a:moveTo>
                    <a:pt x="229" y="2"/>
                  </a:moveTo>
                  <a:cubicBezTo>
                    <a:pt x="16" y="59"/>
                    <a:pt x="16" y="59"/>
                    <a:pt x="16" y="59"/>
                  </a:cubicBezTo>
                  <a:cubicBezTo>
                    <a:pt x="6" y="62"/>
                    <a:pt x="0" y="72"/>
                    <a:pt x="3" y="83"/>
                  </a:cubicBezTo>
                  <a:cubicBezTo>
                    <a:pt x="5" y="91"/>
                    <a:pt x="13" y="97"/>
                    <a:pt x="21" y="97"/>
                  </a:cubicBezTo>
                  <a:cubicBezTo>
                    <a:pt x="23" y="97"/>
                    <a:pt x="24" y="96"/>
                    <a:pt x="26" y="96"/>
                  </a:cubicBezTo>
                  <a:cubicBezTo>
                    <a:pt x="238" y="39"/>
                    <a:pt x="238" y="39"/>
                    <a:pt x="238" y="39"/>
                  </a:cubicBezTo>
                  <a:cubicBezTo>
                    <a:pt x="248" y="36"/>
                    <a:pt x="254" y="26"/>
                    <a:pt x="252" y="16"/>
                  </a:cubicBezTo>
                  <a:cubicBezTo>
                    <a:pt x="249" y="6"/>
                    <a:pt x="239" y="0"/>
                    <a:pt x="229" y="2"/>
                  </a:cubicBezTo>
                  <a:close/>
                  <a:moveTo>
                    <a:pt x="229" y="2"/>
                  </a:moveTo>
                  <a:cubicBezTo>
                    <a:pt x="229" y="2"/>
                    <a:pt x="229" y="2"/>
                    <a:pt x="229" y="2"/>
                  </a:cubicBezTo>
                </a:path>
              </a:pathLst>
            </a:custGeom>
            <a:grpFill/>
            <a:ln w="9525">
              <a:noFill/>
              <a:round/>
            </a:ln>
          </p:spPr>
          <p:txBody>
            <a:bodyPr anchor="t" anchorCtr="0" bIns="45720" compatLnSpc="1" lIns="91440" numCol="1" rIns="91440" tIns="45720" vert="horz" wrap="square"/>
            <a:lstStyle/>
            <a:p>
              <a:endParaRPr lang="en-US"/>
            </a:p>
          </p:txBody>
        </p:sp>
        <p:sp>
          <p:nvSpPr>
            <p:cNvPr id="21" name="Freeform 15">
              <a:extLst>
                <a:ext uri="{FF2B5EF4-FFF2-40B4-BE49-F238E27FC236}">
                  <a16:creationId xmlns:a16="http://schemas.microsoft.com/office/drawing/2014/main" id="{06D64A93-DD51-4E0E-B372-3190601A94E9}"/>
                </a:ext>
              </a:extLst>
            </p:cNvPr>
            <p:cNvSpPr>
              <a:spLocks noEditPoints="1"/>
            </p:cNvSpPr>
            <p:nvPr/>
          </p:nvSpPr>
          <p:spPr bwMode="auto">
            <a:xfrm>
              <a:off x="8453506" y="4332088"/>
              <a:ext cx="373519" cy="143268"/>
            </a:xfrm>
            <a:custGeom>
              <a:cxnLst>
                <a:cxn ang="0">
                  <a:pos x="3" y="83"/>
                </a:cxn>
                <a:cxn ang="0">
                  <a:pos x="21" y="97"/>
                </a:cxn>
                <a:cxn ang="0">
                  <a:pos x="26" y="97"/>
                </a:cxn>
                <a:cxn ang="0">
                  <a:pos x="238" y="40"/>
                </a:cxn>
                <a:cxn ang="0">
                  <a:pos x="252" y="16"/>
                </a:cxn>
                <a:cxn ang="0">
                  <a:pos x="229" y="3"/>
                </a:cxn>
                <a:cxn ang="0">
                  <a:pos x="16" y="60"/>
                </a:cxn>
                <a:cxn ang="0">
                  <a:pos x="3" y="83"/>
                </a:cxn>
                <a:cxn ang="0">
                  <a:pos x="3" y="83"/>
                </a:cxn>
                <a:cxn ang="0">
                  <a:pos x="3" y="83"/>
                </a:cxn>
              </a:cxnLst>
              <a:rect b="b" l="0" r="r" t="0"/>
              <a:pathLst>
                <a:path h="97" w="254">
                  <a:moveTo>
                    <a:pt x="3" y="83"/>
                  </a:moveTo>
                  <a:cubicBezTo>
                    <a:pt x="5" y="92"/>
                    <a:pt x="13" y="97"/>
                    <a:pt x="21" y="97"/>
                  </a:cubicBezTo>
                  <a:cubicBezTo>
                    <a:pt x="23" y="97"/>
                    <a:pt x="24" y="97"/>
                    <a:pt x="26" y="97"/>
                  </a:cubicBezTo>
                  <a:cubicBezTo>
                    <a:pt x="238" y="40"/>
                    <a:pt x="238" y="40"/>
                    <a:pt x="238" y="40"/>
                  </a:cubicBezTo>
                  <a:cubicBezTo>
                    <a:pt x="248" y="37"/>
                    <a:pt x="254" y="26"/>
                    <a:pt x="252" y="16"/>
                  </a:cubicBezTo>
                  <a:cubicBezTo>
                    <a:pt x="249" y="6"/>
                    <a:pt x="239" y="0"/>
                    <a:pt x="229" y="3"/>
                  </a:cubicBezTo>
                  <a:cubicBezTo>
                    <a:pt x="16" y="60"/>
                    <a:pt x="16" y="60"/>
                    <a:pt x="16" y="60"/>
                  </a:cubicBezTo>
                  <a:cubicBezTo>
                    <a:pt x="6" y="63"/>
                    <a:pt x="0" y="73"/>
                    <a:pt x="3" y="83"/>
                  </a:cubicBezTo>
                  <a:close/>
                  <a:moveTo>
                    <a:pt x="3" y="83"/>
                  </a:moveTo>
                  <a:cubicBezTo>
                    <a:pt x="3" y="83"/>
                    <a:pt x="3" y="83"/>
                    <a:pt x="3" y="83"/>
                  </a:cubicBezTo>
                </a:path>
              </a:pathLst>
            </a:custGeom>
            <a:grpFill/>
            <a:ln w="9525">
              <a:noFill/>
              <a:round/>
            </a:ln>
          </p:spPr>
          <p:txBody>
            <a:bodyPr anchor="t" anchorCtr="0" bIns="45720" compatLnSpc="1" lIns="91440" numCol="1" rIns="91440" tIns="45720" vert="horz" wrap="square"/>
            <a:lstStyle/>
            <a:p>
              <a:endParaRPr lang="en-US"/>
            </a:p>
          </p:txBody>
        </p:sp>
        <p:sp>
          <p:nvSpPr>
            <p:cNvPr id="22" name="Freeform 16">
              <a:extLst>
                <a:ext uri="{FF2B5EF4-FFF2-40B4-BE49-F238E27FC236}">
                  <a16:creationId xmlns:a16="http://schemas.microsoft.com/office/drawing/2014/main" id="{86E136AB-037D-4B69-AE96-22F0CFE5EA95}"/>
                </a:ext>
              </a:extLst>
            </p:cNvPr>
            <p:cNvSpPr>
              <a:spLocks noEditPoints="1"/>
            </p:cNvSpPr>
            <p:nvPr/>
          </p:nvSpPr>
          <p:spPr bwMode="auto">
            <a:xfrm>
              <a:off x="8453506" y="4288596"/>
              <a:ext cx="220018" cy="101055"/>
            </a:xfrm>
            <a:custGeom>
              <a:cxnLst>
                <a:cxn ang="0">
                  <a:pos x="21" y="69"/>
                </a:cxn>
                <a:cxn ang="0">
                  <a:pos x="26" y="68"/>
                </a:cxn>
                <a:cxn ang="0">
                  <a:pos x="134" y="39"/>
                </a:cxn>
                <a:cxn ang="0">
                  <a:pos x="147" y="16"/>
                </a:cxn>
                <a:cxn ang="0">
                  <a:pos x="124" y="3"/>
                </a:cxn>
                <a:cxn ang="0">
                  <a:pos x="16" y="32"/>
                </a:cxn>
                <a:cxn ang="0">
                  <a:pos x="3" y="55"/>
                </a:cxn>
                <a:cxn ang="0">
                  <a:pos x="21" y="69"/>
                </a:cxn>
                <a:cxn ang="0">
                  <a:pos x="21" y="69"/>
                </a:cxn>
                <a:cxn ang="0">
                  <a:pos x="21" y="69"/>
                </a:cxn>
              </a:cxnLst>
              <a:rect b="b" l="0" r="r" t="0"/>
              <a:pathLst>
                <a:path h="69" w="150">
                  <a:moveTo>
                    <a:pt x="21" y="69"/>
                  </a:moveTo>
                  <a:cubicBezTo>
                    <a:pt x="23" y="69"/>
                    <a:pt x="24" y="69"/>
                    <a:pt x="26" y="68"/>
                  </a:cubicBezTo>
                  <a:cubicBezTo>
                    <a:pt x="134" y="39"/>
                    <a:pt x="134" y="39"/>
                    <a:pt x="134" y="39"/>
                  </a:cubicBezTo>
                  <a:cubicBezTo>
                    <a:pt x="144" y="36"/>
                    <a:pt x="150" y="26"/>
                    <a:pt x="147" y="16"/>
                  </a:cubicBezTo>
                  <a:cubicBezTo>
                    <a:pt x="144" y="6"/>
                    <a:pt x="134" y="0"/>
                    <a:pt x="124" y="3"/>
                  </a:cubicBezTo>
                  <a:cubicBezTo>
                    <a:pt x="16" y="32"/>
                    <a:pt x="16" y="32"/>
                    <a:pt x="16" y="32"/>
                  </a:cubicBezTo>
                  <a:cubicBezTo>
                    <a:pt x="6" y="34"/>
                    <a:pt x="0" y="45"/>
                    <a:pt x="3" y="55"/>
                  </a:cubicBezTo>
                  <a:cubicBezTo>
                    <a:pt x="5" y="63"/>
                    <a:pt x="13" y="69"/>
                    <a:pt x="21" y="69"/>
                  </a:cubicBezTo>
                  <a:close/>
                  <a:moveTo>
                    <a:pt x="21" y="69"/>
                  </a:moveTo>
                  <a:cubicBezTo>
                    <a:pt x="21" y="69"/>
                    <a:pt x="21" y="69"/>
                    <a:pt x="21" y="69"/>
                  </a:cubicBezTo>
                </a:path>
              </a:pathLst>
            </a:custGeom>
            <a:grpFill/>
            <a:ln w="9525">
              <a:noFill/>
              <a:round/>
            </a:ln>
          </p:spPr>
          <p:txBody>
            <a:bodyPr anchor="t" anchorCtr="0" bIns="45720" compatLnSpc="1" lIns="91440" numCol="1" rIns="91440" tIns="45720" vert="horz" wrap="square"/>
            <a:lstStyle/>
            <a:p>
              <a:endParaRPr lang="en-US"/>
            </a:p>
          </p:txBody>
        </p:sp>
      </p:grpSp>
      <p:sp>
        <p:nvSpPr>
          <p:cNvPr id="23" name="Freeform 110">
            <a:extLst>
              <a:ext uri="{FF2B5EF4-FFF2-40B4-BE49-F238E27FC236}">
                <a16:creationId xmlns:a16="http://schemas.microsoft.com/office/drawing/2014/main" id="{FF668716-F3F8-441C-B68B-2D0C7770F935}"/>
              </a:ext>
            </a:extLst>
          </p:cNvPr>
          <p:cNvSpPr>
            <a:spLocks noEditPoints="1"/>
          </p:cNvSpPr>
          <p:nvPr/>
        </p:nvSpPr>
        <p:spPr bwMode="auto">
          <a:xfrm>
            <a:off x="5241846" y="3741843"/>
            <a:ext cx="456272" cy="423420"/>
          </a:xfrm>
          <a:custGeom>
            <a:cxnLst>
              <a:cxn ang="0">
                <a:pos x="8" y="10"/>
              </a:cxn>
              <a:cxn ang="0">
                <a:pos x="0" y="10"/>
              </a:cxn>
              <a:cxn ang="0">
                <a:pos x="0" y="5"/>
              </a:cxn>
              <a:cxn ang="0">
                <a:pos x="8" y="5"/>
              </a:cxn>
              <a:cxn ang="0">
                <a:pos x="8" y="10"/>
              </a:cxn>
              <a:cxn ang="0">
                <a:pos x="33" y="30"/>
              </a:cxn>
              <a:cxn ang="0">
                <a:pos x="0" y="30"/>
              </a:cxn>
              <a:cxn ang="0">
                <a:pos x="0" y="25"/>
              </a:cxn>
              <a:cxn ang="0">
                <a:pos x="33" y="25"/>
              </a:cxn>
              <a:cxn ang="0">
                <a:pos x="33" y="30"/>
              </a:cxn>
              <a:cxn ang="0">
                <a:pos x="13" y="49"/>
              </a:cxn>
              <a:cxn ang="0">
                <a:pos x="0" y="49"/>
              </a:cxn>
              <a:cxn ang="0">
                <a:pos x="0" y="44"/>
              </a:cxn>
              <a:cxn ang="0">
                <a:pos x="13" y="44"/>
              </a:cxn>
              <a:cxn ang="0">
                <a:pos x="13" y="49"/>
              </a:cxn>
              <a:cxn ang="0">
                <a:pos x="24" y="3"/>
              </a:cxn>
              <a:cxn ang="0">
                <a:pos x="24" y="13"/>
              </a:cxn>
              <a:cxn ang="0">
                <a:pos x="22" y="15"/>
              </a:cxn>
              <a:cxn ang="0">
                <a:pos x="12" y="15"/>
              </a:cxn>
              <a:cxn ang="0">
                <a:pos x="9" y="13"/>
              </a:cxn>
              <a:cxn ang="0">
                <a:pos x="9" y="3"/>
              </a:cxn>
              <a:cxn ang="0">
                <a:pos x="12" y="0"/>
              </a:cxn>
              <a:cxn ang="0">
                <a:pos x="22" y="0"/>
              </a:cxn>
              <a:cxn ang="0">
                <a:pos x="24" y="3"/>
              </a:cxn>
              <a:cxn ang="0">
                <a:pos x="29" y="42"/>
              </a:cxn>
              <a:cxn ang="0">
                <a:pos x="29" y="51"/>
              </a:cxn>
              <a:cxn ang="0">
                <a:pos x="26" y="54"/>
              </a:cxn>
              <a:cxn ang="0">
                <a:pos x="17" y="54"/>
              </a:cxn>
              <a:cxn ang="0">
                <a:pos x="14" y="51"/>
              </a:cxn>
              <a:cxn ang="0">
                <a:pos x="14" y="42"/>
              </a:cxn>
              <a:cxn ang="0">
                <a:pos x="17" y="39"/>
              </a:cxn>
              <a:cxn ang="0">
                <a:pos x="26" y="39"/>
              </a:cxn>
              <a:cxn ang="0">
                <a:pos x="29" y="42"/>
              </a:cxn>
              <a:cxn ang="0">
                <a:pos x="58" y="10"/>
              </a:cxn>
              <a:cxn ang="0">
                <a:pos x="25" y="10"/>
              </a:cxn>
              <a:cxn ang="0">
                <a:pos x="25" y="5"/>
              </a:cxn>
              <a:cxn ang="0">
                <a:pos x="58" y="5"/>
              </a:cxn>
              <a:cxn ang="0">
                <a:pos x="58" y="10"/>
              </a:cxn>
              <a:cxn ang="0">
                <a:pos x="58" y="49"/>
              </a:cxn>
              <a:cxn ang="0">
                <a:pos x="30" y="49"/>
              </a:cxn>
              <a:cxn ang="0">
                <a:pos x="30" y="44"/>
              </a:cxn>
              <a:cxn ang="0">
                <a:pos x="58" y="44"/>
              </a:cxn>
              <a:cxn ang="0">
                <a:pos x="58" y="49"/>
              </a:cxn>
              <a:cxn ang="0">
                <a:pos x="48" y="22"/>
              </a:cxn>
              <a:cxn ang="0">
                <a:pos x="48" y="32"/>
              </a:cxn>
              <a:cxn ang="0">
                <a:pos x="46" y="34"/>
              </a:cxn>
              <a:cxn ang="0">
                <a:pos x="36" y="34"/>
              </a:cxn>
              <a:cxn ang="0">
                <a:pos x="34" y="32"/>
              </a:cxn>
              <a:cxn ang="0">
                <a:pos x="34" y="22"/>
              </a:cxn>
              <a:cxn ang="0">
                <a:pos x="36" y="20"/>
              </a:cxn>
              <a:cxn ang="0">
                <a:pos x="46" y="20"/>
              </a:cxn>
              <a:cxn ang="0">
                <a:pos x="48" y="22"/>
              </a:cxn>
              <a:cxn ang="0">
                <a:pos x="58" y="30"/>
              </a:cxn>
              <a:cxn ang="0">
                <a:pos x="50" y="30"/>
              </a:cxn>
              <a:cxn ang="0">
                <a:pos x="50" y="25"/>
              </a:cxn>
              <a:cxn ang="0">
                <a:pos x="58" y="25"/>
              </a:cxn>
              <a:cxn ang="0">
                <a:pos x="58" y="30"/>
              </a:cxn>
            </a:cxnLst>
            <a:rect b="b" l="0" r="r" t="0"/>
            <a:pathLst>
              <a:path h="54" w="57">
                <a:moveTo>
                  <a:pt x="8" y="10"/>
                </a:moveTo>
                <a:cubicBezTo>
                  <a:pt x="0" y="10"/>
                  <a:pt x="0" y="10"/>
                  <a:pt x="0" y="10"/>
                </a:cubicBezTo>
                <a:cubicBezTo>
                  <a:pt x="0" y="5"/>
                  <a:pt x="0" y="5"/>
                  <a:pt x="0" y="5"/>
                </a:cubicBezTo>
                <a:cubicBezTo>
                  <a:pt x="8" y="5"/>
                  <a:pt x="8" y="5"/>
                  <a:pt x="8" y="5"/>
                </a:cubicBezTo>
                <a:lnTo>
                  <a:pt x="8" y="10"/>
                </a:lnTo>
                <a:close/>
                <a:moveTo>
                  <a:pt x="33" y="30"/>
                </a:moveTo>
                <a:cubicBezTo>
                  <a:pt x="0" y="30"/>
                  <a:pt x="0" y="30"/>
                  <a:pt x="0" y="30"/>
                </a:cubicBezTo>
                <a:cubicBezTo>
                  <a:pt x="0" y="25"/>
                  <a:pt x="0" y="25"/>
                  <a:pt x="0" y="25"/>
                </a:cubicBezTo>
                <a:cubicBezTo>
                  <a:pt x="33" y="25"/>
                  <a:pt x="33" y="25"/>
                  <a:pt x="33" y="25"/>
                </a:cubicBezTo>
                <a:lnTo>
                  <a:pt x="33" y="30"/>
                </a:lnTo>
                <a:close/>
                <a:moveTo>
                  <a:pt x="13" y="49"/>
                </a:moveTo>
                <a:cubicBezTo>
                  <a:pt x="0" y="49"/>
                  <a:pt x="0" y="49"/>
                  <a:pt x="0" y="49"/>
                </a:cubicBezTo>
                <a:cubicBezTo>
                  <a:pt x="0" y="44"/>
                  <a:pt x="0" y="44"/>
                  <a:pt x="0" y="44"/>
                </a:cubicBezTo>
                <a:cubicBezTo>
                  <a:pt x="13" y="44"/>
                  <a:pt x="13" y="44"/>
                  <a:pt x="13" y="44"/>
                </a:cubicBezTo>
                <a:lnTo>
                  <a:pt x="13" y="49"/>
                </a:lnTo>
                <a:close/>
                <a:moveTo>
                  <a:pt x="24" y="3"/>
                </a:moveTo>
                <a:cubicBezTo>
                  <a:pt x="24" y="13"/>
                  <a:pt x="24" y="13"/>
                  <a:pt x="24" y="13"/>
                </a:cubicBezTo>
                <a:cubicBezTo>
                  <a:pt x="24" y="14"/>
                  <a:pt x="23" y="15"/>
                  <a:pt x="22" y="15"/>
                </a:cubicBezTo>
                <a:cubicBezTo>
                  <a:pt x="12" y="15"/>
                  <a:pt x="12" y="15"/>
                  <a:pt x="12" y="15"/>
                </a:cubicBezTo>
                <a:cubicBezTo>
                  <a:pt x="11" y="15"/>
                  <a:pt x="9" y="14"/>
                  <a:pt x="9" y="13"/>
                </a:cubicBezTo>
                <a:cubicBezTo>
                  <a:pt x="9" y="3"/>
                  <a:pt x="9" y="3"/>
                  <a:pt x="9" y="3"/>
                </a:cubicBezTo>
                <a:cubicBezTo>
                  <a:pt x="9" y="2"/>
                  <a:pt x="11" y="0"/>
                  <a:pt x="12" y="0"/>
                </a:cubicBezTo>
                <a:cubicBezTo>
                  <a:pt x="22" y="0"/>
                  <a:pt x="22" y="0"/>
                  <a:pt x="22" y="0"/>
                </a:cubicBezTo>
                <a:cubicBezTo>
                  <a:pt x="23" y="0"/>
                  <a:pt x="24" y="2"/>
                  <a:pt x="24" y="3"/>
                </a:cubicBezTo>
                <a:close/>
                <a:moveTo>
                  <a:pt x="29" y="42"/>
                </a:moveTo>
                <a:cubicBezTo>
                  <a:pt x="29" y="51"/>
                  <a:pt x="29" y="51"/>
                  <a:pt x="29" y="51"/>
                </a:cubicBezTo>
                <a:cubicBezTo>
                  <a:pt x="29" y="53"/>
                  <a:pt x="28" y="54"/>
                  <a:pt x="26" y="54"/>
                </a:cubicBezTo>
                <a:cubicBezTo>
                  <a:pt x="17" y="54"/>
                  <a:pt x="17" y="54"/>
                  <a:pt x="17" y="54"/>
                </a:cubicBezTo>
                <a:cubicBezTo>
                  <a:pt x="15" y="54"/>
                  <a:pt x="14" y="53"/>
                  <a:pt x="14" y="51"/>
                </a:cubicBezTo>
                <a:cubicBezTo>
                  <a:pt x="14" y="42"/>
                  <a:pt x="14" y="42"/>
                  <a:pt x="14" y="42"/>
                </a:cubicBezTo>
                <a:cubicBezTo>
                  <a:pt x="14" y="40"/>
                  <a:pt x="15" y="39"/>
                  <a:pt x="17" y="39"/>
                </a:cubicBezTo>
                <a:cubicBezTo>
                  <a:pt x="26" y="39"/>
                  <a:pt x="26" y="39"/>
                  <a:pt x="26" y="39"/>
                </a:cubicBezTo>
                <a:cubicBezTo>
                  <a:pt x="28" y="39"/>
                  <a:pt x="29" y="40"/>
                  <a:pt x="29" y="42"/>
                </a:cubicBezTo>
                <a:close/>
                <a:moveTo>
                  <a:pt x="58" y="10"/>
                </a:moveTo>
                <a:cubicBezTo>
                  <a:pt x="25" y="10"/>
                  <a:pt x="25" y="10"/>
                  <a:pt x="25" y="10"/>
                </a:cubicBezTo>
                <a:cubicBezTo>
                  <a:pt x="25" y="5"/>
                  <a:pt x="25" y="5"/>
                  <a:pt x="25" y="5"/>
                </a:cubicBezTo>
                <a:cubicBezTo>
                  <a:pt x="58" y="5"/>
                  <a:pt x="58" y="5"/>
                  <a:pt x="58" y="5"/>
                </a:cubicBezTo>
                <a:lnTo>
                  <a:pt x="58" y="10"/>
                </a:lnTo>
                <a:close/>
                <a:moveTo>
                  <a:pt x="58" y="49"/>
                </a:moveTo>
                <a:cubicBezTo>
                  <a:pt x="30" y="49"/>
                  <a:pt x="30" y="49"/>
                  <a:pt x="30" y="49"/>
                </a:cubicBezTo>
                <a:cubicBezTo>
                  <a:pt x="30" y="44"/>
                  <a:pt x="30" y="44"/>
                  <a:pt x="30" y="44"/>
                </a:cubicBezTo>
                <a:cubicBezTo>
                  <a:pt x="58" y="44"/>
                  <a:pt x="58" y="44"/>
                  <a:pt x="58" y="44"/>
                </a:cubicBezTo>
                <a:lnTo>
                  <a:pt x="58" y="49"/>
                </a:lnTo>
                <a:close/>
                <a:moveTo>
                  <a:pt x="48" y="22"/>
                </a:moveTo>
                <a:cubicBezTo>
                  <a:pt x="48" y="32"/>
                  <a:pt x="48" y="32"/>
                  <a:pt x="48" y="32"/>
                </a:cubicBezTo>
                <a:cubicBezTo>
                  <a:pt x="48" y="33"/>
                  <a:pt x="47" y="34"/>
                  <a:pt x="46" y="34"/>
                </a:cubicBezTo>
                <a:cubicBezTo>
                  <a:pt x="36" y="34"/>
                  <a:pt x="36" y="34"/>
                  <a:pt x="36" y="34"/>
                </a:cubicBezTo>
                <a:cubicBezTo>
                  <a:pt x="35" y="34"/>
                  <a:pt x="34" y="33"/>
                  <a:pt x="34" y="32"/>
                </a:cubicBezTo>
                <a:cubicBezTo>
                  <a:pt x="34" y="22"/>
                  <a:pt x="34" y="22"/>
                  <a:pt x="34" y="22"/>
                </a:cubicBezTo>
                <a:cubicBezTo>
                  <a:pt x="34" y="21"/>
                  <a:pt x="35" y="20"/>
                  <a:pt x="36" y="20"/>
                </a:cubicBezTo>
                <a:cubicBezTo>
                  <a:pt x="46" y="20"/>
                  <a:pt x="46" y="20"/>
                  <a:pt x="46" y="20"/>
                </a:cubicBezTo>
                <a:cubicBezTo>
                  <a:pt x="47" y="20"/>
                  <a:pt x="48" y="21"/>
                  <a:pt x="48" y="22"/>
                </a:cubicBezTo>
                <a:close/>
                <a:moveTo>
                  <a:pt x="58" y="30"/>
                </a:moveTo>
                <a:cubicBezTo>
                  <a:pt x="50" y="30"/>
                  <a:pt x="50" y="30"/>
                  <a:pt x="50" y="30"/>
                </a:cubicBezTo>
                <a:cubicBezTo>
                  <a:pt x="50" y="25"/>
                  <a:pt x="50" y="25"/>
                  <a:pt x="50" y="25"/>
                </a:cubicBezTo>
                <a:cubicBezTo>
                  <a:pt x="58" y="25"/>
                  <a:pt x="58" y="25"/>
                  <a:pt x="58" y="25"/>
                </a:cubicBezTo>
                <a:lnTo>
                  <a:pt x="58" y="30"/>
                </a:lnTo>
                <a:close/>
              </a:path>
            </a:pathLst>
          </a:custGeom>
          <a:solidFill>
            <a:srgbClr val="1B828D"/>
          </a:solidFill>
          <a:ln w="9525">
            <a:noFill/>
            <a:round/>
          </a:ln>
        </p:spPr>
        <p:txBody>
          <a:bodyPr anchor="t" anchorCtr="0" bIns="45720" compatLnSpc="1" lIns="91440" numCol="1" rIns="91440" tIns="45720" vert="horz" wrap="square"/>
          <a:lstStyle/>
          <a:p>
            <a:endParaRPr lang="en-US"/>
          </a:p>
        </p:txBody>
      </p:sp>
      <p:sp>
        <p:nvSpPr>
          <p:cNvPr id="24" name="文本框 23">
            <a:extLst>
              <a:ext uri="{FF2B5EF4-FFF2-40B4-BE49-F238E27FC236}">
                <a16:creationId xmlns:a16="http://schemas.microsoft.com/office/drawing/2014/main" id="{59667A78-AADD-4961-91D8-5AAB6FA154AC}"/>
              </a:ext>
            </a:extLst>
          </p:cNvPr>
          <p:cNvSpPr txBox="1"/>
          <p:nvPr/>
        </p:nvSpPr>
        <p:spPr>
          <a:xfrm>
            <a:off x="7410579" y="2416473"/>
            <a:ext cx="3662680" cy="146304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95000"/>
                    <a:lumOff val="5000"/>
                  </a:schemeClr>
                </a:solidFill>
                <a:latin charset="-122" panose="00000500000000000000" typeface="字魂59号-创粗黑"/>
                <a:ea charset="-122" panose="00000500000000000000" typeface="字魂59号-创粗黑"/>
              </a:rPr>
              <a:t>Please enter text here.Please enter text here.Please enter text here.Please enter text here.Please enter text here.Please enter text here</a:t>
            </a:r>
          </a:p>
        </p:txBody>
      </p:sp>
      <p:sp>
        <p:nvSpPr>
          <p:cNvPr id="25" name="文本框 24">
            <a:extLst>
              <a:ext uri="{FF2B5EF4-FFF2-40B4-BE49-F238E27FC236}">
                <a16:creationId xmlns:a16="http://schemas.microsoft.com/office/drawing/2014/main" id="{B51CFCB3-7795-4050-BE32-6E9D0F77409F}"/>
              </a:ext>
            </a:extLst>
          </p:cNvPr>
          <p:cNvSpPr txBox="1"/>
          <p:nvPr/>
        </p:nvSpPr>
        <p:spPr>
          <a:xfrm>
            <a:off x="7378192" y="1837353"/>
            <a:ext cx="3662680" cy="6400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altLang="en-US" lang="zh-CN" sz="2400">
                <a:solidFill>
                  <a:schemeClr val="tx1">
                    <a:lumMod val="95000"/>
                    <a:lumOff val="5000"/>
                  </a:schemeClr>
                </a:solidFill>
                <a:latin charset="-122" panose="00000500000000000000" typeface="字魂59号-创粗黑"/>
                <a:ea charset="-122" panose="00000500000000000000" typeface="字魂59号-创粗黑"/>
              </a:rPr>
              <a:t>输入标题</a:t>
            </a:r>
          </a:p>
        </p:txBody>
      </p:sp>
      <p:sp>
        <p:nvSpPr>
          <p:cNvPr id="26" name="文本框 25">
            <a:extLst>
              <a:ext uri="{FF2B5EF4-FFF2-40B4-BE49-F238E27FC236}">
                <a16:creationId xmlns:a16="http://schemas.microsoft.com/office/drawing/2014/main" id="{655ABA25-2FCF-43B0-94CF-68C3481F488B}"/>
              </a:ext>
            </a:extLst>
          </p:cNvPr>
          <p:cNvSpPr txBox="1"/>
          <p:nvPr/>
        </p:nvSpPr>
        <p:spPr>
          <a:xfrm>
            <a:off x="7442962" y="5137448"/>
            <a:ext cx="3662680" cy="146304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95000"/>
                    <a:lumOff val="5000"/>
                  </a:schemeClr>
                </a:solidFill>
                <a:latin charset="-122" panose="00000500000000000000" typeface="字魂59号-创粗黑"/>
                <a:ea charset="-122" panose="00000500000000000000" typeface="字魂59号-创粗黑"/>
              </a:rPr>
              <a:t>Please enter text here.Please enter text here.Please enter text here.Please enter text here.Please enter text here.Please enter text here</a:t>
            </a:r>
          </a:p>
        </p:txBody>
      </p:sp>
      <p:sp>
        <p:nvSpPr>
          <p:cNvPr id="27" name="文本框 26">
            <a:extLst>
              <a:ext uri="{FF2B5EF4-FFF2-40B4-BE49-F238E27FC236}">
                <a16:creationId xmlns:a16="http://schemas.microsoft.com/office/drawing/2014/main" id="{B9849E62-8CB5-4EE0-9EDE-4501FE33ECB5}"/>
              </a:ext>
            </a:extLst>
          </p:cNvPr>
          <p:cNvSpPr txBox="1"/>
          <p:nvPr/>
        </p:nvSpPr>
        <p:spPr>
          <a:xfrm>
            <a:off x="7410579" y="4558328"/>
            <a:ext cx="3662680" cy="6400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altLang="en-US" lang="zh-CN" sz="2400">
                <a:solidFill>
                  <a:schemeClr val="tx1">
                    <a:lumMod val="95000"/>
                    <a:lumOff val="5000"/>
                  </a:schemeClr>
                </a:solidFill>
                <a:latin charset="-122" panose="00000500000000000000" typeface="字魂59号-创粗黑"/>
                <a:ea charset="-122" panose="00000500000000000000" typeface="字魂59号-创粗黑"/>
              </a:rPr>
              <a:t>输入标题</a:t>
            </a:r>
          </a:p>
        </p:txBody>
      </p:sp>
      <p:sp>
        <p:nvSpPr>
          <p:cNvPr id="28" name="文本框 27">
            <a:extLst>
              <a:ext uri="{FF2B5EF4-FFF2-40B4-BE49-F238E27FC236}">
                <a16:creationId xmlns:a16="http://schemas.microsoft.com/office/drawing/2014/main" id="{9C382D31-E5EC-4827-86F5-814A34FDB817}"/>
              </a:ext>
            </a:extLst>
          </p:cNvPr>
          <p:cNvSpPr txBox="1"/>
          <p:nvPr/>
        </p:nvSpPr>
        <p:spPr>
          <a:xfrm>
            <a:off x="635763" y="3783628"/>
            <a:ext cx="3662680" cy="146304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lang="en-US" sz="1200">
                <a:solidFill>
                  <a:schemeClr val="tx1">
                    <a:lumMod val="95000"/>
                    <a:lumOff val="5000"/>
                  </a:schemeClr>
                </a:solidFill>
                <a:latin charset="-122" panose="00000500000000000000" typeface="字魂59号-创粗黑"/>
                <a:ea charset="-122" panose="00000500000000000000" typeface="字魂59号-创粗黑"/>
              </a:rPr>
              <a:t>Please enter text here.Please enter text here.Please enter text here.Please enter text here.Please enter text here.Please enter text here</a:t>
            </a:r>
          </a:p>
        </p:txBody>
      </p:sp>
      <p:sp>
        <p:nvSpPr>
          <p:cNvPr id="29" name="文本框 28">
            <a:extLst>
              <a:ext uri="{FF2B5EF4-FFF2-40B4-BE49-F238E27FC236}">
                <a16:creationId xmlns:a16="http://schemas.microsoft.com/office/drawing/2014/main" id="{51C13CF8-1350-4B7F-9C4C-0036500D17D3}"/>
              </a:ext>
            </a:extLst>
          </p:cNvPr>
          <p:cNvSpPr txBox="1"/>
          <p:nvPr/>
        </p:nvSpPr>
        <p:spPr>
          <a:xfrm>
            <a:off x="603378" y="3204509"/>
            <a:ext cx="3662680" cy="640080"/>
          </a:xfrm>
          <a:prstGeom prst="rect">
            <a:avLst/>
          </a:prstGeom>
          <a:noFill/>
          <a:extLst>
            <a:ext uri="{909E8E84-426E-40DD-AFC4-6F175D3DCCD1}">
              <a14:hiddenFill>
                <a:solidFill>
                  <a:srgbClr val="E84C53"/>
                </a:solidFill>
              </a14:hiddenFill>
            </a:ext>
          </a:extLst>
        </p:spPr>
        <p:txBody>
          <a:bodyPr rtlCol="0" wrap="square">
            <a:spAutoFit/>
          </a:bodyPr>
          <a:lstStyle/>
          <a:p>
            <a:pPr algn="r">
              <a:lnSpc>
                <a:spcPct val="150000"/>
              </a:lnSpc>
            </a:pPr>
            <a:r>
              <a:rPr altLang="en-US" lang="zh-CN" sz="2400">
                <a:solidFill>
                  <a:schemeClr val="tx1">
                    <a:lumMod val="95000"/>
                    <a:lumOff val="5000"/>
                  </a:schemeClr>
                </a:solidFill>
                <a:latin charset="-122" panose="00000500000000000000" typeface="字魂59号-创粗黑"/>
                <a:ea charset="-122" panose="00000500000000000000" typeface="字魂59号-创粗黑"/>
              </a:rPr>
              <a:t>输入标题</a:t>
            </a:r>
          </a:p>
        </p:txBody>
      </p:sp>
    </p:spTree>
    <p:extLst>
      <p:ext uri="{BB962C8B-B14F-4D97-AF65-F5344CB8AC3E}">
        <p14:creationId val="300570904"/>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25"/>
                                        </p:tgtEl>
                                        <p:attrNameLst>
                                          <p:attrName>style.visibility</p:attrName>
                                        </p:attrNameLst>
                                      </p:cBhvr>
                                      <p:to>
                                        <p:strVal val="visible"/>
                                      </p:to>
                                    </p:set>
                                    <p:anim calcmode="lin" valueType="num">
                                      <p:cBhvr additive="base">
                                        <p:cTn dur="500" id="12"/>
                                        <p:tgtEl>
                                          <p:spTgt spid="25"/>
                                        </p:tgtEl>
                                        <p:attrNameLst>
                                          <p:attrName>ppt_y</p:attrName>
                                        </p:attrNameLst>
                                      </p:cBhvr>
                                      <p:tavLst>
                                        <p:tav tm="0">
                                          <p:val>
                                            <p:strVal val="#ppt_y+#ppt_h*1.125000"/>
                                          </p:val>
                                        </p:tav>
                                        <p:tav tm="100000">
                                          <p:val>
                                            <p:strVal val="#ppt_y"/>
                                          </p:val>
                                        </p:tav>
                                      </p:tavLst>
                                    </p:anim>
                                    <p:animEffect filter="wipe(up)" transition="in">
                                      <p:cBhvr>
                                        <p:cTn dur="500" id="13"/>
                                        <p:tgtEl>
                                          <p:spTgt spid="25"/>
                                        </p:tgtEl>
                                      </p:cBhvr>
                                    </p:animEffect>
                                  </p:childTnLst>
                                </p:cTn>
                              </p:par>
                            </p:childTnLst>
                          </p:cTn>
                        </p:par>
                        <p:par>
                          <p:cTn fill="hold" id="14" nodeType="afterGroup">
                            <p:stCondLst>
                              <p:cond delay="1000"/>
                            </p:stCondLst>
                            <p:childTnLst>
                              <p:par>
                                <p:cTn fill="hold" grpId="0" id="15" nodeType="afterEffect" presetClass="entr" presetID="12" presetSubtype="4">
                                  <p:stCondLst>
                                    <p:cond delay="0"/>
                                  </p:stCondLst>
                                  <p:childTnLst>
                                    <p:set>
                                      <p:cBhvr>
                                        <p:cTn dur="1" fill="hold" id="16">
                                          <p:stCondLst>
                                            <p:cond delay="0"/>
                                          </p:stCondLst>
                                        </p:cTn>
                                        <p:tgtEl>
                                          <p:spTgt spid="26"/>
                                        </p:tgtEl>
                                        <p:attrNameLst>
                                          <p:attrName>style.visibility</p:attrName>
                                        </p:attrNameLst>
                                      </p:cBhvr>
                                      <p:to>
                                        <p:strVal val="visible"/>
                                      </p:to>
                                    </p:set>
                                    <p:anim calcmode="lin" valueType="num">
                                      <p:cBhvr additive="base">
                                        <p:cTn dur="500" id="17"/>
                                        <p:tgtEl>
                                          <p:spTgt spid="26"/>
                                        </p:tgtEl>
                                        <p:attrNameLst>
                                          <p:attrName>ppt_y</p:attrName>
                                        </p:attrNameLst>
                                      </p:cBhvr>
                                      <p:tavLst>
                                        <p:tav tm="0">
                                          <p:val>
                                            <p:strVal val="#ppt_y+#ppt_h*1.125000"/>
                                          </p:val>
                                        </p:tav>
                                        <p:tav tm="100000">
                                          <p:val>
                                            <p:strVal val="#ppt_y"/>
                                          </p:val>
                                        </p:tav>
                                      </p:tavLst>
                                    </p:anim>
                                    <p:animEffect filter="wipe(up)" transition="in">
                                      <p:cBhvr>
                                        <p:cTn dur="500" id="18"/>
                                        <p:tgtEl>
                                          <p:spTgt spid="26"/>
                                        </p:tgtEl>
                                      </p:cBhvr>
                                    </p:animEffect>
                                  </p:childTnLst>
                                </p:cTn>
                              </p:par>
                            </p:childTnLst>
                          </p:cTn>
                        </p:par>
                        <p:par>
                          <p:cTn fill="hold" id="19" nodeType="afterGroup">
                            <p:stCondLst>
                              <p:cond delay="1500"/>
                            </p:stCondLst>
                            <p:childTnLst>
                              <p:par>
                                <p:cTn fill="hold" grpId="0" id="20" nodeType="afterEffect" presetClass="entr" presetID="12" presetSubtype="4">
                                  <p:stCondLst>
                                    <p:cond delay="0"/>
                                  </p:stCondLst>
                                  <p:childTnLst>
                                    <p:set>
                                      <p:cBhvr>
                                        <p:cTn dur="1" fill="hold" id="21">
                                          <p:stCondLst>
                                            <p:cond delay="0"/>
                                          </p:stCondLst>
                                        </p:cTn>
                                        <p:tgtEl>
                                          <p:spTgt spid="27"/>
                                        </p:tgtEl>
                                        <p:attrNameLst>
                                          <p:attrName>style.visibility</p:attrName>
                                        </p:attrNameLst>
                                      </p:cBhvr>
                                      <p:to>
                                        <p:strVal val="visible"/>
                                      </p:to>
                                    </p:set>
                                    <p:anim calcmode="lin" valueType="num">
                                      <p:cBhvr additive="base">
                                        <p:cTn dur="500" id="22"/>
                                        <p:tgtEl>
                                          <p:spTgt spid="27"/>
                                        </p:tgtEl>
                                        <p:attrNameLst>
                                          <p:attrName>ppt_y</p:attrName>
                                        </p:attrNameLst>
                                      </p:cBhvr>
                                      <p:tavLst>
                                        <p:tav tm="0">
                                          <p:val>
                                            <p:strVal val="#ppt_y+#ppt_h*1.125000"/>
                                          </p:val>
                                        </p:tav>
                                        <p:tav tm="100000">
                                          <p:val>
                                            <p:strVal val="#ppt_y"/>
                                          </p:val>
                                        </p:tav>
                                      </p:tavLst>
                                    </p:anim>
                                    <p:animEffect filter="wipe(up)" transition="in">
                                      <p:cBhvr>
                                        <p:cTn dur="500" id="23"/>
                                        <p:tgtEl>
                                          <p:spTgt spid="27"/>
                                        </p:tgtEl>
                                      </p:cBhvr>
                                    </p:animEffect>
                                  </p:childTnLst>
                                </p:cTn>
                              </p:par>
                            </p:childTnLst>
                          </p:cTn>
                        </p:par>
                        <p:par>
                          <p:cTn fill="hold" id="24" nodeType="afterGroup">
                            <p:stCondLst>
                              <p:cond delay="2000"/>
                            </p:stCondLst>
                            <p:childTnLst>
                              <p:par>
                                <p:cTn fill="hold" grpId="0" id="25" nodeType="afterEffect" presetClass="entr" presetID="12" presetSubtype="4">
                                  <p:stCondLst>
                                    <p:cond delay="0"/>
                                  </p:stCondLst>
                                  <p:childTnLst>
                                    <p:set>
                                      <p:cBhvr>
                                        <p:cTn dur="1" fill="hold" id="26">
                                          <p:stCondLst>
                                            <p:cond delay="0"/>
                                          </p:stCondLst>
                                        </p:cTn>
                                        <p:tgtEl>
                                          <p:spTgt spid="28"/>
                                        </p:tgtEl>
                                        <p:attrNameLst>
                                          <p:attrName>style.visibility</p:attrName>
                                        </p:attrNameLst>
                                      </p:cBhvr>
                                      <p:to>
                                        <p:strVal val="visible"/>
                                      </p:to>
                                    </p:set>
                                    <p:anim calcmode="lin" valueType="num">
                                      <p:cBhvr additive="base">
                                        <p:cTn dur="500" id="27"/>
                                        <p:tgtEl>
                                          <p:spTgt spid="28"/>
                                        </p:tgtEl>
                                        <p:attrNameLst>
                                          <p:attrName>ppt_y</p:attrName>
                                        </p:attrNameLst>
                                      </p:cBhvr>
                                      <p:tavLst>
                                        <p:tav tm="0">
                                          <p:val>
                                            <p:strVal val="#ppt_y+#ppt_h*1.125000"/>
                                          </p:val>
                                        </p:tav>
                                        <p:tav tm="100000">
                                          <p:val>
                                            <p:strVal val="#ppt_y"/>
                                          </p:val>
                                        </p:tav>
                                      </p:tavLst>
                                    </p:anim>
                                    <p:animEffect filter="wipe(up)" transition="in">
                                      <p:cBhvr>
                                        <p:cTn dur="500" id="28"/>
                                        <p:tgtEl>
                                          <p:spTgt spid="28"/>
                                        </p:tgtEl>
                                      </p:cBhvr>
                                    </p:animEffect>
                                  </p:childTnLst>
                                </p:cTn>
                              </p:par>
                            </p:childTnLst>
                          </p:cTn>
                        </p:par>
                        <p:par>
                          <p:cTn fill="hold" id="29" nodeType="afterGroup">
                            <p:stCondLst>
                              <p:cond delay="2500"/>
                            </p:stCondLst>
                            <p:childTnLst>
                              <p:par>
                                <p:cTn fill="hold" grpId="0" id="30" nodeType="afterEffect" presetClass="entr" presetID="12" presetSubtype="4">
                                  <p:stCondLst>
                                    <p:cond delay="0"/>
                                  </p:stCondLst>
                                  <p:childTnLst>
                                    <p:set>
                                      <p:cBhvr>
                                        <p:cTn dur="1" fill="hold" id="31">
                                          <p:stCondLst>
                                            <p:cond delay="0"/>
                                          </p:stCondLst>
                                        </p:cTn>
                                        <p:tgtEl>
                                          <p:spTgt spid="29"/>
                                        </p:tgtEl>
                                        <p:attrNameLst>
                                          <p:attrName>style.visibility</p:attrName>
                                        </p:attrNameLst>
                                      </p:cBhvr>
                                      <p:to>
                                        <p:strVal val="visible"/>
                                      </p:to>
                                    </p:set>
                                    <p:anim calcmode="lin" valueType="num">
                                      <p:cBhvr additive="base">
                                        <p:cTn dur="500" id="32"/>
                                        <p:tgtEl>
                                          <p:spTgt spid="29"/>
                                        </p:tgtEl>
                                        <p:attrNameLst>
                                          <p:attrName>ppt_y</p:attrName>
                                        </p:attrNameLst>
                                      </p:cBhvr>
                                      <p:tavLst>
                                        <p:tav tm="0">
                                          <p:val>
                                            <p:strVal val="#ppt_y+#ppt_h*1.125000"/>
                                          </p:val>
                                        </p:tav>
                                        <p:tav tm="100000">
                                          <p:val>
                                            <p:strVal val="#ppt_y"/>
                                          </p:val>
                                        </p:tav>
                                      </p:tavLst>
                                    </p:anim>
                                    <p:animEffect filter="wipe(up)" transition="in">
                                      <p:cBhvr>
                                        <p:cTn dur="500" id="33"/>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28"/>
      <p:bldP grpId="0" spid="2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Freeform 6">
            <a:extLst>
              <a:ext uri="{FF2B5EF4-FFF2-40B4-BE49-F238E27FC236}">
                <a16:creationId xmlns:a16="http://schemas.microsoft.com/office/drawing/2014/main" id="{71806DAF-4409-4DB7-BE4D-430FCFE71B40}"/>
              </a:ext>
            </a:extLst>
          </p:cNvPr>
          <p:cNvSpPr>
            <a:spLocks noEditPoints="1"/>
          </p:cNvSpPr>
          <p:nvPr/>
        </p:nvSpPr>
        <p:spPr bwMode="auto">
          <a:xfrm>
            <a:off x="1724517" y="1892326"/>
            <a:ext cx="815340" cy="819150"/>
          </a:xfrm>
          <a:custGeom>
            <a:gdLst>
              <a:gd fmla="*/ 245 w 489" name="T0"/>
              <a:gd fmla="*/ 0 h 490" name="T1"/>
              <a:gd fmla="*/ 489 w 489" name="T2"/>
              <a:gd fmla="*/ 245 h 490" name="T3"/>
              <a:gd fmla="*/ 245 w 489" name="T4"/>
              <a:gd fmla="*/ 490 h 490" name="T5"/>
              <a:gd fmla="*/ 0 w 489" name="T6"/>
              <a:gd fmla="*/ 245 h 490" name="T7"/>
              <a:gd fmla="*/ 245 w 489" name="T8"/>
              <a:gd fmla="*/ 0 h 490" name="T9"/>
              <a:gd fmla="*/ 245 w 489" name="T10"/>
              <a:gd fmla="*/ 87 h 490" name="T11"/>
              <a:gd fmla="*/ 87 w 489" name="T12"/>
              <a:gd fmla="*/ 245 h 490" name="T13"/>
              <a:gd fmla="*/ 245 w 489" name="T14"/>
              <a:gd fmla="*/ 403 h 490" name="T15"/>
              <a:gd fmla="*/ 403 w 489" name="T16"/>
              <a:gd fmla="*/ 245 h 490" name="T17"/>
              <a:gd fmla="*/ 245 w 489" name="T18"/>
              <a:gd fmla="*/ 87 h 49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90" w="489">
                <a:moveTo>
                  <a:pt x="245" y="0"/>
                </a:moveTo>
                <a:cubicBezTo>
                  <a:pt x="380" y="0"/>
                  <a:pt x="489" y="110"/>
                  <a:pt x="489" y="245"/>
                </a:cubicBezTo>
                <a:cubicBezTo>
                  <a:pt x="489" y="380"/>
                  <a:pt x="380" y="490"/>
                  <a:pt x="245" y="490"/>
                </a:cubicBezTo>
                <a:cubicBezTo>
                  <a:pt x="110" y="490"/>
                  <a:pt x="0" y="380"/>
                  <a:pt x="0" y="245"/>
                </a:cubicBezTo>
                <a:cubicBezTo>
                  <a:pt x="0" y="110"/>
                  <a:pt x="110" y="0"/>
                  <a:pt x="245" y="0"/>
                </a:cubicBezTo>
                <a:close/>
                <a:moveTo>
                  <a:pt x="245" y="87"/>
                </a:moveTo>
                <a:cubicBezTo>
                  <a:pt x="158" y="87"/>
                  <a:pt x="87" y="158"/>
                  <a:pt x="87" y="245"/>
                </a:cubicBezTo>
                <a:cubicBezTo>
                  <a:pt x="87" y="332"/>
                  <a:pt x="158" y="403"/>
                  <a:pt x="245" y="403"/>
                </a:cubicBezTo>
                <a:cubicBezTo>
                  <a:pt x="332" y="403"/>
                  <a:pt x="403" y="332"/>
                  <a:pt x="403" y="245"/>
                </a:cubicBezTo>
                <a:cubicBezTo>
                  <a:pt x="403" y="158"/>
                  <a:pt x="332" y="87"/>
                  <a:pt x="245" y="87"/>
                </a:cubicBezTo>
                <a:close/>
              </a:path>
            </a:pathLst>
          </a:custGeom>
          <a:solidFill>
            <a:srgbClr val="1B828D"/>
          </a:solidFill>
          <a:ln>
            <a:noFill/>
          </a:ln>
        </p:spPr>
        <p:txBody>
          <a:bodyPr anchor="t" anchorCtr="0" bIns="45720" compatLnSpc="1" lIns="91440" numCol="1" rIns="91440" tIns="45720" vert="horz" wrap="square"/>
          <a:lstStyle/>
          <a:p>
            <a:endParaRPr lang="en-US" sz="2000">
              <a:cs typeface="+mn-ea"/>
              <a:sym typeface="+mn-lt"/>
            </a:endParaRPr>
          </a:p>
        </p:txBody>
      </p:sp>
      <p:sp>
        <p:nvSpPr>
          <p:cNvPr id="11" name="Freeform 7">
            <a:extLst>
              <a:ext uri="{FF2B5EF4-FFF2-40B4-BE49-F238E27FC236}">
                <a16:creationId xmlns:a16="http://schemas.microsoft.com/office/drawing/2014/main" id="{B5E5A275-3C1E-4D34-8B1F-AAF7A2BA8137}"/>
              </a:ext>
            </a:extLst>
          </p:cNvPr>
          <p:cNvSpPr>
            <a:spLocks noEditPoints="1"/>
          </p:cNvSpPr>
          <p:nvPr/>
        </p:nvSpPr>
        <p:spPr bwMode="auto">
          <a:xfrm>
            <a:off x="1746107" y="3336951"/>
            <a:ext cx="815340" cy="819150"/>
          </a:xfrm>
          <a:custGeom>
            <a:gdLst>
              <a:gd fmla="*/ 245 w 489" name="T0"/>
              <a:gd fmla="*/ 0 h 490" name="T1"/>
              <a:gd fmla="*/ 489 w 489" name="T2"/>
              <a:gd fmla="*/ 245 h 490" name="T3"/>
              <a:gd fmla="*/ 245 w 489" name="T4"/>
              <a:gd fmla="*/ 490 h 490" name="T5"/>
              <a:gd fmla="*/ 0 w 489" name="T6"/>
              <a:gd fmla="*/ 245 h 490" name="T7"/>
              <a:gd fmla="*/ 245 w 489" name="T8"/>
              <a:gd fmla="*/ 0 h 490" name="T9"/>
              <a:gd fmla="*/ 245 w 489" name="T10"/>
              <a:gd fmla="*/ 87 h 490" name="T11"/>
              <a:gd fmla="*/ 87 w 489" name="T12"/>
              <a:gd fmla="*/ 245 h 490" name="T13"/>
              <a:gd fmla="*/ 245 w 489" name="T14"/>
              <a:gd fmla="*/ 403 h 490" name="T15"/>
              <a:gd fmla="*/ 403 w 489" name="T16"/>
              <a:gd fmla="*/ 245 h 490" name="T17"/>
              <a:gd fmla="*/ 245 w 489" name="T18"/>
              <a:gd fmla="*/ 87 h 49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90" w="489">
                <a:moveTo>
                  <a:pt x="245" y="0"/>
                </a:moveTo>
                <a:cubicBezTo>
                  <a:pt x="380" y="0"/>
                  <a:pt x="489" y="110"/>
                  <a:pt x="489" y="245"/>
                </a:cubicBezTo>
                <a:cubicBezTo>
                  <a:pt x="489" y="380"/>
                  <a:pt x="380" y="490"/>
                  <a:pt x="245" y="490"/>
                </a:cubicBezTo>
                <a:cubicBezTo>
                  <a:pt x="110" y="490"/>
                  <a:pt x="0" y="380"/>
                  <a:pt x="0" y="245"/>
                </a:cubicBezTo>
                <a:cubicBezTo>
                  <a:pt x="0" y="110"/>
                  <a:pt x="110" y="0"/>
                  <a:pt x="245" y="0"/>
                </a:cubicBezTo>
                <a:close/>
                <a:moveTo>
                  <a:pt x="245" y="87"/>
                </a:moveTo>
                <a:cubicBezTo>
                  <a:pt x="158" y="87"/>
                  <a:pt x="87" y="158"/>
                  <a:pt x="87" y="245"/>
                </a:cubicBezTo>
                <a:cubicBezTo>
                  <a:pt x="87" y="332"/>
                  <a:pt x="158" y="403"/>
                  <a:pt x="245" y="403"/>
                </a:cubicBezTo>
                <a:cubicBezTo>
                  <a:pt x="332" y="403"/>
                  <a:pt x="403" y="332"/>
                  <a:pt x="403" y="245"/>
                </a:cubicBezTo>
                <a:cubicBezTo>
                  <a:pt x="403" y="158"/>
                  <a:pt x="332" y="87"/>
                  <a:pt x="245" y="87"/>
                </a:cubicBezTo>
                <a:close/>
              </a:path>
            </a:pathLst>
          </a:custGeom>
          <a:solidFill>
            <a:srgbClr val="1B828D"/>
          </a:solidFill>
          <a:ln>
            <a:noFill/>
          </a:ln>
        </p:spPr>
        <p:txBody>
          <a:bodyPr anchor="t" anchorCtr="0" bIns="45720" compatLnSpc="1" lIns="91440" numCol="1" rIns="91440" tIns="45720" vert="horz" wrap="square"/>
          <a:lstStyle/>
          <a:p>
            <a:endParaRPr lang="en-US" sz="2000">
              <a:cs typeface="+mn-ea"/>
              <a:sym typeface="+mn-lt"/>
            </a:endParaRPr>
          </a:p>
        </p:txBody>
      </p:sp>
      <p:sp>
        <p:nvSpPr>
          <p:cNvPr id="12" name="Freeform 133">
            <a:extLst>
              <a:ext uri="{FF2B5EF4-FFF2-40B4-BE49-F238E27FC236}">
                <a16:creationId xmlns:a16="http://schemas.microsoft.com/office/drawing/2014/main" id="{A42DD9F8-174B-4376-9D57-9636F51A556C}"/>
              </a:ext>
            </a:extLst>
          </p:cNvPr>
          <p:cNvSpPr/>
          <p:nvPr/>
        </p:nvSpPr>
        <p:spPr bwMode="auto">
          <a:xfrm>
            <a:off x="2003282" y="2133626"/>
            <a:ext cx="252730" cy="255905"/>
          </a:xfrm>
          <a:custGeom>
            <a:cxnLst>
              <a:cxn ang="0">
                <a:pos x="112" y="89"/>
              </a:cxn>
              <a:cxn ang="0">
                <a:pos x="86" y="75"/>
              </a:cxn>
              <a:cxn ang="0">
                <a:pos x="72" y="69"/>
              </a:cxn>
              <a:cxn ang="0">
                <a:pos x="72" y="58"/>
              </a:cxn>
              <a:cxn ang="0">
                <a:pos x="77" y="45"/>
              </a:cxn>
              <a:cxn ang="0">
                <a:pos x="83" y="38"/>
              </a:cxn>
              <a:cxn ang="0">
                <a:pos x="79" y="30"/>
              </a:cxn>
              <a:cxn ang="0">
                <a:pos x="80" y="18"/>
              </a:cxn>
              <a:cxn ang="0">
                <a:pos x="58" y="0"/>
              </a:cxn>
              <a:cxn ang="0">
                <a:pos x="35" y="18"/>
              </a:cxn>
              <a:cxn ang="0">
                <a:pos x="36" y="30"/>
              </a:cxn>
              <a:cxn ang="0">
                <a:pos x="33" y="38"/>
              </a:cxn>
              <a:cxn ang="0">
                <a:pos x="38" y="45"/>
              </a:cxn>
              <a:cxn ang="0">
                <a:pos x="44" y="58"/>
              </a:cxn>
              <a:cxn ang="0">
                <a:pos x="44" y="69"/>
              </a:cxn>
              <a:cxn ang="0">
                <a:pos x="30" y="75"/>
              </a:cxn>
              <a:cxn ang="0">
                <a:pos x="4" y="89"/>
              </a:cxn>
              <a:cxn ang="0">
                <a:pos x="1" y="116"/>
              </a:cxn>
              <a:cxn ang="0">
                <a:pos x="114" y="116"/>
              </a:cxn>
              <a:cxn ang="0">
                <a:pos x="112" y="89"/>
              </a:cxn>
            </a:cxnLst>
            <a:rect b="b" l="0" r="r" t="0"/>
            <a:pathLst>
              <a:path h="115" w="115">
                <a:moveTo>
                  <a:pt x="112" y="89"/>
                </a:moveTo>
                <a:cubicBezTo>
                  <a:pt x="109" y="83"/>
                  <a:pt x="97" y="80"/>
                  <a:pt x="86" y="75"/>
                </a:cubicBezTo>
                <a:cubicBezTo>
                  <a:pt x="75" y="71"/>
                  <a:pt x="72" y="69"/>
                  <a:pt x="72" y="69"/>
                </a:cubicBezTo>
                <a:cubicBezTo>
                  <a:pt x="72" y="58"/>
                  <a:pt x="72" y="58"/>
                  <a:pt x="72" y="58"/>
                </a:cubicBezTo>
                <a:cubicBezTo>
                  <a:pt x="72" y="58"/>
                  <a:pt x="76" y="55"/>
                  <a:pt x="77" y="45"/>
                </a:cubicBezTo>
                <a:cubicBezTo>
                  <a:pt x="80" y="45"/>
                  <a:pt x="83" y="41"/>
                  <a:pt x="83" y="38"/>
                </a:cubicBezTo>
                <a:cubicBezTo>
                  <a:pt x="83" y="36"/>
                  <a:pt x="83" y="29"/>
                  <a:pt x="79" y="30"/>
                </a:cubicBezTo>
                <a:cubicBezTo>
                  <a:pt x="80" y="25"/>
                  <a:pt x="81" y="20"/>
                  <a:pt x="80" y="18"/>
                </a:cubicBezTo>
                <a:cubicBezTo>
                  <a:pt x="80" y="9"/>
                  <a:pt x="71" y="0"/>
                  <a:pt x="58" y="0"/>
                </a:cubicBezTo>
                <a:cubicBezTo>
                  <a:pt x="45" y="0"/>
                  <a:pt x="36" y="9"/>
                  <a:pt x="35" y="18"/>
                </a:cubicBezTo>
                <a:cubicBezTo>
                  <a:pt x="35" y="20"/>
                  <a:pt x="35" y="25"/>
                  <a:pt x="36" y="30"/>
                </a:cubicBezTo>
                <a:cubicBezTo>
                  <a:pt x="33" y="29"/>
                  <a:pt x="32" y="36"/>
                  <a:pt x="33" y="38"/>
                </a:cubicBezTo>
                <a:cubicBezTo>
                  <a:pt x="33" y="41"/>
                  <a:pt x="35" y="45"/>
                  <a:pt x="38" y="45"/>
                </a:cubicBezTo>
                <a:cubicBezTo>
                  <a:pt x="39" y="55"/>
                  <a:pt x="44" y="58"/>
                  <a:pt x="44" y="58"/>
                </a:cubicBezTo>
                <a:cubicBezTo>
                  <a:pt x="44" y="69"/>
                  <a:pt x="44" y="69"/>
                  <a:pt x="44" y="69"/>
                </a:cubicBezTo>
                <a:cubicBezTo>
                  <a:pt x="44" y="69"/>
                  <a:pt x="41" y="71"/>
                  <a:pt x="30" y="75"/>
                </a:cubicBezTo>
                <a:cubicBezTo>
                  <a:pt x="18" y="80"/>
                  <a:pt x="7" y="83"/>
                  <a:pt x="4" y="89"/>
                </a:cubicBezTo>
                <a:cubicBezTo>
                  <a:pt x="0" y="93"/>
                  <a:pt x="1" y="116"/>
                  <a:pt x="1" y="116"/>
                </a:cubicBezTo>
                <a:cubicBezTo>
                  <a:pt x="114" y="116"/>
                  <a:pt x="114" y="116"/>
                  <a:pt x="114" y="116"/>
                </a:cubicBezTo>
                <a:cubicBezTo>
                  <a:pt x="114" y="116"/>
                  <a:pt x="115" y="93"/>
                  <a:pt x="112" y="89"/>
                </a:cubicBezTo>
                <a:close/>
              </a:path>
            </a:pathLst>
          </a:custGeom>
          <a:solidFill>
            <a:srgbClr val="1B828D"/>
          </a:solidFill>
          <a:ln w="9525">
            <a:noFill/>
            <a:round/>
          </a:ln>
        </p:spPr>
        <p:txBody>
          <a:bodyPr anchor="t" anchorCtr="0" bIns="45720" compatLnSpc="1" lIns="91440" numCol="1" rIns="91440" tIns="45720" vert="horz" wrap="square"/>
          <a:lstStyle/>
          <a:p>
            <a:endParaRPr lang="en-US" sz="2000">
              <a:cs typeface="+mn-ea"/>
              <a:sym typeface="+mn-lt"/>
            </a:endParaRPr>
          </a:p>
        </p:txBody>
      </p:sp>
      <p:sp>
        <p:nvSpPr>
          <p:cNvPr id="13" name="Freeform 153">
            <a:extLst>
              <a:ext uri="{FF2B5EF4-FFF2-40B4-BE49-F238E27FC236}">
                <a16:creationId xmlns:a16="http://schemas.microsoft.com/office/drawing/2014/main" id="{8A146B0D-AA55-4D40-B2A7-784B1E24DC8B}"/>
              </a:ext>
            </a:extLst>
          </p:cNvPr>
          <p:cNvSpPr/>
          <p:nvPr/>
        </p:nvSpPr>
        <p:spPr bwMode="auto">
          <a:xfrm>
            <a:off x="2035032" y="3583331"/>
            <a:ext cx="247650" cy="245745"/>
          </a:xfrm>
          <a:custGeom>
            <a:cxnLst>
              <a:cxn ang="0">
                <a:pos x="91" y="89"/>
              </a:cxn>
              <a:cxn ang="0">
                <a:pos x="80" y="98"/>
              </a:cxn>
              <a:cxn ang="0">
                <a:pos x="43" y="98"/>
              </a:cxn>
              <a:cxn ang="0">
                <a:pos x="38" y="91"/>
              </a:cxn>
              <a:cxn ang="0">
                <a:pos x="43" y="76"/>
              </a:cxn>
              <a:cxn ang="0">
                <a:pos x="101" y="76"/>
              </a:cxn>
              <a:cxn ang="0">
                <a:pos x="113" y="26"/>
              </a:cxn>
              <a:cxn ang="0">
                <a:pos x="21" y="13"/>
              </a:cxn>
              <a:cxn ang="0">
                <a:pos x="13" y="8"/>
              </a:cxn>
              <a:cxn ang="0">
                <a:pos x="14" y="7"/>
              </a:cxn>
              <a:cxn ang="0">
                <a:pos x="7" y="0"/>
              </a:cxn>
              <a:cxn ang="0">
                <a:pos x="0" y="7"/>
              </a:cxn>
              <a:cxn ang="0">
                <a:pos x="7" y="14"/>
              </a:cxn>
              <a:cxn ang="0">
                <a:pos x="8" y="14"/>
              </a:cxn>
              <a:cxn ang="0">
                <a:pos x="17" y="19"/>
              </a:cxn>
              <a:cxn ang="0">
                <a:pos x="31" y="76"/>
              </a:cxn>
              <a:cxn ang="0">
                <a:pos x="35" y="76"/>
              </a:cxn>
              <a:cxn ang="0">
                <a:pos x="31" y="88"/>
              </a:cxn>
              <a:cxn ang="0">
                <a:pos x="31" y="88"/>
              </a:cxn>
              <a:cxn ang="0">
                <a:pos x="19" y="100"/>
              </a:cxn>
              <a:cxn ang="0">
                <a:pos x="31" y="112"/>
              </a:cxn>
              <a:cxn ang="0">
                <a:pos x="42" y="105"/>
              </a:cxn>
              <a:cxn ang="0">
                <a:pos x="80" y="105"/>
              </a:cxn>
              <a:cxn ang="0">
                <a:pos x="91" y="112"/>
              </a:cxn>
              <a:cxn ang="0">
                <a:pos x="103" y="101"/>
              </a:cxn>
              <a:cxn ang="0">
                <a:pos x="91" y="89"/>
              </a:cxn>
            </a:cxnLst>
            <a:rect b="b" l="0" r="r" t="0"/>
            <a:pathLst>
              <a:path h="112" w="113">
                <a:moveTo>
                  <a:pt x="91" y="89"/>
                </a:moveTo>
                <a:cubicBezTo>
                  <a:pt x="86" y="89"/>
                  <a:pt x="81" y="93"/>
                  <a:pt x="80" y="98"/>
                </a:cubicBezTo>
                <a:cubicBezTo>
                  <a:pt x="43" y="98"/>
                  <a:pt x="43" y="98"/>
                  <a:pt x="43" y="98"/>
                </a:cubicBezTo>
                <a:cubicBezTo>
                  <a:pt x="42" y="95"/>
                  <a:pt x="41" y="92"/>
                  <a:pt x="38" y="91"/>
                </a:cubicBezTo>
                <a:cubicBezTo>
                  <a:pt x="43" y="76"/>
                  <a:pt x="43" y="76"/>
                  <a:pt x="43" y="76"/>
                </a:cubicBezTo>
                <a:cubicBezTo>
                  <a:pt x="101" y="76"/>
                  <a:pt x="101" y="76"/>
                  <a:pt x="101" y="76"/>
                </a:cubicBezTo>
                <a:cubicBezTo>
                  <a:pt x="113" y="26"/>
                  <a:pt x="113" y="26"/>
                  <a:pt x="113" y="26"/>
                </a:cubicBezTo>
                <a:cubicBezTo>
                  <a:pt x="21" y="13"/>
                  <a:pt x="21" y="13"/>
                  <a:pt x="21" y="13"/>
                </a:cubicBezTo>
                <a:cubicBezTo>
                  <a:pt x="13" y="8"/>
                  <a:pt x="13" y="8"/>
                  <a:pt x="13" y="8"/>
                </a:cubicBezTo>
                <a:cubicBezTo>
                  <a:pt x="14" y="7"/>
                  <a:pt x="14" y="7"/>
                  <a:pt x="14" y="7"/>
                </a:cubicBezTo>
                <a:cubicBezTo>
                  <a:pt x="14" y="3"/>
                  <a:pt x="10" y="0"/>
                  <a:pt x="7" y="0"/>
                </a:cubicBezTo>
                <a:cubicBezTo>
                  <a:pt x="3" y="0"/>
                  <a:pt x="0" y="3"/>
                  <a:pt x="0" y="7"/>
                </a:cubicBezTo>
                <a:cubicBezTo>
                  <a:pt x="0" y="11"/>
                  <a:pt x="3" y="14"/>
                  <a:pt x="7" y="14"/>
                </a:cubicBezTo>
                <a:cubicBezTo>
                  <a:pt x="8" y="14"/>
                  <a:pt x="8" y="14"/>
                  <a:pt x="8" y="14"/>
                </a:cubicBezTo>
                <a:cubicBezTo>
                  <a:pt x="17" y="19"/>
                  <a:pt x="17" y="19"/>
                  <a:pt x="17" y="19"/>
                </a:cubicBezTo>
                <a:cubicBezTo>
                  <a:pt x="31" y="76"/>
                  <a:pt x="31" y="76"/>
                  <a:pt x="31" y="76"/>
                </a:cubicBezTo>
                <a:cubicBezTo>
                  <a:pt x="35" y="76"/>
                  <a:pt x="35" y="76"/>
                  <a:pt x="35" y="76"/>
                </a:cubicBezTo>
                <a:cubicBezTo>
                  <a:pt x="31" y="88"/>
                  <a:pt x="31" y="88"/>
                  <a:pt x="31" y="88"/>
                </a:cubicBezTo>
                <a:cubicBezTo>
                  <a:pt x="31" y="88"/>
                  <a:pt x="31" y="88"/>
                  <a:pt x="31" y="88"/>
                </a:cubicBezTo>
                <a:cubicBezTo>
                  <a:pt x="24" y="88"/>
                  <a:pt x="19" y="94"/>
                  <a:pt x="19" y="100"/>
                </a:cubicBezTo>
                <a:cubicBezTo>
                  <a:pt x="19" y="107"/>
                  <a:pt x="24" y="112"/>
                  <a:pt x="31" y="112"/>
                </a:cubicBezTo>
                <a:cubicBezTo>
                  <a:pt x="36" y="112"/>
                  <a:pt x="40" y="109"/>
                  <a:pt x="42" y="105"/>
                </a:cubicBezTo>
                <a:cubicBezTo>
                  <a:pt x="80" y="105"/>
                  <a:pt x="80" y="105"/>
                  <a:pt x="80" y="105"/>
                </a:cubicBezTo>
                <a:cubicBezTo>
                  <a:pt x="82" y="109"/>
                  <a:pt x="86" y="112"/>
                  <a:pt x="91" y="112"/>
                </a:cubicBezTo>
                <a:cubicBezTo>
                  <a:pt x="98" y="112"/>
                  <a:pt x="103" y="107"/>
                  <a:pt x="103" y="101"/>
                </a:cubicBezTo>
                <a:cubicBezTo>
                  <a:pt x="103" y="94"/>
                  <a:pt x="98" y="89"/>
                  <a:pt x="91" y="89"/>
                </a:cubicBezTo>
                <a:close/>
              </a:path>
            </a:pathLst>
          </a:custGeom>
          <a:solidFill>
            <a:srgbClr val="1B828D"/>
          </a:solidFill>
          <a:ln w="9525">
            <a:noFill/>
            <a:round/>
          </a:ln>
        </p:spPr>
        <p:txBody>
          <a:bodyPr anchor="t" anchorCtr="0" bIns="45720" compatLnSpc="1" lIns="91440" numCol="1" rIns="91440" tIns="45720" vert="horz" wrap="square"/>
          <a:lstStyle/>
          <a:p>
            <a:endParaRPr lang="en-US" sz="2000">
              <a:cs typeface="+mn-ea"/>
              <a:sym typeface="+mn-lt"/>
            </a:endParaRPr>
          </a:p>
        </p:txBody>
      </p:sp>
      <p:sp>
        <p:nvSpPr>
          <p:cNvPr id="14" name="Freeform 8">
            <a:extLst>
              <a:ext uri="{FF2B5EF4-FFF2-40B4-BE49-F238E27FC236}">
                <a16:creationId xmlns:a16="http://schemas.microsoft.com/office/drawing/2014/main" id="{71AEA06F-40ED-4B48-B12A-13C027E80641}"/>
              </a:ext>
            </a:extLst>
          </p:cNvPr>
          <p:cNvSpPr>
            <a:spLocks noEditPoints="1"/>
          </p:cNvSpPr>
          <p:nvPr/>
        </p:nvSpPr>
        <p:spPr bwMode="auto">
          <a:xfrm>
            <a:off x="1770872" y="4739031"/>
            <a:ext cx="815340" cy="819150"/>
          </a:xfrm>
          <a:custGeom>
            <a:gdLst>
              <a:gd fmla="*/ 245 w 489" name="T0"/>
              <a:gd fmla="*/ 0 h 490" name="T1"/>
              <a:gd fmla="*/ 489 w 489" name="T2"/>
              <a:gd fmla="*/ 245 h 490" name="T3"/>
              <a:gd fmla="*/ 245 w 489" name="T4"/>
              <a:gd fmla="*/ 490 h 490" name="T5"/>
              <a:gd fmla="*/ 0 w 489" name="T6"/>
              <a:gd fmla="*/ 245 h 490" name="T7"/>
              <a:gd fmla="*/ 245 w 489" name="T8"/>
              <a:gd fmla="*/ 0 h 490" name="T9"/>
              <a:gd fmla="*/ 245 w 489" name="T10"/>
              <a:gd fmla="*/ 87 h 490" name="T11"/>
              <a:gd fmla="*/ 87 w 489" name="T12"/>
              <a:gd fmla="*/ 245 h 490" name="T13"/>
              <a:gd fmla="*/ 245 w 489" name="T14"/>
              <a:gd fmla="*/ 403 h 490" name="T15"/>
              <a:gd fmla="*/ 402 w 489" name="T16"/>
              <a:gd fmla="*/ 245 h 490" name="T17"/>
              <a:gd fmla="*/ 245 w 489" name="T18"/>
              <a:gd fmla="*/ 87 h 49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90" w="489">
                <a:moveTo>
                  <a:pt x="245" y="0"/>
                </a:moveTo>
                <a:cubicBezTo>
                  <a:pt x="380" y="0"/>
                  <a:pt x="489" y="110"/>
                  <a:pt x="489" y="245"/>
                </a:cubicBezTo>
                <a:cubicBezTo>
                  <a:pt x="489" y="380"/>
                  <a:pt x="380" y="490"/>
                  <a:pt x="245" y="490"/>
                </a:cubicBezTo>
                <a:cubicBezTo>
                  <a:pt x="109" y="490"/>
                  <a:pt x="0" y="380"/>
                  <a:pt x="0" y="245"/>
                </a:cubicBezTo>
                <a:cubicBezTo>
                  <a:pt x="0" y="110"/>
                  <a:pt x="109" y="0"/>
                  <a:pt x="245" y="0"/>
                </a:cubicBezTo>
                <a:close/>
                <a:moveTo>
                  <a:pt x="245" y="87"/>
                </a:moveTo>
                <a:cubicBezTo>
                  <a:pt x="157" y="87"/>
                  <a:pt x="87" y="158"/>
                  <a:pt x="87" y="245"/>
                </a:cubicBezTo>
                <a:cubicBezTo>
                  <a:pt x="87" y="332"/>
                  <a:pt x="157" y="403"/>
                  <a:pt x="245" y="403"/>
                </a:cubicBezTo>
                <a:cubicBezTo>
                  <a:pt x="332" y="403"/>
                  <a:pt x="402" y="332"/>
                  <a:pt x="402" y="245"/>
                </a:cubicBezTo>
                <a:cubicBezTo>
                  <a:pt x="402" y="158"/>
                  <a:pt x="332" y="87"/>
                  <a:pt x="245" y="87"/>
                </a:cubicBezTo>
                <a:close/>
              </a:path>
            </a:pathLst>
          </a:custGeom>
          <a:solidFill>
            <a:srgbClr val="1B828D"/>
          </a:solidFill>
          <a:ln>
            <a:noFill/>
          </a:ln>
        </p:spPr>
        <p:txBody>
          <a:bodyPr anchor="t" anchorCtr="0" bIns="45720" compatLnSpc="1" lIns="91440" numCol="1" rIns="91440" tIns="45720" vert="horz" wrap="square"/>
          <a:lstStyle/>
          <a:p>
            <a:endParaRPr lang="en-US" sz="2000">
              <a:cs typeface="+mn-ea"/>
              <a:sym typeface="+mn-lt"/>
            </a:endParaRPr>
          </a:p>
        </p:txBody>
      </p:sp>
      <p:grpSp>
        <p:nvGrpSpPr>
          <p:cNvPr id="15" name="Group 42">
            <a:extLst>
              <a:ext uri="{FF2B5EF4-FFF2-40B4-BE49-F238E27FC236}">
                <a16:creationId xmlns:a16="http://schemas.microsoft.com/office/drawing/2014/main" id="{0D72F827-BF8E-4966-9B9D-4BCF408E59CE}"/>
              </a:ext>
            </a:extLst>
          </p:cNvPr>
          <p:cNvGrpSpPr/>
          <p:nvPr/>
        </p:nvGrpSpPr>
        <p:grpSpPr>
          <a:xfrm>
            <a:off x="2005187" y="4991761"/>
            <a:ext cx="254000" cy="232410"/>
            <a:chOff x="2046288" y="3759200"/>
            <a:chExt cx="296863" cy="271463"/>
          </a:xfrm>
          <a:solidFill>
            <a:srgbClr val="1B828D"/>
          </a:solidFill>
        </p:grpSpPr>
        <p:sp>
          <p:nvSpPr>
            <p:cNvPr id="16" name="Rectangle 160">
              <a:extLst>
                <a:ext uri="{FF2B5EF4-FFF2-40B4-BE49-F238E27FC236}">
                  <a16:creationId xmlns:a16="http://schemas.microsoft.com/office/drawing/2014/main" id="{51A0C227-0EDF-440F-9DE8-AD41DB763FEF}"/>
                </a:ext>
              </a:extLst>
            </p:cNvPr>
            <p:cNvSpPr>
              <a:spLocks noChangeArrowheads="1"/>
            </p:cNvSpPr>
            <p:nvPr/>
          </p:nvSpPr>
          <p:spPr bwMode="auto">
            <a:xfrm>
              <a:off x="2065338" y="3973513"/>
              <a:ext cx="55563" cy="57150"/>
            </a:xfrm>
            <a:prstGeom prst="rect">
              <a:avLst/>
            </a:prstGeom>
            <a:grpFill/>
            <a:ln w="9525">
              <a:noFill/>
              <a:miter lim="800000"/>
            </a:ln>
          </p:spPr>
          <p:txBody>
            <a:bodyPr anchor="t" anchorCtr="0" bIns="45720" compatLnSpc="1" lIns="91440" numCol="1" rIns="91440" tIns="45720" vert="horz" wrap="square"/>
            <a:lstStyle/>
            <a:p>
              <a:endParaRPr lang="en-US" sz="2000">
                <a:cs typeface="+mn-ea"/>
                <a:sym typeface="+mn-lt"/>
              </a:endParaRPr>
            </a:p>
          </p:txBody>
        </p:sp>
        <p:sp>
          <p:nvSpPr>
            <p:cNvPr id="17" name="Rectangle 161">
              <a:extLst>
                <a:ext uri="{FF2B5EF4-FFF2-40B4-BE49-F238E27FC236}">
                  <a16:creationId xmlns:a16="http://schemas.microsoft.com/office/drawing/2014/main" id="{E6F14DD2-CD67-4098-9937-05DDB22BE18A}"/>
                </a:ext>
              </a:extLst>
            </p:cNvPr>
            <p:cNvSpPr>
              <a:spLocks noChangeArrowheads="1"/>
            </p:cNvSpPr>
            <p:nvPr/>
          </p:nvSpPr>
          <p:spPr bwMode="auto">
            <a:xfrm>
              <a:off x="2139950" y="3935413"/>
              <a:ext cx="55563" cy="95250"/>
            </a:xfrm>
            <a:prstGeom prst="rect">
              <a:avLst/>
            </a:prstGeom>
            <a:grpFill/>
            <a:ln w="9525">
              <a:noFill/>
              <a:miter lim="800000"/>
            </a:ln>
          </p:spPr>
          <p:txBody>
            <a:bodyPr anchor="t" anchorCtr="0" bIns="45720" compatLnSpc="1" lIns="91440" numCol="1" rIns="91440" tIns="45720" vert="horz" wrap="square"/>
            <a:lstStyle/>
            <a:p>
              <a:endParaRPr lang="en-US" sz="2000">
                <a:cs typeface="+mn-ea"/>
                <a:sym typeface="+mn-lt"/>
              </a:endParaRPr>
            </a:p>
          </p:txBody>
        </p:sp>
        <p:sp>
          <p:nvSpPr>
            <p:cNvPr id="18" name="Rectangle 162">
              <a:extLst>
                <a:ext uri="{FF2B5EF4-FFF2-40B4-BE49-F238E27FC236}">
                  <a16:creationId xmlns:a16="http://schemas.microsoft.com/office/drawing/2014/main" id="{A1BA2B6F-8AD0-43EE-984E-470C49C476A4}"/>
                </a:ext>
              </a:extLst>
            </p:cNvPr>
            <p:cNvSpPr>
              <a:spLocks noChangeArrowheads="1"/>
            </p:cNvSpPr>
            <p:nvPr/>
          </p:nvSpPr>
          <p:spPr bwMode="auto">
            <a:xfrm>
              <a:off x="2212975" y="3898900"/>
              <a:ext cx="57150" cy="131763"/>
            </a:xfrm>
            <a:prstGeom prst="rect">
              <a:avLst/>
            </a:prstGeom>
            <a:grpFill/>
            <a:ln w="9525">
              <a:noFill/>
              <a:miter lim="800000"/>
            </a:ln>
          </p:spPr>
          <p:txBody>
            <a:bodyPr anchor="t" anchorCtr="0" bIns="45720" compatLnSpc="1" lIns="91440" numCol="1" rIns="91440" tIns="45720" vert="horz" wrap="square"/>
            <a:lstStyle/>
            <a:p>
              <a:endParaRPr lang="en-US" sz="2000">
                <a:cs typeface="+mn-ea"/>
                <a:sym typeface="+mn-lt"/>
              </a:endParaRPr>
            </a:p>
          </p:txBody>
        </p:sp>
        <p:sp>
          <p:nvSpPr>
            <p:cNvPr id="19" name="Rectangle 163">
              <a:extLst>
                <a:ext uri="{FF2B5EF4-FFF2-40B4-BE49-F238E27FC236}">
                  <a16:creationId xmlns:a16="http://schemas.microsoft.com/office/drawing/2014/main" id="{CD64F8AE-B737-45BD-AD42-40D0B9AAD7B6}"/>
                </a:ext>
              </a:extLst>
            </p:cNvPr>
            <p:cNvSpPr>
              <a:spLocks noChangeArrowheads="1"/>
            </p:cNvSpPr>
            <p:nvPr/>
          </p:nvSpPr>
          <p:spPr bwMode="auto">
            <a:xfrm>
              <a:off x="2287588" y="3860800"/>
              <a:ext cx="55563" cy="169863"/>
            </a:xfrm>
            <a:prstGeom prst="rect">
              <a:avLst/>
            </a:prstGeom>
            <a:grpFill/>
            <a:ln w="9525">
              <a:noFill/>
              <a:miter lim="800000"/>
            </a:ln>
          </p:spPr>
          <p:txBody>
            <a:bodyPr anchor="t" anchorCtr="0" bIns="45720" compatLnSpc="1" lIns="91440" numCol="1" rIns="91440" tIns="45720" vert="horz" wrap="square"/>
            <a:lstStyle/>
            <a:p>
              <a:endParaRPr lang="en-US" sz="2000">
                <a:cs typeface="+mn-ea"/>
                <a:sym typeface="+mn-lt"/>
              </a:endParaRPr>
            </a:p>
          </p:txBody>
        </p:sp>
        <p:sp>
          <p:nvSpPr>
            <p:cNvPr id="20" name="Freeform 164">
              <a:extLst>
                <a:ext uri="{FF2B5EF4-FFF2-40B4-BE49-F238E27FC236}">
                  <a16:creationId xmlns:a16="http://schemas.microsoft.com/office/drawing/2014/main" id="{2FB304EB-7969-43E1-9BBD-98651F931C79}"/>
                </a:ext>
              </a:extLst>
            </p:cNvPr>
            <p:cNvSpPr/>
            <p:nvPr/>
          </p:nvSpPr>
          <p:spPr bwMode="auto">
            <a:xfrm>
              <a:off x="2046288" y="3759200"/>
              <a:ext cx="296863" cy="176213"/>
            </a:xfrm>
            <a:custGeom>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b="b" l="0" r="r" t="0"/>
              <a:pathLst>
                <a:path h="110" w="187">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ln>
          </p:spPr>
          <p:txBody>
            <a:bodyPr anchor="t" anchorCtr="0" bIns="45720" compatLnSpc="1" lIns="91440" numCol="1" rIns="91440" tIns="45720" vert="horz" wrap="square"/>
            <a:lstStyle/>
            <a:p>
              <a:endParaRPr lang="en-US" sz="2000">
                <a:cs typeface="+mn-ea"/>
                <a:sym typeface="+mn-lt"/>
              </a:endParaRPr>
            </a:p>
          </p:txBody>
        </p:sp>
      </p:grpSp>
      <p:sp>
        <p:nvSpPr>
          <p:cNvPr id="21" name="文本框 20">
            <a:extLst>
              <a:ext uri="{FF2B5EF4-FFF2-40B4-BE49-F238E27FC236}">
                <a16:creationId xmlns:a16="http://schemas.microsoft.com/office/drawing/2014/main" id="{767C4291-31E0-4846-A85E-B1552218B598}"/>
              </a:ext>
            </a:extLst>
          </p:cNvPr>
          <p:cNvSpPr txBox="1"/>
          <p:nvPr/>
        </p:nvSpPr>
        <p:spPr>
          <a:xfrm>
            <a:off x="2812907" y="2301901"/>
            <a:ext cx="3662680" cy="91440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95000"/>
                    <a:lumOff val="5000"/>
                  </a:schemeClr>
                </a:solidFill>
                <a:latin charset="-122" panose="00000500000000000000" typeface="字魂59号-创粗黑"/>
                <a:ea charset="-122" panose="00000500000000000000" typeface="字魂59号-创粗黑"/>
              </a:rPr>
              <a:t>Please enter text here.Please enter text here.Please enter text here.Please enter text here.</a:t>
            </a:r>
          </a:p>
        </p:txBody>
      </p:sp>
      <p:sp>
        <p:nvSpPr>
          <p:cNvPr id="22" name="文本框 21">
            <a:extLst>
              <a:ext uri="{FF2B5EF4-FFF2-40B4-BE49-F238E27FC236}">
                <a16:creationId xmlns:a16="http://schemas.microsoft.com/office/drawing/2014/main" id="{BBBBF972-13E3-43D9-AFAE-0C53072506C8}"/>
              </a:ext>
            </a:extLst>
          </p:cNvPr>
          <p:cNvSpPr txBox="1"/>
          <p:nvPr/>
        </p:nvSpPr>
        <p:spPr>
          <a:xfrm>
            <a:off x="2780522" y="1722781"/>
            <a:ext cx="3662680" cy="6400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altLang="en-US" lang="zh-CN" sz="2400">
                <a:solidFill>
                  <a:schemeClr val="tx1">
                    <a:lumMod val="95000"/>
                    <a:lumOff val="5000"/>
                  </a:schemeClr>
                </a:solidFill>
                <a:latin charset="-122" panose="00000500000000000000" typeface="字魂59号-创粗黑"/>
                <a:ea charset="-122" panose="00000500000000000000" typeface="字魂59号-创粗黑"/>
              </a:rPr>
              <a:t>输入标题</a:t>
            </a:r>
          </a:p>
        </p:txBody>
      </p:sp>
      <p:sp>
        <p:nvSpPr>
          <p:cNvPr id="23" name="文本框 22">
            <a:extLst>
              <a:ext uri="{FF2B5EF4-FFF2-40B4-BE49-F238E27FC236}">
                <a16:creationId xmlns:a16="http://schemas.microsoft.com/office/drawing/2014/main" id="{C90BB168-3AD3-45A9-8896-EBBCC0C19C3D}"/>
              </a:ext>
            </a:extLst>
          </p:cNvPr>
          <p:cNvSpPr txBox="1"/>
          <p:nvPr/>
        </p:nvSpPr>
        <p:spPr>
          <a:xfrm>
            <a:off x="2768457" y="3693821"/>
            <a:ext cx="3662680" cy="91440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95000"/>
                    <a:lumOff val="5000"/>
                  </a:schemeClr>
                </a:solidFill>
                <a:latin charset="-122" panose="00000500000000000000" typeface="字魂59号-创粗黑"/>
                <a:ea charset="-122" panose="00000500000000000000" typeface="字魂59号-创粗黑"/>
              </a:rPr>
              <a:t>Please enter text here.Please enter text here.Please enter text here.Please enter text here.</a:t>
            </a:r>
          </a:p>
        </p:txBody>
      </p:sp>
      <p:sp>
        <p:nvSpPr>
          <p:cNvPr id="24" name="文本框 23">
            <a:extLst>
              <a:ext uri="{FF2B5EF4-FFF2-40B4-BE49-F238E27FC236}">
                <a16:creationId xmlns:a16="http://schemas.microsoft.com/office/drawing/2014/main" id="{77AAE5E4-F6D3-4E73-A3B4-5FADEA98ACE8}"/>
              </a:ext>
            </a:extLst>
          </p:cNvPr>
          <p:cNvSpPr txBox="1"/>
          <p:nvPr/>
        </p:nvSpPr>
        <p:spPr>
          <a:xfrm>
            <a:off x="2736072" y="3114702"/>
            <a:ext cx="3662680" cy="6400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altLang="en-US" lang="zh-CN" sz="2400">
                <a:solidFill>
                  <a:schemeClr val="tx1">
                    <a:lumMod val="95000"/>
                    <a:lumOff val="5000"/>
                  </a:schemeClr>
                </a:solidFill>
                <a:latin charset="-122" panose="00000500000000000000" typeface="字魂59号-创粗黑"/>
                <a:ea charset="-122" panose="00000500000000000000" typeface="字魂59号-创粗黑"/>
              </a:rPr>
              <a:t>输入标题</a:t>
            </a:r>
          </a:p>
        </p:txBody>
      </p:sp>
      <p:sp>
        <p:nvSpPr>
          <p:cNvPr id="25" name="文本框 24">
            <a:extLst>
              <a:ext uri="{FF2B5EF4-FFF2-40B4-BE49-F238E27FC236}">
                <a16:creationId xmlns:a16="http://schemas.microsoft.com/office/drawing/2014/main" id="{2727CD76-92A1-4C14-B812-2F5B2C0F229B}"/>
              </a:ext>
            </a:extLst>
          </p:cNvPr>
          <p:cNvSpPr txBox="1"/>
          <p:nvPr/>
        </p:nvSpPr>
        <p:spPr>
          <a:xfrm>
            <a:off x="2812907" y="5158131"/>
            <a:ext cx="3662680" cy="91440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tx1">
                    <a:lumMod val="95000"/>
                    <a:lumOff val="5000"/>
                  </a:schemeClr>
                </a:solidFill>
                <a:latin charset="-122" panose="00000500000000000000" typeface="字魂59号-创粗黑"/>
                <a:ea charset="-122" panose="00000500000000000000" typeface="字魂59号-创粗黑"/>
              </a:rPr>
              <a:t>Please enter text here.Please enter text here.Please enter text here.Please enter text here.</a:t>
            </a:r>
          </a:p>
        </p:txBody>
      </p:sp>
      <p:sp>
        <p:nvSpPr>
          <p:cNvPr id="26" name="文本框 25">
            <a:extLst>
              <a:ext uri="{FF2B5EF4-FFF2-40B4-BE49-F238E27FC236}">
                <a16:creationId xmlns:a16="http://schemas.microsoft.com/office/drawing/2014/main" id="{9AAECF3D-3FE0-4844-8DC5-BDEAA51489FD}"/>
              </a:ext>
            </a:extLst>
          </p:cNvPr>
          <p:cNvSpPr txBox="1"/>
          <p:nvPr/>
        </p:nvSpPr>
        <p:spPr>
          <a:xfrm>
            <a:off x="2780522" y="4579011"/>
            <a:ext cx="3662680" cy="6400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altLang="en-US" lang="zh-CN" sz="2400">
                <a:solidFill>
                  <a:schemeClr val="tx1">
                    <a:lumMod val="95000"/>
                    <a:lumOff val="5000"/>
                  </a:schemeClr>
                </a:solidFill>
                <a:latin charset="-122" panose="00000500000000000000" typeface="字魂59号-创粗黑"/>
                <a:ea charset="-122" panose="00000500000000000000" typeface="字魂59号-创粗黑"/>
              </a:rPr>
              <a:t>输入标题</a:t>
            </a:r>
          </a:p>
        </p:txBody>
      </p:sp>
      <p:pic>
        <p:nvPicPr>
          <p:cNvPr id="3" name="图片 2">
            <a:extLst>
              <a:ext uri="{FF2B5EF4-FFF2-40B4-BE49-F238E27FC236}">
                <a16:creationId xmlns:a16="http://schemas.microsoft.com/office/drawing/2014/main" id="{CEA8B570-6883-4194-88A1-423BA8EEE668}"/>
              </a:ext>
            </a:extLst>
          </p:cNvPr>
          <p:cNvPicPr>
            <a:picLocks noChangeAspect="1"/>
          </p:cNvPicPr>
          <p:nvPr/>
        </p:nvPicPr>
        <p:blipFill>
          <a:blip r:embed="rId3">
            <a:extLst>
              <a:ext uri="{28A0092B-C50C-407E-A947-70E740481C1C}">
                <a14:useLocalDpi val="0"/>
              </a:ext>
            </a:extLst>
          </a:blip>
          <a:stretch>
            <a:fillRect/>
          </a:stretch>
        </p:blipFill>
        <p:spPr>
          <a:xfrm>
            <a:off x="7273605" y="1486113"/>
            <a:ext cx="3840316" cy="4748582"/>
          </a:xfrm>
          <a:prstGeom prst="rect">
            <a:avLst/>
          </a:prstGeom>
        </p:spPr>
      </p:pic>
    </p:spTree>
    <p:extLst>
      <p:ext uri="{BB962C8B-B14F-4D97-AF65-F5344CB8AC3E}">
        <p14:creationId val="2930262443"/>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12"/>
                                        </p:tgtEl>
                                        <p:attrNameLst>
                                          <p:attrName>style.visibility</p:attrName>
                                        </p:attrNameLst>
                                      </p:cBhvr>
                                      <p:to>
                                        <p:strVal val="visible"/>
                                      </p:to>
                                    </p:set>
                                    <p:anim calcmode="lin" valueType="num">
                                      <p:cBhvr>
                                        <p:cTn dur="500" fill="hold" id="13"/>
                                        <p:tgtEl>
                                          <p:spTgt spid="12"/>
                                        </p:tgtEl>
                                        <p:attrNameLst>
                                          <p:attrName>ppt_w</p:attrName>
                                        </p:attrNameLst>
                                      </p:cBhvr>
                                      <p:tavLst>
                                        <p:tav tm="0">
                                          <p:val>
                                            <p:fltVal val="0"/>
                                          </p:val>
                                        </p:tav>
                                        <p:tav tm="100000">
                                          <p:val>
                                            <p:strVal val="#ppt_w"/>
                                          </p:val>
                                        </p:tav>
                                      </p:tavLst>
                                    </p:anim>
                                    <p:anim calcmode="lin" valueType="num">
                                      <p:cBhvr>
                                        <p:cTn dur="500" fill="hold" id="14"/>
                                        <p:tgtEl>
                                          <p:spTgt spid="12"/>
                                        </p:tgtEl>
                                        <p:attrNameLst>
                                          <p:attrName>ppt_h</p:attrName>
                                        </p:attrNameLst>
                                      </p:cBhvr>
                                      <p:tavLst>
                                        <p:tav tm="0">
                                          <p:val>
                                            <p:fltVal val="0"/>
                                          </p:val>
                                        </p:tav>
                                        <p:tav tm="100000">
                                          <p:val>
                                            <p:strVal val="#ppt_h"/>
                                          </p:val>
                                        </p:tav>
                                      </p:tavLst>
                                    </p:anim>
                                    <p:animEffect filter="fade" transition="in">
                                      <p:cBhvr>
                                        <p:cTn dur="500" id="15"/>
                                        <p:tgtEl>
                                          <p:spTgt spid="12"/>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p:cTn dur="500" fill="hold" id="19"/>
                                        <p:tgtEl>
                                          <p:spTgt spid="11"/>
                                        </p:tgtEl>
                                        <p:attrNameLst>
                                          <p:attrName>ppt_w</p:attrName>
                                        </p:attrNameLst>
                                      </p:cBhvr>
                                      <p:tavLst>
                                        <p:tav tm="0">
                                          <p:val>
                                            <p:fltVal val="0"/>
                                          </p:val>
                                        </p:tav>
                                        <p:tav tm="100000">
                                          <p:val>
                                            <p:strVal val="#ppt_w"/>
                                          </p:val>
                                        </p:tav>
                                      </p:tavLst>
                                    </p:anim>
                                    <p:anim calcmode="lin" valueType="num">
                                      <p:cBhvr>
                                        <p:cTn dur="500" fill="hold" id="20"/>
                                        <p:tgtEl>
                                          <p:spTgt spid="11"/>
                                        </p:tgtEl>
                                        <p:attrNameLst>
                                          <p:attrName>ppt_h</p:attrName>
                                        </p:attrNameLst>
                                      </p:cBhvr>
                                      <p:tavLst>
                                        <p:tav tm="0">
                                          <p:val>
                                            <p:fltVal val="0"/>
                                          </p:val>
                                        </p:tav>
                                        <p:tav tm="100000">
                                          <p:val>
                                            <p:strVal val="#ppt_h"/>
                                          </p:val>
                                        </p:tav>
                                      </p:tavLst>
                                    </p:anim>
                                    <p:animEffect filter="fade" transition="in">
                                      <p:cBhvr>
                                        <p:cTn dur="500" id="21"/>
                                        <p:tgtEl>
                                          <p:spTgt spid="11"/>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13"/>
                                        </p:tgtEl>
                                        <p:attrNameLst>
                                          <p:attrName>style.visibility</p:attrName>
                                        </p:attrNameLst>
                                      </p:cBhvr>
                                      <p:to>
                                        <p:strVal val="visible"/>
                                      </p:to>
                                    </p:set>
                                    <p:anim calcmode="lin" valueType="num">
                                      <p:cBhvr>
                                        <p:cTn dur="500" fill="hold" id="25"/>
                                        <p:tgtEl>
                                          <p:spTgt spid="13"/>
                                        </p:tgtEl>
                                        <p:attrNameLst>
                                          <p:attrName>ppt_w</p:attrName>
                                        </p:attrNameLst>
                                      </p:cBhvr>
                                      <p:tavLst>
                                        <p:tav tm="0">
                                          <p:val>
                                            <p:fltVal val="0"/>
                                          </p:val>
                                        </p:tav>
                                        <p:tav tm="100000">
                                          <p:val>
                                            <p:strVal val="#ppt_w"/>
                                          </p:val>
                                        </p:tav>
                                      </p:tavLst>
                                    </p:anim>
                                    <p:anim calcmode="lin" valueType="num">
                                      <p:cBhvr>
                                        <p:cTn dur="500" fill="hold" id="26"/>
                                        <p:tgtEl>
                                          <p:spTgt spid="13"/>
                                        </p:tgtEl>
                                        <p:attrNameLst>
                                          <p:attrName>ppt_h</p:attrName>
                                        </p:attrNameLst>
                                      </p:cBhvr>
                                      <p:tavLst>
                                        <p:tav tm="0">
                                          <p:val>
                                            <p:fltVal val="0"/>
                                          </p:val>
                                        </p:tav>
                                        <p:tav tm="100000">
                                          <p:val>
                                            <p:strVal val="#ppt_h"/>
                                          </p:val>
                                        </p:tav>
                                      </p:tavLst>
                                    </p:anim>
                                    <p:animEffect filter="fade" transition="in">
                                      <p:cBhvr>
                                        <p:cTn dur="500" id="27"/>
                                        <p:tgtEl>
                                          <p:spTgt spid="13"/>
                                        </p:tgtEl>
                                      </p:cBhvr>
                                    </p:animEffect>
                                  </p:childTnLst>
                                </p:cTn>
                              </p:par>
                            </p:childTnLst>
                          </p:cTn>
                        </p:par>
                        <p:par>
                          <p:cTn fill="hold" id="28" nodeType="afterGroup">
                            <p:stCondLst>
                              <p:cond delay="2000"/>
                            </p:stCondLst>
                            <p:childTnLst>
                              <p:par>
                                <p:cTn fill="hold" grpId="0" id="29" nodeType="afterEffect" presetClass="entr" presetID="53" presetSubtype="0">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p:cTn dur="500" fill="hold" id="31"/>
                                        <p:tgtEl>
                                          <p:spTgt spid="14"/>
                                        </p:tgtEl>
                                        <p:attrNameLst>
                                          <p:attrName>ppt_w</p:attrName>
                                        </p:attrNameLst>
                                      </p:cBhvr>
                                      <p:tavLst>
                                        <p:tav tm="0">
                                          <p:val>
                                            <p:fltVal val="0"/>
                                          </p:val>
                                        </p:tav>
                                        <p:tav tm="100000">
                                          <p:val>
                                            <p:strVal val="#ppt_w"/>
                                          </p:val>
                                        </p:tav>
                                      </p:tavLst>
                                    </p:anim>
                                    <p:anim calcmode="lin" valueType="num">
                                      <p:cBhvr>
                                        <p:cTn dur="500" fill="hold" id="32"/>
                                        <p:tgtEl>
                                          <p:spTgt spid="14"/>
                                        </p:tgtEl>
                                        <p:attrNameLst>
                                          <p:attrName>ppt_h</p:attrName>
                                        </p:attrNameLst>
                                      </p:cBhvr>
                                      <p:tavLst>
                                        <p:tav tm="0">
                                          <p:val>
                                            <p:fltVal val="0"/>
                                          </p:val>
                                        </p:tav>
                                        <p:tav tm="100000">
                                          <p:val>
                                            <p:strVal val="#ppt_h"/>
                                          </p:val>
                                        </p:tav>
                                      </p:tavLst>
                                    </p:anim>
                                    <p:animEffect filter="fade" transition="in">
                                      <p:cBhvr>
                                        <p:cTn dur="500" id="33"/>
                                        <p:tgtEl>
                                          <p:spTgt spid="14"/>
                                        </p:tgtEl>
                                      </p:cBhvr>
                                    </p:animEffect>
                                  </p:childTnLst>
                                </p:cTn>
                              </p:par>
                            </p:childTnLst>
                          </p:cTn>
                        </p:par>
                        <p:par>
                          <p:cTn fill="hold" id="34" nodeType="afterGroup">
                            <p:stCondLst>
                              <p:cond delay="2500"/>
                            </p:stCondLst>
                            <p:childTnLst>
                              <p:par>
                                <p:cTn fill="hold" id="35" nodeType="afterEffect" presetClass="entr" presetID="53" presetSubtype="0">
                                  <p:stCondLst>
                                    <p:cond delay="0"/>
                                  </p:stCondLst>
                                  <p:childTnLst>
                                    <p:set>
                                      <p:cBhvr>
                                        <p:cTn dur="1" fill="hold" id="36">
                                          <p:stCondLst>
                                            <p:cond delay="0"/>
                                          </p:stCondLst>
                                        </p:cTn>
                                        <p:tgtEl>
                                          <p:spTgt spid="15"/>
                                        </p:tgtEl>
                                        <p:attrNameLst>
                                          <p:attrName>style.visibility</p:attrName>
                                        </p:attrNameLst>
                                      </p:cBhvr>
                                      <p:to>
                                        <p:strVal val="visible"/>
                                      </p:to>
                                    </p:set>
                                    <p:anim calcmode="lin" valueType="num">
                                      <p:cBhvr>
                                        <p:cTn dur="500" fill="hold" id="37"/>
                                        <p:tgtEl>
                                          <p:spTgt spid="15"/>
                                        </p:tgtEl>
                                        <p:attrNameLst>
                                          <p:attrName>ppt_w</p:attrName>
                                        </p:attrNameLst>
                                      </p:cBhvr>
                                      <p:tavLst>
                                        <p:tav tm="0">
                                          <p:val>
                                            <p:fltVal val="0"/>
                                          </p:val>
                                        </p:tav>
                                        <p:tav tm="100000">
                                          <p:val>
                                            <p:strVal val="#ppt_w"/>
                                          </p:val>
                                        </p:tav>
                                      </p:tavLst>
                                    </p:anim>
                                    <p:anim calcmode="lin" valueType="num">
                                      <p:cBhvr>
                                        <p:cTn dur="500" fill="hold" id="38"/>
                                        <p:tgtEl>
                                          <p:spTgt spid="15"/>
                                        </p:tgtEl>
                                        <p:attrNameLst>
                                          <p:attrName>ppt_h</p:attrName>
                                        </p:attrNameLst>
                                      </p:cBhvr>
                                      <p:tavLst>
                                        <p:tav tm="0">
                                          <p:val>
                                            <p:fltVal val="0"/>
                                          </p:val>
                                        </p:tav>
                                        <p:tav tm="100000">
                                          <p:val>
                                            <p:strVal val="#ppt_h"/>
                                          </p:val>
                                        </p:tav>
                                      </p:tavLst>
                                    </p:anim>
                                    <p:animEffect filter="fade" transition="in">
                                      <p:cBhvr>
                                        <p:cTn dur="500" id="39"/>
                                        <p:tgtEl>
                                          <p:spTgt spid="15"/>
                                        </p:tgtEl>
                                      </p:cBhvr>
                                    </p:animEffect>
                                  </p:childTnLst>
                                </p:cTn>
                              </p:par>
                            </p:childTnLst>
                          </p:cTn>
                        </p:par>
                        <p:par>
                          <p:cTn fill="hold" id="40" nodeType="afterGroup">
                            <p:stCondLst>
                              <p:cond delay="3000"/>
                            </p:stCondLst>
                            <p:childTnLst>
                              <p:par>
                                <p:cTn fill="hold" grpId="0" id="41" nodeType="afterEffect" presetClass="entr" presetID="12" presetSubtype="4">
                                  <p:stCondLst>
                                    <p:cond delay="0"/>
                                  </p:stCondLst>
                                  <p:childTnLst>
                                    <p:set>
                                      <p:cBhvr>
                                        <p:cTn dur="1" fill="hold" id="42">
                                          <p:stCondLst>
                                            <p:cond delay="0"/>
                                          </p:stCondLst>
                                        </p:cTn>
                                        <p:tgtEl>
                                          <p:spTgt spid="21"/>
                                        </p:tgtEl>
                                        <p:attrNameLst>
                                          <p:attrName>style.visibility</p:attrName>
                                        </p:attrNameLst>
                                      </p:cBhvr>
                                      <p:to>
                                        <p:strVal val="visible"/>
                                      </p:to>
                                    </p:set>
                                    <p:anim calcmode="lin" valueType="num">
                                      <p:cBhvr additive="base">
                                        <p:cTn dur="500" id="43"/>
                                        <p:tgtEl>
                                          <p:spTgt spid="21"/>
                                        </p:tgtEl>
                                        <p:attrNameLst>
                                          <p:attrName>ppt_y</p:attrName>
                                        </p:attrNameLst>
                                      </p:cBhvr>
                                      <p:tavLst>
                                        <p:tav tm="0">
                                          <p:val>
                                            <p:strVal val="#ppt_y+#ppt_h*1.125000"/>
                                          </p:val>
                                        </p:tav>
                                        <p:tav tm="100000">
                                          <p:val>
                                            <p:strVal val="#ppt_y"/>
                                          </p:val>
                                        </p:tav>
                                      </p:tavLst>
                                    </p:anim>
                                    <p:animEffect filter="wipe(up)" transition="in">
                                      <p:cBhvr>
                                        <p:cTn dur="500" id="44"/>
                                        <p:tgtEl>
                                          <p:spTgt spid="21"/>
                                        </p:tgtEl>
                                      </p:cBhvr>
                                    </p:animEffect>
                                  </p:childTnLst>
                                </p:cTn>
                              </p:par>
                            </p:childTnLst>
                          </p:cTn>
                        </p:par>
                        <p:par>
                          <p:cTn fill="hold" id="45" nodeType="afterGroup">
                            <p:stCondLst>
                              <p:cond delay="3500"/>
                            </p:stCondLst>
                            <p:childTnLst>
                              <p:par>
                                <p:cTn fill="hold" grpId="0" id="46" nodeType="afterEffect" presetClass="entr" presetID="12" presetSubtype="4">
                                  <p:stCondLst>
                                    <p:cond delay="0"/>
                                  </p:stCondLst>
                                  <p:childTnLst>
                                    <p:set>
                                      <p:cBhvr>
                                        <p:cTn dur="1" fill="hold" id="47">
                                          <p:stCondLst>
                                            <p:cond delay="0"/>
                                          </p:stCondLst>
                                        </p:cTn>
                                        <p:tgtEl>
                                          <p:spTgt spid="22"/>
                                        </p:tgtEl>
                                        <p:attrNameLst>
                                          <p:attrName>style.visibility</p:attrName>
                                        </p:attrNameLst>
                                      </p:cBhvr>
                                      <p:to>
                                        <p:strVal val="visible"/>
                                      </p:to>
                                    </p:set>
                                    <p:anim calcmode="lin" valueType="num">
                                      <p:cBhvr additive="base">
                                        <p:cTn dur="500" id="48"/>
                                        <p:tgtEl>
                                          <p:spTgt spid="22"/>
                                        </p:tgtEl>
                                        <p:attrNameLst>
                                          <p:attrName>ppt_y</p:attrName>
                                        </p:attrNameLst>
                                      </p:cBhvr>
                                      <p:tavLst>
                                        <p:tav tm="0">
                                          <p:val>
                                            <p:strVal val="#ppt_y+#ppt_h*1.125000"/>
                                          </p:val>
                                        </p:tav>
                                        <p:tav tm="100000">
                                          <p:val>
                                            <p:strVal val="#ppt_y"/>
                                          </p:val>
                                        </p:tav>
                                      </p:tavLst>
                                    </p:anim>
                                    <p:animEffect filter="wipe(up)" transition="in">
                                      <p:cBhvr>
                                        <p:cTn dur="500" id="49"/>
                                        <p:tgtEl>
                                          <p:spTgt spid="22"/>
                                        </p:tgtEl>
                                      </p:cBhvr>
                                    </p:animEffect>
                                  </p:childTnLst>
                                </p:cTn>
                              </p:par>
                            </p:childTnLst>
                          </p:cTn>
                        </p:par>
                        <p:par>
                          <p:cTn fill="hold" id="50" nodeType="afterGroup">
                            <p:stCondLst>
                              <p:cond delay="4000"/>
                            </p:stCondLst>
                            <p:childTnLst>
                              <p:par>
                                <p:cTn fill="hold" grpId="0" id="51" nodeType="afterEffect" presetClass="entr" presetID="12" presetSubtype="4">
                                  <p:stCondLst>
                                    <p:cond delay="0"/>
                                  </p:stCondLst>
                                  <p:childTnLst>
                                    <p:set>
                                      <p:cBhvr>
                                        <p:cTn dur="1" fill="hold" id="52">
                                          <p:stCondLst>
                                            <p:cond delay="0"/>
                                          </p:stCondLst>
                                        </p:cTn>
                                        <p:tgtEl>
                                          <p:spTgt spid="23"/>
                                        </p:tgtEl>
                                        <p:attrNameLst>
                                          <p:attrName>style.visibility</p:attrName>
                                        </p:attrNameLst>
                                      </p:cBhvr>
                                      <p:to>
                                        <p:strVal val="visible"/>
                                      </p:to>
                                    </p:set>
                                    <p:anim calcmode="lin" valueType="num">
                                      <p:cBhvr additive="base">
                                        <p:cTn dur="500" id="53"/>
                                        <p:tgtEl>
                                          <p:spTgt spid="23"/>
                                        </p:tgtEl>
                                        <p:attrNameLst>
                                          <p:attrName>ppt_y</p:attrName>
                                        </p:attrNameLst>
                                      </p:cBhvr>
                                      <p:tavLst>
                                        <p:tav tm="0">
                                          <p:val>
                                            <p:strVal val="#ppt_y+#ppt_h*1.125000"/>
                                          </p:val>
                                        </p:tav>
                                        <p:tav tm="100000">
                                          <p:val>
                                            <p:strVal val="#ppt_y"/>
                                          </p:val>
                                        </p:tav>
                                      </p:tavLst>
                                    </p:anim>
                                    <p:animEffect filter="wipe(up)" transition="in">
                                      <p:cBhvr>
                                        <p:cTn dur="500" id="54"/>
                                        <p:tgtEl>
                                          <p:spTgt spid="23"/>
                                        </p:tgtEl>
                                      </p:cBhvr>
                                    </p:animEffect>
                                  </p:childTnLst>
                                </p:cTn>
                              </p:par>
                            </p:childTnLst>
                          </p:cTn>
                        </p:par>
                        <p:par>
                          <p:cTn fill="hold" id="55" nodeType="afterGroup">
                            <p:stCondLst>
                              <p:cond delay="4500"/>
                            </p:stCondLst>
                            <p:childTnLst>
                              <p:par>
                                <p:cTn fill="hold" grpId="0" id="56" nodeType="afterEffect" presetClass="entr" presetID="12" presetSubtype="4">
                                  <p:stCondLst>
                                    <p:cond delay="0"/>
                                  </p:stCondLst>
                                  <p:childTnLst>
                                    <p:set>
                                      <p:cBhvr>
                                        <p:cTn dur="1" fill="hold" id="57">
                                          <p:stCondLst>
                                            <p:cond delay="0"/>
                                          </p:stCondLst>
                                        </p:cTn>
                                        <p:tgtEl>
                                          <p:spTgt spid="24"/>
                                        </p:tgtEl>
                                        <p:attrNameLst>
                                          <p:attrName>style.visibility</p:attrName>
                                        </p:attrNameLst>
                                      </p:cBhvr>
                                      <p:to>
                                        <p:strVal val="visible"/>
                                      </p:to>
                                    </p:set>
                                    <p:anim calcmode="lin" valueType="num">
                                      <p:cBhvr additive="base">
                                        <p:cTn dur="500" id="58"/>
                                        <p:tgtEl>
                                          <p:spTgt spid="24"/>
                                        </p:tgtEl>
                                        <p:attrNameLst>
                                          <p:attrName>ppt_y</p:attrName>
                                        </p:attrNameLst>
                                      </p:cBhvr>
                                      <p:tavLst>
                                        <p:tav tm="0">
                                          <p:val>
                                            <p:strVal val="#ppt_y+#ppt_h*1.125000"/>
                                          </p:val>
                                        </p:tav>
                                        <p:tav tm="100000">
                                          <p:val>
                                            <p:strVal val="#ppt_y"/>
                                          </p:val>
                                        </p:tav>
                                      </p:tavLst>
                                    </p:anim>
                                    <p:animEffect filter="wipe(up)" transition="in">
                                      <p:cBhvr>
                                        <p:cTn dur="500" id="59"/>
                                        <p:tgtEl>
                                          <p:spTgt spid="24"/>
                                        </p:tgtEl>
                                      </p:cBhvr>
                                    </p:animEffect>
                                  </p:childTnLst>
                                </p:cTn>
                              </p:par>
                            </p:childTnLst>
                          </p:cTn>
                        </p:par>
                        <p:par>
                          <p:cTn fill="hold" id="60" nodeType="afterGroup">
                            <p:stCondLst>
                              <p:cond delay="5000"/>
                            </p:stCondLst>
                            <p:childTnLst>
                              <p:par>
                                <p:cTn fill="hold" grpId="0" id="61" nodeType="afterEffect" presetClass="entr" presetID="12" presetSubtype="4">
                                  <p:stCondLst>
                                    <p:cond delay="0"/>
                                  </p:stCondLst>
                                  <p:childTnLst>
                                    <p:set>
                                      <p:cBhvr>
                                        <p:cTn dur="1" fill="hold" id="62">
                                          <p:stCondLst>
                                            <p:cond delay="0"/>
                                          </p:stCondLst>
                                        </p:cTn>
                                        <p:tgtEl>
                                          <p:spTgt spid="25"/>
                                        </p:tgtEl>
                                        <p:attrNameLst>
                                          <p:attrName>style.visibility</p:attrName>
                                        </p:attrNameLst>
                                      </p:cBhvr>
                                      <p:to>
                                        <p:strVal val="visible"/>
                                      </p:to>
                                    </p:set>
                                    <p:anim calcmode="lin" valueType="num">
                                      <p:cBhvr additive="base">
                                        <p:cTn dur="500" id="63"/>
                                        <p:tgtEl>
                                          <p:spTgt spid="25"/>
                                        </p:tgtEl>
                                        <p:attrNameLst>
                                          <p:attrName>ppt_y</p:attrName>
                                        </p:attrNameLst>
                                      </p:cBhvr>
                                      <p:tavLst>
                                        <p:tav tm="0">
                                          <p:val>
                                            <p:strVal val="#ppt_y+#ppt_h*1.125000"/>
                                          </p:val>
                                        </p:tav>
                                        <p:tav tm="100000">
                                          <p:val>
                                            <p:strVal val="#ppt_y"/>
                                          </p:val>
                                        </p:tav>
                                      </p:tavLst>
                                    </p:anim>
                                    <p:animEffect filter="wipe(up)" transition="in">
                                      <p:cBhvr>
                                        <p:cTn dur="500" id="64"/>
                                        <p:tgtEl>
                                          <p:spTgt spid="25"/>
                                        </p:tgtEl>
                                      </p:cBhvr>
                                    </p:animEffect>
                                  </p:childTnLst>
                                </p:cTn>
                              </p:par>
                            </p:childTnLst>
                          </p:cTn>
                        </p:par>
                        <p:par>
                          <p:cTn fill="hold" id="65" nodeType="afterGroup">
                            <p:stCondLst>
                              <p:cond delay="5500"/>
                            </p:stCondLst>
                            <p:childTnLst>
                              <p:par>
                                <p:cTn fill="hold" grpId="0" id="66" nodeType="afterEffect" presetClass="entr" presetID="12" presetSubtype="4">
                                  <p:stCondLst>
                                    <p:cond delay="0"/>
                                  </p:stCondLst>
                                  <p:childTnLst>
                                    <p:set>
                                      <p:cBhvr>
                                        <p:cTn dur="1" fill="hold" id="67">
                                          <p:stCondLst>
                                            <p:cond delay="0"/>
                                          </p:stCondLst>
                                        </p:cTn>
                                        <p:tgtEl>
                                          <p:spTgt spid="26"/>
                                        </p:tgtEl>
                                        <p:attrNameLst>
                                          <p:attrName>style.visibility</p:attrName>
                                        </p:attrNameLst>
                                      </p:cBhvr>
                                      <p:to>
                                        <p:strVal val="visible"/>
                                      </p:to>
                                    </p:set>
                                    <p:anim calcmode="lin" valueType="num">
                                      <p:cBhvr additive="base">
                                        <p:cTn dur="500" id="68"/>
                                        <p:tgtEl>
                                          <p:spTgt spid="26"/>
                                        </p:tgtEl>
                                        <p:attrNameLst>
                                          <p:attrName>ppt_y</p:attrName>
                                        </p:attrNameLst>
                                      </p:cBhvr>
                                      <p:tavLst>
                                        <p:tav tm="0">
                                          <p:val>
                                            <p:strVal val="#ppt_y+#ppt_h*1.125000"/>
                                          </p:val>
                                        </p:tav>
                                        <p:tav tm="100000">
                                          <p:val>
                                            <p:strVal val="#ppt_y"/>
                                          </p:val>
                                        </p:tav>
                                      </p:tavLst>
                                    </p:anim>
                                    <p:animEffect filter="wipe(up)" transition="in">
                                      <p:cBhvr>
                                        <p:cTn dur="500" id="69"/>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21"/>
      <p:bldP grpId="0" spid="22"/>
      <p:bldP grpId="0" spid="23"/>
      <p:bldP grpId="0" spid="24"/>
      <p:bldP grpId="0" spid="25"/>
      <p:bldP grpId="0" spid="2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圆角矩形 1">
            <a:extLst>
              <a:ext uri="{FF2B5EF4-FFF2-40B4-BE49-F238E27FC236}">
                <a16:creationId xmlns:a16="http://schemas.microsoft.com/office/drawing/2014/main" id="{18FA3690-5F05-41BA-9914-5E13AAAD8AB0}"/>
              </a:ext>
            </a:extLst>
          </p:cNvPr>
          <p:cNvSpPr/>
          <p:nvPr/>
        </p:nvSpPr>
        <p:spPr>
          <a:xfrm>
            <a:off x="2194560" y="1955049"/>
            <a:ext cx="1894840" cy="1797050"/>
          </a:xfrm>
          <a:prstGeom prst="roundRect">
            <a:avLst>
              <a:gd fmla="val 15082" name="adj"/>
            </a:avLst>
          </a:prstGeom>
          <a:solidFill>
            <a:srgbClr val="1B828D"/>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2">
            <a:extLst>
              <a:ext uri="{FF2B5EF4-FFF2-40B4-BE49-F238E27FC236}">
                <a16:creationId xmlns:a16="http://schemas.microsoft.com/office/drawing/2014/main" id="{187FEA86-A688-46D9-92A0-D676431ABC3C}"/>
              </a:ext>
            </a:extLst>
          </p:cNvPr>
          <p:cNvSpPr/>
          <p:nvPr/>
        </p:nvSpPr>
        <p:spPr>
          <a:xfrm>
            <a:off x="5148580" y="1955049"/>
            <a:ext cx="1894840" cy="1797050"/>
          </a:xfrm>
          <a:prstGeom prst="roundRect">
            <a:avLst>
              <a:gd fmla="val 15082" name="adj"/>
            </a:avLst>
          </a:prstGeom>
          <a:solidFill>
            <a:srgbClr val="1B828D"/>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8">
            <a:extLst>
              <a:ext uri="{FF2B5EF4-FFF2-40B4-BE49-F238E27FC236}">
                <a16:creationId xmlns:a16="http://schemas.microsoft.com/office/drawing/2014/main" id="{FDDCA706-9FFE-4551-9A5D-579DF4E0CED8}"/>
              </a:ext>
            </a:extLst>
          </p:cNvPr>
          <p:cNvSpPr/>
          <p:nvPr/>
        </p:nvSpPr>
        <p:spPr>
          <a:xfrm>
            <a:off x="8111490" y="1955049"/>
            <a:ext cx="1894840" cy="1797050"/>
          </a:xfrm>
          <a:prstGeom prst="roundRect">
            <a:avLst>
              <a:gd fmla="val 15082" name="adj"/>
            </a:avLst>
          </a:prstGeom>
          <a:solidFill>
            <a:srgbClr val="1B828D"/>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a:extLst>
              <a:ext uri="{FF2B5EF4-FFF2-40B4-BE49-F238E27FC236}">
                <a16:creationId xmlns:a16="http://schemas.microsoft.com/office/drawing/2014/main" id="{35847EEC-20E3-4AFF-979C-7B04C2E04956}"/>
              </a:ext>
            </a:extLst>
          </p:cNvPr>
          <p:cNvSpPr txBox="1"/>
          <p:nvPr/>
        </p:nvSpPr>
        <p:spPr>
          <a:xfrm>
            <a:off x="1909445" y="4579503"/>
            <a:ext cx="2529840" cy="20116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200">
                <a:solidFill>
                  <a:schemeClr val="tx1">
                    <a:lumMod val="65000"/>
                    <a:lumOff val="35000"/>
                  </a:schemeClr>
                </a:solidFill>
                <a:latin charset="-122" panose="00000500000000000000" typeface="字魂59号-创粗黑"/>
                <a:ea charset="-122" panose="00000500000000000000" typeface="字魂59号-创粗黑"/>
              </a:rPr>
              <a:t>Please enter text here.Please enter text here.Please enter text here.Please enter text here.Please enter text here.Please enter text here</a:t>
            </a:r>
          </a:p>
        </p:txBody>
      </p:sp>
      <p:sp>
        <p:nvSpPr>
          <p:cNvPr id="14" name="文本框 13">
            <a:extLst>
              <a:ext uri="{FF2B5EF4-FFF2-40B4-BE49-F238E27FC236}">
                <a16:creationId xmlns:a16="http://schemas.microsoft.com/office/drawing/2014/main" id="{B88ABFC0-3EEC-46EC-8411-B6E8C2B221A5}"/>
              </a:ext>
            </a:extLst>
          </p:cNvPr>
          <p:cNvSpPr txBox="1"/>
          <p:nvPr/>
        </p:nvSpPr>
        <p:spPr>
          <a:xfrm>
            <a:off x="1877060" y="4000385"/>
            <a:ext cx="2529840" cy="6400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rPr>
              <a:t>输入标题</a:t>
            </a:r>
          </a:p>
        </p:txBody>
      </p:sp>
      <p:sp>
        <p:nvSpPr>
          <p:cNvPr id="15" name="文本框 14">
            <a:extLst>
              <a:ext uri="{FF2B5EF4-FFF2-40B4-BE49-F238E27FC236}">
                <a16:creationId xmlns:a16="http://schemas.microsoft.com/office/drawing/2014/main" id="{42C17C4F-CDD2-433A-B9C5-FC4DB2ACB2F6}"/>
              </a:ext>
            </a:extLst>
          </p:cNvPr>
          <p:cNvSpPr txBox="1"/>
          <p:nvPr/>
        </p:nvSpPr>
        <p:spPr>
          <a:xfrm>
            <a:off x="4863466" y="4579503"/>
            <a:ext cx="2529840" cy="20116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200">
                <a:solidFill>
                  <a:schemeClr val="tx1">
                    <a:lumMod val="65000"/>
                    <a:lumOff val="35000"/>
                  </a:schemeClr>
                </a:solidFill>
                <a:latin charset="-122" panose="00000500000000000000" typeface="字魂59号-创粗黑"/>
                <a:ea charset="-122" panose="00000500000000000000" typeface="字魂59号-创粗黑"/>
              </a:rPr>
              <a:t>Please enter text here.Please enter text here.Please enter text here.Please enter text here.Please enter text here.Please enter text here</a:t>
            </a:r>
          </a:p>
        </p:txBody>
      </p:sp>
      <p:sp>
        <p:nvSpPr>
          <p:cNvPr id="16" name="文本框 15">
            <a:extLst>
              <a:ext uri="{FF2B5EF4-FFF2-40B4-BE49-F238E27FC236}">
                <a16:creationId xmlns:a16="http://schemas.microsoft.com/office/drawing/2014/main" id="{37C9F784-EBFC-451B-BDA1-6CE8C9BD961E}"/>
              </a:ext>
            </a:extLst>
          </p:cNvPr>
          <p:cNvSpPr txBox="1"/>
          <p:nvPr/>
        </p:nvSpPr>
        <p:spPr>
          <a:xfrm>
            <a:off x="4831080" y="4000385"/>
            <a:ext cx="2529840" cy="6400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rPr>
              <a:t>输入标题</a:t>
            </a:r>
          </a:p>
        </p:txBody>
      </p:sp>
      <p:sp>
        <p:nvSpPr>
          <p:cNvPr id="17" name="文本框 16">
            <a:extLst>
              <a:ext uri="{FF2B5EF4-FFF2-40B4-BE49-F238E27FC236}">
                <a16:creationId xmlns:a16="http://schemas.microsoft.com/office/drawing/2014/main" id="{38D9BC41-B058-4E89-8A0C-03FC1088FEF3}"/>
              </a:ext>
            </a:extLst>
          </p:cNvPr>
          <p:cNvSpPr txBox="1"/>
          <p:nvPr/>
        </p:nvSpPr>
        <p:spPr>
          <a:xfrm>
            <a:off x="7826376" y="4579503"/>
            <a:ext cx="2529840" cy="20116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200">
                <a:solidFill>
                  <a:schemeClr val="tx1">
                    <a:lumMod val="65000"/>
                    <a:lumOff val="35000"/>
                  </a:schemeClr>
                </a:solidFill>
                <a:latin charset="-122" panose="00000500000000000000" typeface="字魂59号-创粗黑"/>
                <a:ea charset="-122" panose="00000500000000000000" typeface="字魂59号-创粗黑"/>
              </a:rPr>
              <a:t>Please enter text here.Please enter text here.Please enter text here.Please enter text here.Please enter text here.Please enter text here</a:t>
            </a:r>
          </a:p>
        </p:txBody>
      </p:sp>
      <p:sp>
        <p:nvSpPr>
          <p:cNvPr id="18" name="文本框 17">
            <a:extLst>
              <a:ext uri="{FF2B5EF4-FFF2-40B4-BE49-F238E27FC236}">
                <a16:creationId xmlns:a16="http://schemas.microsoft.com/office/drawing/2014/main" id="{5C2420F0-D107-4E33-B36B-BB085E84235B}"/>
              </a:ext>
            </a:extLst>
          </p:cNvPr>
          <p:cNvSpPr txBox="1"/>
          <p:nvPr/>
        </p:nvSpPr>
        <p:spPr>
          <a:xfrm>
            <a:off x="7793989" y="4000385"/>
            <a:ext cx="2529840" cy="6400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rPr>
              <a:t>输入标题</a:t>
            </a:r>
          </a:p>
        </p:txBody>
      </p:sp>
      <p:sp>
        <p:nvSpPr>
          <p:cNvPr id="19" name="KSO_Shape">
            <a:extLst>
              <a:ext uri="{FF2B5EF4-FFF2-40B4-BE49-F238E27FC236}">
                <a16:creationId xmlns:a16="http://schemas.microsoft.com/office/drawing/2014/main" id="{FBED30AA-7E1E-43A9-97A8-99340B294338}"/>
              </a:ext>
            </a:extLst>
          </p:cNvPr>
          <p:cNvSpPr/>
          <p:nvPr/>
        </p:nvSpPr>
        <p:spPr bwMode="auto">
          <a:xfrm>
            <a:off x="8663940" y="2546869"/>
            <a:ext cx="854710" cy="613410"/>
          </a:xfrm>
          <a:custGeom>
            <a:gdLst>
              <a:gd fmla="*/ 134077 w 5868" name="T0"/>
              <a:gd fmla="*/ 590892 h 4208" name="T1"/>
              <a:gd fmla="*/ 192837 w 5868" name="T2"/>
              <a:gd fmla="*/ 596084 h 4208" name="T3"/>
              <a:gd fmla="*/ 512935 w 5868" name="T4"/>
              <a:gd fmla="*/ 497764 h 4208" name="T5"/>
              <a:gd fmla="*/ 530465 w 5868" name="T6"/>
              <a:gd fmla="*/ 456230 h 4208" name="T7"/>
              <a:gd fmla="*/ 704473 w 5868" name="T8"/>
              <a:gd fmla="*/ 239797 h 4208" name="T9"/>
              <a:gd fmla="*/ 980744 w 5868" name="T10"/>
              <a:gd fmla="*/ 212215 h 4208" name="T11"/>
              <a:gd fmla="*/ 1253119 w 5868" name="T12"/>
              <a:gd fmla="*/ 253750 h 4208" name="T13"/>
              <a:gd fmla="*/ 1374859 w 5868" name="T14"/>
              <a:gd fmla="*/ 461746 h 4208" name="T15"/>
              <a:gd fmla="*/ 1400831 w 5868" name="T16"/>
              <a:gd fmla="*/ 505228 h 4208" name="T17"/>
              <a:gd fmla="*/ 1725798 w 5868" name="T18"/>
              <a:gd fmla="*/ 598031 h 4208" name="T19"/>
              <a:gd fmla="*/ 1779363 w 5868" name="T20"/>
              <a:gd fmla="*/ 585052 h 4208" name="T21"/>
              <a:gd fmla="*/ 1901104 w 5868" name="T22"/>
              <a:gd fmla="*/ 336494 h 4208" name="T23"/>
              <a:gd fmla="*/ 1897533 w 5868" name="T24"/>
              <a:gd fmla="*/ 289443 h 4208" name="T25"/>
              <a:gd fmla="*/ 1777740 w 5868" name="T26"/>
              <a:gd fmla="*/ 214162 h 4208" name="T27"/>
              <a:gd fmla="*/ 1493029 w 5868" name="T28"/>
              <a:gd fmla="*/ 92155 h 4208" name="T29"/>
              <a:gd fmla="*/ 1208318 w 5868" name="T30"/>
              <a:gd fmla="*/ 20767 h 4208" name="T31"/>
              <a:gd fmla="*/ 924256 w 5868" name="T32"/>
              <a:gd fmla="*/ 649 h 4208" name="T33"/>
              <a:gd fmla="*/ 639545 w 5868" name="T34"/>
              <a:gd fmla="*/ 30826 h 4208" name="T35"/>
              <a:gd fmla="*/ 355158 w 5868" name="T36"/>
              <a:gd fmla="*/ 112273 h 4208" name="T37"/>
              <a:gd fmla="*/ 70123 w 5868" name="T38"/>
              <a:gd fmla="*/ 244664 h 4208" name="T39"/>
              <a:gd fmla="*/ 3246 w 5868" name="T40"/>
              <a:gd fmla="*/ 297880 h 4208" name="T41"/>
              <a:gd fmla="*/ 10713 w 5868" name="T42"/>
              <a:gd fmla="*/ 355314 h 4208" name="T43"/>
              <a:gd fmla="*/ 772973 w 5868" name="T44"/>
              <a:gd fmla="*/ 339414 h 4208" name="T45"/>
              <a:gd fmla="*/ 960941 w 5868" name="T46"/>
              <a:gd fmla="*/ 320919 h 4208" name="T47"/>
              <a:gd fmla="*/ 1130729 w 5868" name="T48"/>
              <a:gd fmla="*/ 336169 h 4208" name="T49"/>
              <a:gd fmla="*/ 1259936 w 5868" name="T50"/>
              <a:gd fmla="*/ 525021 h 4208" name="T51"/>
              <a:gd fmla="*/ 1298244 w 5868" name="T52"/>
              <a:gd fmla="*/ 601925 h 4208" name="T53"/>
              <a:gd fmla="*/ 1598862 w 5868" name="T54"/>
              <a:gd fmla="*/ 671041 h 4208" name="T55"/>
              <a:gd fmla="*/ 1662168 w 5868" name="T56"/>
              <a:gd fmla="*/ 717767 h 4208" name="T57"/>
              <a:gd fmla="*/ 253546 w 5868" name="T58"/>
              <a:gd fmla="*/ 1210015 h 4208" name="T59"/>
              <a:gd fmla="*/ 273024 w 5868" name="T60"/>
              <a:gd fmla="*/ 698947 h 4208" name="T61"/>
              <a:gd fmla="*/ 576240 w 5868" name="T62"/>
              <a:gd fmla="*/ 620745 h 4208" name="T63"/>
              <a:gd fmla="*/ 641493 w 5868" name="T64"/>
              <a:gd fmla="*/ 585376 h 4208" name="T65"/>
              <a:gd fmla="*/ 662595 w 5868" name="T66"/>
              <a:gd fmla="*/ 367969 h 4208" name="T67"/>
              <a:gd fmla="*/ 1077163 w 5868" name="T68"/>
              <a:gd fmla="*/ 564933 h 4208" name="T69"/>
              <a:gd fmla="*/ 1178776 w 5868" name="T70"/>
              <a:gd fmla="*/ 636970 h 4208" name="T71"/>
              <a:gd fmla="*/ 1245003 w 5868" name="T72"/>
              <a:gd fmla="*/ 759302 h 4208" name="T73"/>
              <a:gd fmla="*/ 1252145 w 5868" name="T74"/>
              <a:gd fmla="*/ 867032 h 4208" name="T75"/>
              <a:gd fmla="*/ 1229095 w 5868" name="T76"/>
              <a:gd fmla="*/ 949452 h 4208" name="T77"/>
              <a:gd fmla="*/ 1125210 w 5868" name="T78"/>
              <a:gd fmla="*/ 852430 h 4208" name="T79"/>
              <a:gd fmla="*/ 1117094 w 5868" name="T80"/>
              <a:gd fmla="*/ 775851 h 4208" name="T81"/>
              <a:gd fmla="*/ 1079435 w 5868" name="T82"/>
              <a:gd fmla="*/ 716794 h 4208" name="T83"/>
              <a:gd fmla="*/ 1012883 w 5868" name="T84"/>
              <a:gd fmla="*/ 676882 h 4208" name="T85"/>
              <a:gd fmla="*/ 940164 w 5868" name="T86"/>
              <a:gd fmla="*/ 671365 h 4208" name="T87"/>
              <a:gd fmla="*/ 867768 w 5868" name="T88"/>
              <a:gd fmla="*/ 701867 h 4208" name="T89"/>
              <a:gd fmla="*/ 821994 w 5868" name="T90"/>
              <a:gd fmla="*/ 754434 h 4208" name="T91"/>
              <a:gd fmla="*/ 802515 w 5868" name="T92"/>
              <a:gd fmla="*/ 831662 h 4208" name="T93"/>
              <a:gd fmla="*/ 818423 w 5868" name="T94"/>
              <a:gd fmla="*/ 901752 h 4208" name="T95"/>
              <a:gd fmla="*/ 861600 w 5868" name="T96"/>
              <a:gd fmla="*/ 956590 h 4208" name="T97"/>
              <a:gd fmla="*/ 932048 w 5868" name="T98"/>
              <a:gd fmla="*/ 990337 h 4208" name="T99"/>
              <a:gd fmla="*/ 999573 w 5868" name="T100"/>
              <a:gd fmla="*/ 990013 h 4208" name="T101"/>
              <a:gd fmla="*/ 1060606 w 5868" name="T102"/>
              <a:gd fmla="*/ 962107 h 4208" name="T103"/>
              <a:gd fmla="*/ 1081058 w 5868" name="T104"/>
              <a:gd fmla="*/ 1096445 h 4208" name="T105"/>
              <a:gd fmla="*/ 964512 w 5868" name="T106"/>
              <a:gd fmla="*/ 1120781 h 4208" name="T107"/>
              <a:gd fmla="*/ 826863 w 5868" name="T108"/>
              <a:gd fmla="*/ 1085736 h 4208" name="T109"/>
              <a:gd fmla="*/ 732717 w 5868" name="T110"/>
              <a:gd fmla="*/ 1004614 h 4208" name="T111"/>
              <a:gd fmla="*/ 678827 w 5868" name="T112"/>
              <a:gd fmla="*/ 875793 h 4208" name="T113"/>
              <a:gd fmla="*/ 688241 w 5868" name="T114"/>
              <a:gd fmla="*/ 745673 h 4208" name="T115"/>
              <a:gd fmla="*/ 760312 w 5868" name="T116"/>
              <a:gd fmla="*/ 627235 h 4208" name="T117"/>
              <a:gd fmla="*/ 865171 w 5868" name="T118"/>
              <a:gd fmla="*/ 560066 h 4208" name="T119"/>
              <a:gd fmla="*/ 1577111 w 5868" name="T120"/>
              <a:gd fmla="*/ 1240842 h 4208" name="T121"/>
              <a:gd fmla="*/ 345419 w 5868" name="T122"/>
              <a:gd fmla="*/ 1240842 h 420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4208" w="586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sz="1600">
              <a:solidFill>
                <a:schemeClr val="tx1">
                  <a:lumMod val="50000"/>
                  <a:lumOff val="50000"/>
                </a:schemeClr>
              </a:solidFill>
              <a:latin charset="-122" panose="02010601030101010101" typeface="字体视界-简圆体"/>
              <a:ea charset="-122" panose="02010601030101010101" typeface="字体视界-简圆体"/>
            </a:endParaRPr>
          </a:p>
        </p:txBody>
      </p:sp>
      <p:sp>
        <p:nvSpPr>
          <p:cNvPr id="20" name="KSO_Shape">
            <a:extLst>
              <a:ext uri="{FF2B5EF4-FFF2-40B4-BE49-F238E27FC236}">
                <a16:creationId xmlns:a16="http://schemas.microsoft.com/office/drawing/2014/main" id="{58DF8253-D18A-46CB-8133-8598F50AD1B5}"/>
              </a:ext>
            </a:extLst>
          </p:cNvPr>
          <p:cNvSpPr/>
          <p:nvPr/>
        </p:nvSpPr>
        <p:spPr bwMode="auto">
          <a:xfrm>
            <a:off x="5668645" y="2457969"/>
            <a:ext cx="854710" cy="791210"/>
          </a:xfrm>
          <a:custGeom>
            <a:gdLst>
              <a:gd fmla="*/ 2147483646 w 5982" name="T0"/>
              <a:gd fmla="*/ 0 h 5544" name="T1"/>
              <a:gd fmla="*/ 2147483646 w 5982" name="T2"/>
              <a:gd fmla="*/ 2147483646 h 5544" name="T3"/>
              <a:gd fmla="*/ 2147483646 w 5982" name="T4"/>
              <a:gd fmla="*/ 2147483646 h 5544" name="T5"/>
              <a:gd fmla="*/ 2147483646 w 5982" name="T6"/>
              <a:gd fmla="*/ 2147483646 h 5544" name="T7"/>
              <a:gd fmla="*/ 2147483646 w 5982" name="T8"/>
              <a:gd fmla="*/ 2147483646 h 5544" name="T9"/>
              <a:gd fmla="*/ 1840863726 w 5982" name="T10"/>
              <a:gd fmla="*/ 2147483646 h 5544" name="T11"/>
              <a:gd fmla="*/ 904306876 w 5982" name="T12"/>
              <a:gd fmla="*/ 2147483646 h 5544" name="T13"/>
              <a:gd fmla="*/ 290651983 w 5982" name="T14"/>
              <a:gd fmla="*/ 2147483646 h 5544" name="T15"/>
              <a:gd fmla="*/ 0 w 5982" name="T16"/>
              <a:gd fmla="*/ 2147483646 h 5544" name="T17"/>
              <a:gd fmla="*/ 2147483646 w 5982" name="T18"/>
              <a:gd fmla="*/ 2147483646 h 5544" name="T19"/>
              <a:gd fmla="*/ 2147483646 w 5982" name="T20"/>
              <a:gd fmla="*/ 2147483646 h 5544" name="T21"/>
              <a:gd fmla="*/ 2147483646 w 5982" name="T22"/>
              <a:gd fmla="*/ 2147483646 h 5544" name="T23"/>
              <a:gd fmla="*/ 2147483646 w 5982" name="T24"/>
              <a:gd fmla="*/ 2147483646 h 5544" name="T25"/>
              <a:gd fmla="*/ 2147483646 w 5982" name="T26"/>
              <a:gd fmla="*/ 2147483646 h 5544" name="T27"/>
              <a:gd fmla="*/ 2147483646 w 5982" name="T28"/>
              <a:gd fmla="*/ 2147483646 h 5544" name="T29"/>
              <a:gd fmla="*/ 2147483646 w 5982" name="T30"/>
              <a:gd fmla="*/ 2147483646 h 5544" name="T31"/>
              <a:gd fmla="*/ 2147483646 w 5982" name="T32"/>
              <a:gd fmla="*/ 2147483646 h 5544" name="T33"/>
              <a:gd fmla="*/ 2147483646 w 5982" name="T34"/>
              <a:gd fmla="*/ 2147483646 h 5544" name="T35"/>
              <a:gd fmla="*/ 2147483646 w 5982" name="T36"/>
              <a:gd fmla="*/ 2147483646 h 5544" name="T37"/>
              <a:gd fmla="*/ 2147483646 w 5982" name="T38"/>
              <a:gd fmla="*/ 2147483646 h 5544" name="T39"/>
              <a:gd fmla="*/ 2147483646 w 5982" name="T40"/>
              <a:gd fmla="*/ 2147483646 h 5544" name="T41"/>
              <a:gd fmla="*/ 2147483646 w 5982" name="T42"/>
              <a:gd fmla="*/ 2147483646 h 5544" name="T43"/>
              <a:gd fmla="*/ 2147483646 w 5982" name="T44"/>
              <a:gd fmla="*/ 2147483646 h 5544" name="T45"/>
              <a:gd fmla="*/ 2147483646 w 5982" name="T46"/>
              <a:gd fmla="*/ 2147483646 h 5544" name="T47"/>
              <a:gd fmla="*/ 2147483646 w 5982" name="T48"/>
              <a:gd fmla="*/ 2147483646 h 5544" name="T49"/>
              <a:gd fmla="*/ 2147483646 w 5982" name="T50"/>
              <a:gd fmla="*/ 2147483646 h 5544" name="T51"/>
              <a:gd fmla="*/ 2147483646 w 5982" name="T52"/>
              <a:gd fmla="*/ 2147483646 h 5544" name="T53"/>
              <a:gd fmla="*/ 2147483646 w 5982" name="T54"/>
              <a:gd fmla="*/ 2147483646 h 5544" name="T55"/>
              <a:gd fmla="*/ 2147483646 w 5982" name="T56"/>
              <a:gd fmla="*/ 2147483646 h 5544" name="T57"/>
              <a:gd fmla="*/ 2147483646 w 5982" name="T58"/>
              <a:gd fmla="*/ 2147483646 h 5544" name="T59"/>
              <a:gd fmla="*/ 2147483646 w 5982" name="T60"/>
              <a:gd fmla="*/ 2147483646 h 5544" name="T61"/>
              <a:gd fmla="*/ 2147483646 w 5982" name="T62"/>
              <a:gd fmla="*/ 2147483646 h 5544" name="T63"/>
              <a:gd fmla="*/ 2147483646 w 5982" name="T64"/>
              <a:gd fmla="*/ 2147483646 h 5544" name="T65"/>
              <a:gd fmla="*/ 2147483646 w 5982" name="T66"/>
              <a:gd fmla="*/ 2147483646 h 5544" name="T67"/>
              <a:gd fmla="*/ 2147483646 w 5982" name="T68"/>
              <a:gd fmla="*/ 2147483646 h 5544" name="T69"/>
              <a:gd fmla="*/ 2147483646 w 5982" name="T70"/>
              <a:gd fmla="*/ 2147483646 h 5544" name="T71"/>
              <a:gd fmla="*/ 2147483646 w 5982" name="T72"/>
              <a:gd fmla="*/ 2147483646 h 5544" name="T73"/>
              <a:gd fmla="*/ 2147483646 w 5982" name="T74"/>
              <a:gd fmla="*/ 2147483646 h 5544" name="T75"/>
              <a:gd fmla="*/ 2147483646 w 5982" name="T76"/>
              <a:gd fmla="*/ 2147483646 h 5544" name="T77"/>
              <a:gd fmla="*/ 2147483646 w 5982" name="T78"/>
              <a:gd fmla="*/ 2147483646 h 5544" name="T79"/>
              <a:gd fmla="*/ 2147483646 w 5982" name="T80"/>
              <a:gd fmla="*/ 2147483646 h 5544" name="T81"/>
              <a:gd fmla="*/ 2147483646 w 5982" name="T82"/>
              <a:gd fmla="*/ 2147483646 h 5544" name="T83"/>
              <a:gd fmla="*/ 2147483646 w 5982" name="T84"/>
              <a:gd fmla="*/ 2147483646 h 5544" name="T85"/>
              <a:gd fmla="*/ 2147483646 w 5982" name="T86"/>
              <a:gd fmla="*/ 2147483646 h 5544" name="T87"/>
              <a:gd fmla="*/ 2147483646 w 5982" name="T88"/>
              <a:gd fmla="*/ 2147483646 h 5544" name="T89"/>
              <a:gd fmla="*/ 2147483646 w 5982" name="T90"/>
              <a:gd fmla="*/ 2147483646 h 5544" name="T91"/>
              <a:gd fmla="*/ 2147483646 w 5982" name="T92"/>
              <a:gd fmla="*/ 2147483646 h 5544" name="T93"/>
              <a:gd fmla="*/ 2147483646 w 5982" name="T94"/>
              <a:gd fmla="*/ 2147483646 h 5544" name="T95"/>
              <a:gd fmla="*/ 2147483646 w 5982" name="T96"/>
              <a:gd fmla="*/ 2147483646 h 5544" name="T97"/>
              <a:gd fmla="*/ 2147483646 w 5982" name="T98"/>
              <a:gd fmla="*/ 2147483646 h 5544" name="T99"/>
              <a:gd fmla="*/ 2147483646 w 5982" name="T100"/>
              <a:gd fmla="*/ 2147483646 h 5544" name="T101"/>
              <a:gd fmla="*/ 2147483646 w 5982" name="T102"/>
              <a:gd fmla="*/ 2147483646 h 5544" name="T103"/>
              <a:gd fmla="*/ 2147483646 w 5982" name="T104"/>
              <a:gd fmla="*/ 2147483646 h 5544" name="T105"/>
              <a:gd fmla="*/ 2147483646 w 5982" name="T106"/>
              <a:gd fmla="*/ 2147483646 h 5544" name="T107"/>
              <a:gd fmla="*/ 2147483646 w 5982" name="T108"/>
              <a:gd fmla="*/ 2147483646 h 5544" name="T109"/>
              <a:gd fmla="*/ 2147483646 w 5982" name="T110"/>
              <a:gd fmla="*/ 2147483646 h 5544" name="T111"/>
              <a:gd fmla="*/ 2147483646 w 5982" name="T112"/>
              <a:gd fmla="*/ 2147483646 h 5544" name="T113"/>
              <a:gd fmla="*/ 2147483646 w 5982" name="T114"/>
              <a:gd fmla="*/ 2147483646 h 5544" name="T115"/>
              <a:gd fmla="*/ 2147483646 w 5982" name="T116"/>
              <a:gd fmla="*/ 2147483646 h 5544" name="T117"/>
              <a:gd fmla="*/ 2147483646 w 5982" name="T118"/>
              <a:gd fmla="*/ 2147483646 h 5544" name="T119"/>
              <a:gd fmla="*/ 2147483646 w 5982" name="T120"/>
              <a:gd fmla="*/ 2147483646 h 5544" name="T121"/>
              <a:gd fmla="*/ 2147483646 w 5982" name="T122"/>
              <a:gd fmla="*/ 2147483646 h 5544" name="T123"/>
              <a:gd fmla="*/ 2147483646 w 5982" name="T124"/>
              <a:gd fmla="*/ 2147483646 h 554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544" w="5982">
                <a:moveTo>
                  <a:pt x="5691" y="1008"/>
                </a:moveTo>
                <a:lnTo>
                  <a:pt x="4765" y="1008"/>
                </a:lnTo>
                <a:lnTo>
                  <a:pt x="4765" y="0"/>
                </a:lnTo>
                <a:lnTo>
                  <a:pt x="1217" y="0"/>
                </a:lnTo>
                <a:lnTo>
                  <a:pt x="1217" y="1008"/>
                </a:lnTo>
                <a:lnTo>
                  <a:pt x="291" y="1008"/>
                </a:lnTo>
                <a:lnTo>
                  <a:pt x="275" y="1008"/>
                </a:lnTo>
                <a:lnTo>
                  <a:pt x="261" y="1009"/>
                </a:lnTo>
                <a:lnTo>
                  <a:pt x="246" y="1012"/>
                </a:lnTo>
                <a:lnTo>
                  <a:pt x="232" y="1014"/>
                </a:lnTo>
                <a:lnTo>
                  <a:pt x="217" y="1017"/>
                </a:lnTo>
                <a:lnTo>
                  <a:pt x="204" y="1021"/>
                </a:lnTo>
                <a:lnTo>
                  <a:pt x="190" y="1026"/>
                </a:lnTo>
                <a:lnTo>
                  <a:pt x="177" y="1031"/>
                </a:lnTo>
                <a:lnTo>
                  <a:pt x="164" y="1037"/>
                </a:lnTo>
                <a:lnTo>
                  <a:pt x="151" y="1043"/>
                </a:lnTo>
                <a:lnTo>
                  <a:pt x="139" y="1051"/>
                </a:lnTo>
                <a:lnTo>
                  <a:pt x="128" y="1057"/>
                </a:lnTo>
                <a:lnTo>
                  <a:pt x="116" y="1066"/>
                </a:lnTo>
                <a:lnTo>
                  <a:pt x="106" y="1074"/>
                </a:lnTo>
                <a:lnTo>
                  <a:pt x="84" y="1093"/>
                </a:lnTo>
                <a:lnTo>
                  <a:pt x="65" y="1114"/>
                </a:lnTo>
                <a:lnTo>
                  <a:pt x="57" y="1125"/>
                </a:lnTo>
                <a:lnTo>
                  <a:pt x="49" y="1137"/>
                </a:lnTo>
                <a:lnTo>
                  <a:pt x="41" y="1148"/>
                </a:lnTo>
                <a:lnTo>
                  <a:pt x="34" y="1160"/>
                </a:lnTo>
                <a:lnTo>
                  <a:pt x="28" y="1173"/>
                </a:lnTo>
                <a:lnTo>
                  <a:pt x="22" y="1186"/>
                </a:lnTo>
                <a:lnTo>
                  <a:pt x="16" y="1199"/>
                </a:lnTo>
                <a:lnTo>
                  <a:pt x="12" y="1212"/>
                </a:lnTo>
                <a:lnTo>
                  <a:pt x="9" y="1227"/>
                </a:lnTo>
                <a:lnTo>
                  <a:pt x="5" y="1240"/>
                </a:lnTo>
                <a:lnTo>
                  <a:pt x="3" y="1255"/>
                </a:lnTo>
                <a:lnTo>
                  <a:pt x="1" y="1269"/>
                </a:lnTo>
                <a:lnTo>
                  <a:pt x="0" y="1284"/>
                </a:lnTo>
                <a:lnTo>
                  <a:pt x="0" y="1299"/>
                </a:lnTo>
                <a:lnTo>
                  <a:pt x="0" y="3772"/>
                </a:lnTo>
                <a:lnTo>
                  <a:pt x="1217" y="3772"/>
                </a:lnTo>
                <a:lnTo>
                  <a:pt x="1217" y="4194"/>
                </a:lnTo>
                <a:lnTo>
                  <a:pt x="2567" y="5544"/>
                </a:lnTo>
                <a:lnTo>
                  <a:pt x="4765" y="5544"/>
                </a:lnTo>
                <a:lnTo>
                  <a:pt x="4765" y="3787"/>
                </a:lnTo>
                <a:lnTo>
                  <a:pt x="5982" y="3787"/>
                </a:lnTo>
                <a:lnTo>
                  <a:pt x="5982" y="1299"/>
                </a:lnTo>
                <a:lnTo>
                  <a:pt x="5982" y="1284"/>
                </a:lnTo>
                <a:lnTo>
                  <a:pt x="5981" y="1269"/>
                </a:lnTo>
                <a:lnTo>
                  <a:pt x="5979" y="1255"/>
                </a:lnTo>
                <a:lnTo>
                  <a:pt x="5976" y="1240"/>
                </a:lnTo>
                <a:lnTo>
                  <a:pt x="5973" y="1227"/>
                </a:lnTo>
                <a:lnTo>
                  <a:pt x="5969" y="1212"/>
                </a:lnTo>
                <a:lnTo>
                  <a:pt x="5964" y="1199"/>
                </a:lnTo>
                <a:lnTo>
                  <a:pt x="5959" y="1186"/>
                </a:lnTo>
                <a:lnTo>
                  <a:pt x="5953" y="1173"/>
                </a:lnTo>
                <a:lnTo>
                  <a:pt x="5946" y="1160"/>
                </a:lnTo>
                <a:lnTo>
                  <a:pt x="5940" y="1148"/>
                </a:lnTo>
                <a:lnTo>
                  <a:pt x="5932" y="1137"/>
                </a:lnTo>
                <a:lnTo>
                  <a:pt x="5924" y="1125"/>
                </a:lnTo>
                <a:lnTo>
                  <a:pt x="5915" y="1114"/>
                </a:lnTo>
                <a:lnTo>
                  <a:pt x="5896" y="1093"/>
                </a:lnTo>
                <a:lnTo>
                  <a:pt x="5876" y="1074"/>
                </a:lnTo>
                <a:lnTo>
                  <a:pt x="5865" y="1066"/>
                </a:lnTo>
                <a:lnTo>
                  <a:pt x="5854" y="1057"/>
                </a:lnTo>
                <a:lnTo>
                  <a:pt x="5841" y="1051"/>
                </a:lnTo>
                <a:lnTo>
                  <a:pt x="5829" y="1043"/>
                </a:lnTo>
                <a:lnTo>
                  <a:pt x="5817" y="1037"/>
                </a:lnTo>
                <a:lnTo>
                  <a:pt x="5804" y="1031"/>
                </a:lnTo>
                <a:lnTo>
                  <a:pt x="5791" y="1026"/>
                </a:lnTo>
                <a:lnTo>
                  <a:pt x="5777" y="1021"/>
                </a:lnTo>
                <a:lnTo>
                  <a:pt x="5763" y="1017"/>
                </a:lnTo>
                <a:lnTo>
                  <a:pt x="5749" y="1014"/>
                </a:lnTo>
                <a:lnTo>
                  <a:pt x="5735" y="1012"/>
                </a:lnTo>
                <a:lnTo>
                  <a:pt x="5720" y="1009"/>
                </a:lnTo>
                <a:lnTo>
                  <a:pt x="5705" y="1008"/>
                </a:lnTo>
                <a:lnTo>
                  <a:pt x="5691" y="1008"/>
                </a:lnTo>
                <a:close/>
                <a:moveTo>
                  <a:pt x="1559" y="342"/>
                </a:moveTo>
                <a:lnTo>
                  <a:pt x="4423" y="342"/>
                </a:lnTo>
                <a:lnTo>
                  <a:pt x="4423" y="1008"/>
                </a:lnTo>
                <a:lnTo>
                  <a:pt x="1559" y="1008"/>
                </a:lnTo>
                <a:lnTo>
                  <a:pt x="1559" y="342"/>
                </a:lnTo>
                <a:close/>
                <a:moveTo>
                  <a:pt x="5104" y="3310"/>
                </a:moveTo>
                <a:lnTo>
                  <a:pt x="4765" y="3310"/>
                </a:lnTo>
                <a:lnTo>
                  <a:pt x="4765" y="2632"/>
                </a:lnTo>
                <a:lnTo>
                  <a:pt x="4423" y="2632"/>
                </a:lnTo>
                <a:lnTo>
                  <a:pt x="4423" y="5202"/>
                </a:lnTo>
                <a:lnTo>
                  <a:pt x="3016" y="5202"/>
                </a:lnTo>
                <a:lnTo>
                  <a:pt x="2992" y="5201"/>
                </a:lnTo>
                <a:lnTo>
                  <a:pt x="2970" y="5198"/>
                </a:lnTo>
                <a:lnTo>
                  <a:pt x="2949" y="5194"/>
                </a:lnTo>
                <a:lnTo>
                  <a:pt x="2929" y="5188"/>
                </a:lnTo>
                <a:lnTo>
                  <a:pt x="2910" y="5181"/>
                </a:lnTo>
                <a:lnTo>
                  <a:pt x="2892" y="5172"/>
                </a:lnTo>
                <a:lnTo>
                  <a:pt x="2874" y="5162"/>
                </a:lnTo>
                <a:lnTo>
                  <a:pt x="2859" y="5150"/>
                </a:lnTo>
                <a:lnTo>
                  <a:pt x="2843" y="5136"/>
                </a:lnTo>
                <a:lnTo>
                  <a:pt x="2829" y="5123"/>
                </a:lnTo>
                <a:lnTo>
                  <a:pt x="2815" y="5107"/>
                </a:lnTo>
                <a:lnTo>
                  <a:pt x="2803" y="5090"/>
                </a:lnTo>
                <a:lnTo>
                  <a:pt x="2791" y="5073"/>
                </a:lnTo>
                <a:lnTo>
                  <a:pt x="2779" y="5054"/>
                </a:lnTo>
                <a:lnTo>
                  <a:pt x="2769" y="5034"/>
                </a:lnTo>
                <a:lnTo>
                  <a:pt x="2759" y="5012"/>
                </a:lnTo>
                <a:lnTo>
                  <a:pt x="2752" y="4991"/>
                </a:lnTo>
                <a:lnTo>
                  <a:pt x="2743" y="4969"/>
                </a:lnTo>
                <a:lnTo>
                  <a:pt x="2736" y="4945"/>
                </a:lnTo>
                <a:lnTo>
                  <a:pt x="2729" y="4922"/>
                </a:lnTo>
                <a:lnTo>
                  <a:pt x="2723" y="4896"/>
                </a:lnTo>
                <a:lnTo>
                  <a:pt x="2718" y="4872"/>
                </a:lnTo>
                <a:lnTo>
                  <a:pt x="2709" y="4819"/>
                </a:lnTo>
                <a:lnTo>
                  <a:pt x="2701" y="4766"/>
                </a:lnTo>
                <a:lnTo>
                  <a:pt x="2697" y="4710"/>
                </a:lnTo>
                <a:lnTo>
                  <a:pt x="2695" y="4654"/>
                </a:lnTo>
                <a:lnTo>
                  <a:pt x="2694" y="4598"/>
                </a:lnTo>
                <a:lnTo>
                  <a:pt x="2694" y="4542"/>
                </a:lnTo>
                <a:lnTo>
                  <a:pt x="2695" y="4485"/>
                </a:lnTo>
                <a:lnTo>
                  <a:pt x="2698" y="4430"/>
                </a:lnTo>
                <a:lnTo>
                  <a:pt x="2701" y="4377"/>
                </a:lnTo>
                <a:lnTo>
                  <a:pt x="2706" y="4324"/>
                </a:lnTo>
                <a:lnTo>
                  <a:pt x="2710" y="4274"/>
                </a:lnTo>
                <a:lnTo>
                  <a:pt x="2721" y="4183"/>
                </a:lnTo>
                <a:lnTo>
                  <a:pt x="2733" y="4106"/>
                </a:lnTo>
                <a:lnTo>
                  <a:pt x="2743" y="4047"/>
                </a:lnTo>
                <a:lnTo>
                  <a:pt x="2752" y="3994"/>
                </a:lnTo>
                <a:lnTo>
                  <a:pt x="2701" y="4005"/>
                </a:lnTo>
                <a:lnTo>
                  <a:pt x="2643" y="4018"/>
                </a:lnTo>
                <a:lnTo>
                  <a:pt x="2567" y="4031"/>
                </a:lnTo>
                <a:lnTo>
                  <a:pt x="2478" y="4044"/>
                </a:lnTo>
                <a:lnTo>
                  <a:pt x="2429" y="4051"/>
                </a:lnTo>
                <a:lnTo>
                  <a:pt x="2379" y="4057"/>
                </a:lnTo>
                <a:lnTo>
                  <a:pt x="2325" y="4061"/>
                </a:lnTo>
                <a:lnTo>
                  <a:pt x="2272" y="4065"/>
                </a:lnTo>
                <a:lnTo>
                  <a:pt x="2217" y="4069"/>
                </a:lnTo>
                <a:lnTo>
                  <a:pt x="2161" y="4070"/>
                </a:lnTo>
                <a:lnTo>
                  <a:pt x="2106" y="4070"/>
                </a:lnTo>
                <a:lnTo>
                  <a:pt x="2051" y="4068"/>
                </a:lnTo>
                <a:lnTo>
                  <a:pt x="1996" y="4064"/>
                </a:lnTo>
                <a:lnTo>
                  <a:pt x="1943" y="4058"/>
                </a:lnTo>
                <a:lnTo>
                  <a:pt x="1917" y="4054"/>
                </a:lnTo>
                <a:lnTo>
                  <a:pt x="1891" y="4050"/>
                </a:lnTo>
                <a:lnTo>
                  <a:pt x="1867" y="4044"/>
                </a:lnTo>
                <a:lnTo>
                  <a:pt x="1842" y="4039"/>
                </a:lnTo>
                <a:lnTo>
                  <a:pt x="1819" y="4032"/>
                </a:lnTo>
                <a:lnTo>
                  <a:pt x="1796" y="4025"/>
                </a:lnTo>
                <a:lnTo>
                  <a:pt x="1773" y="4016"/>
                </a:lnTo>
                <a:lnTo>
                  <a:pt x="1752" y="4007"/>
                </a:lnTo>
                <a:lnTo>
                  <a:pt x="1731" y="3999"/>
                </a:lnTo>
                <a:lnTo>
                  <a:pt x="1712" y="3987"/>
                </a:lnTo>
                <a:lnTo>
                  <a:pt x="1693" y="3976"/>
                </a:lnTo>
                <a:lnTo>
                  <a:pt x="1675" y="3964"/>
                </a:lnTo>
                <a:lnTo>
                  <a:pt x="1658" y="3952"/>
                </a:lnTo>
                <a:lnTo>
                  <a:pt x="1643" y="3937"/>
                </a:lnTo>
                <a:lnTo>
                  <a:pt x="1628" y="3923"/>
                </a:lnTo>
                <a:lnTo>
                  <a:pt x="1615" y="3906"/>
                </a:lnTo>
                <a:lnTo>
                  <a:pt x="1603" y="3889"/>
                </a:lnTo>
                <a:lnTo>
                  <a:pt x="1593" y="3871"/>
                </a:lnTo>
                <a:lnTo>
                  <a:pt x="1583" y="3852"/>
                </a:lnTo>
                <a:lnTo>
                  <a:pt x="1575" y="3832"/>
                </a:lnTo>
                <a:lnTo>
                  <a:pt x="1569" y="3811"/>
                </a:lnTo>
                <a:lnTo>
                  <a:pt x="1564" y="3789"/>
                </a:lnTo>
                <a:lnTo>
                  <a:pt x="1561" y="3765"/>
                </a:lnTo>
                <a:lnTo>
                  <a:pt x="1559" y="3741"/>
                </a:lnTo>
                <a:lnTo>
                  <a:pt x="1559" y="2632"/>
                </a:lnTo>
                <a:lnTo>
                  <a:pt x="1217" y="2632"/>
                </a:lnTo>
                <a:lnTo>
                  <a:pt x="1217" y="3296"/>
                </a:lnTo>
                <a:lnTo>
                  <a:pt x="876" y="3296"/>
                </a:lnTo>
                <a:lnTo>
                  <a:pt x="876" y="2141"/>
                </a:lnTo>
                <a:lnTo>
                  <a:pt x="5104" y="2141"/>
                </a:lnTo>
                <a:lnTo>
                  <a:pt x="5104" y="3310"/>
                </a:lnTo>
                <a:close/>
                <a:moveTo>
                  <a:pt x="5350" y="1722"/>
                </a:moveTo>
                <a:lnTo>
                  <a:pt x="5350" y="1722"/>
                </a:lnTo>
                <a:lnTo>
                  <a:pt x="5325" y="1721"/>
                </a:lnTo>
                <a:lnTo>
                  <a:pt x="5303" y="1718"/>
                </a:lnTo>
                <a:lnTo>
                  <a:pt x="5280" y="1712"/>
                </a:lnTo>
                <a:lnTo>
                  <a:pt x="5258" y="1704"/>
                </a:lnTo>
                <a:lnTo>
                  <a:pt x="5238" y="1694"/>
                </a:lnTo>
                <a:lnTo>
                  <a:pt x="5219" y="1682"/>
                </a:lnTo>
                <a:lnTo>
                  <a:pt x="5201" y="1669"/>
                </a:lnTo>
                <a:lnTo>
                  <a:pt x="5184" y="1654"/>
                </a:lnTo>
                <a:lnTo>
                  <a:pt x="5169" y="1637"/>
                </a:lnTo>
                <a:lnTo>
                  <a:pt x="5155" y="1619"/>
                </a:lnTo>
                <a:lnTo>
                  <a:pt x="5144" y="1601"/>
                </a:lnTo>
                <a:lnTo>
                  <a:pt x="5134" y="1579"/>
                </a:lnTo>
                <a:lnTo>
                  <a:pt x="5126" y="1558"/>
                </a:lnTo>
                <a:lnTo>
                  <a:pt x="5121" y="1536"/>
                </a:lnTo>
                <a:lnTo>
                  <a:pt x="5117" y="1512"/>
                </a:lnTo>
                <a:lnTo>
                  <a:pt x="5116" y="1489"/>
                </a:lnTo>
                <a:lnTo>
                  <a:pt x="5117" y="1466"/>
                </a:lnTo>
                <a:lnTo>
                  <a:pt x="5121" y="1442"/>
                </a:lnTo>
                <a:lnTo>
                  <a:pt x="5126" y="1420"/>
                </a:lnTo>
                <a:lnTo>
                  <a:pt x="5134" y="1399"/>
                </a:lnTo>
                <a:lnTo>
                  <a:pt x="5144" y="1379"/>
                </a:lnTo>
                <a:lnTo>
                  <a:pt x="5155" y="1359"/>
                </a:lnTo>
                <a:lnTo>
                  <a:pt x="5169" y="1341"/>
                </a:lnTo>
                <a:lnTo>
                  <a:pt x="5184" y="1324"/>
                </a:lnTo>
                <a:lnTo>
                  <a:pt x="5201" y="1309"/>
                </a:lnTo>
                <a:lnTo>
                  <a:pt x="5219" y="1296"/>
                </a:lnTo>
                <a:lnTo>
                  <a:pt x="5238" y="1284"/>
                </a:lnTo>
                <a:lnTo>
                  <a:pt x="5258" y="1275"/>
                </a:lnTo>
                <a:lnTo>
                  <a:pt x="5280" y="1267"/>
                </a:lnTo>
                <a:lnTo>
                  <a:pt x="5303" y="1261"/>
                </a:lnTo>
                <a:lnTo>
                  <a:pt x="5325" y="1257"/>
                </a:lnTo>
                <a:lnTo>
                  <a:pt x="5350" y="1256"/>
                </a:lnTo>
                <a:lnTo>
                  <a:pt x="5373" y="1257"/>
                </a:lnTo>
                <a:lnTo>
                  <a:pt x="5396" y="1261"/>
                </a:lnTo>
                <a:lnTo>
                  <a:pt x="5419" y="1267"/>
                </a:lnTo>
                <a:lnTo>
                  <a:pt x="5440" y="1275"/>
                </a:lnTo>
                <a:lnTo>
                  <a:pt x="5460" y="1284"/>
                </a:lnTo>
                <a:lnTo>
                  <a:pt x="5479" y="1296"/>
                </a:lnTo>
                <a:lnTo>
                  <a:pt x="5497" y="1309"/>
                </a:lnTo>
                <a:lnTo>
                  <a:pt x="5513" y="1324"/>
                </a:lnTo>
                <a:lnTo>
                  <a:pt x="5529" y="1341"/>
                </a:lnTo>
                <a:lnTo>
                  <a:pt x="5542" y="1359"/>
                </a:lnTo>
                <a:lnTo>
                  <a:pt x="5554" y="1379"/>
                </a:lnTo>
                <a:lnTo>
                  <a:pt x="5564" y="1399"/>
                </a:lnTo>
                <a:lnTo>
                  <a:pt x="5571" y="1420"/>
                </a:lnTo>
                <a:lnTo>
                  <a:pt x="5577" y="1442"/>
                </a:lnTo>
                <a:lnTo>
                  <a:pt x="5580" y="1466"/>
                </a:lnTo>
                <a:lnTo>
                  <a:pt x="5582" y="1489"/>
                </a:lnTo>
                <a:lnTo>
                  <a:pt x="5580" y="1512"/>
                </a:lnTo>
                <a:lnTo>
                  <a:pt x="5577" y="1536"/>
                </a:lnTo>
                <a:lnTo>
                  <a:pt x="5571" y="1558"/>
                </a:lnTo>
                <a:lnTo>
                  <a:pt x="5564" y="1579"/>
                </a:lnTo>
                <a:lnTo>
                  <a:pt x="5554" y="1601"/>
                </a:lnTo>
                <a:lnTo>
                  <a:pt x="5542" y="1619"/>
                </a:lnTo>
                <a:lnTo>
                  <a:pt x="5529" y="1637"/>
                </a:lnTo>
                <a:lnTo>
                  <a:pt x="5513" y="1654"/>
                </a:lnTo>
                <a:lnTo>
                  <a:pt x="5497" y="1669"/>
                </a:lnTo>
                <a:lnTo>
                  <a:pt x="5479" y="1682"/>
                </a:lnTo>
                <a:lnTo>
                  <a:pt x="5460" y="1694"/>
                </a:lnTo>
                <a:lnTo>
                  <a:pt x="5440" y="1704"/>
                </a:lnTo>
                <a:lnTo>
                  <a:pt x="5419" y="1712"/>
                </a:lnTo>
                <a:lnTo>
                  <a:pt x="5396" y="1718"/>
                </a:lnTo>
                <a:lnTo>
                  <a:pt x="5373" y="1721"/>
                </a:lnTo>
                <a:lnTo>
                  <a:pt x="5350" y="1722"/>
                </a:lnTo>
                <a:close/>
                <a:moveTo>
                  <a:pt x="4016" y="2679"/>
                </a:moveTo>
                <a:lnTo>
                  <a:pt x="2045" y="2679"/>
                </a:lnTo>
                <a:lnTo>
                  <a:pt x="2045" y="3023"/>
                </a:lnTo>
                <a:lnTo>
                  <a:pt x="4016" y="3023"/>
                </a:lnTo>
                <a:lnTo>
                  <a:pt x="4016" y="2679"/>
                </a:lnTo>
                <a:close/>
                <a:moveTo>
                  <a:pt x="2045" y="3695"/>
                </a:moveTo>
                <a:lnTo>
                  <a:pt x="4016" y="3695"/>
                </a:lnTo>
                <a:lnTo>
                  <a:pt x="4016" y="3352"/>
                </a:lnTo>
                <a:lnTo>
                  <a:pt x="2045" y="3352"/>
                </a:lnTo>
                <a:lnTo>
                  <a:pt x="2045" y="3695"/>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sz="1600">
              <a:solidFill>
                <a:schemeClr val="tx1">
                  <a:lumMod val="50000"/>
                  <a:lumOff val="50000"/>
                </a:schemeClr>
              </a:solidFill>
              <a:latin charset="-122" panose="02010601030101010101" typeface="字体视界-简圆体"/>
              <a:ea charset="-122" panose="02010601030101010101" typeface="字体视界-简圆体"/>
            </a:endParaRPr>
          </a:p>
        </p:txBody>
      </p:sp>
      <p:sp>
        <p:nvSpPr>
          <p:cNvPr id="21" name="KSO_Shape">
            <a:extLst>
              <a:ext uri="{FF2B5EF4-FFF2-40B4-BE49-F238E27FC236}">
                <a16:creationId xmlns:a16="http://schemas.microsoft.com/office/drawing/2014/main" id="{7124B9E6-C915-4FA3-8D19-A2BB9C04CC50}"/>
              </a:ext>
            </a:extLst>
          </p:cNvPr>
          <p:cNvSpPr/>
          <p:nvPr/>
        </p:nvSpPr>
        <p:spPr bwMode="auto">
          <a:xfrm>
            <a:off x="2714625" y="2557664"/>
            <a:ext cx="854710" cy="592455"/>
          </a:xfrm>
          <a:custGeom>
            <a:gdLst>
              <a:gd fmla="*/ 1239327 w 6190" name="T0"/>
              <a:gd fmla="*/ 156252 h 4291" name="T1"/>
              <a:gd fmla="*/ 1294415 w 6190" name="T2"/>
              <a:gd fmla="*/ 211617 h 4291" name="T3"/>
              <a:gd fmla="*/ 1294415 w 6190" name="T4"/>
              <a:gd fmla="*/ 1106686 h 4291" name="T5"/>
              <a:gd fmla="*/ 790313 w 6190" name="T6"/>
              <a:gd fmla="*/ 1106686 h 4291" name="T7"/>
              <a:gd fmla="*/ 790313 w 6190" name="T8"/>
              <a:gd fmla="*/ 1144518 h 4291" name="T9"/>
              <a:gd fmla="*/ 830321 w 6190" name="T10"/>
              <a:gd fmla="*/ 1150362 h 4291" name="T11"/>
              <a:gd fmla="*/ 870637 w 6190" name="T12"/>
              <a:gd fmla="*/ 1158052 h 4291" name="T13"/>
              <a:gd fmla="*/ 911261 w 6190" name="T14"/>
              <a:gd fmla="*/ 1166972 h 4291" name="T15"/>
              <a:gd fmla="*/ 951577 w 6190" name="T16"/>
              <a:gd fmla="*/ 1177737 h 4291" name="T17"/>
              <a:gd fmla="*/ 991893 w 6190" name="T18"/>
              <a:gd fmla="*/ 1189733 h 4291" name="T19"/>
              <a:gd fmla="*/ 1032208 w 6190" name="T20"/>
              <a:gd fmla="*/ 1203882 h 4291" name="T21"/>
              <a:gd fmla="*/ 1072524 w 6190" name="T22"/>
              <a:gd fmla="*/ 1219569 h 4291" name="T23"/>
              <a:gd fmla="*/ 1112840 w 6190" name="T24"/>
              <a:gd fmla="*/ 1236793 h 4291" name="T25"/>
              <a:gd fmla="*/ 1112840 w 6190" name="T26"/>
              <a:gd fmla="*/ 1319841 h 4291" name="T27"/>
              <a:gd fmla="*/ 194501 w 6190" name="T28"/>
              <a:gd fmla="*/ 1319841 h 4291" name="T29"/>
              <a:gd fmla="*/ 194501 w 6190" name="T30"/>
              <a:gd fmla="*/ 1236793 h 4291" name="T31"/>
              <a:gd fmla="*/ 214197 w 6190" name="T32"/>
              <a:gd fmla="*/ 1228796 h 4291" name="T33"/>
              <a:gd fmla="*/ 252974 w 6190" name="T34"/>
              <a:gd fmla="*/ 1213725 h 4291" name="T35"/>
              <a:gd fmla="*/ 292059 w 6190" name="T36"/>
              <a:gd fmla="*/ 1199883 h 4291" name="T37"/>
              <a:gd fmla="*/ 330836 w 6190" name="T38"/>
              <a:gd fmla="*/ 1187580 h 4291" name="T39"/>
              <a:gd fmla="*/ 370229 w 6190" name="T40"/>
              <a:gd fmla="*/ 1176507 h 4291" name="T41"/>
              <a:gd fmla="*/ 409313 w 6190" name="T42"/>
              <a:gd fmla="*/ 1166664 h 4291" name="T43"/>
              <a:gd fmla="*/ 448090 w 6190" name="T44"/>
              <a:gd fmla="*/ 1158052 h 4291" name="T45"/>
              <a:gd fmla="*/ 487483 w 6190" name="T46"/>
              <a:gd fmla="*/ 1151285 h 4291" name="T47"/>
              <a:gd fmla="*/ 506872 w 6190" name="T48"/>
              <a:gd fmla="*/ 1106686 h 4291" name="T49"/>
              <a:gd fmla="*/ 0 w 6190" name="T50"/>
              <a:gd fmla="*/ 1106686 h 4291" name="T51"/>
              <a:gd fmla="*/ 0 w 6190" name="T52"/>
              <a:gd fmla="*/ 211617 h 4291" name="T53"/>
              <a:gd fmla="*/ 55088 w 6190" name="T54"/>
              <a:gd fmla="*/ 156252 h 4291" name="T55"/>
              <a:gd fmla="*/ 1365814 w 6190" name="T56"/>
              <a:gd fmla="*/ 1319841 h 4291" name="T57"/>
              <a:gd fmla="*/ 1905000 w 6190" name="T58"/>
              <a:gd fmla="*/ 0 h 4291" name="T59"/>
              <a:gd fmla="*/ 1365814 w 6190" name="T60"/>
              <a:gd fmla="*/ 1319841 h 4291" name="T61"/>
              <a:gd fmla="*/ 1433828 w 6190" name="T62"/>
              <a:gd fmla="*/ 115036 h 4291" name="T63"/>
              <a:gd fmla="*/ 1846527 w 6190" name="T64"/>
              <a:gd fmla="*/ 243299 h 4291" name="T65"/>
              <a:gd fmla="*/ 1433828 w 6190" name="T66"/>
              <a:gd fmla="*/ 115036 h 4291" name="T67"/>
              <a:gd fmla="*/ 1433828 w 6190" name="T68"/>
              <a:gd fmla="*/ 315273 h 4291" name="T69"/>
              <a:gd fmla="*/ 1846527 w 6190" name="T70"/>
              <a:gd fmla="*/ 444151 h 4291" name="T71"/>
              <a:gd fmla="*/ 1433828 w 6190" name="T72"/>
              <a:gd fmla="*/ 315273 h 4291" name="T73"/>
              <a:gd fmla="*/ 1431674 w 6190" name="T74"/>
              <a:gd fmla="*/ 553035 h 4291" name="T75"/>
              <a:gd fmla="*/ 1570163 w 6190" name="T76"/>
              <a:gd fmla="*/ 652385 h 4291" name="T77"/>
              <a:gd fmla="*/ 1431674 w 6190" name="T78"/>
              <a:gd fmla="*/ 553035 h 4291" name="T79"/>
              <a:gd fmla="*/ 1431674 w 6190" name="T80"/>
              <a:gd fmla="*/ 712671 h 4291" name="T81"/>
              <a:gd fmla="*/ 1570163 w 6190" name="T82"/>
              <a:gd fmla="*/ 812021 h 4291" name="T83"/>
              <a:gd fmla="*/ 1431674 w 6190" name="T84"/>
              <a:gd fmla="*/ 712671 h 4291" name="T85"/>
              <a:gd fmla="*/ 1183931 w 6190" name="T86"/>
              <a:gd fmla="*/ 266983 h 4291" name="T87"/>
              <a:gd fmla="*/ 110484 w 6190" name="T88"/>
              <a:gd fmla="*/ 995956 h 4291" name="T89"/>
              <a:gd fmla="*/ 1183931 w 6190" name="T90"/>
              <a:gd fmla="*/ 266983 h 4291"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291" w="6190">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fontAlgn="auto">
              <a:spcBef>
                <a:spcPct val="0"/>
              </a:spcBef>
              <a:spcAft>
                <a:spcPct val="0"/>
              </a:spcAft>
              <a:defRPr/>
            </a:pPr>
            <a:endParaRPr altLang="en-US" lang="zh-CN" sz="1600">
              <a:solidFill>
                <a:schemeClr val="tx1">
                  <a:lumMod val="50000"/>
                  <a:lumOff val="50000"/>
                </a:schemeClr>
              </a:solidFill>
              <a:latin charset="-122" panose="02010601030101010101" typeface="字体视界-简圆体"/>
              <a:ea charset="-122" panose="02010601030101010101" typeface="字体视界-简圆体"/>
            </a:endParaRPr>
          </a:p>
        </p:txBody>
      </p:sp>
    </p:spTree>
    <p:extLst>
      <p:ext uri="{BB962C8B-B14F-4D97-AF65-F5344CB8AC3E}">
        <p14:creationId val="3484579469"/>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id="7"/>
                                        <p:tgtEl>
                                          <p:spTgt spid="14"/>
                                        </p:tgtEl>
                                        <p:attrNameLst>
                                          <p:attrName>ppt_y</p:attrName>
                                        </p:attrNameLst>
                                      </p:cBhvr>
                                      <p:tavLst>
                                        <p:tav tm="0">
                                          <p:val>
                                            <p:strVal val="#ppt_y+#ppt_h*1.125000"/>
                                          </p:val>
                                        </p:tav>
                                        <p:tav tm="100000">
                                          <p:val>
                                            <p:strVal val="#ppt_y"/>
                                          </p:val>
                                        </p:tav>
                                      </p:tavLst>
                                    </p:anim>
                                    <p:animEffect filter="wipe(up)" transition="in">
                                      <p:cBhvr>
                                        <p:cTn dur="500" id="8"/>
                                        <p:tgtEl>
                                          <p:spTgt spid="14"/>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id="12"/>
                                        <p:tgtEl>
                                          <p:spTgt spid="13"/>
                                        </p:tgtEl>
                                        <p:attrNameLst>
                                          <p:attrName>ppt_y</p:attrName>
                                        </p:attrNameLst>
                                      </p:cBhvr>
                                      <p:tavLst>
                                        <p:tav tm="0">
                                          <p:val>
                                            <p:strVal val="#ppt_y+#ppt_h*1.125000"/>
                                          </p:val>
                                        </p:tav>
                                        <p:tav tm="100000">
                                          <p:val>
                                            <p:strVal val="#ppt_y"/>
                                          </p:val>
                                        </p:tav>
                                      </p:tavLst>
                                    </p:anim>
                                    <p:animEffect filter="wipe(up)" transition="in">
                                      <p:cBhvr>
                                        <p:cTn dur="500" id="13"/>
                                        <p:tgtEl>
                                          <p:spTgt spid="13"/>
                                        </p:tgtEl>
                                      </p:cBhvr>
                                    </p:animEffect>
                                  </p:childTnLst>
                                </p:cTn>
                              </p:par>
                            </p:childTnLst>
                          </p:cTn>
                        </p:par>
                        <p:par>
                          <p:cTn fill="hold" id="14" nodeType="afterGroup">
                            <p:stCondLst>
                              <p:cond delay="1000"/>
                            </p:stCondLst>
                            <p:childTnLst>
                              <p:par>
                                <p:cTn fill="hold" grpId="0" id="15" nodeType="afterEffect" presetClass="entr" presetID="12" presetSubtype="4">
                                  <p:stCondLst>
                                    <p:cond delay="0"/>
                                  </p:stCondLst>
                                  <p:childTnLst>
                                    <p:set>
                                      <p:cBhvr>
                                        <p:cTn dur="1" fill="hold" id="16">
                                          <p:stCondLst>
                                            <p:cond delay="0"/>
                                          </p:stCondLst>
                                        </p:cTn>
                                        <p:tgtEl>
                                          <p:spTgt spid="16"/>
                                        </p:tgtEl>
                                        <p:attrNameLst>
                                          <p:attrName>style.visibility</p:attrName>
                                        </p:attrNameLst>
                                      </p:cBhvr>
                                      <p:to>
                                        <p:strVal val="visible"/>
                                      </p:to>
                                    </p:set>
                                    <p:anim calcmode="lin" valueType="num">
                                      <p:cBhvr additive="base">
                                        <p:cTn dur="500" id="17"/>
                                        <p:tgtEl>
                                          <p:spTgt spid="16"/>
                                        </p:tgtEl>
                                        <p:attrNameLst>
                                          <p:attrName>ppt_y</p:attrName>
                                        </p:attrNameLst>
                                      </p:cBhvr>
                                      <p:tavLst>
                                        <p:tav tm="0">
                                          <p:val>
                                            <p:strVal val="#ppt_y+#ppt_h*1.125000"/>
                                          </p:val>
                                        </p:tav>
                                        <p:tav tm="100000">
                                          <p:val>
                                            <p:strVal val="#ppt_y"/>
                                          </p:val>
                                        </p:tav>
                                      </p:tavLst>
                                    </p:anim>
                                    <p:animEffect filter="wipe(up)" transition="in">
                                      <p:cBhvr>
                                        <p:cTn dur="500" id="18"/>
                                        <p:tgtEl>
                                          <p:spTgt spid="16"/>
                                        </p:tgtEl>
                                      </p:cBhvr>
                                    </p:animEffect>
                                  </p:childTnLst>
                                </p:cTn>
                              </p:par>
                            </p:childTnLst>
                          </p:cTn>
                        </p:par>
                        <p:par>
                          <p:cTn fill="hold" id="19" nodeType="afterGroup">
                            <p:stCondLst>
                              <p:cond delay="1500"/>
                            </p:stCondLst>
                            <p:childTnLst>
                              <p:par>
                                <p:cTn fill="hold" grpId="0" id="20" nodeType="afterEffect" presetClass="entr" presetID="12" presetSubtype="4">
                                  <p:stCondLst>
                                    <p:cond delay="0"/>
                                  </p:stCondLst>
                                  <p:childTnLst>
                                    <p:set>
                                      <p:cBhvr>
                                        <p:cTn dur="1" fill="hold" id="21">
                                          <p:stCondLst>
                                            <p:cond delay="0"/>
                                          </p:stCondLst>
                                        </p:cTn>
                                        <p:tgtEl>
                                          <p:spTgt spid="15"/>
                                        </p:tgtEl>
                                        <p:attrNameLst>
                                          <p:attrName>style.visibility</p:attrName>
                                        </p:attrNameLst>
                                      </p:cBhvr>
                                      <p:to>
                                        <p:strVal val="visible"/>
                                      </p:to>
                                    </p:set>
                                    <p:anim calcmode="lin" valueType="num">
                                      <p:cBhvr additive="base">
                                        <p:cTn dur="500" id="22"/>
                                        <p:tgtEl>
                                          <p:spTgt spid="15"/>
                                        </p:tgtEl>
                                        <p:attrNameLst>
                                          <p:attrName>ppt_y</p:attrName>
                                        </p:attrNameLst>
                                      </p:cBhvr>
                                      <p:tavLst>
                                        <p:tav tm="0">
                                          <p:val>
                                            <p:strVal val="#ppt_y+#ppt_h*1.125000"/>
                                          </p:val>
                                        </p:tav>
                                        <p:tav tm="100000">
                                          <p:val>
                                            <p:strVal val="#ppt_y"/>
                                          </p:val>
                                        </p:tav>
                                      </p:tavLst>
                                    </p:anim>
                                    <p:animEffect filter="wipe(up)" transition="in">
                                      <p:cBhvr>
                                        <p:cTn dur="500" id="23"/>
                                        <p:tgtEl>
                                          <p:spTgt spid="15"/>
                                        </p:tgtEl>
                                      </p:cBhvr>
                                    </p:animEffect>
                                  </p:childTnLst>
                                </p:cTn>
                              </p:par>
                            </p:childTnLst>
                          </p:cTn>
                        </p:par>
                        <p:par>
                          <p:cTn fill="hold" id="24" nodeType="afterGroup">
                            <p:stCondLst>
                              <p:cond delay="2000"/>
                            </p:stCondLst>
                            <p:childTnLst>
                              <p:par>
                                <p:cTn fill="hold" grpId="0" id="25" nodeType="afterEffect" presetClass="entr" presetID="12" presetSubtype="4">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500" id="27"/>
                                        <p:tgtEl>
                                          <p:spTgt spid="18"/>
                                        </p:tgtEl>
                                        <p:attrNameLst>
                                          <p:attrName>ppt_y</p:attrName>
                                        </p:attrNameLst>
                                      </p:cBhvr>
                                      <p:tavLst>
                                        <p:tav tm="0">
                                          <p:val>
                                            <p:strVal val="#ppt_y+#ppt_h*1.125000"/>
                                          </p:val>
                                        </p:tav>
                                        <p:tav tm="100000">
                                          <p:val>
                                            <p:strVal val="#ppt_y"/>
                                          </p:val>
                                        </p:tav>
                                      </p:tavLst>
                                    </p:anim>
                                    <p:animEffect filter="wipe(up)" transition="in">
                                      <p:cBhvr>
                                        <p:cTn dur="500" id="28"/>
                                        <p:tgtEl>
                                          <p:spTgt spid="18"/>
                                        </p:tgtEl>
                                      </p:cBhvr>
                                    </p:animEffect>
                                  </p:childTnLst>
                                </p:cTn>
                              </p:par>
                            </p:childTnLst>
                          </p:cTn>
                        </p:par>
                        <p:par>
                          <p:cTn fill="hold" id="29" nodeType="afterGroup">
                            <p:stCondLst>
                              <p:cond delay="2500"/>
                            </p:stCondLst>
                            <p:childTnLst>
                              <p:par>
                                <p:cTn fill="hold" grpId="0" id="30" nodeType="afterEffect" presetClass="entr" presetID="12" presetSubtype="4">
                                  <p:stCondLst>
                                    <p:cond delay="0"/>
                                  </p:stCondLst>
                                  <p:childTnLst>
                                    <p:set>
                                      <p:cBhvr>
                                        <p:cTn dur="1" fill="hold" id="31">
                                          <p:stCondLst>
                                            <p:cond delay="0"/>
                                          </p:stCondLst>
                                        </p:cTn>
                                        <p:tgtEl>
                                          <p:spTgt spid="17"/>
                                        </p:tgtEl>
                                        <p:attrNameLst>
                                          <p:attrName>style.visibility</p:attrName>
                                        </p:attrNameLst>
                                      </p:cBhvr>
                                      <p:to>
                                        <p:strVal val="visible"/>
                                      </p:to>
                                    </p:set>
                                    <p:anim calcmode="lin" valueType="num">
                                      <p:cBhvr additive="base">
                                        <p:cTn dur="500" id="32"/>
                                        <p:tgtEl>
                                          <p:spTgt spid="17"/>
                                        </p:tgtEl>
                                        <p:attrNameLst>
                                          <p:attrName>ppt_y</p:attrName>
                                        </p:attrNameLst>
                                      </p:cBhvr>
                                      <p:tavLst>
                                        <p:tav tm="0">
                                          <p:val>
                                            <p:strVal val="#ppt_y+#ppt_h*1.125000"/>
                                          </p:val>
                                        </p:tav>
                                        <p:tav tm="100000">
                                          <p:val>
                                            <p:strVal val="#ppt_y"/>
                                          </p:val>
                                        </p:tav>
                                      </p:tavLst>
                                    </p:anim>
                                    <p:animEffect filter="wipe(up)" transition="in">
                                      <p:cBhvr>
                                        <p:cTn dur="500" id="33"/>
                                        <p:tgtEl>
                                          <p:spTgt spid="17"/>
                                        </p:tgtEl>
                                      </p:cBhvr>
                                    </p:animEffect>
                                  </p:childTnLst>
                                </p:cTn>
                              </p:par>
                            </p:childTnLst>
                          </p:cTn>
                        </p:par>
                        <p:par>
                          <p:cTn fill="hold" id="34" nodeType="afterGroup">
                            <p:stCondLst>
                              <p:cond delay="3000"/>
                            </p:stCondLst>
                            <p:childTnLst>
                              <p:par>
                                <p:cTn fill="hold" id="35" nodeType="afterEffect" presetClass="entr" presetID="9" presetSubtype="0">
                                  <p:stCondLst>
                                    <p:cond delay="0"/>
                                  </p:stCondLst>
                                  <p:childTnLst>
                                    <p:set>
                                      <p:cBhvr>
                                        <p:cTn dur="1" fill="hold" id="36">
                                          <p:stCondLst>
                                            <p:cond delay="0"/>
                                          </p:stCondLst>
                                        </p:cTn>
                                        <p:tgtEl>
                                          <p:spTgt spid="21"/>
                                        </p:tgtEl>
                                        <p:attrNameLst>
                                          <p:attrName>style.visibility</p:attrName>
                                        </p:attrNameLst>
                                      </p:cBhvr>
                                      <p:to>
                                        <p:strVal val="visible"/>
                                      </p:to>
                                    </p:set>
                                    <p:animEffect filter="dissolve" transition="in">
                                      <p:cBhvr>
                                        <p:cTn dur="500" id="37"/>
                                        <p:tgtEl>
                                          <p:spTgt spid="21"/>
                                        </p:tgtEl>
                                      </p:cBhvr>
                                    </p:animEffect>
                                  </p:childTnLst>
                                </p:cTn>
                              </p:par>
                              <p:par>
                                <p:cTn fill="hold" id="38" nodeType="withEffect" presetClass="entr" presetID="9" presetSubtype="0">
                                  <p:stCondLst>
                                    <p:cond delay="0"/>
                                  </p:stCondLst>
                                  <p:childTnLst>
                                    <p:set>
                                      <p:cBhvr>
                                        <p:cTn dur="1" fill="hold" id="39">
                                          <p:stCondLst>
                                            <p:cond delay="0"/>
                                          </p:stCondLst>
                                        </p:cTn>
                                        <p:tgtEl>
                                          <p:spTgt spid="20"/>
                                        </p:tgtEl>
                                        <p:attrNameLst>
                                          <p:attrName>style.visibility</p:attrName>
                                        </p:attrNameLst>
                                      </p:cBhvr>
                                      <p:to>
                                        <p:strVal val="visible"/>
                                      </p:to>
                                    </p:set>
                                    <p:animEffect filter="dissolve" transition="in">
                                      <p:cBhvr>
                                        <p:cTn dur="500" id="40"/>
                                        <p:tgtEl>
                                          <p:spTgt spid="20"/>
                                        </p:tgtEl>
                                      </p:cBhvr>
                                    </p:animEffect>
                                  </p:childTnLst>
                                </p:cTn>
                              </p:par>
                              <p:par>
                                <p:cTn fill="hold" id="41" nodeType="withEffect" presetClass="entr" presetID="9" presetSubtype="0">
                                  <p:stCondLst>
                                    <p:cond delay="0"/>
                                  </p:stCondLst>
                                  <p:childTnLst>
                                    <p:set>
                                      <p:cBhvr>
                                        <p:cTn dur="1" fill="hold" id="42">
                                          <p:stCondLst>
                                            <p:cond delay="0"/>
                                          </p:stCondLst>
                                        </p:cTn>
                                        <p:tgtEl>
                                          <p:spTgt spid="19"/>
                                        </p:tgtEl>
                                        <p:attrNameLst>
                                          <p:attrName>style.visibility</p:attrName>
                                        </p:attrNameLst>
                                      </p:cBhvr>
                                      <p:to>
                                        <p:strVal val="visible"/>
                                      </p:to>
                                    </p:set>
                                    <p:animEffect filter="dissolve" transition="in">
                                      <p:cBhvr>
                                        <p:cTn dur="500" id="4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17"/>
      <p:bldP grpId="0" spid="1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矩形 9">
            <a:extLst>
              <a:ext uri="{FF2B5EF4-FFF2-40B4-BE49-F238E27FC236}">
                <a16:creationId xmlns:a16="http://schemas.microsoft.com/office/drawing/2014/main" id="{F0C1BFDD-8A09-4AED-88D7-EFFAB441A82A}"/>
              </a:ext>
            </a:extLst>
          </p:cNvPr>
          <p:cNvSpPr/>
          <p:nvPr/>
        </p:nvSpPr>
        <p:spPr>
          <a:xfrm>
            <a:off x="4198776" y="1424531"/>
            <a:ext cx="7993224" cy="2319875"/>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984C957F-4D05-4F24-A3AF-3CA80E32AC93}"/>
              </a:ext>
            </a:extLst>
          </p:cNvPr>
          <p:cNvSpPr txBox="1"/>
          <p:nvPr/>
        </p:nvSpPr>
        <p:spPr>
          <a:xfrm>
            <a:off x="1010118" y="2230120"/>
            <a:ext cx="2529840" cy="20116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200">
                <a:solidFill>
                  <a:schemeClr val="tx1">
                    <a:lumMod val="65000"/>
                    <a:lumOff val="35000"/>
                  </a:schemeClr>
                </a:solidFill>
                <a:latin charset="-122" panose="00000500000000000000" typeface="字魂59号-创粗黑"/>
                <a:ea charset="-122" panose="00000500000000000000" typeface="字魂59号-创粗黑"/>
              </a:rPr>
              <a:t>Please enter text here.Please enter text here.Please enter text here.Please enter text here.Please enter text here.Please enter text here</a:t>
            </a:r>
          </a:p>
        </p:txBody>
      </p:sp>
      <p:sp>
        <p:nvSpPr>
          <p:cNvPr id="12" name="文本框 11">
            <a:extLst>
              <a:ext uri="{FF2B5EF4-FFF2-40B4-BE49-F238E27FC236}">
                <a16:creationId xmlns:a16="http://schemas.microsoft.com/office/drawing/2014/main" id="{87643B0D-A0FF-4E41-9CA3-BF0514EB0DC4}"/>
              </a:ext>
            </a:extLst>
          </p:cNvPr>
          <p:cNvSpPr txBox="1"/>
          <p:nvPr/>
        </p:nvSpPr>
        <p:spPr>
          <a:xfrm>
            <a:off x="977733" y="1651000"/>
            <a:ext cx="2529840" cy="6400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altLang="en-US" lang="zh-CN" sz="2400">
                <a:solidFill>
                  <a:schemeClr val="tx1">
                    <a:lumMod val="65000"/>
                    <a:lumOff val="35000"/>
                  </a:schemeClr>
                </a:solidFill>
                <a:latin charset="-122" panose="00000500000000000000" typeface="字魂59号-创粗黑"/>
                <a:ea charset="-122" panose="00000500000000000000" typeface="字魂59号-创粗黑"/>
              </a:rPr>
              <a:t>输入标题</a:t>
            </a:r>
          </a:p>
        </p:txBody>
      </p:sp>
      <p:pic>
        <p:nvPicPr>
          <p:cNvPr id="3" name="图片 2">
            <a:extLst>
              <a:ext uri="{FF2B5EF4-FFF2-40B4-BE49-F238E27FC236}">
                <a16:creationId xmlns:a16="http://schemas.microsoft.com/office/drawing/2014/main" id="{69650389-8FC4-4077-8B95-57B2E956B8EB}"/>
              </a:ext>
            </a:extLst>
          </p:cNvPr>
          <p:cNvPicPr>
            <a:picLocks noChangeAspect="1"/>
          </p:cNvPicPr>
          <p:nvPr/>
        </p:nvPicPr>
        <p:blipFill>
          <a:blip r:embed="rId3">
            <a:extLst>
              <a:ext uri="{28A0092B-C50C-407E-A947-70E740481C1C}">
                <a14:useLocalDpi val="0"/>
              </a:ext>
            </a:extLst>
          </a:blip>
          <a:stretch>
            <a:fillRect/>
          </a:stretch>
        </p:blipFill>
        <p:spPr>
          <a:xfrm>
            <a:off x="6096000" y="2402984"/>
            <a:ext cx="5137916" cy="3425277"/>
          </a:xfrm>
          <a:prstGeom prst="rect">
            <a:avLst/>
          </a:prstGeom>
        </p:spPr>
      </p:pic>
      <p:sp>
        <p:nvSpPr>
          <p:cNvPr id="13" name="文本框 12">
            <a:extLst>
              <a:ext uri="{FF2B5EF4-FFF2-40B4-BE49-F238E27FC236}">
                <a16:creationId xmlns:a16="http://schemas.microsoft.com/office/drawing/2014/main" id="{B40659DE-CA83-44EC-8D88-E43B1C0E5260}"/>
              </a:ext>
            </a:extLst>
          </p:cNvPr>
          <p:cNvSpPr txBox="1"/>
          <p:nvPr/>
        </p:nvSpPr>
        <p:spPr>
          <a:xfrm>
            <a:off x="1042502" y="4753323"/>
            <a:ext cx="4095413" cy="169164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400">
                <a:solidFill>
                  <a:schemeClr val="tx1">
                    <a:lumMod val="95000"/>
                    <a:lumOff val="5000"/>
                  </a:schemeClr>
                </a:solidFill>
                <a:latin charset="-122" panose="00000500000000000000" typeface="字魂59号-创粗黑"/>
                <a:ea charset="-122" panose="00000500000000000000" typeface="字魂59号-创粗黑"/>
              </a:rPr>
              <a:t>Please enter text here.Please enter text here.Please enter text here.Please enter text here.Please enter text here.Please enter text here</a:t>
            </a:r>
          </a:p>
        </p:txBody>
      </p:sp>
      <p:sp>
        <p:nvSpPr>
          <p:cNvPr id="14" name="文本框 13">
            <a:extLst>
              <a:ext uri="{FF2B5EF4-FFF2-40B4-BE49-F238E27FC236}">
                <a16:creationId xmlns:a16="http://schemas.microsoft.com/office/drawing/2014/main" id="{BF42B9A8-CB71-435B-8938-669F5A23916B}"/>
              </a:ext>
            </a:extLst>
          </p:cNvPr>
          <p:cNvSpPr txBox="1"/>
          <p:nvPr/>
        </p:nvSpPr>
        <p:spPr>
          <a:xfrm>
            <a:off x="1010118" y="4136882"/>
            <a:ext cx="3662680" cy="6400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altLang="en-US" lang="zh-CN" sz="2400">
                <a:solidFill>
                  <a:schemeClr val="tx1">
                    <a:lumMod val="95000"/>
                    <a:lumOff val="5000"/>
                  </a:schemeClr>
                </a:solidFill>
                <a:latin charset="-122" panose="00000500000000000000" typeface="字魂59号-创粗黑"/>
                <a:ea charset="-122" panose="00000500000000000000" typeface="字魂59号-创粗黑"/>
              </a:rPr>
              <a:t>输入标题</a:t>
            </a:r>
          </a:p>
        </p:txBody>
      </p:sp>
    </p:spTree>
    <p:extLst>
      <p:ext uri="{BB962C8B-B14F-4D97-AF65-F5344CB8AC3E}">
        <p14:creationId val="1388377381"/>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id="7"/>
                                        <p:tgtEl>
                                          <p:spTgt spid="12"/>
                                        </p:tgtEl>
                                        <p:attrNameLst>
                                          <p:attrName>ppt_y</p:attrName>
                                        </p:attrNameLst>
                                      </p:cBhvr>
                                      <p:tavLst>
                                        <p:tav tm="0">
                                          <p:val>
                                            <p:strVal val="#ppt_y+#ppt_h*1.125000"/>
                                          </p:val>
                                        </p:tav>
                                        <p:tav tm="100000">
                                          <p:val>
                                            <p:strVal val="#ppt_y"/>
                                          </p:val>
                                        </p:tav>
                                      </p:tavLst>
                                    </p:anim>
                                    <p:animEffect filter="wipe(up)" transition="in">
                                      <p:cBhvr>
                                        <p:cTn dur="500" id="8"/>
                                        <p:tgtEl>
                                          <p:spTgt spid="12"/>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id="12"/>
                                        <p:tgtEl>
                                          <p:spTgt spid="11"/>
                                        </p:tgtEl>
                                        <p:attrNameLst>
                                          <p:attrName>ppt_y</p:attrName>
                                        </p:attrNameLst>
                                      </p:cBhvr>
                                      <p:tavLst>
                                        <p:tav tm="0">
                                          <p:val>
                                            <p:strVal val="#ppt_y+#ppt_h*1.125000"/>
                                          </p:val>
                                        </p:tav>
                                        <p:tav tm="100000">
                                          <p:val>
                                            <p:strVal val="#ppt_y"/>
                                          </p:val>
                                        </p:tav>
                                      </p:tavLst>
                                    </p:anim>
                                    <p:animEffect filter="wipe(up)" transition="in">
                                      <p:cBhvr>
                                        <p:cTn dur="500" id="13"/>
                                        <p:tgtEl>
                                          <p:spTgt spid="11"/>
                                        </p:tgtEl>
                                      </p:cBhvr>
                                    </p:animEffect>
                                  </p:childTnLst>
                                </p:cTn>
                              </p:par>
                            </p:childTnLst>
                          </p:cTn>
                        </p:par>
                        <p:par>
                          <p:cTn fill="hold" id="14" nodeType="afterGroup">
                            <p:stCondLst>
                              <p:cond delay="1000"/>
                            </p:stCondLst>
                            <p:childTnLst>
                              <p:par>
                                <p:cTn fill="hold" grpId="0" id="15" nodeType="afterEffect" presetClass="entr" presetID="12" presetSubtype="4">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additive="base">
                                        <p:cTn dur="500" id="17"/>
                                        <p:tgtEl>
                                          <p:spTgt spid="13"/>
                                        </p:tgtEl>
                                        <p:attrNameLst>
                                          <p:attrName>ppt_y</p:attrName>
                                        </p:attrNameLst>
                                      </p:cBhvr>
                                      <p:tavLst>
                                        <p:tav tm="0">
                                          <p:val>
                                            <p:strVal val="#ppt_y+#ppt_h*1.125000"/>
                                          </p:val>
                                        </p:tav>
                                        <p:tav tm="100000">
                                          <p:val>
                                            <p:strVal val="#ppt_y"/>
                                          </p:val>
                                        </p:tav>
                                      </p:tavLst>
                                    </p:anim>
                                    <p:animEffect filter="wipe(up)" transition="in">
                                      <p:cBhvr>
                                        <p:cTn dur="500" id="18"/>
                                        <p:tgtEl>
                                          <p:spTgt spid="13"/>
                                        </p:tgtEl>
                                      </p:cBhvr>
                                    </p:animEffect>
                                  </p:childTnLst>
                                </p:cTn>
                              </p:par>
                            </p:childTnLst>
                          </p:cTn>
                        </p:par>
                        <p:par>
                          <p:cTn fill="hold" id="19" nodeType="afterGroup">
                            <p:stCondLst>
                              <p:cond delay="1500"/>
                            </p:stCondLst>
                            <p:childTnLst>
                              <p:par>
                                <p:cTn fill="hold" grpId="0" id="20" nodeType="afterEffect" presetClass="entr" presetID="12" presetSubtype="4">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additive="base">
                                        <p:cTn dur="500" id="22"/>
                                        <p:tgtEl>
                                          <p:spTgt spid="14"/>
                                        </p:tgtEl>
                                        <p:attrNameLst>
                                          <p:attrName>ppt_y</p:attrName>
                                        </p:attrNameLst>
                                      </p:cBhvr>
                                      <p:tavLst>
                                        <p:tav tm="0">
                                          <p:val>
                                            <p:strVal val="#ppt_y+#ppt_h*1.125000"/>
                                          </p:val>
                                        </p:tav>
                                        <p:tav tm="100000">
                                          <p:val>
                                            <p:strVal val="#ppt_y"/>
                                          </p:val>
                                        </p:tav>
                                      </p:tavLst>
                                    </p:anim>
                                    <p:animEffect filter="wipe(up)" transition="in">
                                      <p:cBhvr>
                                        <p:cTn dur="500" id="23"/>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AC31CB72-D5C3-447E-B114-A2CC56F6EA31}"/>
              </a:ext>
            </a:extLst>
          </p:cNvPr>
          <p:cNvPicPr>
            <a:picLocks noChangeAspect="1"/>
          </p:cNvPicPr>
          <p:nvPr/>
        </p:nvPicPr>
        <p:blipFill>
          <a:blip r:embed="rId3">
            <a:extLst>
              <a:ext uri="{28A0092B-C50C-407E-A947-70E740481C1C}">
                <a14:useLocalDpi val="0"/>
              </a:ext>
            </a:extLst>
          </a:blip>
          <a:stretch>
            <a:fillRect/>
          </a:stretch>
        </p:blipFill>
        <p:spPr>
          <a:xfrm>
            <a:off x="4658536" y="0"/>
            <a:ext cx="8138275" cy="5747657"/>
          </a:xfrm>
          <a:prstGeom prst="rect">
            <a:avLst/>
          </a:prstGeom>
        </p:spPr>
      </p:pic>
      <p:sp>
        <p:nvSpPr>
          <p:cNvPr id="10" name="矩形 9">
            <a:extLst>
              <a:ext uri="{FF2B5EF4-FFF2-40B4-BE49-F238E27FC236}">
                <a16:creationId xmlns:a16="http://schemas.microsoft.com/office/drawing/2014/main" id="{4D5F7B3B-0026-487B-A1C3-637D6401DA73}"/>
              </a:ext>
            </a:extLst>
          </p:cNvPr>
          <p:cNvSpPr/>
          <p:nvPr/>
        </p:nvSpPr>
        <p:spPr>
          <a:xfrm>
            <a:off x="0" y="1524283"/>
            <a:ext cx="12192000" cy="1554819"/>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A9EB7044-CE97-4E22-8134-2D2486C35593}"/>
              </a:ext>
            </a:extLst>
          </p:cNvPr>
          <p:cNvSpPr txBox="1"/>
          <p:nvPr/>
        </p:nvSpPr>
        <p:spPr>
          <a:xfrm>
            <a:off x="1236886" y="1797306"/>
            <a:ext cx="3468395" cy="1005840"/>
          </a:xfrm>
          <a:prstGeom prst="rect">
            <a:avLst/>
          </a:prstGeom>
          <a:noFill/>
        </p:spPr>
        <p:txBody>
          <a:bodyPr rtlCol="0" wrap="square">
            <a:spAutoFit/>
          </a:bodyPr>
          <a:lstStyle/>
          <a:p>
            <a:pPr algn="dist"/>
            <a:r>
              <a:rPr altLang="zh-CN" lang="en-US" sz="6000">
                <a:solidFill>
                  <a:schemeClr val="bg1"/>
                </a:solidFill>
                <a:latin charset="-122" panose="00000500000000000000" pitchFamily="2" typeface="字魂59号-创粗黑"/>
                <a:ea charset="-122" panose="00000500000000000000" pitchFamily="2" typeface="字魂59号-创粗黑"/>
              </a:rPr>
              <a:t>Part 03</a:t>
            </a:r>
          </a:p>
        </p:txBody>
      </p:sp>
      <p:sp>
        <p:nvSpPr>
          <p:cNvPr id="12" name="文本框 11">
            <a:extLst>
              <a:ext uri="{FF2B5EF4-FFF2-40B4-BE49-F238E27FC236}">
                <a16:creationId xmlns:a16="http://schemas.microsoft.com/office/drawing/2014/main" id="{E0466237-626A-46D0-B6BF-6E44B980F591}"/>
              </a:ext>
            </a:extLst>
          </p:cNvPr>
          <p:cNvSpPr txBox="1"/>
          <p:nvPr/>
        </p:nvSpPr>
        <p:spPr>
          <a:xfrm>
            <a:off x="1012951" y="3778900"/>
            <a:ext cx="3692330" cy="1005840"/>
          </a:xfrm>
          <a:prstGeom prst="rect">
            <a:avLst/>
          </a:prstGeom>
          <a:noFill/>
        </p:spPr>
        <p:txBody>
          <a:bodyPr rtlCol="0" wrap="square">
            <a:spAutoFit/>
          </a:bodyPr>
          <a:lstStyle/>
          <a:p>
            <a:pPr algn="dist"/>
            <a:r>
              <a:rPr altLang="en-US" lang="zh-CN" sz="6000">
                <a:solidFill>
                  <a:srgbClr val="1B828D"/>
                </a:solidFill>
                <a:latin charset="-122" panose="00000500000000000000" pitchFamily="2" typeface="字魂59号-创粗黑"/>
                <a:ea charset="-122" panose="00000500000000000000" pitchFamily="2" typeface="字魂59号-创粗黑"/>
              </a:rPr>
              <a:t>项目展示</a:t>
            </a:r>
          </a:p>
        </p:txBody>
      </p:sp>
      <p:sp>
        <p:nvSpPr>
          <p:cNvPr id="13" name="文本框 12">
            <a:extLst>
              <a:ext uri="{FF2B5EF4-FFF2-40B4-BE49-F238E27FC236}">
                <a16:creationId xmlns:a16="http://schemas.microsoft.com/office/drawing/2014/main" id="{70E98E42-DBE6-446A-9FB2-7A0A7AC23BC5}"/>
              </a:ext>
            </a:extLst>
          </p:cNvPr>
          <p:cNvSpPr txBox="1"/>
          <p:nvPr/>
        </p:nvSpPr>
        <p:spPr>
          <a:xfrm>
            <a:off x="1078564" y="4794562"/>
            <a:ext cx="3785038" cy="365760"/>
          </a:xfrm>
          <a:prstGeom prst="rect">
            <a:avLst/>
          </a:prstGeom>
          <a:noFill/>
        </p:spPr>
        <p:txBody>
          <a:bodyPr rtlCol="0" wrap="square">
            <a:spAutoFit/>
          </a:bodyPr>
          <a:lstStyle/>
          <a:p>
            <a:r>
              <a:rPr altLang="en-US" lang="zh-CN">
                <a:solidFill>
                  <a:srgbClr val="1B828D"/>
                </a:solidFill>
                <a:latin charset="-122" panose="00000500000000000000" pitchFamily="2" typeface="字魂59号-创粗黑"/>
                <a:ea charset="-122" panose="00000500000000000000" pitchFamily="2" typeface="字魂59号-创粗黑"/>
              </a:rPr>
              <a:t>输入小标题    输入小标题</a:t>
            </a:r>
          </a:p>
        </p:txBody>
      </p:sp>
      <p:sp>
        <p:nvSpPr>
          <p:cNvPr id="14" name="箭头: V 形 13">
            <a:extLst>
              <a:ext uri="{FF2B5EF4-FFF2-40B4-BE49-F238E27FC236}">
                <a16:creationId xmlns:a16="http://schemas.microsoft.com/office/drawing/2014/main" id="{1B0C058D-54FE-4F0D-99E3-0ABEDC8412E1}"/>
              </a:ext>
            </a:extLst>
          </p:cNvPr>
          <p:cNvSpPr/>
          <p:nvPr/>
        </p:nvSpPr>
        <p:spPr>
          <a:xfrm rot="5400000">
            <a:off x="5912213" y="6023052"/>
            <a:ext cx="367574" cy="637310"/>
          </a:xfrm>
          <a:prstGeom prst="chevron">
            <a:avLst>
              <a:gd fmla="val 70000" name="adj"/>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718345595"/>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1"/>
                                        </p:tgtEl>
                                        <p:attrNameLst>
                                          <p:attrName>style.visibility</p:attrName>
                                        </p:attrNameLst>
                                      </p:cBhvr>
                                      <p:to>
                                        <p:strVal val="visible"/>
                                      </p:to>
                                    </p:set>
                                    <p:animEffect filter="wipe(left)" transition="in">
                                      <p:cBhvr>
                                        <p:cTn dur="500" id="12"/>
                                        <p:tgtEl>
                                          <p:spTgt spid="11"/>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12"/>
                                        </p:tgtEl>
                                        <p:attrNameLst>
                                          <p:attrName>style.visibility</p:attrName>
                                        </p:attrNameLst>
                                      </p:cBhvr>
                                      <p:to>
                                        <p:strVal val="visible"/>
                                      </p:to>
                                    </p:set>
                                    <p:animEffect filter="wipe(left)" transition="in">
                                      <p:cBhvr>
                                        <p:cTn dur="500" id="16"/>
                                        <p:tgtEl>
                                          <p:spTgt spid="12"/>
                                        </p:tgtEl>
                                      </p:cBhvr>
                                    </p:animEffect>
                                  </p:childTnLst>
                                </p:cTn>
                              </p:par>
                            </p:childTnLst>
                          </p:cTn>
                        </p:par>
                        <p:par>
                          <p:cTn fill="hold" id="17" nodeType="afterGroup">
                            <p:stCondLst>
                              <p:cond delay="1500"/>
                            </p:stCondLst>
                            <p:childTnLst>
                              <p:par>
                                <p:cTn fill="hold" grpId="0" id="18" nodeType="afterEffect" presetClass="entr" presetID="22" presetSubtype="8">
                                  <p:stCondLst>
                                    <p:cond delay="0"/>
                                  </p:stCondLst>
                                  <p:childTnLst>
                                    <p:set>
                                      <p:cBhvr>
                                        <p:cTn dur="1" fill="hold" id="19">
                                          <p:stCondLst>
                                            <p:cond delay="0"/>
                                          </p:stCondLst>
                                        </p:cTn>
                                        <p:tgtEl>
                                          <p:spTgt spid="13"/>
                                        </p:tgtEl>
                                        <p:attrNameLst>
                                          <p:attrName>style.visibility</p:attrName>
                                        </p:attrNameLst>
                                      </p:cBhvr>
                                      <p:to>
                                        <p:strVal val="visible"/>
                                      </p:to>
                                    </p:set>
                                    <p:animEffect filter="wipe(left)" transition="in">
                                      <p:cBhvr>
                                        <p:cTn dur="500" id="20"/>
                                        <p:tgtEl>
                                          <p:spTgt spid="13"/>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47"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圆角 1">
            <a:extLst>
              <a:ext uri="{FF2B5EF4-FFF2-40B4-BE49-F238E27FC236}">
                <a16:creationId xmlns:a16="http://schemas.microsoft.com/office/drawing/2014/main" id="{9BA7984A-3867-4543-A98F-CE5E892150D7}"/>
              </a:ext>
            </a:extLst>
          </p:cNvPr>
          <p:cNvSpPr/>
          <p:nvPr/>
        </p:nvSpPr>
        <p:spPr>
          <a:xfrm>
            <a:off x="6550089" y="2446334"/>
            <a:ext cx="2073801" cy="590781"/>
          </a:xfrm>
          <a:prstGeom prst="roundRect">
            <a:avLst>
              <a:gd fmla="val 50000" name="adj"/>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矩形 11">
            <a:extLst>
              <a:ext uri="{FF2B5EF4-FFF2-40B4-BE49-F238E27FC236}">
                <a16:creationId xmlns:a16="http://schemas.microsoft.com/office/drawing/2014/main" id="{C06BED31-E966-4696-B222-2AA7F5140D21}"/>
              </a:ext>
            </a:extLst>
          </p:cNvPr>
          <p:cNvSpPr/>
          <p:nvPr/>
        </p:nvSpPr>
        <p:spPr>
          <a:xfrm>
            <a:off x="11737911" y="1754155"/>
            <a:ext cx="454090" cy="4348065"/>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a:extLst>
              <a:ext uri="{FF2B5EF4-FFF2-40B4-BE49-F238E27FC236}">
                <a16:creationId xmlns:a16="http://schemas.microsoft.com/office/drawing/2014/main" id="{98311B43-0852-4691-B427-EC190135A468}"/>
              </a:ext>
            </a:extLst>
          </p:cNvPr>
          <p:cNvSpPr/>
          <p:nvPr/>
        </p:nvSpPr>
        <p:spPr>
          <a:xfrm>
            <a:off x="-49763" y="3298371"/>
            <a:ext cx="653141" cy="807098"/>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a:extLst>
              <a:ext uri="{FF2B5EF4-FFF2-40B4-BE49-F238E27FC236}">
                <a16:creationId xmlns:a16="http://schemas.microsoft.com/office/drawing/2014/main" id="{D62285B1-0982-4BBB-AD6E-A6B5DB0B4791}"/>
              </a:ext>
            </a:extLst>
          </p:cNvPr>
          <p:cNvSpPr txBox="1"/>
          <p:nvPr/>
        </p:nvSpPr>
        <p:spPr>
          <a:xfrm>
            <a:off x="6550090" y="3298372"/>
            <a:ext cx="4095413" cy="36118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400">
                <a:solidFill>
                  <a:schemeClr val="tx1">
                    <a:lumMod val="95000"/>
                    <a:lumOff val="5000"/>
                  </a:schemeClr>
                </a:solidFill>
                <a:latin charset="-122" panose="00000500000000000000" typeface="字魂59号-创粗黑"/>
                <a:ea charset="-122" panose="00000500000000000000" typeface="字魂59号-创粗黑"/>
              </a:rPr>
              <a:t>Please enter text here.Please enter text here.Please enter text here.Please enter text here.Please enter text here.Please enter text here</a:t>
            </a:r>
          </a:p>
          <a:p>
            <a:pPr algn="l">
              <a:lnSpc>
                <a:spcPct val="150000"/>
              </a:lnSpc>
            </a:pPr>
            <a:endParaRPr lang="en-US" sz="1400">
              <a:solidFill>
                <a:schemeClr val="tx1">
                  <a:lumMod val="95000"/>
                  <a:lumOff val="5000"/>
                </a:schemeClr>
              </a:solidFill>
              <a:latin charset="-122" panose="00000500000000000000" typeface="字魂59号-创粗黑"/>
              <a:ea charset="-122" panose="00000500000000000000" typeface="字魂59号-创粗黑"/>
            </a:endParaRPr>
          </a:p>
          <a:p>
            <a:pPr algn="l">
              <a:lnSpc>
                <a:spcPct val="150000"/>
              </a:lnSpc>
            </a:pPr>
            <a:r>
              <a:rPr lang="en-US" sz="1400">
                <a:solidFill>
                  <a:schemeClr val="tx1">
                    <a:lumMod val="95000"/>
                    <a:lumOff val="5000"/>
                  </a:schemeClr>
                </a:solidFill>
                <a:latin charset="-122" panose="00000500000000000000" typeface="字魂59号-创粗黑"/>
                <a:ea charset="-122" panose="00000500000000000000" typeface="字魂59号-创粗黑"/>
              </a:rPr>
              <a:t>Please enter text here.Please enter text here.Please enter text here.Please enter text here.Please enter text here.Please enter text here</a:t>
            </a:r>
          </a:p>
        </p:txBody>
      </p:sp>
      <p:sp>
        <p:nvSpPr>
          <p:cNvPr id="16" name="文本框 15">
            <a:extLst>
              <a:ext uri="{FF2B5EF4-FFF2-40B4-BE49-F238E27FC236}">
                <a16:creationId xmlns:a16="http://schemas.microsoft.com/office/drawing/2014/main" id="{35BAA2A2-F12B-427C-B8FC-E69CFFEFE338}"/>
              </a:ext>
            </a:extLst>
          </p:cNvPr>
          <p:cNvSpPr txBox="1"/>
          <p:nvPr/>
        </p:nvSpPr>
        <p:spPr>
          <a:xfrm>
            <a:off x="6875897" y="2373294"/>
            <a:ext cx="3662680" cy="6400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altLang="en-US" lang="zh-CN" sz="2400">
                <a:solidFill>
                  <a:schemeClr val="bg1"/>
                </a:solidFill>
                <a:latin charset="-122" panose="00000500000000000000" typeface="字魂59号-创粗黑"/>
                <a:ea charset="-122" panose="00000500000000000000" typeface="字魂59号-创粗黑"/>
              </a:rPr>
              <a:t>输入标题</a:t>
            </a:r>
          </a:p>
        </p:txBody>
      </p:sp>
      <p:pic>
        <p:nvPicPr>
          <p:cNvPr id="6" name="图片 5">
            <a:extLst>
              <a:ext uri="{FF2B5EF4-FFF2-40B4-BE49-F238E27FC236}">
                <a16:creationId xmlns:a16="http://schemas.microsoft.com/office/drawing/2014/main" id="{AAE1F6F5-C211-4AE1-A8F4-81BA78D59579}"/>
              </a:ext>
            </a:extLst>
          </p:cNvPr>
          <p:cNvPicPr>
            <a:picLocks noChangeAspect="1"/>
          </p:cNvPicPr>
          <p:nvPr/>
        </p:nvPicPr>
        <p:blipFill>
          <a:blip r:embed="rId3">
            <a:extLst>
              <a:ext uri="{28A0092B-C50C-407E-A947-70E740481C1C}">
                <a14:useLocalDpi val="0"/>
              </a:ext>
            </a:extLst>
          </a:blip>
          <a:stretch>
            <a:fillRect/>
          </a:stretch>
        </p:blipFill>
        <p:spPr>
          <a:xfrm>
            <a:off x="1203045" y="2148682"/>
            <a:ext cx="4747376" cy="3559008"/>
          </a:xfrm>
          <a:prstGeom prst="rect">
            <a:avLst/>
          </a:prstGeom>
        </p:spPr>
      </p:pic>
    </p:spTree>
    <p:extLst>
      <p:ext uri="{BB962C8B-B14F-4D97-AF65-F5344CB8AC3E}">
        <p14:creationId val="1856580688"/>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id="7"/>
                                        <p:tgtEl>
                                          <p:spTgt spid="15"/>
                                        </p:tgtEl>
                                        <p:attrNameLst>
                                          <p:attrName>ppt_y</p:attrName>
                                        </p:attrNameLst>
                                      </p:cBhvr>
                                      <p:tavLst>
                                        <p:tav tm="0">
                                          <p:val>
                                            <p:strVal val="#ppt_y+#ppt_h*1.125000"/>
                                          </p:val>
                                        </p:tav>
                                        <p:tav tm="100000">
                                          <p:val>
                                            <p:strVal val="#ppt_y"/>
                                          </p:val>
                                        </p:tav>
                                      </p:tavLst>
                                    </p:anim>
                                    <p:animEffect filter="wipe(up)" transition="in">
                                      <p:cBhvr>
                                        <p:cTn dur="500" id="8"/>
                                        <p:tgtEl>
                                          <p:spTgt spid="15"/>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additive="base">
                                        <p:cTn dur="500" id="12"/>
                                        <p:tgtEl>
                                          <p:spTgt spid="16"/>
                                        </p:tgtEl>
                                        <p:attrNameLst>
                                          <p:attrName>ppt_y</p:attrName>
                                        </p:attrNameLst>
                                      </p:cBhvr>
                                      <p:tavLst>
                                        <p:tav tm="0">
                                          <p:val>
                                            <p:strVal val="#ppt_y+#ppt_h*1.125000"/>
                                          </p:val>
                                        </p:tav>
                                        <p:tav tm="100000">
                                          <p:val>
                                            <p:strVal val="#ppt_y"/>
                                          </p:val>
                                        </p:tav>
                                      </p:tavLst>
                                    </p:anim>
                                    <p:animEffect filter="wipe(up)" transition="in">
                                      <p:cBhvr>
                                        <p:cTn dur="500" id="1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矩形 9">
            <a:extLst>
              <a:ext uri="{FF2B5EF4-FFF2-40B4-BE49-F238E27FC236}">
                <a16:creationId xmlns:a16="http://schemas.microsoft.com/office/drawing/2014/main" id="{F96152FB-C96C-4859-97E1-19F41425AAD8}"/>
              </a:ext>
            </a:extLst>
          </p:cNvPr>
          <p:cNvSpPr/>
          <p:nvPr/>
        </p:nvSpPr>
        <p:spPr>
          <a:xfrm>
            <a:off x="4590661" y="5001208"/>
            <a:ext cx="7601340" cy="1586199"/>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11" name="矩形 10">
            <a:extLst>
              <a:ext uri="{FF2B5EF4-FFF2-40B4-BE49-F238E27FC236}">
                <a16:creationId xmlns:a16="http://schemas.microsoft.com/office/drawing/2014/main" id="{DD405BA0-1ACE-4592-A6AF-C381F10D22D0}"/>
              </a:ext>
            </a:extLst>
          </p:cNvPr>
          <p:cNvSpPr/>
          <p:nvPr/>
        </p:nvSpPr>
        <p:spPr>
          <a:xfrm>
            <a:off x="603378" y="1856793"/>
            <a:ext cx="5125618" cy="2752524"/>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pic>
        <p:nvPicPr>
          <p:cNvPr id="3" name="图片 2">
            <a:extLst>
              <a:ext uri="{FF2B5EF4-FFF2-40B4-BE49-F238E27FC236}">
                <a16:creationId xmlns:a16="http://schemas.microsoft.com/office/drawing/2014/main" id="{13D9209E-8C5C-40B0-90F3-A68431128EBA}"/>
              </a:ext>
            </a:extLst>
          </p:cNvPr>
          <p:cNvPicPr>
            <a:picLocks noChangeAspect="1"/>
          </p:cNvPicPr>
          <p:nvPr/>
        </p:nvPicPr>
        <p:blipFill>
          <a:blip r:embed="rId3">
            <a:extLst>
              <a:ext uri="{28A0092B-C50C-407E-A947-70E740481C1C}">
                <a14:useLocalDpi val="0"/>
              </a:ext>
            </a:extLst>
          </a:blip>
          <a:stretch>
            <a:fillRect/>
          </a:stretch>
        </p:blipFill>
        <p:spPr>
          <a:xfrm>
            <a:off x="1567119" y="2205640"/>
            <a:ext cx="5373861" cy="3588667"/>
          </a:xfrm>
          <a:prstGeom prst="rect">
            <a:avLst/>
          </a:prstGeom>
        </p:spPr>
      </p:pic>
      <p:sp>
        <p:nvSpPr>
          <p:cNvPr id="13" name="文本框 12">
            <a:extLst>
              <a:ext uri="{FF2B5EF4-FFF2-40B4-BE49-F238E27FC236}">
                <a16:creationId xmlns:a16="http://schemas.microsoft.com/office/drawing/2014/main" id="{2B7DE386-E051-498F-9547-FB2D889413E7}"/>
              </a:ext>
            </a:extLst>
          </p:cNvPr>
          <p:cNvSpPr txBox="1"/>
          <p:nvPr/>
        </p:nvSpPr>
        <p:spPr>
          <a:xfrm>
            <a:off x="7606141" y="2183875"/>
            <a:ext cx="222932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pitchFamily="34" typeface="微软雅黑"/>
                <a:ea charset="-122" panose="020b0503020204020204" pitchFamily="3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charset="0" panose="020b0604020202020204" pitchFamily="34"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charset="0" panose="020b0604020202020204" pitchFamily="34"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charset="0" panose="020b0604020202020204" pitchFamily="34"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rgbClr val="404040"/>
                </a:solidFill>
                <a:latin charset="-122" panose="00000500000000000000" pitchFamily="2" typeface="字魂58号-创中黑"/>
                <a:ea charset="-122" panose="00000500000000000000" pitchFamily="2" typeface="字魂58号-创中黑"/>
              </a:rPr>
              <a:t>标题文本</a:t>
            </a:r>
          </a:p>
        </p:txBody>
      </p:sp>
      <p:sp>
        <p:nvSpPr>
          <p:cNvPr id="14" name="TextBox 34">
            <a:extLst>
              <a:ext uri="{FF2B5EF4-FFF2-40B4-BE49-F238E27FC236}">
                <a16:creationId xmlns:a16="http://schemas.microsoft.com/office/drawing/2014/main" id="{159643AD-03F3-44BF-BBE0-6CB9C28608FB}"/>
              </a:ext>
            </a:extLst>
          </p:cNvPr>
          <p:cNvSpPr txBox="1"/>
          <p:nvPr/>
        </p:nvSpPr>
        <p:spPr>
          <a:xfrm>
            <a:off x="7621382" y="2629918"/>
            <a:ext cx="3603972" cy="91440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tx1">
                    <a:lumMod val="65000"/>
                    <a:lumOff val="35000"/>
                  </a:schemeClr>
                </a:solidFill>
                <a:effectLst/>
                <a:uLnTx/>
                <a:uFillTx/>
                <a:latin charset="-122" panose="00000500000000000000" pitchFamily="2" typeface="字魂58号-创中黑"/>
                <a:ea charset="-122" panose="00000500000000000000" pitchFamily="2" typeface="字魂58号-创中黑"/>
              </a:rPr>
              <a:t>lorem ipsum dolor sit amet, consectetur adipisicing elit, sed ea commodoconsequat.</a:t>
            </a:r>
          </a:p>
        </p:txBody>
      </p:sp>
      <p:sp>
        <p:nvSpPr>
          <p:cNvPr id="17" name="文本框 16">
            <a:extLst>
              <a:ext uri="{FF2B5EF4-FFF2-40B4-BE49-F238E27FC236}">
                <a16:creationId xmlns:a16="http://schemas.microsoft.com/office/drawing/2014/main" id="{89E3360D-7377-43B7-A989-3A887551AF72}"/>
              </a:ext>
            </a:extLst>
          </p:cNvPr>
          <p:cNvSpPr txBox="1"/>
          <p:nvPr/>
        </p:nvSpPr>
        <p:spPr>
          <a:xfrm>
            <a:off x="7606141" y="3497660"/>
            <a:ext cx="2288574"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pitchFamily="34" typeface="微软雅黑"/>
                <a:ea charset="-122" panose="020b0503020204020204" pitchFamily="3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charset="0" panose="020b0604020202020204" pitchFamily="34"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charset="0" panose="020b0604020202020204" pitchFamily="34"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charset="0" panose="020b0604020202020204" pitchFamily="34"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rgbClr val="404040"/>
                </a:solidFill>
                <a:latin charset="-122" panose="00000500000000000000" pitchFamily="2" typeface="字魂58号-创中黑"/>
                <a:ea charset="-122" panose="00000500000000000000" pitchFamily="2" typeface="字魂58号-创中黑"/>
              </a:rPr>
              <a:t>标题文本</a:t>
            </a:r>
          </a:p>
        </p:txBody>
      </p:sp>
      <p:sp>
        <p:nvSpPr>
          <p:cNvPr id="18" name="TextBox 34">
            <a:extLst>
              <a:ext uri="{FF2B5EF4-FFF2-40B4-BE49-F238E27FC236}">
                <a16:creationId xmlns:a16="http://schemas.microsoft.com/office/drawing/2014/main" id="{ED84E6EF-BE62-4509-9015-11BBF1DCB65E}"/>
              </a:ext>
            </a:extLst>
          </p:cNvPr>
          <p:cNvSpPr txBox="1"/>
          <p:nvPr/>
        </p:nvSpPr>
        <p:spPr>
          <a:xfrm>
            <a:off x="7621382" y="3943703"/>
            <a:ext cx="3603972" cy="91440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tx1">
                    <a:lumMod val="65000"/>
                    <a:lumOff val="35000"/>
                  </a:schemeClr>
                </a:solidFill>
                <a:effectLst/>
                <a:uLnTx/>
                <a:uFillTx/>
                <a:latin charset="-122" panose="00000500000000000000" pitchFamily="2" typeface="字魂58号-创中黑"/>
                <a:ea charset="-122" panose="00000500000000000000" pitchFamily="2" typeface="字魂58号-创中黑"/>
              </a:rPr>
              <a:t>lorem ipsum dolor sit amet, consectetur adipisicing elit, sed ea commodoconsequat.</a:t>
            </a:r>
          </a:p>
        </p:txBody>
      </p:sp>
      <p:sp>
        <p:nvSpPr>
          <p:cNvPr id="19" name="TextBox 34">
            <a:extLst>
              <a:ext uri="{FF2B5EF4-FFF2-40B4-BE49-F238E27FC236}">
                <a16:creationId xmlns:a16="http://schemas.microsoft.com/office/drawing/2014/main" id="{F2C927F4-3AFE-489F-9E3D-DA8BDEE0E2D2}"/>
              </a:ext>
            </a:extLst>
          </p:cNvPr>
          <p:cNvSpPr txBox="1"/>
          <p:nvPr/>
        </p:nvSpPr>
        <p:spPr>
          <a:xfrm>
            <a:off x="7621382" y="5485504"/>
            <a:ext cx="3972908" cy="91440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bg1"/>
                </a:solidFill>
                <a:effectLst/>
                <a:uLnTx/>
                <a:uFillTx/>
                <a:latin charset="-122" panose="00000500000000000000" pitchFamily="2" typeface="字魂58号-创中黑"/>
                <a:ea charset="-122" panose="00000500000000000000" pitchFamily="2" typeface="字魂58号-创中黑"/>
              </a:rPr>
              <a:t>lorem ipsum dolor sit amet, consectetur adipisicing elit, sed ea commodoconsequat.</a:t>
            </a:r>
          </a:p>
        </p:txBody>
      </p:sp>
    </p:spTree>
    <p:extLst>
      <p:ext uri="{BB962C8B-B14F-4D97-AF65-F5344CB8AC3E}">
        <p14:creationId val="1139866208"/>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par>
                          <p:cTn fill="hold" id="10" nodeType="afterGroup">
                            <p:stCondLst>
                              <p:cond delay="500"/>
                            </p:stCondLst>
                            <p:childTnLst>
                              <p:par>
                                <p:cTn fill="hold" grpId="0" id="11" nodeType="afterEffect" presetClass="entr" presetID="2" presetSubtype="4">
                                  <p:stCondLst>
                                    <p:cond delay="0"/>
                                  </p:stCondLst>
                                  <p:childTnLst>
                                    <p:set>
                                      <p:cBhvr>
                                        <p:cTn dur="1" fill="hold" id="12">
                                          <p:stCondLst>
                                            <p:cond delay="0"/>
                                          </p:stCondLst>
                                        </p:cTn>
                                        <p:tgtEl>
                                          <p:spTgt spid="14"/>
                                        </p:tgtEl>
                                        <p:attrNameLst>
                                          <p:attrName>style.visibility</p:attrName>
                                        </p:attrNameLst>
                                      </p:cBhvr>
                                      <p:to>
                                        <p:strVal val="visible"/>
                                      </p:to>
                                    </p:set>
                                    <p:anim calcmode="lin" valueType="num">
                                      <p:cBhvr additive="base">
                                        <p:cTn dur="500" fill="hold" id="13"/>
                                        <p:tgtEl>
                                          <p:spTgt spid="14"/>
                                        </p:tgtEl>
                                        <p:attrNameLst>
                                          <p:attrName>ppt_x</p:attrName>
                                        </p:attrNameLst>
                                      </p:cBhvr>
                                      <p:tavLst>
                                        <p:tav tm="0">
                                          <p:val>
                                            <p:strVal val="#ppt_x"/>
                                          </p:val>
                                        </p:tav>
                                        <p:tav tm="100000">
                                          <p:val>
                                            <p:strVal val="#ppt_x"/>
                                          </p:val>
                                        </p:tav>
                                      </p:tavLst>
                                    </p:anim>
                                    <p:anim calcmode="lin" valueType="num">
                                      <p:cBhvr additive="base">
                                        <p:cTn dur="500" fill="hold" id="14"/>
                                        <p:tgtEl>
                                          <p:spTgt spid="14"/>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17"/>
                                        </p:tgtEl>
                                        <p:attrNameLst>
                                          <p:attrName>style.visibility</p:attrName>
                                        </p:attrNameLst>
                                      </p:cBhvr>
                                      <p:to>
                                        <p:strVal val="visible"/>
                                      </p:to>
                                    </p:set>
                                    <p:anim calcmode="lin" valueType="num">
                                      <p:cBhvr>
                                        <p:cTn dur="500" fill="hold" id="18"/>
                                        <p:tgtEl>
                                          <p:spTgt spid="17"/>
                                        </p:tgtEl>
                                        <p:attrNameLst>
                                          <p:attrName>ppt_w</p:attrName>
                                        </p:attrNameLst>
                                      </p:cBhvr>
                                      <p:tavLst>
                                        <p:tav tm="0">
                                          <p:val>
                                            <p:fltVal val="0"/>
                                          </p:val>
                                        </p:tav>
                                        <p:tav tm="100000">
                                          <p:val>
                                            <p:strVal val="#ppt_w"/>
                                          </p:val>
                                        </p:tav>
                                      </p:tavLst>
                                    </p:anim>
                                    <p:anim calcmode="lin" valueType="num">
                                      <p:cBhvr>
                                        <p:cTn dur="500" fill="hold" id="19"/>
                                        <p:tgtEl>
                                          <p:spTgt spid="17"/>
                                        </p:tgtEl>
                                        <p:attrNameLst>
                                          <p:attrName>ppt_h</p:attrName>
                                        </p:attrNameLst>
                                      </p:cBhvr>
                                      <p:tavLst>
                                        <p:tav tm="0">
                                          <p:val>
                                            <p:fltVal val="0"/>
                                          </p:val>
                                        </p:tav>
                                        <p:tav tm="100000">
                                          <p:val>
                                            <p:strVal val="#ppt_h"/>
                                          </p:val>
                                        </p:tav>
                                      </p:tavLst>
                                    </p:anim>
                                    <p:animEffect filter="fade" transition="in">
                                      <p:cBhvr>
                                        <p:cTn dur="500" id="20"/>
                                        <p:tgtEl>
                                          <p:spTgt spid="17"/>
                                        </p:tgtEl>
                                      </p:cBhvr>
                                    </p:animEffect>
                                  </p:childTnLst>
                                </p:cTn>
                              </p:par>
                            </p:childTnLst>
                          </p:cTn>
                        </p:par>
                        <p:par>
                          <p:cTn fill="hold" id="21" nodeType="afterGroup">
                            <p:stCondLst>
                              <p:cond delay="1500"/>
                            </p:stCondLst>
                            <p:childTnLst>
                              <p:par>
                                <p:cTn fill="hold" grpId="0" id="22" nodeType="afterEffect" presetClass="entr" presetID="2" presetSubtype="4">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additive="base">
                                        <p:cTn dur="500" fill="hold" id="24"/>
                                        <p:tgtEl>
                                          <p:spTgt spid="18"/>
                                        </p:tgtEl>
                                        <p:attrNameLst>
                                          <p:attrName>ppt_x</p:attrName>
                                        </p:attrNameLst>
                                      </p:cBhvr>
                                      <p:tavLst>
                                        <p:tav tm="0">
                                          <p:val>
                                            <p:strVal val="#ppt_x"/>
                                          </p:val>
                                        </p:tav>
                                        <p:tav tm="100000">
                                          <p:val>
                                            <p:strVal val="#ppt_x"/>
                                          </p:val>
                                        </p:tav>
                                      </p:tavLst>
                                    </p:anim>
                                    <p:anim calcmode="lin" valueType="num">
                                      <p:cBhvr additive="base">
                                        <p:cTn dur="500" fill="hold" id="25"/>
                                        <p:tgtEl>
                                          <p:spTgt spid="18"/>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2" presetSubtype="4">
                                  <p:stCondLst>
                                    <p:cond delay="0"/>
                                  </p:stCondLst>
                                  <p:childTnLst>
                                    <p:set>
                                      <p:cBhvr>
                                        <p:cTn dur="1" fill="hold" id="28">
                                          <p:stCondLst>
                                            <p:cond delay="0"/>
                                          </p:stCondLst>
                                        </p:cTn>
                                        <p:tgtEl>
                                          <p:spTgt spid="19"/>
                                        </p:tgtEl>
                                        <p:attrNameLst>
                                          <p:attrName>style.visibility</p:attrName>
                                        </p:attrNameLst>
                                      </p:cBhvr>
                                      <p:to>
                                        <p:strVal val="visible"/>
                                      </p:to>
                                    </p:set>
                                    <p:anim calcmode="lin" valueType="num">
                                      <p:cBhvr additive="base">
                                        <p:cTn dur="500" fill="hold" id="29"/>
                                        <p:tgtEl>
                                          <p:spTgt spid="19"/>
                                        </p:tgtEl>
                                        <p:attrNameLst>
                                          <p:attrName>ppt_x</p:attrName>
                                        </p:attrNameLst>
                                      </p:cBhvr>
                                      <p:tavLst>
                                        <p:tav tm="0">
                                          <p:val>
                                            <p:strVal val="#ppt_x"/>
                                          </p:val>
                                        </p:tav>
                                        <p:tav tm="100000">
                                          <p:val>
                                            <p:strVal val="#ppt_x"/>
                                          </p:val>
                                        </p:tav>
                                      </p:tavLst>
                                    </p:anim>
                                    <p:anim calcmode="lin" valueType="num">
                                      <p:cBhvr additive="base">
                                        <p:cTn dur="500" fill="hold" id="30"/>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7"/>
      <p:bldP grpId="0" spid="18"/>
      <p:bldP grpId="0" spid="1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Oval 2">
            <a:extLst>
              <a:ext uri="{FF2B5EF4-FFF2-40B4-BE49-F238E27FC236}">
                <a16:creationId xmlns:a16="http://schemas.microsoft.com/office/drawing/2014/main" id="{9B9B86E2-5CF2-45B8-9029-B450424201E9}"/>
              </a:ext>
            </a:extLst>
          </p:cNvPr>
          <p:cNvSpPr/>
          <p:nvPr/>
        </p:nvSpPr>
        <p:spPr>
          <a:xfrm>
            <a:off x="3997960" y="2567940"/>
            <a:ext cx="2041525" cy="2042160"/>
          </a:xfrm>
          <a:prstGeom prst="ellipse">
            <a:avLst/>
          </a:prstGeom>
          <a:solidFill>
            <a:srgbClr val="1B828D"/>
          </a:solidFill>
          <a:ln>
            <a:noFill/>
          </a:ln>
        </p:spPr>
        <p:txBody>
          <a:bodyPr anchor="t" anchorCtr="0" bIns="91440" compatLnSpc="1" lIns="182880" numCol="1" rIns="182880" tIns="91440" vert="horz" wrap="square"/>
          <a:lstStyle/>
          <a:p>
            <a:pPr algn="l" defTabSz="1828800" rtl="0"/>
            <a:endParaRPr kern="1200" lang="en-US" sz="1600">
              <a:solidFill>
                <a:schemeClr val="tx1">
                  <a:lumMod val="75000"/>
                  <a:lumOff val="25000"/>
                </a:schemeClr>
              </a:solidFill>
              <a:latin charset="0" panose="020b0502020202020204" pitchFamily="34" typeface="Century Gothic"/>
              <a:ea charset="-122" panose="00000500000000000000" typeface="字魂59号-创粗黑"/>
            </a:endParaRPr>
          </a:p>
        </p:txBody>
      </p:sp>
      <p:sp>
        <p:nvSpPr>
          <p:cNvPr id="11" name="Oval 42">
            <a:extLst>
              <a:ext uri="{FF2B5EF4-FFF2-40B4-BE49-F238E27FC236}">
                <a16:creationId xmlns:a16="http://schemas.microsoft.com/office/drawing/2014/main" id="{78174FC9-2A0E-437D-BAEA-3D51C168ED1B}"/>
              </a:ext>
            </a:extLst>
          </p:cNvPr>
          <p:cNvSpPr/>
          <p:nvPr/>
        </p:nvSpPr>
        <p:spPr>
          <a:xfrm>
            <a:off x="6195695" y="2567940"/>
            <a:ext cx="2041525" cy="2042160"/>
          </a:xfrm>
          <a:prstGeom prst="ellipse">
            <a:avLst/>
          </a:prstGeom>
          <a:solidFill>
            <a:srgbClr val="1B828D"/>
          </a:solidFill>
          <a:ln>
            <a:noFill/>
          </a:ln>
        </p:spPr>
        <p:txBody>
          <a:bodyPr anchor="t" anchorCtr="0" bIns="91440" compatLnSpc="1" lIns="182880" numCol="1" rIns="182880" tIns="91440" vert="horz" wrap="square"/>
          <a:lstStyle/>
          <a:p>
            <a:pPr algn="l"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sp>
        <p:nvSpPr>
          <p:cNvPr id="12" name="Oval 8">
            <a:extLst>
              <a:ext uri="{FF2B5EF4-FFF2-40B4-BE49-F238E27FC236}">
                <a16:creationId xmlns:a16="http://schemas.microsoft.com/office/drawing/2014/main" id="{24E4A74B-8321-420B-9E59-13003D4AEFBF}"/>
              </a:ext>
            </a:extLst>
          </p:cNvPr>
          <p:cNvSpPr/>
          <p:nvPr/>
        </p:nvSpPr>
        <p:spPr>
          <a:xfrm>
            <a:off x="5761355" y="3258820"/>
            <a:ext cx="661670" cy="661670"/>
          </a:xfrm>
          <a:prstGeom prst="ellipse">
            <a:avLst/>
          </a:prstGeom>
          <a:solidFill>
            <a:srgbClr val="27BBC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grpSp>
        <p:nvGrpSpPr>
          <p:cNvPr id="13" name="Group 9">
            <a:extLst>
              <a:ext uri="{FF2B5EF4-FFF2-40B4-BE49-F238E27FC236}">
                <a16:creationId xmlns:a16="http://schemas.microsoft.com/office/drawing/2014/main" id="{40C11483-68DF-44D6-B40A-B65CCE47BA4F}"/>
              </a:ext>
            </a:extLst>
          </p:cNvPr>
          <p:cNvGrpSpPr/>
          <p:nvPr/>
        </p:nvGrpSpPr>
        <p:grpSpPr>
          <a:xfrm>
            <a:off x="5922645" y="3441700"/>
            <a:ext cx="368935" cy="327025"/>
            <a:chOff x="3555073" y="633913"/>
            <a:chExt cx="348342" cy="308461"/>
          </a:xfrm>
          <a:solidFill>
            <a:schemeClr val="bg1"/>
          </a:solidFill>
        </p:grpSpPr>
        <p:sp>
          <p:nvSpPr>
            <p:cNvPr id="14" name="Freeform 10">
              <a:extLst>
                <a:ext uri="{FF2B5EF4-FFF2-40B4-BE49-F238E27FC236}">
                  <a16:creationId xmlns:a16="http://schemas.microsoft.com/office/drawing/2014/main" id="{EDF72D8B-A34A-4D27-9077-C01474A7B587}"/>
                </a:ext>
              </a:extLst>
            </p:cNvPr>
            <p:cNvSpPr/>
            <p:nvPr/>
          </p:nvSpPr>
          <p:spPr bwMode="auto">
            <a:xfrm>
              <a:off x="3695282" y="722401"/>
              <a:ext cx="208133" cy="219973"/>
            </a:xfrm>
            <a:custGeom>
              <a:gdLst>
                <a:gd fmla="*/ 692 w 1002" name="T0"/>
                <a:gd fmla="*/ 0 h 1058" name="T1"/>
                <a:gd fmla="*/ 692 w 1002" name="T2"/>
                <a:gd fmla="*/ 352 h 1058" name="T3"/>
                <a:gd fmla="*/ 690 w 1002" name="T4"/>
                <a:gd fmla="*/ 389 h 1058" name="T5"/>
                <a:gd fmla="*/ 684 w 1002" name="T6"/>
                <a:gd fmla="*/ 426 h 1058" name="T7"/>
                <a:gd fmla="*/ 675 w 1002" name="T8"/>
                <a:gd fmla="*/ 463 h 1058" name="T9"/>
                <a:gd fmla="*/ 663 w 1002" name="T10"/>
                <a:gd fmla="*/ 496 h 1058" name="T11"/>
                <a:gd fmla="*/ 647 w 1002" name="T12"/>
                <a:gd fmla="*/ 529 h 1058" name="T13"/>
                <a:gd fmla="*/ 628 w 1002" name="T14"/>
                <a:gd fmla="*/ 560 h 1058" name="T15"/>
                <a:gd fmla="*/ 607 w 1002" name="T16"/>
                <a:gd fmla="*/ 588 h 1058" name="T17"/>
                <a:gd fmla="*/ 583 w 1002" name="T18"/>
                <a:gd fmla="*/ 615 h 1058" name="T19"/>
                <a:gd fmla="*/ 557 w 1002" name="T20"/>
                <a:gd fmla="*/ 638 h 1058" name="T21"/>
                <a:gd fmla="*/ 528 w 1002" name="T22"/>
                <a:gd fmla="*/ 659 h 1058" name="T23"/>
                <a:gd fmla="*/ 497 w 1002" name="T24"/>
                <a:gd fmla="*/ 678 h 1058" name="T25"/>
                <a:gd fmla="*/ 465 w 1002" name="T26"/>
                <a:gd fmla="*/ 694 h 1058" name="T27"/>
                <a:gd fmla="*/ 431 w 1002" name="T28"/>
                <a:gd fmla="*/ 707 h 1058" name="T29"/>
                <a:gd fmla="*/ 395 w 1002" name="T30"/>
                <a:gd fmla="*/ 716 h 1058" name="T31"/>
                <a:gd fmla="*/ 359 w 1002" name="T32"/>
                <a:gd fmla="*/ 722 h 1058" name="T33"/>
                <a:gd fmla="*/ 320 w 1002" name="T34"/>
                <a:gd fmla="*/ 723 h 1058" name="T35"/>
                <a:gd fmla="*/ 0 w 1002" name="T36"/>
                <a:gd fmla="*/ 723 h 1058" name="T37"/>
                <a:gd fmla="*/ 17 w 1002" name="T38"/>
                <a:gd fmla="*/ 752 h 1058" name="T39"/>
                <a:gd fmla="*/ 37 w 1002" name="T40"/>
                <a:gd fmla="*/ 777 h 1058" name="T41"/>
                <a:gd fmla="*/ 61 w 1002" name="T42"/>
                <a:gd fmla="*/ 800 h 1058" name="T43"/>
                <a:gd fmla="*/ 87 w 1002" name="T44"/>
                <a:gd fmla="*/ 819 h 1058" name="T45"/>
                <a:gd fmla="*/ 116 w 1002" name="T46"/>
                <a:gd fmla="*/ 835 h 1058" name="T47"/>
                <a:gd fmla="*/ 147 w 1002" name="T48"/>
                <a:gd fmla="*/ 846 h 1058" name="T49"/>
                <a:gd fmla="*/ 181 w 1002" name="T50"/>
                <a:gd fmla="*/ 854 h 1058" name="T51"/>
                <a:gd fmla="*/ 216 w 1002" name="T52"/>
                <a:gd fmla="*/ 856 h 1058" name="T53"/>
                <a:gd fmla="*/ 880 w 1002" name="T54"/>
                <a:gd fmla="*/ 1058 h 1058" name="T55"/>
                <a:gd fmla="*/ 794 w 1002" name="T56"/>
                <a:gd fmla="*/ 854 h 1058" name="T57"/>
                <a:gd fmla="*/ 837 w 1002" name="T58"/>
                <a:gd fmla="*/ 844 h 1058" name="T59"/>
                <a:gd fmla="*/ 876 w 1002" name="T60"/>
                <a:gd fmla="*/ 828 h 1058" name="T61"/>
                <a:gd fmla="*/ 911 w 1002" name="T62"/>
                <a:gd fmla="*/ 804 h 1058" name="T63"/>
                <a:gd fmla="*/ 942 w 1002" name="T64"/>
                <a:gd fmla="*/ 775 h 1058" name="T65"/>
                <a:gd fmla="*/ 967 w 1002" name="T66"/>
                <a:gd fmla="*/ 740 h 1058" name="T67"/>
                <a:gd fmla="*/ 986 w 1002" name="T68"/>
                <a:gd fmla="*/ 703 h 1058" name="T69"/>
                <a:gd fmla="*/ 998 w 1002" name="T70"/>
                <a:gd fmla="*/ 661 h 1058" name="T71"/>
                <a:gd fmla="*/ 1002 w 1002" name="T72"/>
                <a:gd fmla="*/ 617 h 1058" name="T73"/>
                <a:gd fmla="*/ 1002 w 1002" name="T74"/>
                <a:gd fmla="*/ 241 h 1058" name="T75"/>
                <a:gd fmla="*/ 997 w 1002" name="T76"/>
                <a:gd fmla="*/ 192 h 1058" name="T77"/>
                <a:gd fmla="*/ 983 w 1002" name="T78"/>
                <a:gd fmla="*/ 147 h 1058" name="T79"/>
                <a:gd fmla="*/ 961 w 1002" name="T80"/>
                <a:gd fmla="*/ 106 h 1058" name="T81"/>
                <a:gd fmla="*/ 932 w 1002" name="T82"/>
                <a:gd fmla="*/ 71 h 1058" name="T83"/>
                <a:gd fmla="*/ 896 w 1002" name="T84"/>
                <a:gd fmla="*/ 41 h 1058" name="T85"/>
                <a:gd fmla="*/ 856 w 1002" name="T86"/>
                <a:gd fmla="*/ 19 h 1058" name="T87"/>
                <a:gd fmla="*/ 811 w 1002" name="T88"/>
                <a:gd fmla="*/ 5 h 1058" name="T89"/>
                <a:gd fmla="*/ 763 w 1002" name="T90"/>
                <a:gd fmla="*/ 0 h 105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58" w="1002">
                  <a:moveTo>
                    <a:pt x="763" y="0"/>
                  </a:moveTo>
                  <a:lnTo>
                    <a:pt x="692" y="0"/>
                  </a:lnTo>
                  <a:lnTo>
                    <a:pt x="692" y="352"/>
                  </a:lnTo>
                  <a:lnTo>
                    <a:pt x="692" y="352"/>
                  </a:lnTo>
                  <a:lnTo>
                    <a:pt x="692" y="370"/>
                  </a:lnTo>
                  <a:lnTo>
                    <a:pt x="690" y="389"/>
                  </a:lnTo>
                  <a:lnTo>
                    <a:pt x="688" y="408"/>
                  </a:lnTo>
                  <a:lnTo>
                    <a:pt x="684" y="426"/>
                  </a:lnTo>
                  <a:lnTo>
                    <a:pt x="680" y="444"/>
                  </a:lnTo>
                  <a:lnTo>
                    <a:pt x="675" y="463"/>
                  </a:lnTo>
                  <a:lnTo>
                    <a:pt x="669" y="479"/>
                  </a:lnTo>
                  <a:lnTo>
                    <a:pt x="663" y="496"/>
                  </a:lnTo>
                  <a:lnTo>
                    <a:pt x="655" y="512"/>
                  </a:lnTo>
                  <a:lnTo>
                    <a:pt x="647" y="529"/>
                  </a:lnTo>
                  <a:lnTo>
                    <a:pt x="638" y="544"/>
                  </a:lnTo>
                  <a:lnTo>
                    <a:pt x="628" y="560"/>
                  </a:lnTo>
                  <a:lnTo>
                    <a:pt x="618" y="573"/>
                  </a:lnTo>
                  <a:lnTo>
                    <a:pt x="607" y="588"/>
                  </a:lnTo>
                  <a:lnTo>
                    <a:pt x="596" y="601"/>
                  </a:lnTo>
                  <a:lnTo>
                    <a:pt x="583" y="615"/>
                  </a:lnTo>
                  <a:lnTo>
                    <a:pt x="569" y="627"/>
                  </a:lnTo>
                  <a:lnTo>
                    <a:pt x="557" y="638"/>
                  </a:lnTo>
                  <a:lnTo>
                    <a:pt x="542" y="649"/>
                  </a:lnTo>
                  <a:lnTo>
                    <a:pt x="528" y="659"/>
                  </a:lnTo>
                  <a:lnTo>
                    <a:pt x="513" y="669"/>
                  </a:lnTo>
                  <a:lnTo>
                    <a:pt x="497" y="678"/>
                  </a:lnTo>
                  <a:lnTo>
                    <a:pt x="481" y="687"/>
                  </a:lnTo>
                  <a:lnTo>
                    <a:pt x="465" y="694"/>
                  </a:lnTo>
                  <a:lnTo>
                    <a:pt x="449" y="701"/>
                  </a:lnTo>
                  <a:lnTo>
                    <a:pt x="431" y="707"/>
                  </a:lnTo>
                  <a:lnTo>
                    <a:pt x="414" y="712"/>
                  </a:lnTo>
                  <a:lnTo>
                    <a:pt x="395" y="716"/>
                  </a:lnTo>
                  <a:lnTo>
                    <a:pt x="376" y="719"/>
                  </a:lnTo>
                  <a:lnTo>
                    <a:pt x="359" y="722"/>
                  </a:lnTo>
                  <a:lnTo>
                    <a:pt x="339" y="723"/>
                  </a:lnTo>
                  <a:lnTo>
                    <a:pt x="320" y="723"/>
                  </a:lnTo>
                  <a:lnTo>
                    <a:pt x="0" y="723"/>
                  </a:lnTo>
                  <a:lnTo>
                    <a:pt x="0" y="723"/>
                  </a:lnTo>
                  <a:lnTo>
                    <a:pt x="9" y="738"/>
                  </a:lnTo>
                  <a:lnTo>
                    <a:pt x="17" y="752"/>
                  </a:lnTo>
                  <a:lnTo>
                    <a:pt x="27" y="764"/>
                  </a:lnTo>
                  <a:lnTo>
                    <a:pt x="37" y="777"/>
                  </a:lnTo>
                  <a:lnTo>
                    <a:pt x="48" y="789"/>
                  </a:lnTo>
                  <a:lnTo>
                    <a:pt x="61" y="800"/>
                  </a:lnTo>
                  <a:lnTo>
                    <a:pt x="73" y="810"/>
                  </a:lnTo>
                  <a:lnTo>
                    <a:pt x="87" y="819"/>
                  </a:lnTo>
                  <a:lnTo>
                    <a:pt x="101" y="828"/>
                  </a:lnTo>
                  <a:lnTo>
                    <a:pt x="116" y="835"/>
                  </a:lnTo>
                  <a:lnTo>
                    <a:pt x="132" y="841"/>
                  </a:lnTo>
                  <a:lnTo>
                    <a:pt x="147" y="846"/>
                  </a:lnTo>
                  <a:lnTo>
                    <a:pt x="163" y="850"/>
                  </a:lnTo>
                  <a:lnTo>
                    <a:pt x="181" y="854"/>
                  </a:lnTo>
                  <a:lnTo>
                    <a:pt x="198" y="855"/>
                  </a:lnTo>
                  <a:lnTo>
                    <a:pt x="216" y="856"/>
                  </a:lnTo>
                  <a:lnTo>
                    <a:pt x="574" y="856"/>
                  </a:lnTo>
                  <a:lnTo>
                    <a:pt x="880" y="1058"/>
                  </a:lnTo>
                  <a:lnTo>
                    <a:pt x="794" y="854"/>
                  </a:lnTo>
                  <a:lnTo>
                    <a:pt x="794" y="854"/>
                  </a:lnTo>
                  <a:lnTo>
                    <a:pt x="816" y="850"/>
                  </a:lnTo>
                  <a:lnTo>
                    <a:pt x="837" y="844"/>
                  </a:lnTo>
                  <a:lnTo>
                    <a:pt x="857" y="836"/>
                  </a:lnTo>
                  <a:lnTo>
                    <a:pt x="876" y="828"/>
                  </a:lnTo>
                  <a:lnTo>
                    <a:pt x="895" y="816"/>
                  </a:lnTo>
                  <a:lnTo>
                    <a:pt x="911" y="804"/>
                  </a:lnTo>
                  <a:lnTo>
                    <a:pt x="927" y="790"/>
                  </a:lnTo>
                  <a:lnTo>
                    <a:pt x="942" y="775"/>
                  </a:lnTo>
                  <a:lnTo>
                    <a:pt x="956" y="758"/>
                  </a:lnTo>
                  <a:lnTo>
                    <a:pt x="967" y="740"/>
                  </a:lnTo>
                  <a:lnTo>
                    <a:pt x="977" y="722"/>
                  </a:lnTo>
                  <a:lnTo>
                    <a:pt x="986" y="703"/>
                  </a:lnTo>
                  <a:lnTo>
                    <a:pt x="993" y="682"/>
                  </a:lnTo>
                  <a:lnTo>
                    <a:pt x="998" y="661"/>
                  </a:lnTo>
                  <a:lnTo>
                    <a:pt x="1001" y="640"/>
                  </a:lnTo>
                  <a:lnTo>
                    <a:pt x="1002" y="617"/>
                  </a:lnTo>
                  <a:lnTo>
                    <a:pt x="1002" y="241"/>
                  </a:lnTo>
                  <a:lnTo>
                    <a:pt x="1002" y="241"/>
                  </a:lnTo>
                  <a:lnTo>
                    <a:pt x="1001" y="216"/>
                  </a:lnTo>
                  <a:lnTo>
                    <a:pt x="997" y="192"/>
                  </a:lnTo>
                  <a:lnTo>
                    <a:pt x="991" y="169"/>
                  </a:lnTo>
                  <a:lnTo>
                    <a:pt x="983" y="147"/>
                  </a:lnTo>
                  <a:lnTo>
                    <a:pt x="973" y="126"/>
                  </a:lnTo>
                  <a:lnTo>
                    <a:pt x="961" y="106"/>
                  </a:lnTo>
                  <a:lnTo>
                    <a:pt x="947" y="88"/>
                  </a:lnTo>
                  <a:lnTo>
                    <a:pt x="932" y="71"/>
                  </a:lnTo>
                  <a:lnTo>
                    <a:pt x="915" y="55"/>
                  </a:lnTo>
                  <a:lnTo>
                    <a:pt x="896" y="41"/>
                  </a:lnTo>
                  <a:lnTo>
                    <a:pt x="876" y="30"/>
                  </a:lnTo>
                  <a:lnTo>
                    <a:pt x="856" y="19"/>
                  </a:lnTo>
                  <a:lnTo>
                    <a:pt x="834" y="12"/>
                  </a:lnTo>
                  <a:lnTo>
                    <a:pt x="811" y="5"/>
                  </a:lnTo>
                  <a:lnTo>
                    <a:pt x="786" y="2"/>
                  </a:lnTo>
                  <a:lnTo>
                    <a:pt x="763" y="0"/>
                  </a:lnTo>
                  <a:lnTo>
                    <a:pt x="763" y="0"/>
                  </a:lnTo>
                  <a:close/>
                </a:path>
              </a:pathLst>
            </a:custGeom>
            <a:grpFill/>
            <a:ln>
              <a:noFill/>
            </a:ln>
            <a:extLst>
              <a:ext uri="{91240B29-F687-4F45-9708-019B960494DF}">
                <a14:hiddenLine w="9525">
                  <a:solidFill>
                    <a:srgbClr val="000000"/>
                  </a:solidFill>
                  <a:round/>
                </a14:hiddenLine>
              </a:ext>
            </a:extLst>
          </p:spPr>
          <p:txBody>
            <a:bodyPr anchor="t" anchorCtr="0" bIns="91440" compatLnSpc="1" lIns="182880" numCol="1" rIns="182880" tIns="91440" vert="horz" wrap="square"/>
            <a:lstStyle/>
            <a:p>
              <a:pPr algn="l"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sp>
          <p:nvSpPr>
            <p:cNvPr id="15" name="Freeform 11">
              <a:extLst>
                <a:ext uri="{FF2B5EF4-FFF2-40B4-BE49-F238E27FC236}">
                  <a16:creationId xmlns:a16="http://schemas.microsoft.com/office/drawing/2014/main" id="{EC80B58B-8EE9-44B8-A553-09B4F527248E}"/>
                </a:ext>
              </a:extLst>
            </p:cNvPr>
            <p:cNvSpPr/>
            <p:nvPr/>
          </p:nvSpPr>
          <p:spPr bwMode="auto">
            <a:xfrm>
              <a:off x="3555073" y="633913"/>
              <a:ext cx="269825" cy="277926"/>
            </a:xfrm>
            <a:custGeom>
              <a:gdLst>
                <a:gd fmla="*/ 303 w 1299" name="T0"/>
                <a:gd fmla="*/ 0 h 1338" name="T1"/>
                <a:gd fmla="*/ 288 w 1299" name="T2"/>
                <a:gd fmla="*/ 0 h 1338" name="T3"/>
                <a:gd fmla="*/ 257 w 1299" name="T4"/>
                <a:gd fmla="*/ 2 h 1338" name="T5"/>
                <a:gd fmla="*/ 227 w 1299" name="T6"/>
                <a:gd fmla="*/ 9 h 1338" name="T7"/>
                <a:gd fmla="*/ 186 w 1299" name="T8"/>
                <a:gd fmla="*/ 24 h 1338" name="T9"/>
                <a:gd fmla="*/ 134 w 1299" name="T10"/>
                <a:gd fmla="*/ 51 h 1338" name="T11"/>
                <a:gd fmla="*/ 89 w 1299" name="T12"/>
                <a:gd fmla="*/ 88 h 1338" name="T13"/>
                <a:gd fmla="*/ 53 w 1299" name="T14"/>
                <a:gd fmla="*/ 133 h 1338" name="T15"/>
                <a:gd fmla="*/ 24 w 1299" name="T16"/>
                <a:gd fmla="*/ 184 h 1338" name="T17"/>
                <a:gd fmla="*/ 10 w 1299" name="T18"/>
                <a:gd fmla="*/ 227 h 1338" name="T19"/>
                <a:gd fmla="*/ 4 w 1299" name="T20"/>
                <a:gd fmla="*/ 257 h 1338" name="T21"/>
                <a:gd fmla="*/ 0 w 1299" name="T22"/>
                <a:gd fmla="*/ 287 h 1338" name="T23"/>
                <a:gd fmla="*/ 0 w 1299" name="T24"/>
                <a:gd fmla="*/ 779 h 1338" name="T25"/>
                <a:gd fmla="*/ 2 w 1299" name="T26"/>
                <a:gd fmla="*/ 807 h 1338" name="T27"/>
                <a:gd fmla="*/ 12 w 1299" name="T28"/>
                <a:gd fmla="*/ 862 h 1338" name="T29"/>
                <a:gd fmla="*/ 31 w 1299" name="T30"/>
                <a:gd fmla="*/ 912 h 1338" name="T31"/>
                <a:gd fmla="*/ 59 w 1299" name="T32"/>
                <a:gd fmla="*/ 958 h 1338" name="T33"/>
                <a:gd fmla="*/ 95 w 1299" name="T34"/>
                <a:gd fmla="*/ 998 h 1338" name="T35"/>
                <a:gd fmla="*/ 136 w 1299" name="T36"/>
                <a:gd fmla="*/ 1032 h 1338" name="T37"/>
                <a:gd fmla="*/ 184 w 1299" name="T38"/>
                <a:gd fmla="*/ 1058 h 1338" name="T39"/>
                <a:gd fmla="*/ 236 w 1299" name="T40"/>
                <a:gd fmla="*/ 1074 h 1338" name="T41"/>
                <a:gd fmla="*/ 155 w 1299" name="T42"/>
                <a:gd fmla="*/ 1338 h 1338" name="T43"/>
                <a:gd fmla="*/ 996 w 1299" name="T44"/>
                <a:gd fmla="*/ 1081 h 1338" name="T45"/>
                <a:gd fmla="*/ 1012 w 1299" name="T46"/>
                <a:gd fmla="*/ 1081 h 1338" name="T47"/>
                <a:gd fmla="*/ 1042 w 1299" name="T48"/>
                <a:gd fmla="*/ 1078 h 1338" name="T49"/>
                <a:gd fmla="*/ 1072 w 1299" name="T50"/>
                <a:gd fmla="*/ 1073 h 1338" name="T51"/>
                <a:gd fmla="*/ 1115 w 1299" name="T52"/>
                <a:gd fmla="*/ 1058 h 1338" name="T53"/>
                <a:gd fmla="*/ 1166 w 1299" name="T54"/>
                <a:gd fmla="*/ 1030 h 1338" name="T55"/>
                <a:gd fmla="*/ 1211 w 1299" name="T56"/>
                <a:gd fmla="*/ 993 h 1338" name="T57"/>
                <a:gd fmla="*/ 1248 w 1299" name="T58"/>
                <a:gd fmla="*/ 948 h 1338" name="T59"/>
                <a:gd fmla="*/ 1275 w 1299" name="T60"/>
                <a:gd fmla="*/ 897 h 1338" name="T61"/>
                <a:gd fmla="*/ 1290 w 1299" name="T62"/>
                <a:gd fmla="*/ 855 h 1338" name="T63"/>
                <a:gd fmla="*/ 1297 w 1299" name="T64"/>
                <a:gd fmla="*/ 825 h 1338" name="T65"/>
                <a:gd fmla="*/ 1299 w 1299" name="T66"/>
                <a:gd fmla="*/ 795 h 1338" name="T67"/>
                <a:gd fmla="*/ 1299 w 1299" name="T68"/>
                <a:gd fmla="*/ 303 h 1338" name="T69"/>
                <a:gd fmla="*/ 1299 w 1299" name="T70"/>
                <a:gd fmla="*/ 287 h 1338" name="T71"/>
                <a:gd fmla="*/ 1297 w 1299" name="T72"/>
                <a:gd fmla="*/ 257 h 1338" name="T73"/>
                <a:gd fmla="*/ 1290 w 1299" name="T74"/>
                <a:gd fmla="*/ 227 h 1338" name="T75"/>
                <a:gd fmla="*/ 1275 w 1299" name="T76"/>
                <a:gd fmla="*/ 184 h 1338" name="T77"/>
                <a:gd fmla="*/ 1248 w 1299" name="T78"/>
                <a:gd fmla="*/ 133 h 1338" name="T79"/>
                <a:gd fmla="*/ 1211 w 1299" name="T80"/>
                <a:gd fmla="*/ 88 h 1338" name="T81"/>
                <a:gd fmla="*/ 1166 w 1299" name="T82"/>
                <a:gd fmla="*/ 51 h 1338" name="T83"/>
                <a:gd fmla="*/ 1115 w 1299" name="T84"/>
                <a:gd fmla="*/ 24 h 1338" name="T85"/>
                <a:gd fmla="*/ 1072 w 1299" name="T86"/>
                <a:gd fmla="*/ 9 h 1338" name="T87"/>
                <a:gd fmla="*/ 1042 w 1299" name="T88"/>
                <a:gd fmla="*/ 2 h 1338" name="T89"/>
                <a:gd fmla="*/ 1012 w 1299" name="T90"/>
                <a:gd fmla="*/ 0 h 1338" name="T91"/>
                <a:gd fmla="*/ 996 w 1299" name="T92"/>
                <a:gd fmla="*/ 0 h 133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338" w="1299">
                  <a:moveTo>
                    <a:pt x="996" y="0"/>
                  </a:moveTo>
                  <a:lnTo>
                    <a:pt x="303" y="0"/>
                  </a:lnTo>
                  <a:lnTo>
                    <a:pt x="303" y="0"/>
                  </a:lnTo>
                  <a:lnTo>
                    <a:pt x="288" y="0"/>
                  </a:lnTo>
                  <a:lnTo>
                    <a:pt x="272" y="1"/>
                  </a:lnTo>
                  <a:lnTo>
                    <a:pt x="257" y="2"/>
                  </a:lnTo>
                  <a:lnTo>
                    <a:pt x="242" y="6"/>
                  </a:lnTo>
                  <a:lnTo>
                    <a:pt x="227" y="9"/>
                  </a:lnTo>
                  <a:lnTo>
                    <a:pt x="213" y="14"/>
                  </a:lnTo>
                  <a:lnTo>
                    <a:pt x="186" y="24"/>
                  </a:lnTo>
                  <a:lnTo>
                    <a:pt x="159" y="36"/>
                  </a:lnTo>
                  <a:lnTo>
                    <a:pt x="134" y="51"/>
                  </a:lnTo>
                  <a:lnTo>
                    <a:pt x="111" y="69"/>
                  </a:lnTo>
                  <a:lnTo>
                    <a:pt x="89" y="88"/>
                  </a:lnTo>
                  <a:lnTo>
                    <a:pt x="70" y="110"/>
                  </a:lnTo>
                  <a:lnTo>
                    <a:pt x="53" y="133"/>
                  </a:lnTo>
                  <a:lnTo>
                    <a:pt x="36" y="158"/>
                  </a:lnTo>
                  <a:lnTo>
                    <a:pt x="24" y="184"/>
                  </a:lnTo>
                  <a:lnTo>
                    <a:pt x="14" y="213"/>
                  </a:lnTo>
                  <a:lnTo>
                    <a:pt x="10" y="227"/>
                  </a:lnTo>
                  <a:lnTo>
                    <a:pt x="7" y="242"/>
                  </a:lnTo>
                  <a:lnTo>
                    <a:pt x="4" y="257"/>
                  </a:lnTo>
                  <a:lnTo>
                    <a:pt x="2" y="272"/>
                  </a:lnTo>
                  <a:lnTo>
                    <a:pt x="0" y="287"/>
                  </a:lnTo>
                  <a:lnTo>
                    <a:pt x="0" y="303"/>
                  </a:lnTo>
                  <a:lnTo>
                    <a:pt x="0" y="779"/>
                  </a:lnTo>
                  <a:lnTo>
                    <a:pt x="0" y="779"/>
                  </a:lnTo>
                  <a:lnTo>
                    <a:pt x="2" y="807"/>
                  </a:lnTo>
                  <a:lnTo>
                    <a:pt x="5" y="835"/>
                  </a:lnTo>
                  <a:lnTo>
                    <a:pt x="12" y="862"/>
                  </a:lnTo>
                  <a:lnTo>
                    <a:pt x="20" y="887"/>
                  </a:lnTo>
                  <a:lnTo>
                    <a:pt x="31" y="912"/>
                  </a:lnTo>
                  <a:lnTo>
                    <a:pt x="44" y="936"/>
                  </a:lnTo>
                  <a:lnTo>
                    <a:pt x="59" y="958"/>
                  </a:lnTo>
                  <a:lnTo>
                    <a:pt x="76" y="979"/>
                  </a:lnTo>
                  <a:lnTo>
                    <a:pt x="95" y="998"/>
                  </a:lnTo>
                  <a:lnTo>
                    <a:pt x="115" y="1015"/>
                  </a:lnTo>
                  <a:lnTo>
                    <a:pt x="136" y="1032"/>
                  </a:lnTo>
                  <a:lnTo>
                    <a:pt x="160" y="1045"/>
                  </a:lnTo>
                  <a:lnTo>
                    <a:pt x="184" y="1058"/>
                  </a:lnTo>
                  <a:lnTo>
                    <a:pt x="210" y="1067"/>
                  </a:lnTo>
                  <a:lnTo>
                    <a:pt x="236" y="1074"/>
                  </a:lnTo>
                  <a:lnTo>
                    <a:pt x="263" y="1079"/>
                  </a:lnTo>
                  <a:lnTo>
                    <a:pt x="155" y="1338"/>
                  </a:lnTo>
                  <a:lnTo>
                    <a:pt x="541" y="1081"/>
                  </a:lnTo>
                  <a:lnTo>
                    <a:pt x="996" y="1081"/>
                  </a:lnTo>
                  <a:lnTo>
                    <a:pt x="996" y="1081"/>
                  </a:lnTo>
                  <a:lnTo>
                    <a:pt x="1012" y="1081"/>
                  </a:lnTo>
                  <a:lnTo>
                    <a:pt x="1027" y="1080"/>
                  </a:lnTo>
                  <a:lnTo>
                    <a:pt x="1042" y="1078"/>
                  </a:lnTo>
                  <a:lnTo>
                    <a:pt x="1057" y="1075"/>
                  </a:lnTo>
                  <a:lnTo>
                    <a:pt x="1072" y="1073"/>
                  </a:lnTo>
                  <a:lnTo>
                    <a:pt x="1086" y="1068"/>
                  </a:lnTo>
                  <a:lnTo>
                    <a:pt x="1115" y="1058"/>
                  </a:lnTo>
                  <a:lnTo>
                    <a:pt x="1141" y="1045"/>
                  </a:lnTo>
                  <a:lnTo>
                    <a:pt x="1166" y="1030"/>
                  </a:lnTo>
                  <a:lnTo>
                    <a:pt x="1189" y="1013"/>
                  </a:lnTo>
                  <a:lnTo>
                    <a:pt x="1211" y="993"/>
                  </a:lnTo>
                  <a:lnTo>
                    <a:pt x="1231" y="972"/>
                  </a:lnTo>
                  <a:lnTo>
                    <a:pt x="1248" y="948"/>
                  </a:lnTo>
                  <a:lnTo>
                    <a:pt x="1263" y="923"/>
                  </a:lnTo>
                  <a:lnTo>
                    <a:pt x="1275" y="897"/>
                  </a:lnTo>
                  <a:lnTo>
                    <a:pt x="1285" y="868"/>
                  </a:lnTo>
                  <a:lnTo>
                    <a:pt x="1290" y="855"/>
                  </a:lnTo>
                  <a:lnTo>
                    <a:pt x="1293" y="840"/>
                  </a:lnTo>
                  <a:lnTo>
                    <a:pt x="1297" y="825"/>
                  </a:lnTo>
                  <a:lnTo>
                    <a:pt x="1298" y="810"/>
                  </a:lnTo>
                  <a:lnTo>
                    <a:pt x="1299" y="795"/>
                  </a:lnTo>
                  <a:lnTo>
                    <a:pt x="1299" y="779"/>
                  </a:lnTo>
                  <a:lnTo>
                    <a:pt x="1299" y="303"/>
                  </a:lnTo>
                  <a:lnTo>
                    <a:pt x="1299" y="303"/>
                  </a:lnTo>
                  <a:lnTo>
                    <a:pt x="1299" y="287"/>
                  </a:lnTo>
                  <a:lnTo>
                    <a:pt x="1298" y="272"/>
                  </a:lnTo>
                  <a:lnTo>
                    <a:pt x="1297" y="257"/>
                  </a:lnTo>
                  <a:lnTo>
                    <a:pt x="1293" y="242"/>
                  </a:lnTo>
                  <a:lnTo>
                    <a:pt x="1290" y="227"/>
                  </a:lnTo>
                  <a:lnTo>
                    <a:pt x="1285" y="213"/>
                  </a:lnTo>
                  <a:lnTo>
                    <a:pt x="1275" y="184"/>
                  </a:lnTo>
                  <a:lnTo>
                    <a:pt x="1263" y="158"/>
                  </a:lnTo>
                  <a:lnTo>
                    <a:pt x="1248" y="133"/>
                  </a:lnTo>
                  <a:lnTo>
                    <a:pt x="1231" y="110"/>
                  </a:lnTo>
                  <a:lnTo>
                    <a:pt x="1211" y="88"/>
                  </a:lnTo>
                  <a:lnTo>
                    <a:pt x="1189" y="69"/>
                  </a:lnTo>
                  <a:lnTo>
                    <a:pt x="1166" y="51"/>
                  </a:lnTo>
                  <a:lnTo>
                    <a:pt x="1141" y="36"/>
                  </a:lnTo>
                  <a:lnTo>
                    <a:pt x="1115" y="24"/>
                  </a:lnTo>
                  <a:lnTo>
                    <a:pt x="1086" y="14"/>
                  </a:lnTo>
                  <a:lnTo>
                    <a:pt x="1072" y="9"/>
                  </a:lnTo>
                  <a:lnTo>
                    <a:pt x="1057" y="6"/>
                  </a:lnTo>
                  <a:lnTo>
                    <a:pt x="1042" y="2"/>
                  </a:lnTo>
                  <a:lnTo>
                    <a:pt x="1027" y="1"/>
                  </a:lnTo>
                  <a:lnTo>
                    <a:pt x="1012" y="0"/>
                  </a:lnTo>
                  <a:lnTo>
                    <a:pt x="996" y="0"/>
                  </a:lnTo>
                  <a:lnTo>
                    <a:pt x="996" y="0"/>
                  </a:lnTo>
                  <a:close/>
                </a:path>
              </a:pathLst>
            </a:custGeom>
            <a:grpFill/>
            <a:ln>
              <a:noFill/>
            </a:ln>
            <a:extLst>
              <a:ext uri="{91240B29-F687-4F45-9708-019B960494DF}">
                <a14:hiddenLine w="9525">
                  <a:solidFill>
                    <a:srgbClr val="000000"/>
                  </a:solidFill>
                  <a:round/>
                </a14:hiddenLine>
              </a:ext>
            </a:extLst>
          </p:spPr>
          <p:txBody>
            <a:bodyPr anchor="t" anchorCtr="0" bIns="91440" compatLnSpc="1" lIns="182880" numCol="1" rIns="182880" tIns="91440" vert="horz" wrap="square"/>
            <a:lstStyle/>
            <a:p>
              <a:pPr algn="l"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grpSp>
      <p:cxnSp>
        <p:nvCxnSpPr>
          <p:cNvPr id="16" name="Straight Connector 12">
            <a:extLst>
              <a:ext uri="{FF2B5EF4-FFF2-40B4-BE49-F238E27FC236}">
                <a16:creationId xmlns:a16="http://schemas.microsoft.com/office/drawing/2014/main" id="{E5FCCDF4-E774-4382-BBD3-A0374F8D1AC3}"/>
              </a:ext>
            </a:extLst>
          </p:cNvPr>
          <p:cNvCxnSpPr/>
          <p:nvPr/>
        </p:nvCxnSpPr>
        <p:spPr>
          <a:xfrm>
            <a:off x="676910" y="3563620"/>
            <a:ext cx="3168015" cy="0"/>
          </a:xfrm>
          <a:prstGeom prst="line">
            <a:avLst/>
          </a:prstGeom>
          <a:ln>
            <a:solidFill>
              <a:srgbClr val="92B4C2"/>
            </a:solidFill>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BEEEF833-C6A1-4F93-8CDE-16CF60FCD588}"/>
              </a:ext>
            </a:extLst>
          </p:cNvPr>
          <p:cNvSpPr txBox="1">
            <a:spLocks noChangeArrowheads="1"/>
          </p:cNvSpPr>
          <p:nvPr/>
        </p:nvSpPr>
        <p:spPr>
          <a:xfrm>
            <a:off x="676910" y="2473960"/>
            <a:ext cx="2437130" cy="490855"/>
          </a:xfrm>
          <a:prstGeom prst="rect">
            <a:avLst/>
          </a:prstGeom>
        </p:spPr>
        <p:txBody>
          <a:bodyPr anchor="ctr" bIns="0" lIns="0" rIns="0" rtlCol="0" tIns="0" vert="horz">
            <a:noAutofit/>
          </a:bodyPr>
          <a:lstStyle>
            <a:lvl1pPr algn="l" defTabSz="914400" eaLnBrk="1" hangingPunct="1" indent="-227330" latinLnBrk="0" marL="227330" rtl="0">
              <a:spcBef>
                <a:spcPts val="1200"/>
              </a:spcBef>
              <a:buClr>
                <a:schemeClr val="bg2"/>
              </a:buClr>
              <a:buSzPct val="80000"/>
              <a:buFont charset="0" panose="020b0604020202020204" pitchFamily="34" typeface="Arial"/>
              <a:buChar char="•"/>
              <a:defRPr kern="1200" sz="2400">
                <a:solidFill>
                  <a:schemeClr val="tx1"/>
                </a:solidFill>
                <a:latin typeface="+mn-lt"/>
                <a:ea typeface="+mn-ea"/>
                <a:cs typeface="+mn-cs"/>
              </a:defRPr>
            </a:lvl1pPr>
            <a:lvl2pPr algn="l" defTabSz="914400" eaLnBrk="1" hangingPunct="1" indent="-228600" latinLnBrk="0" marL="457200" rtl="0">
              <a:spcBef>
                <a:spcPts val="600"/>
              </a:spcBef>
              <a:spcAft>
                <a:spcPct val="0"/>
              </a:spcAft>
              <a:buClr>
                <a:schemeClr val="bg2"/>
              </a:buClr>
              <a:buSzPct val="80000"/>
              <a:buFont charset="0" pitchFamily="50" typeface="BentonSansF Book"/>
              <a:buChar char="–"/>
              <a:defRPr kern="1200" sz="2000">
                <a:solidFill>
                  <a:schemeClr val="tx1"/>
                </a:solidFill>
                <a:latin typeface="+mn-lt"/>
                <a:ea typeface="+mn-ea"/>
                <a:cs typeface="+mn-cs"/>
              </a:defRPr>
            </a:lvl2pPr>
            <a:lvl3pPr algn="l" defTabSz="914400" eaLnBrk="1" hangingPunct="1" indent="-215900" latinLnBrk="0" marL="685800" rtl="0">
              <a:spcBef>
                <a:spcPts val="400"/>
              </a:spcBef>
              <a:spcAft>
                <a:spcPts val="400"/>
              </a:spcAft>
              <a:buClr>
                <a:schemeClr val="accent1"/>
              </a:buClr>
              <a:buSzPct val="80000"/>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914400" rtl="0">
              <a:spcBef>
                <a:spcPct val="0"/>
              </a:spcBef>
              <a:spcAft>
                <a:spcPts val="600"/>
              </a:spcAft>
              <a:buClr>
                <a:schemeClr val="accent1"/>
              </a:buClr>
              <a:buSzPct val="80000"/>
              <a:buFont charset="0" pitchFamily="50" typeface="BentonSansF Book"/>
              <a:buChar char="–"/>
              <a:defRPr kern="1200" sz="1600">
                <a:solidFill>
                  <a:schemeClr val="tx1"/>
                </a:solidFill>
                <a:latin typeface="+mn-lt"/>
                <a:ea typeface="+mn-ea"/>
                <a:cs typeface="+mn-cs"/>
              </a:defRPr>
            </a:lvl4pPr>
            <a:lvl5pPr algn="l" defTabSz="914400" eaLnBrk="1" hangingPunct="1" indent="-230505" latinLnBrk="0" marL="1143000" rtl="0">
              <a:spcBef>
                <a:spcPct val="0"/>
              </a:spcBef>
              <a:spcAft>
                <a:spcPts val="400"/>
              </a:spcAft>
              <a:buClr>
                <a:schemeClr val="bg2"/>
              </a:buClr>
              <a:buSzPct val="80000"/>
              <a:buFont charset="0" panose="020b0604020202020204" pitchFamily="34" typeface="Arial"/>
              <a:buChar char="•"/>
              <a:defRPr kern="1200" sz="1400">
                <a:solidFill>
                  <a:schemeClr val="tx1"/>
                </a:solidFill>
                <a:latin typeface="+mn-lt"/>
                <a:ea typeface="+mn-ea"/>
                <a:cs typeface="+mn-cs"/>
              </a:defRPr>
            </a:lvl5pPr>
            <a:lvl6pPr algn="l" defTabSz="914400" eaLnBrk="1" hangingPunct="1" indent="-228600" latinLnBrk="0" marL="1143000" rtl="0">
              <a:spcBef>
                <a:spcPts val="960"/>
              </a:spcBef>
              <a:buClr>
                <a:schemeClr val="bg2"/>
              </a:buClr>
              <a:buSzPct val="80000"/>
              <a:buFont charset="0" panose="020b0604020202020204" pitchFamily="34" typeface="Arial"/>
              <a:buChar char="•"/>
              <a:defRPr kern="1200" sz="14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defTabSz="1828800" indent="0" marL="144145">
              <a:buClr>
                <a:srgbClr val="1D5B2D"/>
              </a:buClr>
              <a:buSzTx/>
              <a:buNone/>
            </a:pPr>
            <a:r>
              <a:rPr altLang="en-US" lang="zh-CN">
                <a:solidFill>
                  <a:schemeClr val="tx1">
                    <a:lumMod val="75000"/>
                    <a:lumOff val="25000"/>
                  </a:schemeClr>
                </a:solidFill>
                <a:latin charset="-122" panose="00000500000000000000" typeface="字魂59号-创粗黑"/>
                <a:ea charset="-122" panose="00000500000000000000" typeface="字魂59号-创粗黑"/>
              </a:rPr>
              <a:t>输入标题</a:t>
            </a:r>
          </a:p>
        </p:txBody>
      </p:sp>
      <p:cxnSp>
        <p:nvCxnSpPr>
          <p:cNvPr id="18" name="Straight Connector 14">
            <a:extLst>
              <a:ext uri="{FF2B5EF4-FFF2-40B4-BE49-F238E27FC236}">
                <a16:creationId xmlns:a16="http://schemas.microsoft.com/office/drawing/2014/main" id="{02A85F89-FB87-44B3-BCBA-264D86166A74}"/>
              </a:ext>
            </a:extLst>
          </p:cNvPr>
          <p:cNvCxnSpPr/>
          <p:nvPr/>
        </p:nvCxnSpPr>
        <p:spPr>
          <a:xfrm>
            <a:off x="8281035" y="3563620"/>
            <a:ext cx="3168015" cy="0"/>
          </a:xfrm>
          <a:prstGeom prst="line">
            <a:avLst/>
          </a:prstGeom>
          <a:ln>
            <a:solidFill>
              <a:srgbClr val="92B4C2"/>
            </a:solidFill>
          </a:ln>
        </p:spPr>
        <p:style>
          <a:lnRef idx="1">
            <a:schemeClr val="accent1"/>
          </a:lnRef>
          <a:fillRef idx="0">
            <a:schemeClr val="accent1"/>
          </a:fillRef>
          <a:effectRef idx="0">
            <a:schemeClr val="accent1"/>
          </a:effectRef>
          <a:fontRef idx="minor">
            <a:schemeClr val="tx1"/>
          </a:fontRef>
        </p:style>
      </p:cxnSp>
      <p:sp>
        <p:nvSpPr>
          <p:cNvPr id="19" name="Rectangle 3">
            <a:extLst>
              <a:ext uri="{FF2B5EF4-FFF2-40B4-BE49-F238E27FC236}">
                <a16:creationId xmlns:a16="http://schemas.microsoft.com/office/drawing/2014/main" id="{E52377C1-3363-400D-8382-595966A0BE15}"/>
              </a:ext>
            </a:extLst>
          </p:cNvPr>
          <p:cNvSpPr txBox="1">
            <a:spLocks noChangeArrowheads="1"/>
          </p:cNvSpPr>
          <p:nvPr/>
        </p:nvSpPr>
        <p:spPr>
          <a:xfrm>
            <a:off x="8867140" y="2473960"/>
            <a:ext cx="2437130" cy="490855"/>
          </a:xfrm>
          <a:prstGeom prst="rect">
            <a:avLst/>
          </a:prstGeom>
        </p:spPr>
        <p:txBody>
          <a:bodyPr anchor="ctr" bIns="0" lIns="0" rIns="0" rtlCol="0" tIns="0" vert="horz">
            <a:noAutofit/>
          </a:bodyPr>
          <a:lstStyle>
            <a:lvl1pPr algn="l" defTabSz="914400" eaLnBrk="1" hangingPunct="1" indent="-227330" latinLnBrk="0" marL="227330" rtl="0">
              <a:spcBef>
                <a:spcPts val="1200"/>
              </a:spcBef>
              <a:buClr>
                <a:schemeClr val="bg2"/>
              </a:buClr>
              <a:buSzPct val="80000"/>
              <a:buFont charset="0" panose="020b0604020202020204" pitchFamily="34" typeface="Arial"/>
              <a:buChar char="•"/>
              <a:defRPr kern="1200" sz="2400">
                <a:solidFill>
                  <a:schemeClr val="tx1"/>
                </a:solidFill>
                <a:latin typeface="+mn-lt"/>
                <a:ea typeface="+mn-ea"/>
                <a:cs typeface="+mn-cs"/>
              </a:defRPr>
            </a:lvl1pPr>
            <a:lvl2pPr algn="l" defTabSz="914400" eaLnBrk="1" hangingPunct="1" indent="-228600" latinLnBrk="0" marL="457200" rtl="0">
              <a:spcBef>
                <a:spcPts val="600"/>
              </a:spcBef>
              <a:spcAft>
                <a:spcPct val="0"/>
              </a:spcAft>
              <a:buClr>
                <a:schemeClr val="bg2"/>
              </a:buClr>
              <a:buSzPct val="80000"/>
              <a:buFont charset="0" pitchFamily="50" typeface="BentonSansF Book"/>
              <a:buChar char="–"/>
              <a:defRPr kern="1200" sz="2000">
                <a:solidFill>
                  <a:schemeClr val="tx1"/>
                </a:solidFill>
                <a:latin typeface="+mn-lt"/>
                <a:ea typeface="+mn-ea"/>
                <a:cs typeface="+mn-cs"/>
              </a:defRPr>
            </a:lvl2pPr>
            <a:lvl3pPr algn="l" defTabSz="914400" eaLnBrk="1" hangingPunct="1" indent="-215900" latinLnBrk="0" marL="685800" rtl="0">
              <a:spcBef>
                <a:spcPts val="400"/>
              </a:spcBef>
              <a:spcAft>
                <a:spcPts val="400"/>
              </a:spcAft>
              <a:buClr>
                <a:schemeClr val="accent1"/>
              </a:buClr>
              <a:buSzPct val="80000"/>
              <a:buFont charset="0" panose="020b0604020202020204" pitchFamily="34" typeface="Arial"/>
              <a:buChar char="•"/>
              <a:defRPr kern="1200" sz="1800">
                <a:solidFill>
                  <a:schemeClr val="tx1"/>
                </a:solidFill>
                <a:latin typeface="+mn-lt"/>
                <a:ea typeface="+mn-ea"/>
                <a:cs typeface="+mn-cs"/>
              </a:defRPr>
            </a:lvl3pPr>
            <a:lvl4pPr algn="l" defTabSz="914400" eaLnBrk="1" hangingPunct="1" indent="-228600" latinLnBrk="0" marL="914400" rtl="0">
              <a:spcBef>
                <a:spcPct val="0"/>
              </a:spcBef>
              <a:spcAft>
                <a:spcPts val="600"/>
              </a:spcAft>
              <a:buClr>
                <a:schemeClr val="accent1"/>
              </a:buClr>
              <a:buSzPct val="80000"/>
              <a:buFont charset="0" pitchFamily="50" typeface="BentonSansF Book"/>
              <a:buChar char="–"/>
              <a:defRPr kern="1200" sz="1600">
                <a:solidFill>
                  <a:schemeClr val="tx1"/>
                </a:solidFill>
                <a:latin typeface="+mn-lt"/>
                <a:ea typeface="+mn-ea"/>
                <a:cs typeface="+mn-cs"/>
              </a:defRPr>
            </a:lvl4pPr>
            <a:lvl5pPr algn="l" defTabSz="914400" eaLnBrk="1" hangingPunct="1" indent="-230505" latinLnBrk="0" marL="1143000" rtl="0">
              <a:spcBef>
                <a:spcPct val="0"/>
              </a:spcBef>
              <a:spcAft>
                <a:spcPts val="400"/>
              </a:spcAft>
              <a:buClr>
                <a:schemeClr val="bg2"/>
              </a:buClr>
              <a:buSzPct val="80000"/>
              <a:buFont charset="0" panose="020b0604020202020204" pitchFamily="34" typeface="Arial"/>
              <a:buChar char="•"/>
              <a:defRPr kern="1200" sz="1400">
                <a:solidFill>
                  <a:schemeClr val="tx1"/>
                </a:solidFill>
                <a:latin typeface="+mn-lt"/>
                <a:ea typeface="+mn-ea"/>
                <a:cs typeface="+mn-cs"/>
              </a:defRPr>
            </a:lvl5pPr>
            <a:lvl6pPr algn="l" defTabSz="914400" eaLnBrk="1" hangingPunct="1" indent="-228600" latinLnBrk="0" marL="1143000" rtl="0">
              <a:spcBef>
                <a:spcPts val="960"/>
              </a:spcBef>
              <a:buClr>
                <a:schemeClr val="bg2"/>
              </a:buClr>
              <a:buSzPct val="80000"/>
              <a:buFont charset="0" panose="020b0604020202020204" pitchFamily="34" typeface="Arial"/>
              <a:buChar char="•"/>
              <a:defRPr kern="1200" sz="14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defTabSz="1828800" indent="0" marL="144145">
              <a:buClr>
                <a:srgbClr val="1D5B2D"/>
              </a:buClr>
              <a:buSzTx/>
              <a:buNone/>
            </a:pPr>
            <a:r>
              <a:rPr altLang="en-US" lang="zh-CN">
                <a:solidFill>
                  <a:schemeClr val="tx1">
                    <a:lumMod val="75000"/>
                    <a:lumOff val="25000"/>
                  </a:schemeClr>
                </a:solidFill>
                <a:latin charset="-122" panose="00000500000000000000" typeface="字魂59号-创粗黑"/>
                <a:ea charset="-122" panose="00000500000000000000" typeface="字魂59号-创粗黑"/>
              </a:rPr>
              <a:t>输入标题</a:t>
            </a:r>
          </a:p>
        </p:txBody>
      </p:sp>
      <p:grpSp>
        <p:nvGrpSpPr>
          <p:cNvPr id="20" name="Group 16">
            <a:extLst>
              <a:ext uri="{FF2B5EF4-FFF2-40B4-BE49-F238E27FC236}">
                <a16:creationId xmlns:a16="http://schemas.microsoft.com/office/drawing/2014/main" id="{1DB3E615-7FDD-477F-97AD-A6BEA811A7E0}"/>
              </a:ext>
            </a:extLst>
          </p:cNvPr>
          <p:cNvGrpSpPr/>
          <p:nvPr/>
        </p:nvGrpSpPr>
        <p:grpSpPr>
          <a:xfrm>
            <a:off x="681355" y="4425950"/>
            <a:ext cx="287020" cy="643890"/>
            <a:chOff x="3327401" y="4335463"/>
            <a:chExt cx="407988" cy="914400"/>
          </a:xfrm>
          <a:solidFill>
            <a:srgbClr val="1B828D"/>
          </a:solidFill>
        </p:grpSpPr>
        <p:sp>
          <p:nvSpPr>
            <p:cNvPr id="21" name="Freeform 58">
              <a:extLst>
                <a:ext uri="{FF2B5EF4-FFF2-40B4-BE49-F238E27FC236}">
                  <a16:creationId xmlns:a16="http://schemas.microsoft.com/office/drawing/2014/main" id="{B4A5200B-4AA8-495A-AB29-061F4CBC6290}"/>
                </a:ext>
              </a:extLst>
            </p:cNvPr>
            <p:cNvSpPr/>
            <p:nvPr/>
          </p:nvSpPr>
          <p:spPr bwMode="auto">
            <a:xfrm>
              <a:off x="3455988" y="4335463"/>
              <a:ext cx="149225" cy="147638"/>
            </a:xfrm>
            <a:custGeom>
              <a:gdLst>
                <a:gd fmla="*/ 283 w 283" name="T0"/>
                <a:gd fmla="*/ 144 h 278" name="T1"/>
                <a:gd fmla="*/ 280 w 283" name="T2"/>
                <a:gd fmla="*/ 111 h 278" name="T3"/>
                <a:gd fmla="*/ 270 w 283" name="T4"/>
                <a:gd fmla="*/ 80 h 278" name="T5"/>
                <a:gd fmla="*/ 251 w 283" name="T6"/>
                <a:gd fmla="*/ 52 h 278" name="T7"/>
                <a:gd fmla="*/ 227 w 283" name="T8"/>
                <a:gd fmla="*/ 29 h 278" name="T9"/>
                <a:gd fmla="*/ 197 w 283" name="T10"/>
                <a:gd fmla="*/ 12 h 278" name="T11"/>
                <a:gd fmla="*/ 165 w 283" name="T12"/>
                <a:gd fmla="*/ 1 h 278" name="T13"/>
                <a:gd fmla="*/ 132 w 283" name="T14"/>
                <a:gd fmla="*/ 0 h 278" name="T15"/>
                <a:gd fmla="*/ 97 w 283" name="T16"/>
                <a:gd fmla="*/ 6 h 278" name="T17"/>
                <a:gd fmla="*/ 66 w 283" name="T18"/>
                <a:gd fmla="*/ 24 h 278" name="T19"/>
                <a:gd fmla="*/ 39 w 283" name="T20"/>
                <a:gd fmla="*/ 46 h 278" name="T21"/>
                <a:gd fmla="*/ 19 w 283" name="T22"/>
                <a:gd fmla="*/ 76 h 278" name="T23"/>
                <a:gd fmla="*/ 6 w 283" name="T24"/>
                <a:gd fmla="*/ 108 h 278" name="T25"/>
                <a:gd fmla="*/ 0 w 283" name="T26"/>
                <a:gd fmla="*/ 142 h 278" name="T27"/>
                <a:gd fmla="*/ 4 w 283" name="T28"/>
                <a:gd fmla="*/ 177 h 278" name="T29"/>
                <a:gd fmla="*/ 14 w 283" name="T30"/>
                <a:gd fmla="*/ 201 h 278" name="T31"/>
                <a:gd fmla="*/ 23 w 283" name="T32"/>
                <a:gd fmla="*/ 217 h 278" name="T33"/>
                <a:gd fmla="*/ 35 w 283" name="T34"/>
                <a:gd fmla="*/ 233 h 278" name="T35"/>
                <a:gd fmla="*/ 50 w 283" name="T36"/>
                <a:gd fmla="*/ 248 h 278" name="T37"/>
                <a:gd fmla="*/ 67 w 283" name="T38"/>
                <a:gd fmla="*/ 260 h 278" name="T39"/>
                <a:gd fmla="*/ 86 w 283" name="T40"/>
                <a:gd fmla="*/ 268 h 278" name="T41"/>
                <a:gd fmla="*/ 105 w 283" name="T42"/>
                <a:gd fmla="*/ 274 h 278" name="T43"/>
                <a:gd fmla="*/ 125 w 283" name="T44"/>
                <a:gd fmla="*/ 278 h 278" name="T45"/>
                <a:gd fmla="*/ 157 w 283" name="T46"/>
                <a:gd fmla="*/ 278 h 278" name="T47"/>
                <a:gd fmla="*/ 187 w 283" name="T48"/>
                <a:gd fmla="*/ 272 h 278" name="T49"/>
                <a:gd fmla="*/ 207 w 283" name="T50"/>
                <a:gd fmla="*/ 265 h 278" name="T51"/>
                <a:gd fmla="*/ 224 w 283" name="T52"/>
                <a:gd fmla="*/ 256 h 278" name="T53"/>
                <a:gd fmla="*/ 240 w 283" name="T54"/>
                <a:gd fmla="*/ 244 h 278" name="T55"/>
                <a:gd fmla="*/ 255 w 283" name="T56"/>
                <a:gd fmla="*/ 229 h 278" name="T57"/>
                <a:gd fmla="*/ 266 w 283" name="T58"/>
                <a:gd fmla="*/ 213 h 278" name="T59"/>
                <a:gd fmla="*/ 275 w 283" name="T60"/>
                <a:gd fmla="*/ 194 h 278" name="T61"/>
                <a:gd fmla="*/ 280 w 283" name="T62"/>
                <a:gd fmla="*/ 174 h 27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78" w="283">
                  <a:moveTo>
                    <a:pt x="282" y="162"/>
                  </a:moveTo>
                  <a:lnTo>
                    <a:pt x="283" y="144"/>
                  </a:lnTo>
                  <a:lnTo>
                    <a:pt x="283" y="128"/>
                  </a:lnTo>
                  <a:lnTo>
                    <a:pt x="280" y="111"/>
                  </a:lnTo>
                  <a:lnTo>
                    <a:pt x="276" y="95"/>
                  </a:lnTo>
                  <a:lnTo>
                    <a:pt x="270" y="80"/>
                  </a:lnTo>
                  <a:lnTo>
                    <a:pt x="262" y="65"/>
                  </a:lnTo>
                  <a:lnTo>
                    <a:pt x="251" y="52"/>
                  </a:lnTo>
                  <a:lnTo>
                    <a:pt x="239" y="40"/>
                  </a:lnTo>
                  <a:lnTo>
                    <a:pt x="227" y="29"/>
                  </a:lnTo>
                  <a:lnTo>
                    <a:pt x="212" y="20"/>
                  </a:lnTo>
                  <a:lnTo>
                    <a:pt x="197" y="12"/>
                  </a:lnTo>
                  <a:lnTo>
                    <a:pt x="181" y="5"/>
                  </a:lnTo>
                  <a:lnTo>
                    <a:pt x="165" y="1"/>
                  </a:lnTo>
                  <a:lnTo>
                    <a:pt x="149" y="0"/>
                  </a:lnTo>
                  <a:lnTo>
                    <a:pt x="132" y="0"/>
                  </a:lnTo>
                  <a:lnTo>
                    <a:pt x="114" y="2"/>
                  </a:lnTo>
                  <a:lnTo>
                    <a:pt x="97" y="6"/>
                  </a:lnTo>
                  <a:lnTo>
                    <a:pt x="81" y="14"/>
                  </a:lnTo>
                  <a:lnTo>
                    <a:pt x="66" y="24"/>
                  </a:lnTo>
                  <a:lnTo>
                    <a:pt x="52" y="34"/>
                  </a:lnTo>
                  <a:lnTo>
                    <a:pt x="39" y="46"/>
                  </a:lnTo>
                  <a:lnTo>
                    <a:pt x="28" y="60"/>
                  </a:lnTo>
                  <a:lnTo>
                    <a:pt x="19" y="76"/>
                  </a:lnTo>
                  <a:lnTo>
                    <a:pt x="12" y="91"/>
                  </a:lnTo>
                  <a:lnTo>
                    <a:pt x="6" y="108"/>
                  </a:lnTo>
                  <a:lnTo>
                    <a:pt x="3" y="124"/>
                  </a:lnTo>
                  <a:lnTo>
                    <a:pt x="0" y="142"/>
                  </a:lnTo>
                  <a:lnTo>
                    <a:pt x="2" y="159"/>
                  </a:lnTo>
                  <a:lnTo>
                    <a:pt x="4" y="177"/>
                  </a:lnTo>
                  <a:lnTo>
                    <a:pt x="10" y="193"/>
                  </a:lnTo>
                  <a:lnTo>
                    <a:pt x="14" y="201"/>
                  </a:lnTo>
                  <a:lnTo>
                    <a:pt x="18" y="209"/>
                  </a:lnTo>
                  <a:lnTo>
                    <a:pt x="23" y="217"/>
                  </a:lnTo>
                  <a:lnTo>
                    <a:pt x="30" y="223"/>
                  </a:lnTo>
                  <a:lnTo>
                    <a:pt x="35" y="233"/>
                  </a:lnTo>
                  <a:lnTo>
                    <a:pt x="43" y="240"/>
                  </a:lnTo>
                  <a:lnTo>
                    <a:pt x="50" y="248"/>
                  </a:lnTo>
                  <a:lnTo>
                    <a:pt x="59" y="254"/>
                  </a:lnTo>
                  <a:lnTo>
                    <a:pt x="67" y="260"/>
                  </a:lnTo>
                  <a:lnTo>
                    <a:pt x="77" y="264"/>
                  </a:lnTo>
                  <a:lnTo>
                    <a:pt x="86" y="268"/>
                  </a:lnTo>
                  <a:lnTo>
                    <a:pt x="95" y="272"/>
                  </a:lnTo>
                  <a:lnTo>
                    <a:pt x="105" y="274"/>
                  </a:lnTo>
                  <a:lnTo>
                    <a:pt x="115" y="277"/>
                  </a:lnTo>
                  <a:lnTo>
                    <a:pt x="125" y="278"/>
                  </a:lnTo>
                  <a:lnTo>
                    <a:pt x="136" y="278"/>
                  </a:lnTo>
                  <a:lnTo>
                    <a:pt x="157" y="278"/>
                  </a:lnTo>
                  <a:lnTo>
                    <a:pt x="177" y="274"/>
                  </a:lnTo>
                  <a:lnTo>
                    <a:pt x="187" y="272"/>
                  </a:lnTo>
                  <a:lnTo>
                    <a:pt x="197" y="269"/>
                  </a:lnTo>
                  <a:lnTo>
                    <a:pt x="207" y="265"/>
                  </a:lnTo>
                  <a:lnTo>
                    <a:pt x="215" y="261"/>
                  </a:lnTo>
                  <a:lnTo>
                    <a:pt x="224" y="256"/>
                  </a:lnTo>
                  <a:lnTo>
                    <a:pt x="232" y="250"/>
                  </a:lnTo>
                  <a:lnTo>
                    <a:pt x="240" y="244"/>
                  </a:lnTo>
                  <a:lnTo>
                    <a:pt x="248" y="237"/>
                  </a:lnTo>
                  <a:lnTo>
                    <a:pt x="255" y="229"/>
                  </a:lnTo>
                  <a:lnTo>
                    <a:pt x="260" y="221"/>
                  </a:lnTo>
                  <a:lnTo>
                    <a:pt x="266" y="213"/>
                  </a:lnTo>
                  <a:lnTo>
                    <a:pt x="271" y="203"/>
                  </a:lnTo>
                  <a:lnTo>
                    <a:pt x="275" y="194"/>
                  </a:lnTo>
                  <a:lnTo>
                    <a:pt x="278" y="185"/>
                  </a:lnTo>
                  <a:lnTo>
                    <a:pt x="280" y="174"/>
                  </a:lnTo>
                  <a:lnTo>
                    <a:pt x="282" y="162"/>
                  </a:lnTo>
                  <a:close/>
                </a:path>
              </a:pathLst>
            </a:custGeom>
            <a:grpFill/>
            <a:ln w="9525">
              <a:noFill/>
              <a:round/>
            </a:ln>
          </p:spPr>
          <p:txBody>
            <a:bodyPr anchor="t" anchorCtr="0" bIns="91440" compatLnSpc="1" lIns="182880" numCol="1" rIns="182880" tIns="91440" vert="horz" wrap="square"/>
            <a:lstStyle/>
            <a:p>
              <a:pPr algn="l"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sp>
          <p:nvSpPr>
            <p:cNvPr id="22" name="Freeform 59">
              <a:extLst>
                <a:ext uri="{FF2B5EF4-FFF2-40B4-BE49-F238E27FC236}">
                  <a16:creationId xmlns:a16="http://schemas.microsoft.com/office/drawing/2014/main" id="{6A5F0993-097A-4460-9F06-A62DF1BF2229}"/>
                </a:ext>
              </a:extLst>
            </p:cNvPr>
            <p:cNvSpPr/>
            <p:nvPr/>
          </p:nvSpPr>
          <p:spPr bwMode="auto">
            <a:xfrm>
              <a:off x="3327401" y="4506913"/>
              <a:ext cx="407988" cy="742950"/>
            </a:xfrm>
            <a:custGeom>
              <a:gdLst>
                <a:gd fmla="*/ 690 w 770" name="T0"/>
                <a:gd fmla="*/ 245 h 1403" name="T1"/>
                <a:gd fmla="*/ 650 w 770" name="T2"/>
                <a:gd fmla="*/ 122 h 1403" name="T3"/>
                <a:gd fmla="*/ 616 w 770" name="T4"/>
                <a:gd fmla="*/ 60 h 1403" name="T5"/>
                <a:gd fmla="*/ 573 w 770" name="T6"/>
                <a:gd fmla="*/ 25 h 1403" name="T7"/>
                <a:gd fmla="*/ 521 w 770" name="T8"/>
                <a:gd fmla="*/ 6 h 1403" name="T9"/>
                <a:gd fmla="*/ 451 w 770" name="T10"/>
                <a:gd fmla="*/ 0 h 1403" name="T11"/>
                <a:gd fmla="*/ 323 w 770" name="T12"/>
                <a:gd fmla="*/ 0 h 1403" name="T13"/>
                <a:gd fmla="*/ 238 w 770" name="T14"/>
                <a:gd fmla="*/ 8 h 1403" name="T15"/>
                <a:gd fmla="*/ 178 w 770" name="T16"/>
                <a:gd fmla="*/ 36 h 1403" name="T17"/>
                <a:gd fmla="*/ 135 w 770" name="T18"/>
                <a:gd fmla="*/ 88 h 1403" name="T19"/>
                <a:gd fmla="*/ 95 w 770" name="T20"/>
                <a:gd fmla="*/ 197 h 1403" name="T21"/>
                <a:gd fmla="*/ 59 w 770" name="T22"/>
                <a:gd fmla="*/ 325 h 1403" name="T23"/>
                <a:gd fmla="*/ 20 w 770" name="T24"/>
                <a:gd fmla="*/ 457 h 1403" name="T25"/>
                <a:gd fmla="*/ 1 w 770" name="T26"/>
                <a:gd fmla="*/ 568 h 1403" name="T27"/>
                <a:gd fmla="*/ 24 w 770" name="T28"/>
                <a:gd fmla="*/ 596 h 1403" name="T29"/>
                <a:gd fmla="*/ 60 w 770" name="T30"/>
                <a:gd fmla="*/ 603 h 1403" name="T31"/>
                <a:gd fmla="*/ 95 w 770" name="T32"/>
                <a:gd fmla="*/ 590 h 1403" name="T33"/>
                <a:gd fmla="*/ 124 w 770" name="T34"/>
                <a:gd fmla="*/ 521 h 1403" name="T35"/>
                <a:gd fmla="*/ 175 w 770" name="T36"/>
                <a:gd fmla="*/ 342 h 1403" name="T37"/>
                <a:gd fmla="*/ 229 w 770" name="T38"/>
                <a:gd fmla="*/ 199 h 1403" name="T39"/>
                <a:gd fmla="*/ 181 w 770" name="T40"/>
                <a:gd fmla="*/ 437 h 1403" name="T41"/>
                <a:gd fmla="*/ 96 w 770" name="T42"/>
                <a:gd fmla="*/ 765 h 1403" name="T43"/>
                <a:gd fmla="*/ 202 w 770" name="T44"/>
                <a:gd fmla="*/ 848 h 1403" name="T45"/>
                <a:gd fmla="*/ 244 w 770" name="T46"/>
                <a:gd fmla="*/ 1035 h 1403" name="T47"/>
                <a:gd fmla="*/ 244 w 770" name="T48"/>
                <a:gd fmla="*/ 1284 h 1403" name="T49"/>
                <a:gd fmla="*/ 258 w 770" name="T50"/>
                <a:gd fmla="*/ 1379 h 1403" name="T51"/>
                <a:gd fmla="*/ 297 w 770" name="T52"/>
                <a:gd fmla="*/ 1401 h 1403" name="T53"/>
                <a:gd fmla="*/ 340 w 770" name="T54"/>
                <a:gd fmla="*/ 1394 h 1403" name="T55"/>
                <a:gd fmla="*/ 368 w 770" name="T56"/>
                <a:gd fmla="*/ 1359 h 1403" name="T57"/>
                <a:gd fmla="*/ 372 w 770" name="T58"/>
                <a:gd fmla="*/ 1159 h 1403" name="T59"/>
                <a:gd fmla="*/ 372 w 770" name="T60"/>
                <a:gd fmla="*/ 910 h 1403" name="T61"/>
                <a:gd fmla="*/ 412 w 770" name="T62"/>
                <a:gd fmla="*/ 907 h 1403" name="T63"/>
                <a:gd fmla="*/ 412 w 770" name="T64"/>
                <a:gd fmla="*/ 1149 h 1403" name="T65"/>
                <a:gd fmla="*/ 412 w 770" name="T66"/>
                <a:gd fmla="*/ 1336 h 1403" name="T67"/>
                <a:gd fmla="*/ 418 w 770" name="T68"/>
                <a:gd fmla="*/ 1363 h 1403" name="T69"/>
                <a:gd fmla="*/ 433 w 770" name="T70"/>
                <a:gd fmla="*/ 1386 h 1403" name="T71"/>
                <a:gd fmla="*/ 457 w 770" name="T72"/>
                <a:gd fmla="*/ 1401 h 1403" name="T73"/>
                <a:gd fmla="*/ 485 w 770" name="T74"/>
                <a:gd fmla="*/ 1403 h 1403" name="T75"/>
                <a:gd fmla="*/ 510 w 770" name="T76"/>
                <a:gd fmla="*/ 1393 h 1403" name="T77"/>
                <a:gd fmla="*/ 532 w 770" name="T78"/>
                <a:gd fmla="*/ 1367 h 1403" name="T79"/>
                <a:gd fmla="*/ 541 w 770" name="T80"/>
                <a:gd fmla="*/ 1267 h 1403" name="T81"/>
                <a:gd fmla="*/ 541 w 770" name="T82"/>
                <a:gd fmla="*/ 1028 h 1403" name="T83"/>
                <a:gd fmla="*/ 584 w 770" name="T84"/>
                <a:gd fmla="*/ 848 h 1403" name="T85"/>
                <a:gd fmla="*/ 686 w 770" name="T86"/>
                <a:gd fmla="*/ 764 h 1403" name="T87"/>
                <a:gd fmla="*/ 588 w 770" name="T88"/>
                <a:gd fmla="*/ 430 h 1403" name="T89"/>
                <a:gd fmla="*/ 532 w 770" name="T90"/>
                <a:gd fmla="*/ 189 h 1403" name="T91"/>
                <a:gd fmla="*/ 553 w 770" name="T92"/>
                <a:gd fmla="*/ 216 h 1403" name="T93"/>
                <a:gd fmla="*/ 596 w 770" name="T94"/>
                <a:gd fmla="*/ 352 h 1403" name="T95"/>
                <a:gd fmla="*/ 650 w 770" name="T96"/>
                <a:gd fmla="*/ 523 h 1403" name="T97"/>
                <a:gd fmla="*/ 678 w 770" name="T98"/>
                <a:gd fmla="*/ 584 h 1403" name="T99"/>
                <a:gd fmla="*/ 701 w 770" name="T100"/>
                <a:gd fmla="*/ 599 h 1403" name="T101"/>
                <a:gd fmla="*/ 752 w 770" name="T102"/>
                <a:gd fmla="*/ 599 h 1403" name="T103"/>
                <a:gd fmla="*/ 770 w 770" name="T104"/>
                <a:gd fmla="*/ 548 h 1403" name="T105"/>
                <a:gd fmla="*/ 762 w 770" name="T106"/>
                <a:gd fmla="*/ 486 h 1403" name="T107"/>
                <a:gd fmla="*/ 730 w 770" name="T108"/>
                <a:gd fmla="*/ 382 h 140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403" w="770">
                  <a:moveTo>
                    <a:pt x="722" y="352"/>
                  </a:moveTo>
                  <a:lnTo>
                    <a:pt x="710" y="316"/>
                  </a:lnTo>
                  <a:lnTo>
                    <a:pt x="699" y="281"/>
                  </a:lnTo>
                  <a:lnTo>
                    <a:pt x="690" y="245"/>
                  </a:lnTo>
                  <a:lnTo>
                    <a:pt x="679" y="209"/>
                  </a:lnTo>
                  <a:lnTo>
                    <a:pt x="669" y="174"/>
                  </a:lnTo>
                  <a:lnTo>
                    <a:pt x="656" y="139"/>
                  </a:lnTo>
                  <a:lnTo>
                    <a:pt x="650" y="122"/>
                  </a:lnTo>
                  <a:lnTo>
                    <a:pt x="642" y="104"/>
                  </a:lnTo>
                  <a:lnTo>
                    <a:pt x="634" y="88"/>
                  </a:lnTo>
                  <a:lnTo>
                    <a:pt x="624" y="72"/>
                  </a:lnTo>
                  <a:lnTo>
                    <a:pt x="616" y="60"/>
                  </a:lnTo>
                  <a:lnTo>
                    <a:pt x="607" y="49"/>
                  </a:lnTo>
                  <a:lnTo>
                    <a:pt x="596" y="40"/>
                  </a:lnTo>
                  <a:lnTo>
                    <a:pt x="585" y="32"/>
                  </a:lnTo>
                  <a:lnTo>
                    <a:pt x="573" y="25"/>
                  </a:lnTo>
                  <a:lnTo>
                    <a:pt x="561" y="18"/>
                  </a:lnTo>
                  <a:lnTo>
                    <a:pt x="548" y="13"/>
                  </a:lnTo>
                  <a:lnTo>
                    <a:pt x="536" y="9"/>
                  </a:lnTo>
                  <a:lnTo>
                    <a:pt x="521" y="6"/>
                  </a:lnTo>
                  <a:lnTo>
                    <a:pt x="508" y="4"/>
                  </a:lnTo>
                  <a:lnTo>
                    <a:pt x="494" y="1"/>
                  </a:lnTo>
                  <a:lnTo>
                    <a:pt x="479" y="1"/>
                  </a:lnTo>
                  <a:lnTo>
                    <a:pt x="451" y="0"/>
                  </a:lnTo>
                  <a:lnTo>
                    <a:pt x="425" y="1"/>
                  </a:lnTo>
                  <a:lnTo>
                    <a:pt x="391" y="1"/>
                  </a:lnTo>
                  <a:lnTo>
                    <a:pt x="356" y="1"/>
                  </a:lnTo>
                  <a:lnTo>
                    <a:pt x="323" y="0"/>
                  </a:lnTo>
                  <a:lnTo>
                    <a:pt x="288" y="1"/>
                  </a:lnTo>
                  <a:lnTo>
                    <a:pt x="270" y="2"/>
                  </a:lnTo>
                  <a:lnTo>
                    <a:pt x="254" y="5"/>
                  </a:lnTo>
                  <a:lnTo>
                    <a:pt x="238" y="8"/>
                  </a:lnTo>
                  <a:lnTo>
                    <a:pt x="222" y="12"/>
                  </a:lnTo>
                  <a:lnTo>
                    <a:pt x="206" y="18"/>
                  </a:lnTo>
                  <a:lnTo>
                    <a:pt x="191" y="26"/>
                  </a:lnTo>
                  <a:lnTo>
                    <a:pt x="178" y="36"/>
                  </a:lnTo>
                  <a:lnTo>
                    <a:pt x="164" y="47"/>
                  </a:lnTo>
                  <a:lnTo>
                    <a:pt x="154" y="60"/>
                  </a:lnTo>
                  <a:lnTo>
                    <a:pt x="144" y="73"/>
                  </a:lnTo>
                  <a:lnTo>
                    <a:pt x="135" y="88"/>
                  </a:lnTo>
                  <a:lnTo>
                    <a:pt x="128" y="103"/>
                  </a:lnTo>
                  <a:lnTo>
                    <a:pt x="115" y="132"/>
                  </a:lnTo>
                  <a:lnTo>
                    <a:pt x="104" y="165"/>
                  </a:lnTo>
                  <a:lnTo>
                    <a:pt x="95" y="197"/>
                  </a:lnTo>
                  <a:lnTo>
                    <a:pt x="87" y="229"/>
                  </a:lnTo>
                  <a:lnTo>
                    <a:pt x="77" y="261"/>
                  </a:lnTo>
                  <a:lnTo>
                    <a:pt x="68" y="293"/>
                  </a:lnTo>
                  <a:lnTo>
                    <a:pt x="59" y="325"/>
                  </a:lnTo>
                  <a:lnTo>
                    <a:pt x="49" y="359"/>
                  </a:lnTo>
                  <a:lnTo>
                    <a:pt x="38" y="391"/>
                  </a:lnTo>
                  <a:lnTo>
                    <a:pt x="29" y="425"/>
                  </a:lnTo>
                  <a:lnTo>
                    <a:pt x="20" y="457"/>
                  </a:lnTo>
                  <a:lnTo>
                    <a:pt x="10" y="490"/>
                  </a:lnTo>
                  <a:lnTo>
                    <a:pt x="4" y="524"/>
                  </a:lnTo>
                  <a:lnTo>
                    <a:pt x="0" y="557"/>
                  </a:lnTo>
                  <a:lnTo>
                    <a:pt x="1" y="568"/>
                  </a:lnTo>
                  <a:lnTo>
                    <a:pt x="5" y="576"/>
                  </a:lnTo>
                  <a:lnTo>
                    <a:pt x="9" y="584"/>
                  </a:lnTo>
                  <a:lnTo>
                    <a:pt x="16" y="591"/>
                  </a:lnTo>
                  <a:lnTo>
                    <a:pt x="24" y="596"/>
                  </a:lnTo>
                  <a:lnTo>
                    <a:pt x="32" y="600"/>
                  </a:lnTo>
                  <a:lnTo>
                    <a:pt x="41" y="603"/>
                  </a:lnTo>
                  <a:lnTo>
                    <a:pt x="50" y="604"/>
                  </a:lnTo>
                  <a:lnTo>
                    <a:pt x="60" y="603"/>
                  </a:lnTo>
                  <a:lnTo>
                    <a:pt x="69" y="602"/>
                  </a:lnTo>
                  <a:lnTo>
                    <a:pt x="79" y="599"/>
                  </a:lnTo>
                  <a:lnTo>
                    <a:pt x="87" y="595"/>
                  </a:lnTo>
                  <a:lnTo>
                    <a:pt x="95" y="590"/>
                  </a:lnTo>
                  <a:lnTo>
                    <a:pt x="101" y="583"/>
                  </a:lnTo>
                  <a:lnTo>
                    <a:pt x="107" y="575"/>
                  </a:lnTo>
                  <a:lnTo>
                    <a:pt x="109" y="565"/>
                  </a:lnTo>
                  <a:lnTo>
                    <a:pt x="124" y="521"/>
                  </a:lnTo>
                  <a:lnTo>
                    <a:pt x="138" y="477"/>
                  </a:lnTo>
                  <a:lnTo>
                    <a:pt x="151" y="431"/>
                  </a:lnTo>
                  <a:lnTo>
                    <a:pt x="163" y="387"/>
                  </a:lnTo>
                  <a:lnTo>
                    <a:pt x="175" y="342"/>
                  </a:lnTo>
                  <a:lnTo>
                    <a:pt x="189" y="296"/>
                  </a:lnTo>
                  <a:lnTo>
                    <a:pt x="202" y="252"/>
                  </a:lnTo>
                  <a:lnTo>
                    <a:pt x="217" y="207"/>
                  </a:lnTo>
                  <a:lnTo>
                    <a:pt x="229" y="199"/>
                  </a:lnTo>
                  <a:lnTo>
                    <a:pt x="242" y="190"/>
                  </a:lnTo>
                  <a:lnTo>
                    <a:pt x="222" y="273"/>
                  </a:lnTo>
                  <a:lnTo>
                    <a:pt x="202" y="355"/>
                  </a:lnTo>
                  <a:lnTo>
                    <a:pt x="181" y="437"/>
                  </a:lnTo>
                  <a:lnTo>
                    <a:pt x="159" y="519"/>
                  </a:lnTo>
                  <a:lnTo>
                    <a:pt x="138" y="600"/>
                  </a:lnTo>
                  <a:lnTo>
                    <a:pt x="118" y="683"/>
                  </a:lnTo>
                  <a:lnTo>
                    <a:pt x="96" y="765"/>
                  </a:lnTo>
                  <a:lnTo>
                    <a:pt x="76" y="847"/>
                  </a:lnTo>
                  <a:lnTo>
                    <a:pt x="118" y="848"/>
                  </a:lnTo>
                  <a:lnTo>
                    <a:pt x="159" y="848"/>
                  </a:lnTo>
                  <a:lnTo>
                    <a:pt x="202" y="848"/>
                  </a:lnTo>
                  <a:lnTo>
                    <a:pt x="244" y="848"/>
                  </a:lnTo>
                  <a:lnTo>
                    <a:pt x="244" y="910"/>
                  </a:lnTo>
                  <a:lnTo>
                    <a:pt x="244" y="973"/>
                  </a:lnTo>
                  <a:lnTo>
                    <a:pt x="244" y="1035"/>
                  </a:lnTo>
                  <a:lnTo>
                    <a:pt x="244" y="1098"/>
                  </a:lnTo>
                  <a:lnTo>
                    <a:pt x="244" y="1159"/>
                  </a:lnTo>
                  <a:lnTo>
                    <a:pt x="244" y="1221"/>
                  </a:lnTo>
                  <a:lnTo>
                    <a:pt x="244" y="1284"/>
                  </a:lnTo>
                  <a:lnTo>
                    <a:pt x="245" y="1346"/>
                  </a:lnTo>
                  <a:lnTo>
                    <a:pt x="248" y="1359"/>
                  </a:lnTo>
                  <a:lnTo>
                    <a:pt x="252" y="1370"/>
                  </a:lnTo>
                  <a:lnTo>
                    <a:pt x="258" y="1379"/>
                  </a:lnTo>
                  <a:lnTo>
                    <a:pt x="266" y="1387"/>
                  </a:lnTo>
                  <a:lnTo>
                    <a:pt x="276" y="1394"/>
                  </a:lnTo>
                  <a:lnTo>
                    <a:pt x="286" y="1398"/>
                  </a:lnTo>
                  <a:lnTo>
                    <a:pt x="297" y="1401"/>
                  </a:lnTo>
                  <a:lnTo>
                    <a:pt x="308" y="1402"/>
                  </a:lnTo>
                  <a:lnTo>
                    <a:pt x="319" y="1401"/>
                  </a:lnTo>
                  <a:lnTo>
                    <a:pt x="329" y="1398"/>
                  </a:lnTo>
                  <a:lnTo>
                    <a:pt x="340" y="1394"/>
                  </a:lnTo>
                  <a:lnTo>
                    <a:pt x="349" y="1389"/>
                  </a:lnTo>
                  <a:lnTo>
                    <a:pt x="357" y="1381"/>
                  </a:lnTo>
                  <a:lnTo>
                    <a:pt x="363" y="1371"/>
                  </a:lnTo>
                  <a:lnTo>
                    <a:pt x="368" y="1359"/>
                  </a:lnTo>
                  <a:lnTo>
                    <a:pt x="370" y="1347"/>
                  </a:lnTo>
                  <a:lnTo>
                    <a:pt x="372" y="1284"/>
                  </a:lnTo>
                  <a:lnTo>
                    <a:pt x="372" y="1222"/>
                  </a:lnTo>
                  <a:lnTo>
                    <a:pt x="372" y="1159"/>
                  </a:lnTo>
                  <a:lnTo>
                    <a:pt x="372" y="1098"/>
                  </a:lnTo>
                  <a:lnTo>
                    <a:pt x="372" y="1035"/>
                  </a:lnTo>
                  <a:lnTo>
                    <a:pt x="372" y="973"/>
                  </a:lnTo>
                  <a:lnTo>
                    <a:pt x="372" y="910"/>
                  </a:lnTo>
                  <a:lnTo>
                    <a:pt x="372" y="848"/>
                  </a:lnTo>
                  <a:lnTo>
                    <a:pt x="392" y="847"/>
                  </a:lnTo>
                  <a:lnTo>
                    <a:pt x="411" y="847"/>
                  </a:lnTo>
                  <a:lnTo>
                    <a:pt x="412" y="907"/>
                  </a:lnTo>
                  <a:lnTo>
                    <a:pt x="412" y="968"/>
                  </a:lnTo>
                  <a:lnTo>
                    <a:pt x="412" y="1028"/>
                  </a:lnTo>
                  <a:lnTo>
                    <a:pt x="412" y="1088"/>
                  </a:lnTo>
                  <a:lnTo>
                    <a:pt x="412" y="1149"/>
                  </a:lnTo>
                  <a:lnTo>
                    <a:pt x="412" y="1209"/>
                  </a:lnTo>
                  <a:lnTo>
                    <a:pt x="412" y="1269"/>
                  </a:lnTo>
                  <a:lnTo>
                    <a:pt x="412" y="1330"/>
                  </a:lnTo>
                  <a:lnTo>
                    <a:pt x="412" y="1336"/>
                  </a:lnTo>
                  <a:lnTo>
                    <a:pt x="412" y="1343"/>
                  </a:lnTo>
                  <a:lnTo>
                    <a:pt x="414" y="1350"/>
                  </a:lnTo>
                  <a:lnTo>
                    <a:pt x="415" y="1357"/>
                  </a:lnTo>
                  <a:lnTo>
                    <a:pt x="418" y="1363"/>
                  </a:lnTo>
                  <a:lnTo>
                    <a:pt x="420" y="1370"/>
                  </a:lnTo>
                  <a:lnTo>
                    <a:pt x="425" y="1375"/>
                  </a:lnTo>
                  <a:lnTo>
                    <a:pt x="429" y="1381"/>
                  </a:lnTo>
                  <a:lnTo>
                    <a:pt x="433" y="1386"/>
                  </a:lnTo>
                  <a:lnTo>
                    <a:pt x="438" y="1391"/>
                  </a:lnTo>
                  <a:lnTo>
                    <a:pt x="443" y="1394"/>
                  </a:lnTo>
                  <a:lnTo>
                    <a:pt x="450" y="1398"/>
                  </a:lnTo>
                  <a:lnTo>
                    <a:pt x="457" y="1401"/>
                  </a:lnTo>
                  <a:lnTo>
                    <a:pt x="463" y="1402"/>
                  </a:lnTo>
                  <a:lnTo>
                    <a:pt x="470" y="1403"/>
                  </a:lnTo>
                  <a:lnTo>
                    <a:pt x="477" y="1403"/>
                  </a:lnTo>
                  <a:lnTo>
                    <a:pt x="485" y="1403"/>
                  </a:lnTo>
                  <a:lnTo>
                    <a:pt x="492" y="1402"/>
                  </a:lnTo>
                  <a:lnTo>
                    <a:pt x="498" y="1399"/>
                  </a:lnTo>
                  <a:lnTo>
                    <a:pt x="504" y="1397"/>
                  </a:lnTo>
                  <a:lnTo>
                    <a:pt x="510" y="1393"/>
                  </a:lnTo>
                  <a:lnTo>
                    <a:pt x="516" y="1389"/>
                  </a:lnTo>
                  <a:lnTo>
                    <a:pt x="520" y="1385"/>
                  </a:lnTo>
                  <a:lnTo>
                    <a:pt x="524" y="1379"/>
                  </a:lnTo>
                  <a:lnTo>
                    <a:pt x="532" y="1367"/>
                  </a:lnTo>
                  <a:lnTo>
                    <a:pt x="537" y="1354"/>
                  </a:lnTo>
                  <a:lnTo>
                    <a:pt x="540" y="1340"/>
                  </a:lnTo>
                  <a:lnTo>
                    <a:pt x="540" y="1327"/>
                  </a:lnTo>
                  <a:lnTo>
                    <a:pt x="541" y="1267"/>
                  </a:lnTo>
                  <a:lnTo>
                    <a:pt x="542" y="1208"/>
                  </a:lnTo>
                  <a:lnTo>
                    <a:pt x="542" y="1147"/>
                  </a:lnTo>
                  <a:lnTo>
                    <a:pt x="541" y="1087"/>
                  </a:lnTo>
                  <a:lnTo>
                    <a:pt x="541" y="1028"/>
                  </a:lnTo>
                  <a:lnTo>
                    <a:pt x="541" y="968"/>
                  </a:lnTo>
                  <a:lnTo>
                    <a:pt x="541" y="907"/>
                  </a:lnTo>
                  <a:lnTo>
                    <a:pt x="542" y="848"/>
                  </a:lnTo>
                  <a:lnTo>
                    <a:pt x="584" y="848"/>
                  </a:lnTo>
                  <a:lnTo>
                    <a:pt x="626" y="848"/>
                  </a:lnTo>
                  <a:lnTo>
                    <a:pt x="667" y="848"/>
                  </a:lnTo>
                  <a:lnTo>
                    <a:pt x="709" y="848"/>
                  </a:lnTo>
                  <a:lnTo>
                    <a:pt x="686" y="764"/>
                  </a:lnTo>
                  <a:lnTo>
                    <a:pt x="662" y="681"/>
                  </a:lnTo>
                  <a:lnTo>
                    <a:pt x="636" y="598"/>
                  </a:lnTo>
                  <a:lnTo>
                    <a:pt x="612" y="515"/>
                  </a:lnTo>
                  <a:lnTo>
                    <a:pt x="588" y="430"/>
                  </a:lnTo>
                  <a:lnTo>
                    <a:pt x="564" y="347"/>
                  </a:lnTo>
                  <a:lnTo>
                    <a:pt x="541" y="264"/>
                  </a:lnTo>
                  <a:lnTo>
                    <a:pt x="521" y="179"/>
                  </a:lnTo>
                  <a:lnTo>
                    <a:pt x="532" y="189"/>
                  </a:lnTo>
                  <a:lnTo>
                    <a:pt x="542" y="198"/>
                  </a:lnTo>
                  <a:lnTo>
                    <a:pt x="547" y="203"/>
                  </a:lnTo>
                  <a:lnTo>
                    <a:pt x="551" y="210"/>
                  </a:lnTo>
                  <a:lnTo>
                    <a:pt x="553" y="216"/>
                  </a:lnTo>
                  <a:lnTo>
                    <a:pt x="556" y="224"/>
                  </a:lnTo>
                  <a:lnTo>
                    <a:pt x="571" y="265"/>
                  </a:lnTo>
                  <a:lnTo>
                    <a:pt x="584" y="308"/>
                  </a:lnTo>
                  <a:lnTo>
                    <a:pt x="596" y="352"/>
                  </a:lnTo>
                  <a:lnTo>
                    <a:pt x="610" y="395"/>
                  </a:lnTo>
                  <a:lnTo>
                    <a:pt x="623" y="438"/>
                  </a:lnTo>
                  <a:lnTo>
                    <a:pt x="636" y="481"/>
                  </a:lnTo>
                  <a:lnTo>
                    <a:pt x="650" y="523"/>
                  </a:lnTo>
                  <a:lnTo>
                    <a:pt x="664" y="565"/>
                  </a:lnTo>
                  <a:lnTo>
                    <a:pt x="669" y="572"/>
                  </a:lnTo>
                  <a:lnTo>
                    <a:pt x="673" y="579"/>
                  </a:lnTo>
                  <a:lnTo>
                    <a:pt x="678" y="584"/>
                  </a:lnTo>
                  <a:lnTo>
                    <a:pt x="683" y="590"/>
                  </a:lnTo>
                  <a:lnTo>
                    <a:pt x="689" y="592"/>
                  </a:lnTo>
                  <a:lnTo>
                    <a:pt x="695" y="596"/>
                  </a:lnTo>
                  <a:lnTo>
                    <a:pt x="701" y="599"/>
                  </a:lnTo>
                  <a:lnTo>
                    <a:pt x="709" y="600"/>
                  </a:lnTo>
                  <a:lnTo>
                    <a:pt x="722" y="602"/>
                  </a:lnTo>
                  <a:lnTo>
                    <a:pt x="737" y="602"/>
                  </a:lnTo>
                  <a:lnTo>
                    <a:pt x="752" y="599"/>
                  </a:lnTo>
                  <a:lnTo>
                    <a:pt x="765" y="595"/>
                  </a:lnTo>
                  <a:lnTo>
                    <a:pt x="769" y="579"/>
                  </a:lnTo>
                  <a:lnTo>
                    <a:pt x="770" y="564"/>
                  </a:lnTo>
                  <a:lnTo>
                    <a:pt x="770" y="548"/>
                  </a:lnTo>
                  <a:lnTo>
                    <a:pt x="769" y="533"/>
                  </a:lnTo>
                  <a:lnTo>
                    <a:pt x="768" y="517"/>
                  </a:lnTo>
                  <a:lnTo>
                    <a:pt x="765" y="502"/>
                  </a:lnTo>
                  <a:lnTo>
                    <a:pt x="762" y="486"/>
                  </a:lnTo>
                  <a:lnTo>
                    <a:pt x="758" y="472"/>
                  </a:lnTo>
                  <a:lnTo>
                    <a:pt x="749" y="442"/>
                  </a:lnTo>
                  <a:lnTo>
                    <a:pt x="740" y="411"/>
                  </a:lnTo>
                  <a:lnTo>
                    <a:pt x="730" y="382"/>
                  </a:lnTo>
                  <a:lnTo>
                    <a:pt x="722" y="352"/>
                  </a:lnTo>
                  <a:close/>
                </a:path>
              </a:pathLst>
            </a:custGeom>
            <a:grpFill/>
            <a:ln w="9525">
              <a:noFill/>
              <a:round/>
            </a:ln>
          </p:spPr>
          <p:txBody>
            <a:bodyPr anchor="t" anchorCtr="0" bIns="91440" compatLnSpc="1" lIns="182880" numCol="1" rIns="182880" tIns="91440" vert="horz" wrap="square"/>
            <a:lstStyle/>
            <a:p>
              <a:pPr algn="l"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grpSp>
      <p:grpSp>
        <p:nvGrpSpPr>
          <p:cNvPr id="23" name="Group 19">
            <a:extLst>
              <a:ext uri="{FF2B5EF4-FFF2-40B4-BE49-F238E27FC236}">
                <a16:creationId xmlns:a16="http://schemas.microsoft.com/office/drawing/2014/main" id="{CE94C677-26C1-45FF-8A96-FAD0172B3580}"/>
              </a:ext>
            </a:extLst>
          </p:cNvPr>
          <p:cNvGrpSpPr/>
          <p:nvPr/>
        </p:nvGrpSpPr>
        <p:grpSpPr>
          <a:xfrm>
            <a:off x="702945" y="3739515"/>
            <a:ext cx="245110" cy="627380"/>
            <a:chOff x="3647164" y="2464482"/>
            <a:chExt cx="231047" cy="591857"/>
          </a:xfrm>
          <a:solidFill>
            <a:srgbClr val="1B828D"/>
          </a:solidFill>
        </p:grpSpPr>
        <p:sp>
          <p:nvSpPr>
            <p:cNvPr id="24" name="Freeform 56">
              <a:extLst>
                <a:ext uri="{FF2B5EF4-FFF2-40B4-BE49-F238E27FC236}">
                  <a16:creationId xmlns:a16="http://schemas.microsoft.com/office/drawing/2014/main" id="{ACEA84BF-25FB-4C2A-87F3-529B1CA52C73}"/>
                </a:ext>
              </a:extLst>
            </p:cNvPr>
            <p:cNvSpPr/>
            <p:nvPr/>
          </p:nvSpPr>
          <p:spPr bwMode="auto">
            <a:xfrm>
              <a:off x="3716795" y="2464482"/>
              <a:ext cx="96006" cy="96006"/>
            </a:xfrm>
            <a:custGeom>
              <a:gdLst>
                <a:gd fmla="*/ 262 w 273" name="T0"/>
                <a:gd fmla="*/ 182 h 271" name="T1"/>
                <a:gd fmla="*/ 266 w 273" name="T2"/>
                <a:gd fmla="*/ 173 h 271" name="T3"/>
                <a:gd fmla="*/ 269 w 273" name="T4"/>
                <a:gd fmla="*/ 165 h 271" name="T5"/>
                <a:gd fmla="*/ 272 w 273" name="T6"/>
                <a:gd fmla="*/ 155 h 271" name="T7"/>
                <a:gd fmla="*/ 273 w 273" name="T8"/>
                <a:gd fmla="*/ 146 h 271" name="T9"/>
                <a:gd fmla="*/ 273 w 273" name="T10"/>
                <a:gd fmla="*/ 137 h 271" name="T11"/>
                <a:gd fmla="*/ 273 w 273" name="T12"/>
                <a:gd fmla="*/ 127 h 271" name="T13"/>
                <a:gd fmla="*/ 272 w 273" name="T14"/>
                <a:gd fmla="*/ 119 h 271" name="T15"/>
                <a:gd fmla="*/ 270 w 273" name="T16"/>
                <a:gd fmla="*/ 110 h 271" name="T17"/>
                <a:gd fmla="*/ 265 w 273" name="T18"/>
                <a:gd fmla="*/ 92 h 271" name="T19"/>
                <a:gd fmla="*/ 257 w 273" name="T20"/>
                <a:gd fmla="*/ 76 h 271" name="T21"/>
                <a:gd fmla="*/ 246 w 273" name="T22"/>
                <a:gd fmla="*/ 60 h 271" name="T23"/>
                <a:gd fmla="*/ 236 w 273" name="T24"/>
                <a:gd fmla="*/ 45 h 271" name="T25"/>
                <a:gd fmla="*/ 222 w 273" name="T26"/>
                <a:gd fmla="*/ 33 h 271" name="T27"/>
                <a:gd fmla="*/ 207 w 273" name="T28"/>
                <a:gd fmla="*/ 23 h 271" name="T29"/>
                <a:gd fmla="*/ 191 w 273" name="T30"/>
                <a:gd fmla="*/ 13 h 271" name="T31"/>
                <a:gd fmla="*/ 174 w 273" name="T32"/>
                <a:gd fmla="*/ 6 h 271" name="T33"/>
                <a:gd fmla="*/ 165 w 273" name="T34"/>
                <a:gd fmla="*/ 4 h 271" name="T35"/>
                <a:gd fmla="*/ 157 w 273" name="T36"/>
                <a:gd fmla="*/ 1 h 271" name="T37"/>
                <a:gd fmla="*/ 147 w 273" name="T38"/>
                <a:gd fmla="*/ 0 h 271" name="T39"/>
                <a:gd fmla="*/ 138 w 273" name="T40"/>
                <a:gd fmla="*/ 0 h 271" name="T41"/>
                <a:gd fmla="*/ 128 w 273" name="T42"/>
                <a:gd fmla="*/ 0 h 271" name="T43"/>
                <a:gd fmla="*/ 119 w 273" name="T44"/>
                <a:gd fmla="*/ 1 h 271" name="T45"/>
                <a:gd fmla="*/ 110 w 273" name="T46"/>
                <a:gd fmla="*/ 2 h 271" name="T47"/>
                <a:gd fmla="*/ 100 w 273" name="T48"/>
                <a:gd fmla="*/ 5 h 271" name="T49"/>
                <a:gd fmla="*/ 92 w 273" name="T50"/>
                <a:gd fmla="*/ 6 h 271" name="T51"/>
                <a:gd fmla="*/ 84 w 273" name="T52"/>
                <a:gd fmla="*/ 9 h 271" name="T53"/>
                <a:gd fmla="*/ 76 w 273" name="T54"/>
                <a:gd fmla="*/ 13 h 271" name="T55"/>
                <a:gd fmla="*/ 68 w 273" name="T56"/>
                <a:gd fmla="*/ 17 h 271" name="T57"/>
                <a:gd fmla="*/ 53 w 273" name="T58"/>
                <a:gd fmla="*/ 27 h 271" name="T59"/>
                <a:gd fmla="*/ 41 w 273" name="T60"/>
                <a:gd fmla="*/ 37 h 271" name="T61"/>
                <a:gd fmla="*/ 29 w 273" name="T62"/>
                <a:gd fmla="*/ 49 h 271" name="T63"/>
                <a:gd fmla="*/ 20 w 273" name="T64"/>
                <a:gd fmla="*/ 64 h 271" name="T65"/>
                <a:gd fmla="*/ 12 w 273" name="T66"/>
                <a:gd fmla="*/ 79 h 271" name="T67"/>
                <a:gd fmla="*/ 6 w 273" name="T68"/>
                <a:gd fmla="*/ 95 h 271" name="T69"/>
                <a:gd fmla="*/ 2 w 273" name="T70"/>
                <a:gd fmla="*/ 112 h 271" name="T71"/>
                <a:gd fmla="*/ 0 w 273" name="T72"/>
                <a:gd fmla="*/ 129 h 271" name="T73"/>
                <a:gd fmla="*/ 0 w 273" name="T74"/>
                <a:gd fmla="*/ 146 h 271" name="T75"/>
                <a:gd fmla="*/ 2 w 273" name="T76"/>
                <a:gd fmla="*/ 163 h 271" name="T77"/>
                <a:gd fmla="*/ 6 w 273" name="T78"/>
                <a:gd fmla="*/ 179 h 271" name="T79"/>
                <a:gd fmla="*/ 12 w 273" name="T80"/>
                <a:gd fmla="*/ 196 h 271" name="T81"/>
                <a:gd fmla="*/ 21 w 273" name="T82"/>
                <a:gd fmla="*/ 210 h 271" name="T83"/>
                <a:gd fmla="*/ 32 w 273" name="T84"/>
                <a:gd fmla="*/ 224 h 271" name="T85"/>
                <a:gd fmla="*/ 39 w 273" name="T86"/>
                <a:gd fmla="*/ 232 h 271" name="T87"/>
                <a:gd fmla="*/ 44 w 273" name="T88"/>
                <a:gd fmla="*/ 238 h 271" name="T89"/>
                <a:gd fmla="*/ 51 w 273" name="T90"/>
                <a:gd fmla="*/ 244 h 271" name="T91"/>
                <a:gd fmla="*/ 59 w 273" name="T92"/>
                <a:gd fmla="*/ 249 h 271" name="T93"/>
                <a:gd fmla="*/ 73 w 273" name="T94"/>
                <a:gd fmla="*/ 259 h 271" name="T95"/>
                <a:gd fmla="*/ 89 w 273" name="T96"/>
                <a:gd fmla="*/ 264 h 271" name="T97"/>
                <a:gd fmla="*/ 107 w 273" name="T98"/>
                <a:gd fmla="*/ 269 h 271" name="T99"/>
                <a:gd fmla="*/ 124 w 273" name="T100"/>
                <a:gd fmla="*/ 271 h 271" name="T101"/>
                <a:gd fmla="*/ 142 w 273" name="T102"/>
                <a:gd fmla="*/ 271 h 271" name="T103"/>
                <a:gd fmla="*/ 159 w 273" name="T104"/>
                <a:gd fmla="*/ 269 h 271" name="T105"/>
                <a:gd fmla="*/ 177 w 273" name="T106"/>
                <a:gd fmla="*/ 265 h 271" name="T107"/>
                <a:gd fmla="*/ 193 w 273" name="T108"/>
                <a:gd fmla="*/ 259 h 271" name="T109"/>
                <a:gd fmla="*/ 209 w 273" name="T110"/>
                <a:gd fmla="*/ 251 h 271" name="T111"/>
                <a:gd fmla="*/ 224 w 273" name="T112"/>
                <a:gd fmla="*/ 240 h 271" name="T113"/>
                <a:gd fmla="*/ 236 w 273" name="T114"/>
                <a:gd fmla="*/ 229 h 271" name="T115"/>
                <a:gd fmla="*/ 248 w 273" name="T116"/>
                <a:gd fmla="*/ 214 h 271" name="T117"/>
                <a:gd fmla="*/ 252 w 273" name="T118"/>
                <a:gd fmla="*/ 208 h 271" name="T119"/>
                <a:gd fmla="*/ 256 w 273" name="T120"/>
                <a:gd fmla="*/ 200 h 271" name="T121"/>
                <a:gd fmla="*/ 260 w 273" name="T122"/>
                <a:gd fmla="*/ 192 h 271" name="T123"/>
                <a:gd fmla="*/ 262 w 273" name="T124"/>
                <a:gd fmla="*/ 182 h 27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71" w="273">
                  <a:moveTo>
                    <a:pt x="262" y="182"/>
                  </a:moveTo>
                  <a:lnTo>
                    <a:pt x="266" y="173"/>
                  </a:lnTo>
                  <a:lnTo>
                    <a:pt x="269" y="165"/>
                  </a:lnTo>
                  <a:lnTo>
                    <a:pt x="272" y="155"/>
                  </a:lnTo>
                  <a:lnTo>
                    <a:pt x="273" y="146"/>
                  </a:lnTo>
                  <a:lnTo>
                    <a:pt x="273" y="137"/>
                  </a:lnTo>
                  <a:lnTo>
                    <a:pt x="273" y="127"/>
                  </a:lnTo>
                  <a:lnTo>
                    <a:pt x="272" y="119"/>
                  </a:lnTo>
                  <a:lnTo>
                    <a:pt x="270" y="110"/>
                  </a:lnTo>
                  <a:lnTo>
                    <a:pt x="265" y="92"/>
                  </a:lnTo>
                  <a:lnTo>
                    <a:pt x="257" y="76"/>
                  </a:lnTo>
                  <a:lnTo>
                    <a:pt x="246" y="60"/>
                  </a:lnTo>
                  <a:lnTo>
                    <a:pt x="236" y="45"/>
                  </a:lnTo>
                  <a:lnTo>
                    <a:pt x="222" y="33"/>
                  </a:lnTo>
                  <a:lnTo>
                    <a:pt x="207" y="23"/>
                  </a:lnTo>
                  <a:lnTo>
                    <a:pt x="191" y="13"/>
                  </a:lnTo>
                  <a:lnTo>
                    <a:pt x="174" y="6"/>
                  </a:lnTo>
                  <a:lnTo>
                    <a:pt x="165" y="4"/>
                  </a:lnTo>
                  <a:lnTo>
                    <a:pt x="157" y="1"/>
                  </a:lnTo>
                  <a:lnTo>
                    <a:pt x="147" y="0"/>
                  </a:lnTo>
                  <a:lnTo>
                    <a:pt x="138" y="0"/>
                  </a:lnTo>
                  <a:lnTo>
                    <a:pt x="128" y="0"/>
                  </a:lnTo>
                  <a:lnTo>
                    <a:pt x="119" y="1"/>
                  </a:lnTo>
                  <a:lnTo>
                    <a:pt x="110" y="2"/>
                  </a:lnTo>
                  <a:lnTo>
                    <a:pt x="100" y="5"/>
                  </a:lnTo>
                  <a:lnTo>
                    <a:pt x="92" y="6"/>
                  </a:lnTo>
                  <a:lnTo>
                    <a:pt x="84" y="9"/>
                  </a:lnTo>
                  <a:lnTo>
                    <a:pt x="76" y="13"/>
                  </a:lnTo>
                  <a:lnTo>
                    <a:pt x="68" y="17"/>
                  </a:lnTo>
                  <a:lnTo>
                    <a:pt x="53" y="27"/>
                  </a:lnTo>
                  <a:lnTo>
                    <a:pt x="41" y="37"/>
                  </a:lnTo>
                  <a:lnTo>
                    <a:pt x="29" y="49"/>
                  </a:lnTo>
                  <a:lnTo>
                    <a:pt x="20" y="64"/>
                  </a:lnTo>
                  <a:lnTo>
                    <a:pt x="12" y="79"/>
                  </a:lnTo>
                  <a:lnTo>
                    <a:pt x="6" y="95"/>
                  </a:lnTo>
                  <a:lnTo>
                    <a:pt x="2" y="112"/>
                  </a:lnTo>
                  <a:lnTo>
                    <a:pt x="0" y="129"/>
                  </a:lnTo>
                  <a:lnTo>
                    <a:pt x="0" y="146"/>
                  </a:lnTo>
                  <a:lnTo>
                    <a:pt x="2" y="163"/>
                  </a:lnTo>
                  <a:lnTo>
                    <a:pt x="6" y="179"/>
                  </a:lnTo>
                  <a:lnTo>
                    <a:pt x="12" y="196"/>
                  </a:lnTo>
                  <a:lnTo>
                    <a:pt x="21" y="210"/>
                  </a:lnTo>
                  <a:lnTo>
                    <a:pt x="32" y="224"/>
                  </a:lnTo>
                  <a:lnTo>
                    <a:pt x="39" y="232"/>
                  </a:lnTo>
                  <a:lnTo>
                    <a:pt x="44" y="238"/>
                  </a:lnTo>
                  <a:lnTo>
                    <a:pt x="51" y="244"/>
                  </a:lnTo>
                  <a:lnTo>
                    <a:pt x="59" y="249"/>
                  </a:lnTo>
                  <a:lnTo>
                    <a:pt x="73" y="259"/>
                  </a:lnTo>
                  <a:lnTo>
                    <a:pt x="89" y="264"/>
                  </a:lnTo>
                  <a:lnTo>
                    <a:pt x="107" y="269"/>
                  </a:lnTo>
                  <a:lnTo>
                    <a:pt x="124" y="271"/>
                  </a:lnTo>
                  <a:lnTo>
                    <a:pt x="142" y="271"/>
                  </a:lnTo>
                  <a:lnTo>
                    <a:pt x="159" y="269"/>
                  </a:lnTo>
                  <a:lnTo>
                    <a:pt x="177" y="265"/>
                  </a:lnTo>
                  <a:lnTo>
                    <a:pt x="193" y="259"/>
                  </a:lnTo>
                  <a:lnTo>
                    <a:pt x="209" y="251"/>
                  </a:lnTo>
                  <a:lnTo>
                    <a:pt x="224" y="240"/>
                  </a:lnTo>
                  <a:lnTo>
                    <a:pt x="236" y="229"/>
                  </a:lnTo>
                  <a:lnTo>
                    <a:pt x="248" y="214"/>
                  </a:lnTo>
                  <a:lnTo>
                    <a:pt x="252" y="208"/>
                  </a:lnTo>
                  <a:lnTo>
                    <a:pt x="256" y="200"/>
                  </a:lnTo>
                  <a:lnTo>
                    <a:pt x="260" y="192"/>
                  </a:lnTo>
                  <a:lnTo>
                    <a:pt x="262" y="182"/>
                  </a:lnTo>
                  <a:close/>
                </a:path>
              </a:pathLst>
            </a:custGeom>
            <a:grpFill/>
            <a:ln w="9525">
              <a:noFill/>
              <a:round/>
            </a:ln>
          </p:spPr>
          <p:txBody>
            <a:bodyPr anchor="t" anchorCtr="0" bIns="91440" compatLnSpc="1" lIns="182880" numCol="1" rIns="182880" tIns="91440" vert="horz" wrap="square"/>
            <a:lstStyle/>
            <a:p>
              <a:pPr algn="l"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sp>
          <p:nvSpPr>
            <p:cNvPr id="25" name="Freeform 57">
              <a:extLst>
                <a:ext uri="{FF2B5EF4-FFF2-40B4-BE49-F238E27FC236}">
                  <a16:creationId xmlns:a16="http://schemas.microsoft.com/office/drawing/2014/main" id="{284A3500-19D2-4BE4-9835-1A117692EF45}"/>
                </a:ext>
              </a:extLst>
            </p:cNvPr>
            <p:cNvSpPr/>
            <p:nvPr/>
          </p:nvSpPr>
          <p:spPr bwMode="auto">
            <a:xfrm>
              <a:off x="3647164" y="2569982"/>
              <a:ext cx="231047" cy="486357"/>
            </a:xfrm>
            <a:custGeom>
              <a:gdLst>
                <a:gd fmla="*/ 566 w 658" name="T0"/>
                <a:gd fmla="*/ 20 h 1383" name="T1"/>
                <a:gd fmla="*/ 506 w 658" name="T2"/>
                <a:gd fmla="*/ 4 h 1383" name="T3"/>
                <a:gd fmla="*/ 396 w 658" name="T4"/>
                <a:gd fmla="*/ 0 h 1383" name="T5"/>
                <a:gd fmla="*/ 259 w 658" name="T6"/>
                <a:gd fmla="*/ 0 h 1383" name="T7"/>
                <a:gd fmla="*/ 136 w 658" name="T8"/>
                <a:gd fmla="*/ 8 h 1383" name="T9"/>
                <a:gd fmla="*/ 74 w 658" name="T10"/>
                <a:gd fmla="*/ 27 h 1383" name="T11"/>
                <a:gd fmla="*/ 40 w 658" name="T12"/>
                <a:gd fmla="*/ 53 h 1383" name="T13"/>
                <a:gd fmla="*/ 16 w 658" name="T14"/>
                <a:gd fmla="*/ 90 h 1383" name="T15"/>
                <a:gd fmla="*/ 4 w 658" name="T16"/>
                <a:gd fmla="*/ 131 h 1383" name="T17"/>
                <a:gd fmla="*/ 2 w 658" name="T18"/>
                <a:gd fmla="*/ 220 h 1383" name="T19"/>
                <a:gd fmla="*/ 0 w 658" name="T20"/>
                <a:gd fmla="*/ 448 h 1383" name="T21"/>
                <a:gd fmla="*/ 2 w 658" name="T22"/>
                <a:gd fmla="*/ 629 h 1383" name="T23"/>
                <a:gd fmla="*/ 19 w 658" name="T24"/>
                <a:gd fmla="*/ 665 h 1383" name="T25"/>
                <a:gd fmla="*/ 42 w 658" name="T26"/>
                <a:gd fmla="*/ 676 h 1383" name="T27"/>
                <a:gd fmla="*/ 73 w 658" name="T28"/>
                <a:gd fmla="*/ 676 h 1383" name="T29"/>
                <a:gd fmla="*/ 97 w 658" name="T30"/>
                <a:gd fmla="*/ 657 h 1383" name="T31"/>
                <a:gd fmla="*/ 117 w 658" name="T32"/>
                <a:gd fmla="*/ 602 h 1383" name="T33"/>
                <a:gd fmla="*/ 118 w 658" name="T34"/>
                <a:gd fmla="*/ 452 h 1383" name="T35"/>
                <a:gd fmla="*/ 118 w 658" name="T36"/>
                <a:gd fmla="*/ 273 h 1383" name="T37"/>
                <a:gd fmla="*/ 153 w 658" name="T38"/>
                <a:gd fmla="*/ 296 h 1383" name="T39"/>
                <a:gd fmla="*/ 153 w 658" name="T40"/>
                <a:gd fmla="*/ 566 h 1383" name="T41"/>
                <a:gd fmla="*/ 153 w 658" name="T42"/>
                <a:gd fmla="*/ 836 h 1383" name="T43"/>
                <a:gd fmla="*/ 153 w 658" name="T44"/>
                <a:gd fmla="*/ 1107 h 1383" name="T45"/>
                <a:gd fmla="*/ 154 w 658" name="T46"/>
                <a:gd fmla="*/ 1323 h 1383" name="T47"/>
                <a:gd fmla="*/ 175 w 658" name="T48"/>
                <a:gd fmla="*/ 1363 h 1383" name="T49"/>
                <a:gd fmla="*/ 215 w 658" name="T50"/>
                <a:gd fmla="*/ 1382 h 1383" name="T51"/>
                <a:gd fmla="*/ 262 w 658" name="T52"/>
                <a:gd fmla="*/ 1379 h 1383" name="T53"/>
                <a:gd fmla="*/ 299 w 658" name="T54"/>
                <a:gd fmla="*/ 1349 h 1383" name="T55"/>
                <a:gd fmla="*/ 311 w 658" name="T56"/>
                <a:gd fmla="*/ 1272 h 1383" name="T57"/>
                <a:gd fmla="*/ 311 w 658" name="T58"/>
                <a:gd fmla="*/ 1030 h 1383" name="T59"/>
                <a:gd fmla="*/ 313 w 658" name="T60"/>
                <a:gd fmla="*/ 745 h 1383" name="T61"/>
                <a:gd fmla="*/ 347 w 658" name="T62"/>
                <a:gd fmla="*/ 756 h 1383" name="T63"/>
                <a:gd fmla="*/ 347 w 658" name="T64"/>
                <a:gd fmla="*/ 1082 h 1383" name="T65"/>
                <a:gd fmla="*/ 350 w 658" name="T66"/>
                <a:gd fmla="*/ 1333 h 1383" name="T67"/>
                <a:gd fmla="*/ 361 w 658" name="T68"/>
                <a:gd fmla="*/ 1359 h 1383" name="T69"/>
                <a:gd fmla="*/ 388 w 658" name="T70"/>
                <a:gd fmla="*/ 1378 h 1383" name="T71"/>
                <a:gd fmla="*/ 444 w 658" name="T72"/>
                <a:gd fmla="*/ 1379 h 1383" name="T73"/>
                <a:gd fmla="*/ 484 w 658" name="T74"/>
                <a:gd fmla="*/ 1355 h 1383" name="T75"/>
                <a:gd fmla="*/ 496 w 658" name="T76"/>
                <a:gd fmla="*/ 1331 h 1383" name="T77"/>
                <a:gd fmla="*/ 499 w 658" name="T78"/>
                <a:gd fmla="*/ 1240 h 1383" name="T79"/>
                <a:gd fmla="*/ 499 w 658" name="T80"/>
                <a:gd fmla="*/ 971 h 1383" name="T81"/>
                <a:gd fmla="*/ 499 w 658" name="T82"/>
                <a:gd fmla="*/ 700 h 1383" name="T83"/>
                <a:gd fmla="*/ 499 w 658" name="T84"/>
                <a:gd fmla="*/ 429 h 1383" name="T85"/>
                <a:gd fmla="*/ 510 w 658" name="T86"/>
                <a:gd fmla="*/ 226 h 1383" name="T87"/>
                <a:gd fmla="*/ 542 w 658" name="T88"/>
                <a:gd fmla="*/ 273 h 1383" name="T89"/>
                <a:gd fmla="*/ 542 w 658" name="T90"/>
                <a:gd fmla="*/ 461 h 1383" name="T91"/>
                <a:gd fmla="*/ 543 w 658" name="T92"/>
                <a:gd fmla="*/ 617 h 1383" name="T93"/>
                <a:gd fmla="*/ 565 w 658" name="T94"/>
                <a:gd fmla="*/ 662 h 1383" name="T95"/>
                <a:gd fmla="*/ 589 w 658" name="T96"/>
                <a:gd fmla="*/ 676 h 1383" name="T97"/>
                <a:gd fmla="*/ 618 w 658" name="T98"/>
                <a:gd fmla="*/ 676 h 1383" name="T99"/>
                <a:gd fmla="*/ 638 w 658" name="T100"/>
                <a:gd fmla="*/ 665 h 1383" name="T101"/>
                <a:gd fmla="*/ 653 w 658" name="T102"/>
                <a:gd fmla="*/ 639 h 1383" name="T103"/>
                <a:gd fmla="*/ 658 w 658" name="T104"/>
                <a:gd fmla="*/ 555 h 1383" name="T105"/>
                <a:gd fmla="*/ 658 w 658" name="T106"/>
                <a:gd fmla="*/ 360 h 1383" name="T107"/>
                <a:gd fmla="*/ 658 w 658" name="T108"/>
                <a:gd fmla="*/ 192 h 1383" name="T109"/>
                <a:gd fmla="*/ 648 w 658" name="T110"/>
                <a:gd fmla="*/ 111 h 1383" name="T111"/>
                <a:gd fmla="*/ 629 w 658" name="T112"/>
                <a:gd fmla="*/ 71 h 13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383" w="658">
                  <a:moveTo>
                    <a:pt x="605" y="45"/>
                  </a:moveTo>
                  <a:lnTo>
                    <a:pt x="593" y="36"/>
                  </a:lnTo>
                  <a:lnTo>
                    <a:pt x="579" y="27"/>
                  </a:lnTo>
                  <a:lnTo>
                    <a:pt x="566" y="20"/>
                  </a:lnTo>
                  <a:lnTo>
                    <a:pt x="551" y="15"/>
                  </a:lnTo>
                  <a:lnTo>
                    <a:pt x="536" y="11"/>
                  </a:lnTo>
                  <a:lnTo>
                    <a:pt x="522" y="6"/>
                  </a:lnTo>
                  <a:lnTo>
                    <a:pt x="506" y="4"/>
                  </a:lnTo>
                  <a:lnTo>
                    <a:pt x="491" y="2"/>
                  </a:lnTo>
                  <a:lnTo>
                    <a:pt x="459" y="0"/>
                  </a:lnTo>
                  <a:lnTo>
                    <a:pt x="427" y="0"/>
                  </a:lnTo>
                  <a:lnTo>
                    <a:pt x="396" y="0"/>
                  </a:lnTo>
                  <a:lnTo>
                    <a:pt x="365" y="0"/>
                  </a:lnTo>
                  <a:lnTo>
                    <a:pt x="330" y="1"/>
                  </a:lnTo>
                  <a:lnTo>
                    <a:pt x="294" y="0"/>
                  </a:lnTo>
                  <a:lnTo>
                    <a:pt x="259" y="0"/>
                  </a:lnTo>
                  <a:lnTo>
                    <a:pt x="223" y="0"/>
                  </a:lnTo>
                  <a:lnTo>
                    <a:pt x="188" y="1"/>
                  </a:lnTo>
                  <a:lnTo>
                    <a:pt x="153" y="4"/>
                  </a:lnTo>
                  <a:lnTo>
                    <a:pt x="136" y="8"/>
                  </a:lnTo>
                  <a:lnTo>
                    <a:pt x="118" y="12"/>
                  </a:lnTo>
                  <a:lnTo>
                    <a:pt x="101" y="16"/>
                  </a:lnTo>
                  <a:lnTo>
                    <a:pt x="85" y="23"/>
                  </a:lnTo>
                  <a:lnTo>
                    <a:pt x="74" y="27"/>
                  </a:lnTo>
                  <a:lnTo>
                    <a:pt x="65" y="32"/>
                  </a:lnTo>
                  <a:lnTo>
                    <a:pt x="55" y="39"/>
                  </a:lnTo>
                  <a:lnTo>
                    <a:pt x="47" y="45"/>
                  </a:lnTo>
                  <a:lnTo>
                    <a:pt x="40" y="53"/>
                  </a:lnTo>
                  <a:lnTo>
                    <a:pt x="32" y="61"/>
                  </a:lnTo>
                  <a:lnTo>
                    <a:pt x="27" y="70"/>
                  </a:lnTo>
                  <a:lnTo>
                    <a:pt x="22" y="79"/>
                  </a:lnTo>
                  <a:lnTo>
                    <a:pt x="16" y="90"/>
                  </a:lnTo>
                  <a:lnTo>
                    <a:pt x="12" y="99"/>
                  </a:lnTo>
                  <a:lnTo>
                    <a:pt x="8" y="110"/>
                  </a:lnTo>
                  <a:lnTo>
                    <a:pt x="6" y="120"/>
                  </a:lnTo>
                  <a:lnTo>
                    <a:pt x="4" y="131"/>
                  </a:lnTo>
                  <a:lnTo>
                    <a:pt x="2" y="142"/>
                  </a:lnTo>
                  <a:lnTo>
                    <a:pt x="2" y="153"/>
                  </a:lnTo>
                  <a:lnTo>
                    <a:pt x="2" y="163"/>
                  </a:lnTo>
                  <a:lnTo>
                    <a:pt x="2" y="220"/>
                  </a:lnTo>
                  <a:lnTo>
                    <a:pt x="2" y="277"/>
                  </a:lnTo>
                  <a:lnTo>
                    <a:pt x="0" y="334"/>
                  </a:lnTo>
                  <a:lnTo>
                    <a:pt x="0" y="390"/>
                  </a:lnTo>
                  <a:lnTo>
                    <a:pt x="0" y="448"/>
                  </a:lnTo>
                  <a:lnTo>
                    <a:pt x="2" y="504"/>
                  </a:lnTo>
                  <a:lnTo>
                    <a:pt x="2" y="562"/>
                  </a:lnTo>
                  <a:lnTo>
                    <a:pt x="2" y="618"/>
                  </a:lnTo>
                  <a:lnTo>
                    <a:pt x="2" y="629"/>
                  </a:lnTo>
                  <a:lnTo>
                    <a:pt x="4" y="638"/>
                  </a:lnTo>
                  <a:lnTo>
                    <a:pt x="7" y="649"/>
                  </a:lnTo>
                  <a:lnTo>
                    <a:pt x="12" y="658"/>
                  </a:lnTo>
                  <a:lnTo>
                    <a:pt x="19" y="665"/>
                  </a:lnTo>
                  <a:lnTo>
                    <a:pt x="28" y="672"/>
                  </a:lnTo>
                  <a:lnTo>
                    <a:pt x="32" y="673"/>
                  </a:lnTo>
                  <a:lnTo>
                    <a:pt x="38" y="676"/>
                  </a:lnTo>
                  <a:lnTo>
                    <a:pt x="42" y="676"/>
                  </a:lnTo>
                  <a:lnTo>
                    <a:pt x="47" y="676"/>
                  </a:lnTo>
                  <a:lnTo>
                    <a:pt x="57" y="677"/>
                  </a:lnTo>
                  <a:lnTo>
                    <a:pt x="65" y="677"/>
                  </a:lnTo>
                  <a:lnTo>
                    <a:pt x="73" y="676"/>
                  </a:lnTo>
                  <a:lnTo>
                    <a:pt x="79" y="672"/>
                  </a:lnTo>
                  <a:lnTo>
                    <a:pt x="86" y="667"/>
                  </a:lnTo>
                  <a:lnTo>
                    <a:pt x="91" y="663"/>
                  </a:lnTo>
                  <a:lnTo>
                    <a:pt x="97" y="657"/>
                  </a:lnTo>
                  <a:lnTo>
                    <a:pt x="101" y="650"/>
                  </a:lnTo>
                  <a:lnTo>
                    <a:pt x="109" y="635"/>
                  </a:lnTo>
                  <a:lnTo>
                    <a:pt x="114" y="619"/>
                  </a:lnTo>
                  <a:lnTo>
                    <a:pt x="117" y="602"/>
                  </a:lnTo>
                  <a:lnTo>
                    <a:pt x="117" y="587"/>
                  </a:lnTo>
                  <a:lnTo>
                    <a:pt x="118" y="541"/>
                  </a:lnTo>
                  <a:lnTo>
                    <a:pt x="118" y="497"/>
                  </a:lnTo>
                  <a:lnTo>
                    <a:pt x="118" y="452"/>
                  </a:lnTo>
                  <a:lnTo>
                    <a:pt x="117" y="407"/>
                  </a:lnTo>
                  <a:lnTo>
                    <a:pt x="117" y="362"/>
                  </a:lnTo>
                  <a:lnTo>
                    <a:pt x="117" y="318"/>
                  </a:lnTo>
                  <a:lnTo>
                    <a:pt x="118" y="273"/>
                  </a:lnTo>
                  <a:lnTo>
                    <a:pt x="118" y="228"/>
                  </a:lnTo>
                  <a:lnTo>
                    <a:pt x="136" y="228"/>
                  </a:lnTo>
                  <a:lnTo>
                    <a:pt x="152" y="228"/>
                  </a:lnTo>
                  <a:lnTo>
                    <a:pt x="153" y="296"/>
                  </a:lnTo>
                  <a:lnTo>
                    <a:pt x="153" y="363"/>
                  </a:lnTo>
                  <a:lnTo>
                    <a:pt x="153" y="430"/>
                  </a:lnTo>
                  <a:lnTo>
                    <a:pt x="153" y="499"/>
                  </a:lnTo>
                  <a:lnTo>
                    <a:pt x="153" y="566"/>
                  </a:lnTo>
                  <a:lnTo>
                    <a:pt x="153" y="634"/>
                  </a:lnTo>
                  <a:lnTo>
                    <a:pt x="153" y="701"/>
                  </a:lnTo>
                  <a:lnTo>
                    <a:pt x="153" y="769"/>
                  </a:lnTo>
                  <a:lnTo>
                    <a:pt x="153" y="836"/>
                  </a:lnTo>
                  <a:lnTo>
                    <a:pt x="153" y="903"/>
                  </a:lnTo>
                  <a:lnTo>
                    <a:pt x="153" y="972"/>
                  </a:lnTo>
                  <a:lnTo>
                    <a:pt x="153" y="1039"/>
                  </a:lnTo>
                  <a:lnTo>
                    <a:pt x="153" y="1107"/>
                  </a:lnTo>
                  <a:lnTo>
                    <a:pt x="153" y="1174"/>
                  </a:lnTo>
                  <a:lnTo>
                    <a:pt x="153" y="1243"/>
                  </a:lnTo>
                  <a:lnTo>
                    <a:pt x="154" y="1310"/>
                  </a:lnTo>
                  <a:lnTo>
                    <a:pt x="154" y="1323"/>
                  </a:lnTo>
                  <a:lnTo>
                    <a:pt x="157" y="1335"/>
                  </a:lnTo>
                  <a:lnTo>
                    <a:pt x="161" y="1346"/>
                  </a:lnTo>
                  <a:lnTo>
                    <a:pt x="168" y="1355"/>
                  </a:lnTo>
                  <a:lnTo>
                    <a:pt x="175" y="1363"/>
                  </a:lnTo>
                  <a:lnTo>
                    <a:pt x="184" y="1370"/>
                  </a:lnTo>
                  <a:lnTo>
                    <a:pt x="193" y="1375"/>
                  </a:lnTo>
                  <a:lnTo>
                    <a:pt x="204" y="1379"/>
                  </a:lnTo>
                  <a:lnTo>
                    <a:pt x="215" y="1382"/>
                  </a:lnTo>
                  <a:lnTo>
                    <a:pt x="227" y="1383"/>
                  </a:lnTo>
                  <a:lnTo>
                    <a:pt x="239" y="1383"/>
                  </a:lnTo>
                  <a:lnTo>
                    <a:pt x="251" y="1382"/>
                  </a:lnTo>
                  <a:lnTo>
                    <a:pt x="262" y="1379"/>
                  </a:lnTo>
                  <a:lnTo>
                    <a:pt x="274" y="1375"/>
                  </a:lnTo>
                  <a:lnTo>
                    <a:pt x="283" y="1370"/>
                  </a:lnTo>
                  <a:lnTo>
                    <a:pt x="294" y="1363"/>
                  </a:lnTo>
                  <a:lnTo>
                    <a:pt x="299" y="1349"/>
                  </a:lnTo>
                  <a:lnTo>
                    <a:pt x="303" y="1334"/>
                  </a:lnTo>
                  <a:lnTo>
                    <a:pt x="306" y="1319"/>
                  </a:lnTo>
                  <a:lnTo>
                    <a:pt x="309" y="1303"/>
                  </a:lnTo>
                  <a:lnTo>
                    <a:pt x="311" y="1272"/>
                  </a:lnTo>
                  <a:lnTo>
                    <a:pt x="313" y="1241"/>
                  </a:lnTo>
                  <a:lnTo>
                    <a:pt x="313" y="1170"/>
                  </a:lnTo>
                  <a:lnTo>
                    <a:pt x="311" y="1101"/>
                  </a:lnTo>
                  <a:lnTo>
                    <a:pt x="311" y="1030"/>
                  </a:lnTo>
                  <a:lnTo>
                    <a:pt x="311" y="958"/>
                  </a:lnTo>
                  <a:lnTo>
                    <a:pt x="311" y="887"/>
                  </a:lnTo>
                  <a:lnTo>
                    <a:pt x="313" y="816"/>
                  </a:lnTo>
                  <a:lnTo>
                    <a:pt x="313" y="745"/>
                  </a:lnTo>
                  <a:lnTo>
                    <a:pt x="313" y="674"/>
                  </a:lnTo>
                  <a:lnTo>
                    <a:pt x="330" y="674"/>
                  </a:lnTo>
                  <a:lnTo>
                    <a:pt x="347" y="674"/>
                  </a:lnTo>
                  <a:lnTo>
                    <a:pt x="347" y="756"/>
                  </a:lnTo>
                  <a:lnTo>
                    <a:pt x="347" y="838"/>
                  </a:lnTo>
                  <a:lnTo>
                    <a:pt x="347" y="918"/>
                  </a:lnTo>
                  <a:lnTo>
                    <a:pt x="347" y="1000"/>
                  </a:lnTo>
                  <a:lnTo>
                    <a:pt x="347" y="1082"/>
                  </a:lnTo>
                  <a:lnTo>
                    <a:pt x="347" y="1162"/>
                  </a:lnTo>
                  <a:lnTo>
                    <a:pt x="347" y="1244"/>
                  </a:lnTo>
                  <a:lnTo>
                    <a:pt x="349" y="1324"/>
                  </a:lnTo>
                  <a:lnTo>
                    <a:pt x="350" y="1333"/>
                  </a:lnTo>
                  <a:lnTo>
                    <a:pt x="351" y="1341"/>
                  </a:lnTo>
                  <a:lnTo>
                    <a:pt x="354" y="1347"/>
                  </a:lnTo>
                  <a:lnTo>
                    <a:pt x="357" y="1354"/>
                  </a:lnTo>
                  <a:lnTo>
                    <a:pt x="361" y="1359"/>
                  </a:lnTo>
                  <a:lnTo>
                    <a:pt x="366" y="1363"/>
                  </a:lnTo>
                  <a:lnTo>
                    <a:pt x="370" y="1369"/>
                  </a:lnTo>
                  <a:lnTo>
                    <a:pt x="377" y="1373"/>
                  </a:lnTo>
                  <a:lnTo>
                    <a:pt x="388" y="1378"/>
                  </a:lnTo>
                  <a:lnTo>
                    <a:pt x="401" y="1382"/>
                  </a:lnTo>
                  <a:lnTo>
                    <a:pt x="416" y="1383"/>
                  </a:lnTo>
                  <a:lnTo>
                    <a:pt x="429" y="1382"/>
                  </a:lnTo>
                  <a:lnTo>
                    <a:pt x="444" y="1379"/>
                  </a:lnTo>
                  <a:lnTo>
                    <a:pt x="457" y="1375"/>
                  </a:lnTo>
                  <a:lnTo>
                    <a:pt x="469" y="1369"/>
                  </a:lnTo>
                  <a:lnTo>
                    <a:pt x="480" y="1359"/>
                  </a:lnTo>
                  <a:lnTo>
                    <a:pt x="484" y="1355"/>
                  </a:lnTo>
                  <a:lnTo>
                    <a:pt x="488" y="1350"/>
                  </a:lnTo>
                  <a:lnTo>
                    <a:pt x="492" y="1343"/>
                  </a:lnTo>
                  <a:lnTo>
                    <a:pt x="495" y="1338"/>
                  </a:lnTo>
                  <a:lnTo>
                    <a:pt x="496" y="1331"/>
                  </a:lnTo>
                  <a:lnTo>
                    <a:pt x="498" y="1323"/>
                  </a:lnTo>
                  <a:lnTo>
                    <a:pt x="499" y="1316"/>
                  </a:lnTo>
                  <a:lnTo>
                    <a:pt x="498" y="1308"/>
                  </a:lnTo>
                  <a:lnTo>
                    <a:pt x="499" y="1240"/>
                  </a:lnTo>
                  <a:lnTo>
                    <a:pt x="499" y="1173"/>
                  </a:lnTo>
                  <a:lnTo>
                    <a:pt x="499" y="1106"/>
                  </a:lnTo>
                  <a:lnTo>
                    <a:pt x="499" y="1038"/>
                  </a:lnTo>
                  <a:lnTo>
                    <a:pt x="499" y="971"/>
                  </a:lnTo>
                  <a:lnTo>
                    <a:pt x="499" y="902"/>
                  </a:lnTo>
                  <a:lnTo>
                    <a:pt x="499" y="835"/>
                  </a:lnTo>
                  <a:lnTo>
                    <a:pt x="499" y="767"/>
                  </a:lnTo>
                  <a:lnTo>
                    <a:pt x="499" y="700"/>
                  </a:lnTo>
                  <a:lnTo>
                    <a:pt x="499" y="633"/>
                  </a:lnTo>
                  <a:lnTo>
                    <a:pt x="499" y="564"/>
                  </a:lnTo>
                  <a:lnTo>
                    <a:pt x="499" y="497"/>
                  </a:lnTo>
                  <a:lnTo>
                    <a:pt x="499" y="429"/>
                  </a:lnTo>
                  <a:lnTo>
                    <a:pt x="499" y="362"/>
                  </a:lnTo>
                  <a:lnTo>
                    <a:pt x="499" y="293"/>
                  </a:lnTo>
                  <a:lnTo>
                    <a:pt x="499" y="226"/>
                  </a:lnTo>
                  <a:lnTo>
                    <a:pt x="510" y="226"/>
                  </a:lnTo>
                  <a:lnTo>
                    <a:pt x="520" y="226"/>
                  </a:lnTo>
                  <a:lnTo>
                    <a:pt x="532" y="226"/>
                  </a:lnTo>
                  <a:lnTo>
                    <a:pt x="542" y="225"/>
                  </a:lnTo>
                  <a:lnTo>
                    <a:pt x="542" y="273"/>
                  </a:lnTo>
                  <a:lnTo>
                    <a:pt x="542" y="320"/>
                  </a:lnTo>
                  <a:lnTo>
                    <a:pt x="542" y="367"/>
                  </a:lnTo>
                  <a:lnTo>
                    <a:pt x="542" y="414"/>
                  </a:lnTo>
                  <a:lnTo>
                    <a:pt x="542" y="461"/>
                  </a:lnTo>
                  <a:lnTo>
                    <a:pt x="542" y="508"/>
                  </a:lnTo>
                  <a:lnTo>
                    <a:pt x="542" y="556"/>
                  </a:lnTo>
                  <a:lnTo>
                    <a:pt x="542" y="603"/>
                  </a:lnTo>
                  <a:lnTo>
                    <a:pt x="543" y="617"/>
                  </a:lnTo>
                  <a:lnTo>
                    <a:pt x="546" y="631"/>
                  </a:lnTo>
                  <a:lnTo>
                    <a:pt x="553" y="645"/>
                  </a:lnTo>
                  <a:lnTo>
                    <a:pt x="561" y="657"/>
                  </a:lnTo>
                  <a:lnTo>
                    <a:pt x="565" y="662"/>
                  </a:lnTo>
                  <a:lnTo>
                    <a:pt x="570" y="667"/>
                  </a:lnTo>
                  <a:lnTo>
                    <a:pt x="577" y="670"/>
                  </a:lnTo>
                  <a:lnTo>
                    <a:pt x="582" y="674"/>
                  </a:lnTo>
                  <a:lnTo>
                    <a:pt x="589" y="676"/>
                  </a:lnTo>
                  <a:lnTo>
                    <a:pt x="597" y="677"/>
                  </a:lnTo>
                  <a:lnTo>
                    <a:pt x="604" y="677"/>
                  </a:lnTo>
                  <a:lnTo>
                    <a:pt x="612" y="676"/>
                  </a:lnTo>
                  <a:lnTo>
                    <a:pt x="618" y="676"/>
                  </a:lnTo>
                  <a:lnTo>
                    <a:pt x="624" y="674"/>
                  </a:lnTo>
                  <a:lnTo>
                    <a:pt x="629" y="672"/>
                  </a:lnTo>
                  <a:lnTo>
                    <a:pt x="634" y="669"/>
                  </a:lnTo>
                  <a:lnTo>
                    <a:pt x="638" y="665"/>
                  </a:lnTo>
                  <a:lnTo>
                    <a:pt x="642" y="661"/>
                  </a:lnTo>
                  <a:lnTo>
                    <a:pt x="645" y="655"/>
                  </a:lnTo>
                  <a:lnTo>
                    <a:pt x="649" y="650"/>
                  </a:lnTo>
                  <a:lnTo>
                    <a:pt x="653" y="639"/>
                  </a:lnTo>
                  <a:lnTo>
                    <a:pt x="656" y="627"/>
                  </a:lnTo>
                  <a:lnTo>
                    <a:pt x="658" y="615"/>
                  </a:lnTo>
                  <a:lnTo>
                    <a:pt x="658" y="603"/>
                  </a:lnTo>
                  <a:lnTo>
                    <a:pt x="658" y="555"/>
                  </a:lnTo>
                  <a:lnTo>
                    <a:pt x="658" y="505"/>
                  </a:lnTo>
                  <a:lnTo>
                    <a:pt x="658" y="457"/>
                  </a:lnTo>
                  <a:lnTo>
                    <a:pt x="658" y="409"/>
                  </a:lnTo>
                  <a:lnTo>
                    <a:pt x="658" y="360"/>
                  </a:lnTo>
                  <a:lnTo>
                    <a:pt x="658" y="311"/>
                  </a:lnTo>
                  <a:lnTo>
                    <a:pt x="658" y="263"/>
                  </a:lnTo>
                  <a:lnTo>
                    <a:pt x="658" y="214"/>
                  </a:lnTo>
                  <a:lnTo>
                    <a:pt x="658" y="192"/>
                  </a:lnTo>
                  <a:lnTo>
                    <a:pt x="657" y="169"/>
                  </a:lnTo>
                  <a:lnTo>
                    <a:pt x="654" y="146"/>
                  </a:lnTo>
                  <a:lnTo>
                    <a:pt x="650" y="123"/>
                  </a:lnTo>
                  <a:lnTo>
                    <a:pt x="648" y="111"/>
                  </a:lnTo>
                  <a:lnTo>
                    <a:pt x="644" y="100"/>
                  </a:lnTo>
                  <a:lnTo>
                    <a:pt x="640" y="90"/>
                  </a:lnTo>
                  <a:lnTo>
                    <a:pt x="634" y="80"/>
                  </a:lnTo>
                  <a:lnTo>
                    <a:pt x="629" y="71"/>
                  </a:lnTo>
                  <a:lnTo>
                    <a:pt x="622" y="61"/>
                  </a:lnTo>
                  <a:lnTo>
                    <a:pt x="614" y="53"/>
                  </a:lnTo>
                  <a:lnTo>
                    <a:pt x="605" y="45"/>
                  </a:lnTo>
                  <a:close/>
                </a:path>
              </a:pathLst>
            </a:custGeom>
            <a:grpFill/>
            <a:ln w="9525">
              <a:noFill/>
              <a:round/>
            </a:ln>
          </p:spPr>
          <p:txBody>
            <a:bodyPr anchor="t" anchorCtr="0" bIns="91440" compatLnSpc="1" lIns="182880" numCol="1" rIns="182880" tIns="91440" vert="horz" wrap="square"/>
            <a:lstStyle/>
            <a:p>
              <a:pPr algn="l"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grpSp>
      <p:sp>
        <p:nvSpPr>
          <p:cNvPr id="26" name="Rectangle 22">
            <a:extLst>
              <a:ext uri="{FF2B5EF4-FFF2-40B4-BE49-F238E27FC236}">
                <a16:creationId xmlns:a16="http://schemas.microsoft.com/office/drawing/2014/main" id="{E7F530E5-3136-499F-80B0-DFD5E208589B}"/>
              </a:ext>
            </a:extLst>
          </p:cNvPr>
          <p:cNvSpPr/>
          <p:nvPr/>
        </p:nvSpPr>
        <p:spPr>
          <a:xfrm>
            <a:off x="676910" y="2929255"/>
            <a:ext cx="2964180" cy="548640"/>
          </a:xfrm>
          <a:prstGeom prst="rect">
            <a:avLst/>
          </a:prstGeom>
        </p:spPr>
        <p:txBody>
          <a:bodyPr anchor="ctr" wrap="square">
            <a:spAutoFit/>
          </a:bodyPr>
          <a:lstStyle/>
          <a:p>
            <a:pPr algn="l" defTabSz="1828800" rtl="0">
              <a:spcBef>
                <a:spcPts val="1200"/>
              </a:spcBef>
              <a:buClr>
                <a:srgbClr val="E24848"/>
              </a:buClr>
              <a:defRPr/>
            </a:pPr>
            <a:r>
              <a:rPr kern="1200" lang="en-US" noProof="1" sz="1000">
                <a:solidFill>
                  <a:schemeClr val="tx1">
                    <a:lumMod val="75000"/>
                    <a:lumOff val="25000"/>
                  </a:schemeClr>
                </a:solidFill>
                <a:latin charset="-122" panose="00000500000000000000" typeface="字魂59号-创粗黑"/>
                <a:ea charset="-122" panose="00000500000000000000" typeface="字魂59号-创粗黑"/>
                <a:cs charset="0" panose="020b0306030504020204" pitchFamily="34" typeface="Open Sans Light"/>
              </a:rPr>
              <a:t>Lorem ipsum dolor sit amet consectetur adipiscing elit nunc enim sem, commodo a rhoncus.</a:t>
            </a:r>
          </a:p>
        </p:txBody>
      </p:sp>
      <p:sp>
        <p:nvSpPr>
          <p:cNvPr id="27" name="Rectangle 23">
            <a:extLst>
              <a:ext uri="{FF2B5EF4-FFF2-40B4-BE49-F238E27FC236}">
                <a16:creationId xmlns:a16="http://schemas.microsoft.com/office/drawing/2014/main" id="{D6C51E8A-3237-4126-B9DC-8A695AF38B85}"/>
              </a:ext>
            </a:extLst>
          </p:cNvPr>
          <p:cNvSpPr/>
          <p:nvPr/>
        </p:nvSpPr>
        <p:spPr>
          <a:xfrm>
            <a:off x="8441689" y="2929255"/>
            <a:ext cx="3005455" cy="548640"/>
          </a:xfrm>
          <a:prstGeom prst="rect">
            <a:avLst/>
          </a:prstGeom>
        </p:spPr>
        <p:txBody>
          <a:bodyPr anchor="ctr" wrap="square">
            <a:spAutoFit/>
          </a:bodyPr>
          <a:lstStyle/>
          <a:p>
            <a:pPr algn="r" defTabSz="1828800" rtl="0">
              <a:spcBef>
                <a:spcPts val="1200"/>
              </a:spcBef>
              <a:buClr>
                <a:srgbClr val="E24848"/>
              </a:buClr>
              <a:defRPr/>
            </a:pPr>
            <a:r>
              <a:rPr kern="1200" lang="en-US" noProof="1" sz="1000">
                <a:solidFill>
                  <a:schemeClr val="tx1">
                    <a:lumMod val="75000"/>
                    <a:lumOff val="25000"/>
                  </a:schemeClr>
                </a:solidFill>
                <a:latin charset="-122" panose="00000500000000000000" typeface="字魂59号-创粗黑"/>
                <a:ea charset="-122" panose="00000500000000000000" typeface="字魂59号-创粗黑"/>
                <a:cs charset="0" panose="020b0306030504020204" pitchFamily="34" typeface="Open Sans Light"/>
              </a:rPr>
              <a:t>Lorem ipsum dolor sit amet consectetur adipiscing elit nunc enim sem, commodo a rhoncus.</a:t>
            </a:r>
          </a:p>
        </p:txBody>
      </p:sp>
      <p:sp>
        <p:nvSpPr>
          <p:cNvPr id="28" name="Rounded Rectangle 24">
            <a:extLst>
              <a:ext uri="{FF2B5EF4-FFF2-40B4-BE49-F238E27FC236}">
                <a16:creationId xmlns:a16="http://schemas.microsoft.com/office/drawing/2014/main" id="{254DD066-F45A-4F74-9EC4-C39DE837324D}"/>
              </a:ext>
            </a:extLst>
          </p:cNvPr>
          <p:cNvSpPr/>
          <p:nvPr/>
        </p:nvSpPr>
        <p:spPr>
          <a:xfrm>
            <a:off x="1115060" y="3837940"/>
            <a:ext cx="2729865" cy="515620"/>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sp>
        <p:nvSpPr>
          <p:cNvPr id="29" name="Rounded Rectangle 25">
            <a:extLst>
              <a:ext uri="{FF2B5EF4-FFF2-40B4-BE49-F238E27FC236}">
                <a16:creationId xmlns:a16="http://schemas.microsoft.com/office/drawing/2014/main" id="{A141878E-CC16-4D5C-AC81-4D8A9BEFD534}"/>
              </a:ext>
            </a:extLst>
          </p:cNvPr>
          <p:cNvSpPr/>
          <p:nvPr/>
        </p:nvSpPr>
        <p:spPr>
          <a:xfrm>
            <a:off x="1115060" y="3837940"/>
            <a:ext cx="1793875" cy="515620"/>
          </a:xfrm>
          <a:prstGeom prst="roundRect">
            <a:avLst>
              <a:gd fmla="val 50000" name="adj"/>
            </a:avLst>
          </a:prstGeom>
          <a:solidFill>
            <a:srgbClr val="1B828D"/>
          </a:solidFill>
          <a:ln>
            <a:noFill/>
          </a:ln>
        </p:spPr>
        <p:txBody>
          <a:bodyPr anchor="t" anchorCtr="0" bIns="91440" compatLnSpc="1" lIns="182880" numCol="1" rIns="182880" tIns="91440" vert="horz" wrap="square"/>
          <a:lstStyle/>
          <a:p>
            <a:pPr algn="l"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sp>
        <p:nvSpPr>
          <p:cNvPr id="30" name="Rectangle 26">
            <a:extLst>
              <a:ext uri="{FF2B5EF4-FFF2-40B4-BE49-F238E27FC236}">
                <a16:creationId xmlns:a16="http://schemas.microsoft.com/office/drawing/2014/main" id="{C3E82AF2-F07B-48D0-BF64-8BB1925847CD}"/>
              </a:ext>
            </a:extLst>
          </p:cNvPr>
          <p:cNvSpPr/>
          <p:nvPr/>
        </p:nvSpPr>
        <p:spPr>
          <a:xfrm>
            <a:off x="1276350" y="3930332"/>
            <a:ext cx="810260" cy="335280"/>
          </a:xfrm>
          <a:prstGeom prst="rect">
            <a:avLst/>
          </a:prstGeom>
        </p:spPr>
        <p:txBody>
          <a:bodyPr anchor="ctr" wrap="square">
            <a:spAutoFit/>
          </a:bodyPr>
          <a:lstStyle/>
          <a:p>
            <a:pPr defTabSz="1828800" rtl="0"/>
            <a:r>
              <a:rPr b="1" kern="1200" lang="en-US" sz="1600">
                <a:solidFill>
                  <a:schemeClr val="tx1">
                    <a:lumMod val="75000"/>
                    <a:lumOff val="25000"/>
                  </a:schemeClr>
                </a:solidFill>
                <a:latin charset="-122" panose="00000500000000000000" typeface="字魂59号-创粗黑"/>
                <a:ea charset="-122" panose="00000500000000000000" typeface="字魂59号-创粗黑"/>
              </a:rPr>
              <a:t>35 %</a:t>
            </a:r>
          </a:p>
        </p:txBody>
      </p:sp>
      <p:sp>
        <p:nvSpPr>
          <p:cNvPr id="31" name="Rounded Rectangle 27">
            <a:extLst>
              <a:ext uri="{FF2B5EF4-FFF2-40B4-BE49-F238E27FC236}">
                <a16:creationId xmlns:a16="http://schemas.microsoft.com/office/drawing/2014/main" id="{9521C752-C5FC-4B81-9043-06C7CCE20EF5}"/>
              </a:ext>
            </a:extLst>
          </p:cNvPr>
          <p:cNvSpPr/>
          <p:nvPr/>
        </p:nvSpPr>
        <p:spPr>
          <a:xfrm>
            <a:off x="1115060" y="4493260"/>
            <a:ext cx="2729865" cy="515620"/>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sp>
        <p:nvSpPr>
          <p:cNvPr id="32" name="Rounded Rectangle 28">
            <a:extLst>
              <a:ext uri="{FF2B5EF4-FFF2-40B4-BE49-F238E27FC236}">
                <a16:creationId xmlns:a16="http://schemas.microsoft.com/office/drawing/2014/main" id="{8C53C3CC-58E1-4F81-AC31-34B887CF6D9B}"/>
              </a:ext>
            </a:extLst>
          </p:cNvPr>
          <p:cNvSpPr/>
          <p:nvPr/>
        </p:nvSpPr>
        <p:spPr>
          <a:xfrm>
            <a:off x="1115060" y="4493260"/>
            <a:ext cx="2143760" cy="515620"/>
          </a:xfrm>
          <a:prstGeom prst="roundRect">
            <a:avLst>
              <a:gd fmla="val 50000" name="adj"/>
            </a:avLst>
          </a:prstGeom>
          <a:solidFill>
            <a:srgbClr val="1B828D"/>
          </a:solidFill>
          <a:ln>
            <a:noFill/>
          </a:ln>
        </p:spPr>
        <p:txBody>
          <a:bodyPr anchor="t" anchorCtr="0" bIns="91440" compatLnSpc="1" lIns="182880" numCol="1" rIns="182880" tIns="91440" vert="horz" wrap="square"/>
          <a:lstStyle/>
          <a:p>
            <a:pPr algn="l"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sp>
        <p:nvSpPr>
          <p:cNvPr id="33" name="Rectangle 29">
            <a:extLst>
              <a:ext uri="{FF2B5EF4-FFF2-40B4-BE49-F238E27FC236}">
                <a16:creationId xmlns:a16="http://schemas.microsoft.com/office/drawing/2014/main" id="{798A1D3E-7AD7-48C9-8D9D-48A1CD684284}"/>
              </a:ext>
            </a:extLst>
          </p:cNvPr>
          <p:cNvSpPr/>
          <p:nvPr/>
        </p:nvSpPr>
        <p:spPr>
          <a:xfrm>
            <a:off x="1276350" y="4585017"/>
            <a:ext cx="876935" cy="335280"/>
          </a:xfrm>
          <a:prstGeom prst="rect">
            <a:avLst/>
          </a:prstGeom>
        </p:spPr>
        <p:txBody>
          <a:bodyPr anchor="ctr" wrap="square">
            <a:spAutoFit/>
          </a:bodyPr>
          <a:lstStyle/>
          <a:p>
            <a:pPr defTabSz="1828800" rtl="0"/>
            <a:r>
              <a:rPr b="1" kern="1200" lang="en-US" sz="1600">
                <a:solidFill>
                  <a:schemeClr val="tx1">
                    <a:lumMod val="75000"/>
                    <a:lumOff val="25000"/>
                  </a:schemeClr>
                </a:solidFill>
                <a:latin charset="-122" panose="00000500000000000000" typeface="字魂59号-创粗黑"/>
                <a:ea charset="-122" panose="00000500000000000000" typeface="字魂59号-创粗黑"/>
              </a:rPr>
              <a:t>65 %</a:t>
            </a:r>
          </a:p>
        </p:txBody>
      </p:sp>
      <p:grpSp>
        <p:nvGrpSpPr>
          <p:cNvPr id="34" name="Group 30">
            <a:extLst>
              <a:ext uri="{FF2B5EF4-FFF2-40B4-BE49-F238E27FC236}">
                <a16:creationId xmlns:a16="http://schemas.microsoft.com/office/drawing/2014/main" id="{6A021CE0-0429-473E-BFDA-38EF8E8EE614}"/>
              </a:ext>
            </a:extLst>
          </p:cNvPr>
          <p:cNvGrpSpPr/>
          <p:nvPr/>
        </p:nvGrpSpPr>
        <p:grpSpPr>
          <a:xfrm>
            <a:off x="8351520" y="4425950"/>
            <a:ext cx="287020" cy="643890"/>
            <a:chOff x="3327401" y="4335463"/>
            <a:chExt cx="407988" cy="914400"/>
          </a:xfrm>
          <a:solidFill>
            <a:srgbClr val="1B828D"/>
          </a:solidFill>
        </p:grpSpPr>
        <p:sp>
          <p:nvSpPr>
            <p:cNvPr id="35" name="Freeform 58">
              <a:extLst>
                <a:ext uri="{FF2B5EF4-FFF2-40B4-BE49-F238E27FC236}">
                  <a16:creationId xmlns:a16="http://schemas.microsoft.com/office/drawing/2014/main" id="{A464E37F-04C1-43EC-8D41-03CD6B1E3C80}"/>
                </a:ext>
              </a:extLst>
            </p:cNvPr>
            <p:cNvSpPr/>
            <p:nvPr/>
          </p:nvSpPr>
          <p:spPr bwMode="auto">
            <a:xfrm>
              <a:off x="3455988" y="4335463"/>
              <a:ext cx="149225" cy="147638"/>
            </a:xfrm>
            <a:custGeom>
              <a:gdLst>
                <a:gd fmla="*/ 283 w 283" name="T0"/>
                <a:gd fmla="*/ 144 h 278" name="T1"/>
                <a:gd fmla="*/ 280 w 283" name="T2"/>
                <a:gd fmla="*/ 111 h 278" name="T3"/>
                <a:gd fmla="*/ 270 w 283" name="T4"/>
                <a:gd fmla="*/ 80 h 278" name="T5"/>
                <a:gd fmla="*/ 251 w 283" name="T6"/>
                <a:gd fmla="*/ 52 h 278" name="T7"/>
                <a:gd fmla="*/ 227 w 283" name="T8"/>
                <a:gd fmla="*/ 29 h 278" name="T9"/>
                <a:gd fmla="*/ 197 w 283" name="T10"/>
                <a:gd fmla="*/ 12 h 278" name="T11"/>
                <a:gd fmla="*/ 165 w 283" name="T12"/>
                <a:gd fmla="*/ 1 h 278" name="T13"/>
                <a:gd fmla="*/ 132 w 283" name="T14"/>
                <a:gd fmla="*/ 0 h 278" name="T15"/>
                <a:gd fmla="*/ 97 w 283" name="T16"/>
                <a:gd fmla="*/ 6 h 278" name="T17"/>
                <a:gd fmla="*/ 66 w 283" name="T18"/>
                <a:gd fmla="*/ 24 h 278" name="T19"/>
                <a:gd fmla="*/ 39 w 283" name="T20"/>
                <a:gd fmla="*/ 46 h 278" name="T21"/>
                <a:gd fmla="*/ 19 w 283" name="T22"/>
                <a:gd fmla="*/ 76 h 278" name="T23"/>
                <a:gd fmla="*/ 6 w 283" name="T24"/>
                <a:gd fmla="*/ 108 h 278" name="T25"/>
                <a:gd fmla="*/ 0 w 283" name="T26"/>
                <a:gd fmla="*/ 142 h 278" name="T27"/>
                <a:gd fmla="*/ 4 w 283" name="T28"/>
                <a:gd fmla="*/ 177 h 278" name="T29"/>
                <a:gd fmla="*/ 14 w 283" name="T30"/>
                <a:gd fmla="*/ 201 h 278" name="T31"/>
                <a:gd fmla="*/ 23 w 283" name="T32"/>
                <a:gd fmla="*/ 217 h 278" name="T33"/>
                <a:gd fmla="*/ 35 w 283" name="T34"/>
                <a:gd fmla="*/ 233 h 278" name="T35"/>
                <a:gd fmla="*/ 50 w 283" name="T36"/>
                <a:gd fmla="*/ 248 h 278" name="T37"/>
                <a:gd fmla="*/ 67 w 283" name="T38"/>
                <a:gd fmla="*/ 260 h 278" name="T39"/>
                <a:gd fmla="*/ 86 w 283" name="T40"/>
                <a:gd fmla="*/ 268 h 278" name="T41"/>
                <a:gd fmla="*/ 105 w 283" name="T42"/>
                <a:gd fmla="*/ 274 h 278" name="T43"/>
                <a:gd fmla="*/ 125 w 283" name="T44"/>
                <a:gd fmla="*/ 278 h 278" name="T45"/>
                <a:gd fmla="*/ 157 w 283" name="T46"/>
                <a:gd fmla="*/ 278 h 278" name="T47"/>
                <a:gd fmla="*/ 187 w 283" name="T48"/>
                <a:gd fmla="*/ 272 h 278" name="T49"/>
                <a:gd fmla="*/ 207 w 283" name="T50"/>
                <a:gd fmla="*/ 265 h 278" name="T51"/>
                <a:gd fmla="*/ 224 w 283" name="T52"/>
                <a:gd fmla="*/ 256 h 278" name="T53"/>
                <a:gd fmla="*/ 240 w 283" name="T54"/>
                <a:gd fmla="*/ 244 h 278" name="T55"/>
                <a:gd fmla="*/ 255 w 283" name="T56"/>
                <a:gd fmla="*/ 229 h 278" name="T57"/>
                <a:gd fmla="*/ 266 w 283" name="T58"/>
                <a:gd fmla="*/ 213 h 278" name="T59"/>
                <a:gd fmla="*/ 275 w 283" name="T60"/>
                <a:gd fmla="*/ 194 h 278" name="T61"/>
                <a:gd fmla="*/ 280 w 283" name="T62"/>
                <a:gd fmla="*/ 174 h 27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78" w="283">
                  <a:moveTo>
                    <a:pt x="282" y="162"/>
                  </a:moveTo>
                  <a:lnTo>
                    <a:pt x="283" y="144"/>
                  </a:lnTo>
                  <a:lnTo>
                    <a:pt x="283" y="128"/>
                  </a:lnTo>
                  <a:lnTo>
                    <a:pt x="280" y="111"/>
                  </a:lnTo>
                  <a:lnTo>
                    <a:pt x="276" y="95"/>
                  </a:lnTo>
                  <a:lnTo>
                    <a:pt x="270" y="80"/>
                  </a:lnTo>
                  <a:lnTo>
                    <a:pt x="262" y="65"/>
                  </a:lnTo>
                  <a:lnTo>
                    <a:pt x="251" y="52"/>
                  </a:lnTo>
                  <a:lnTo>
                    <a:pt x="239" y="40"/>
                  </a:lnTo>
                  <a:lnTo>
                    <a:pt x="227" y="29"/>
                  </a:lnTo>
                  <a:lnTo>
                    <a:pt x="212" y="20"/>
                  </a:lnTo>
                  <a:lnTo>
                    <a:pt x="197" y="12"/>
                  </a:lnTo>
                  <a:lnTo>
                    <a:pt x="181" y="5"/>
                  </a:lnTo>
                  <a:lnTo>
                    <a:pt x="165" y="1"/>
                  </a:lnTo>
                  <a:lnTo>
                    <a:pt x="149" y="0"/>
                  </a:lnTo>
                  <a:lnTo>
                    <a:pt x="132" y="0"/>
                  </a:lnTo>
                  <a:lnTo>
                    <a:pt x="114" y="2"/>
                  </a:lnTo>
                  <a:lnTo>
                    <a:pt x="97" y="6"/>
                  </a:lnTo>
                  <a:lnTo>
                    <a:pt x="81" y="14"/>
                  </a:lnTo>
                  <a:lnTo>
                    <a:pt x="66" y="24"/>
                  </a:lnTo>
                  <a:lnTo>
                    <a:pt x="52" y="34"/>
                  </a:lnTo>
                  <a:lnTo>
                    <a:pt x="39" y="46"/>
                  </a:lnTo>
                  <a:lnTo>
                    <a:pt x="28" y="60"/>
                  </a:lnTo>
                  <a:lnTo>
                    <a:pt x="19" y="76"/>
                  </a:lnTo>
                  <a:lnTo>
                    <a:pt x="12" y="91"/>
                  </a:lnTo>
                  <a:lnTo>
                    <a:pt x="6" y="108"/>
                  </a:lnTo>
                  <a:lnTo>
                    <a:pt x="3" y="124"/>
                  </a:lnTo>
                  <a:lnTo>
                    <a:pt x="0" y="142"/>
                  </a:lnTo>
                  <a:lnTo>
                    <a:pt x="2" y="159"/>
                  </a:lnTo>
                  <a:lnTo>
                    <a:pt x="4" y="177"/>
                  </a:lnTo>
                  <a:lnTo>
                    <a:pt x="10" y="193"/>
                  </a:lnTo>
                  <a:lnTo>
                    <a:pt x="14" y="201"/>
                  </a:lnTo>
                  <a:lnTo>
                    <a:pt x="18" y="209"/>
                  </a:lnTo>
                  <a:lnTo>
                    <a:pt x="23" y="217"/>
                  </a:lnTo>
                  <a:lnTo>
                    <a:pt x="30" y="223"/>
                  </a:lnTo>
                  <a:lnTo>
                    <a:pt x="35" y="233"/>
                  </a:lnTo>
                  <a:lnTo>
                    <a:pt x="43" y="240"/>
                  </a:lnTo>
                  <a:lnTo>
                    <a:pt x="50" y="248"/>
                  </a:lnTo>
                  <a:lnTo>
                    <a:pt x="59" y="254"/>
                  </a:lnTo>
                  <a:lnTo>
                    <a:pt x="67" y="260"/>
                  </a:lnTo>
                  <a:lnTo>
                    <a:pt x="77" y="264"/>
                  </a:lnTo>
                  <a:lnTo>
                    <a:pt x="86" y="268"/>
                  </a:lnTo>
                  <a:lnTo>
                    <a:pt x="95" y="272"/>
                  </a:lnTo>
                  <a:lnTo>
                    <a:pt x="105" y="274"/>
                  </a:lnTo>
                  <a:lnTo>
                    <a:pt x="115" y="277"/>
                  </a:lnTo>
                  <a:lnTo>
                    <a:pt x="125" y="278"/>
                  </a:lnTo>
                  <a:lnTo>
                    <a:pt x="136" y="278"/>
                  </a:lnTo>
                  <a:lnTo>
                    <a:pt x="157" y="278"/>
                  </a:lnTo>
                  <a:lnTo>
                    <a:pt x="177" y="274"/>
                  </a:lnTo>
                  <a:lnTo>
                    <a:pt x="187" y="272"/>
                  </a:lnTo>
                  <a:lnTo>
                    <a:pt x="197" y="269"/>
                  </a:lnTo>
                  <a:lnTo>
                    <a:pt x="207" y="265"/>
                  </a:lnTo>
                  <a:lnTo>
                    <a:pt x="215" y="261"/>
                  </a:lnTo>
                  <a:lnTo>
                    <a:pt x="224" y="256"/>
                  </a:lnTo>
                  <a:lnTo>
                    <a:pt x="232" y="250"/>
                  </a:lnTo>
                  <a:lnTo>
                    <a:pt x="240" y="244"/>
                  </a:lnTo>
                  <a:lnTo>
                    <a:pt x="248" y="237"/>
                  </a:lnTo>
                  <a:lnTo>
                    <a:pt x="255" y="229"/>
                  </a:lnTo>
                  <a:lnTo>
                    <a:pt x="260" y="221"/>
                  </a:lnTo>
                  <a:lnTo>
                    <a:pt x="266" y="213"/>
                  </a:lnTo>
                  <a:lnTo>
                    <a:pt x="271" y="203"/>
                  </a:lnTo>
                  <a:lnTo>
                    <a:pt x="275" y="194"/>
                  </a:lnTo>
                  <a:lnTo>
                    <a:pt x="278" y="185"/>
                  </a:lnTo>
                  <a:lnTo>
                    <a:pt x="280" y="174"/>
                  </a:lnTo>
                  <a:lnTo>
                    <a:pt x="282" y="162"/>
                  </a:lnTo>
                  <a:close/>
                </a:path>
              </a:pathLst>
            </a:custGeom>
            <a:grpFill/>
            <a:ln w="9525">
              <a:noFill/>
              <a:round/>
            </a:ln>
          </p:spPr>
          <p:txBody>
            <a:bodyPr anchor="t" anchorCtr="0" bIns="91440" compatLnSpc="1" lIns="182880" numCol="1" rIns="182880" tIns="91440" vert="horz" wrap="square"/>
            <a:lstStyle/>
            <a:p>
              <a:pPr algn="l"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sp>
          <p:nvSpPr>
            <p:cNvPr id="36" name="Freeform 59">
              <a:extLst>
                <a:ext uri="{FF2B5EF4-FFF2-40B4-BE49-F238E27FC236}">
                  <a16:creationId xmlns:a16="http://schemas.microsoft.com/office/drawing/2014/main" id="{2361AF52-7402-4C27-BA2D-7D3252840690}"/>
                </a:ext>
              </a:extLst>
            </p:cNvPr>
            <p:cNvSpPr/>
            <p:nvPr/>
          </p:nvSpPr>
          <p:spPr bwMode="auto">
            <a:xfrm>
              <a:off x="3327401" y="4506913"/>
              <a:ext cx="407988" cy="742950"/>
            </a:xfrm>
            <a:custGeom>
              <a:gdLst>
                <a:gd fmla="*/ 690 w 770" name="T0"/>
                <a:gd fmla="*/ 245 h 1403" name="T1"/>
                <a:gd fmla="*/ 650 w 770" name="T2"/>
                <a:gd fmla="*/ 122 h 1403" name="T3"/>
                <a:gd fmla="*/ 616 w 770" name="T4"/>
                <a:gd fmla="*/ 60 h 1403" name="T5"/>
                <a:gd fmla="*/ 573 w 770" name="T6"/>
                <a:gd fmla="*/ 25 h 1403" name="T7"/>
                <a:gd fmla="*/ 521 w 770" name="T8"/>
                <a:gd fmla="*/ 6 h 1403" name="T9"/>
                <a:gd fmla="*/ 451 w 770" name="T10"/>
                <a:gd fmla="*/ 0 h 1403" name="T11"/>
                <a:gd fmla="*/ 323 w 770" name="T12"/>
                <a:gd fmla="*/ 0 h 1403" name="T13"/>
                <a:gd fmla="*/ 238 w 770" name="T14"/>
                <a:gd fmla="*/ 8 h 1403" name="T15"/>
                <a:gd fmla="*/ 178 w 770" name="T16"/>
                <a:gd fmla="*/ 36 h 1403" name="T17"/>
                <a:gd fmla="*/ 135 w 770" name="T18"/>
                <a:gd fmla="*/ 88 h 1403" name="T19"/>
                <a:gd fmla="*/ 95 w 770" name="T20"/>
                <a:gd fmla="*/ 197 h 1403" name="T21"/>
                <a:gd fmla="*/ 59 w 770" name="T22"/>
                <a:gd fmla="*/ 325 h 1403" name="T23"/>
                <a:gd fmla="*/ 20 w 770" name="T24"/>
                <a:gd fmla="*/ 457 h 1403" name="T25"/>
                <a:gd fmla="*/ 1 w 770" name="T26"/>
                <a:gd fmla="*/ 568 h 1403" name="T27"/>
                <a:gd fmla="*/ 24 w 770" name="T28"/>
                <a:gd fmla="*/ 596 h 1403" name="T29"/>
                <a:gd fmla="*/ 60 w 770" name="T30"/>
                <a:gd fmla="*/ 603 h 1403" name="T31"/>
                <a:gd fmla="*/ 95 w 770" name="T32"/>
                <a:gd fmla="*/ 590 h 1403" name="T33"/>
                <a:gd fmla="*/ 124 w 770" name="T34"/>
                <a:gd fmla="*/ 521 h 1403" name="T35"/>
                <a:gd fmla="*/ 175 w 770" name="T36"/>
                <a:gd fmla="*/ 342 h 1403" name="T37"/>
                <a:gd fmla="*/ 229 w 770" name="T38"/>
                <a:gd fmla="*/ 199 h 1403" name="T39"/>
                <a:gd fmla="*/ 181 w 770" name="T40"/>
                <a:gd fmla="*/ 437 h 1403" name="T41"/>
                <a:gd fmla="*/ 96 w 770" name="T42"/>
                <a:gd fmla="*/ 765 h 1403" name="T43"/>
                <a:gd fmla="*/ 202 w 770" name="T44"/>
                <a:gd fmla="*/ 848 h 1403" name="T45"/>
                <a:gd fmla="*/ 244 w 770" name="T46"/>
                <a:gd fmla="*/ 1035 h 1403" name="T47"/>
                <a:gd fmla="*/ 244 w 770" name="T48"/>
                <a:gd fmla="*/ 1284 h 1403" name="T49"/>
                <a:gd fmla="*/ 258 w 770" name="T50"/>
                <a:gd fmla="*/ 1379 h 1403" name="T51"/>
                <a:gd fmla="*/ 297 w 770" name="T52"/>
                <a:gd fmla="*/ 1401 h 1403" name="T53"/>
                <a:gd fmla="*/ 340 w 770" name="T54"/>
                <a:gd fmla="*/ 1394 h 1403" name="T55"/>
                <a:gd fmla="*/ 368 w 770" name="T56"/>
                <a:gd fmla="*/ 1359 h 1403" name="T57"/>
                <a:gd fmla="*/ 372 w 770" name="T58"/>
                <a:gd fmla="*/ 1159 h 1403" name="T59"/>
                <a:gd fmla="*/ 372 w 770" name="T60"/>
                <a:gd fmla="*/ 910 h 1403" name="T61"/>
                <a:gd fmla="*/ 412 w 770" name="T62"/>
                <a:gd fmla="*/ 907 h 1403" name="T63"/>
                <a:gd fmla="*/ 412 w 770" name="T64"/>
                <a:gd fmla="*/ 1149 h 1403" name="T65"/>
                <a:gd fmla="*/ 412 w 770" name="T66"/>
                <a:gd fmla="*/ 1336 h 1403" name="T67"/>
                <a:gd fmla="*/ 418 w 770" name="T68"/>
                <a:gd fmla="*/ 1363 h 1403" name="T69"/>
                <a:gd fmla="*/ 433 w 770" name="T70"/>
                <a:gd fmla="*/ 1386 h 1403" name="T71"/>
                <a:gd fmla="*/ 457 w 770" name="T72"/>
                <a:gd fmla="*/ 1401 h 1403" name="T73"/>
                <a:gd fmla="*/ 485 w 770" name="T74"/>
                <a:gd fmla="*/ 1403 h 1403" name="T75"/>
                <a:gd fmla="*/ 510 w 770" name="T76"/>
                <a:gd fmla="*/ 1393 h 1403" name="T77"/>
                <a:gd fmla="*/ 532 w 770" name="T78"/>
                <a:gd fmla="*/ 1367 h 1403" name="T79"/>
                <a:gd fmla="*/ 541 w 770" name="T80"/>
                <a:gd fmla="*/ 1267 h 1403" name="T81"/>
                <a:gd fmla="*/ 541 w 770" name="T82"/>
                <a:gd fmla="*/ 1028 h 1403" name="T83"/>
                <a:gd fmla="*/ 584 w 770" name="T84"/>
                <a:gd fmla="*/ 848 h 1403" name="T85"/>
                <a:gd fmla="*/ 686 w 770" name="T86"/>
                <a:gd fmla="*/ 764 h 1403" name="T87"/>
                <a:gd fmla="*/ 588 w 770" name="T88"/>
                <a:gd fmla="*/ 430 h 1403" name="T89"/>
                <a:gd fmla="*/ 532 w 770" name="T90"/>
                <a:gd fmla="*/ 189 h 1403" name="T91"/>
                <a:gd fmla="*/ 553 w 770" name="T92"/>
                <a:gd fmla="*/ 216 h 1403" name="T93"/>
                <a:gd fmla="*/ 596 w 770" name="T94"/>
                <a:gd fmla="*/ 352 h 1403" name="T95"/>
                <a:gd fmla="*/ 650 w 770" name="T96"/>
                <a:gd fmla="*/ 523 h 1403" name="T97"/>
                <a:gd fmla="*/ 678 w 770" name="T98"/>
                <a:gd fmla="*/ 584 h 1403" name="T99"/>
                <a:gd fmla="*/ 701 w 770" name="T100"/>
                <a:gd fmla="*/ 599 h 1403" name="T101"/>
                <a:gd fmla="*/ 752 w 770" name="T102"/>
                <a:gd fmla="*/ 599 h 1403" name="T103"/>
                <a:gd fmla="*/ 770 w 770" name="T104"/>
                <a:gd fmla="*/ 548 h 1403" name="T105"/>
                <a:gd fmla="*/ 762 w 770" name="T106"/>
                <a:gd fmla="*/ 486 h 1403" name="T107"/>
                <a:gd fmla="*/ 730 w 770" name="T108"/>
                <a:gd fmla="*/ 382 h 140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403" w="770">
                  <a:moveTo>
                    <a:pt x="722" y="352"/>
                  </a:moveTo>
                  <a:lnTo>
                    <a:pt x="710" y="316"/>
                  </a:lnTo>
                  <a:lnTo>
                    <a:pt x="699" y="281"/>
                  </a:lnTo>
                  <a:lnTo>
                    <a:pt x="690" y="245"/>
                  </a:lnTo>
                  <a:lnTo>
                    <a:pt x="679" y="209"/>
                  </a:lnTo>
                  <a:lnTo>
                    <a:pt x="669" y="174"/>
                  </a:lnTo>
                  <a:lnTo>
                    <a:pt x="656" y="139"/>
                  </a:lnTo>
                  <a:lnTo>
                    <a:pt x="650" y="122"/>
                  </a:lnTo>
                  <a:lnTo>
                    <a:pt x="642" y="104"/>
                  </a:lnTo>
                  <a:lnTo>
                    <a:pt x="634" y="88"/>
                  </a:lnTo>
                  <a:lnTo>
                    <a:pt x="624" y="72"/>
                  </a:lnTo>
                  <a:lnTo>
                    <a:pt x="616" y="60"/>
                  </a:lnTo>
                  <a:lnTo>
                    <a:pt x="607" y="49"/>
                  </a:lnTo>
                  <a:lnTo>
                    <a:pt x="596" y="40"/>
                  </a:lnTo>
                  <a:lnTo>
                    <a:pt x="585" y="32"/>
                  </a:lnTo>
                  <a:lnTo>
                    <a:pt x="573" y="25"/>
                  </a:lnTo>
                  <a:lnTo>
                    <a:pt x="561" y="18"/>
                  </a:lnTo>
                  <a:lnTo>
                    <a:pt x="548" y="13"/>
                  </a:lnTo>
                  <a:lnTo>
                    <a:pt x="536" y="9"/>
                  </a:lnTo>
                  <a:lnTo>
                    <a:pt x="521" y="6"/>
                  </a:lnTo>
                  <a:lnTo>
                    <a:pt x="508" y="4"/>
                  </a:lnTo>
                  <a:lnTo>
                    <a:pt x="494" y="1"/>
                  </a:lnTo>
                  <a:lnTo>
                    <a:pt x="479" y="1"/>
                  </a:lnTo>
                  <a:lnTo>
                    <a:pt x="451" y="0"/>
                  </a:lnTo>
                  <a:lnTo>
                    <a:pt x="425" y="1"/>
                  </a:lnTo>
                  <a:lnTo>
                    <a:pt x="391" y="1"/>
                  </a:lnTo>
                  <a:lnTo>
                    <a:pt x="356" y="1"/>
                  </a:lnTo>
                  <a:lnTo>
                    <a:pt x="323" y="0"/>
                  </a:lnTo>
                  <a:lnTo>
                    <a:pt x="288" y="1"/>
                  </a:lnTo>
                  <a:lnTo>
                    <a:pt x="270" y="2"/>
                  </a:lnTo>
                  <a:lnTo>
                    <a:pt x="254" y="5"/>
                  </a:lnTo>
                  <a:lnTo>
                    <a:pt x="238" y="8"/>
                  </a:lnTo>
                  <a:lnTo>
                    <a:pt x="222" y="12"/>
                  </a:lnTo>
                  <a:lnTo>
                    <a:pt x="206" y="18"/>
                  </a:lnTo>
                  <a:lnTo>
                    <a:pt x="191" y="26"/>
                  </a:lnTo>
                  <a:lnTo>
                    <a:pt x="178" y="36"/>
                  </a:lnTo>
                  <a:lnTo>
                    <a:pt x="164" y="47"/>
                  </a:lnTo>
                  <a:lnTo>
                    <a:pt x="154" y="60"/>
                  </a:lnTo>
                  <a:lnTo>
                    <a:pt x="144" y="73"/>
                  </a:lnTo>
                  <a:lnTo>
                    <a:pt x="135" y="88"/>
                  </a:lnTo>
                  <a:lnTo>
                    <a:pt x="128" y="103"/>
                  </a:lnTo>
                  <a:lnTo>
                    <a:pt x="115" y="132"/>
                  </a:lnTo>
                  <a:lnTo>
                    <a:pt x="104" y="165"/>
                  </a:lnTo>
                  <a:lnTo>
                    <a:pt x="95" y="197"/>
                  </a:lnTo>
                  <a:lnTo>
                    <a:pt x="87" y="229"/>
                  </a:lnTo>
                  <a:lnTo>
                    <a:pt x="77" y="261"/>
                  </a:lnTo>
                  <a:lnTo>
                    <a:pt x="68" y="293"/>
                  </a:lnTo>
                  <a:lnTo>
                    <a:pt x="59" y="325"/>
                  </a:lnTo>
                  <a:lnTo>
                    <a:pt x="49" y="359"/>
                  </a:lnTo>
                  <a:lnTo>
                    <a:pt x="38" y="391"/>
                  </a:lnTo>
                  <a:lnTo>
                    <a:pt x="29" y="425"/>
                  </a:lnTo>
                  <a:lnTo>
                    <a:pt x="20" y="457"/>
                  </a:lnTo>
                  <a:lnTo>
                    <a:pt x="10" y="490"/>
                  </a:lnTo>
                  <a:lnTo>
                    <a:pt x="4" y="524"/>
                  </a:lnTo>
                  <a:lnTo>
                    <a:pt x="0" y="557"/>
                  </a:lnTo>
                  <a:lnTo>
                    <a:pt x="1" y="568"/>
                  </a:lnTo>
                  <a:lnTo>
                    <a:pt x="5" y="576"/>
                  </a:lnTo>
                  <a:lnTo>
                    <a:pt x="9" y="584"/>
                  </a:lnTo>
                  <a:lnTo>
                    <a:pt x="16" y="591"/>
                  </a:lnTo>
                  <a:lnTo>
                    <a:pt x="24" y="596"/>
                  </a:lnTo>
                  <a:lnTo>
                    <a:pt x="32" y="600"/>
                  </a:lnTo>
                  <a:lnTo>
                    <a:pt x="41" y="603"/>
                  </a:lnTo>
                  <a:lnTo>
                    <a:pt x="50" y="604"/>
                  </a:lnTo>
                  <a:lnTo>
                    <a:pt x="60" y="603"/>
                  </a:lnTo>
                  <a:lnTo>
                    <a:pt x="69" y="602"/>
                  </a:lnTo>
                  <a:lnTo>
                    <a:pt x="79" y="599"/>
                  </a:lnTo>
                  <a:lnTo>
                    <a:pt x="87" y="595"/>
                  </a:lnTo>
                  <a:lnTo>
                    <a:pt x="95" y="590"/>
                  </a:lnTo>
                  <a:lnTo>
                    <a:pt x="101" y="583"/>
                  </a:lnTo>
                  <a:lnTo>
                    <a:pt x="107" y="575"/>
                  </a:lnTo>
                  <a:lnTo>
                    <a:pt x="109" y="565"/>
                  </a:lnTo>
                  <a:lnTo>
                    <a:pt x="124" y="521"/>
                  </a:lnTo>
                  <a:lnTo>
                    <a:pt x="138" y="477"/>
                  </a:lnTo>
                  <a:lnTo>
                    <a:pt x="151" y="431"/>
                  </a:lnTo>
                  <a:lnTo>
                    <a:pt x="163" y="387"/>
                  </a:lnTo>
                  <a:lnTo>
                    <a:pt x="175" y="342"/>
                  </a:lnTo>
                  <a:lnTo>
                    <a:pt x="189" y="296"/>
                  </a:lnTo>
                  <a:lnTo>
                    <a:pt x="202" y="252"/>
                  </a:lnTo>
                  <a:lnTo>
                    <a:pt x="217" y="207"/>
                  </a:lnTo>
                  <a:lnTo>
                    <a:pt x="229" y="199"/>
                  </a:lnTo>
                  <a:lnTo>
                    <a:pt x="242" y="190"/>
                  </a:lnTo>
                  <a:lnTo>
                    <a:pt x="222" y="273"/>
                  </a:lnTo>
                  <a:lnTo>
                    <a:pt x="202" y="355"/>
                  </a:lnTo>
                  <a:lnTo>
                    <a:pt x="181" y="437"/>
                  </a:lnTo>
                  <a:lnTo>
                    <a:pt x="159" y="519"/>
                  </a:lnTo>
                  <a:lnTo>
                    <a:pt x="138" y="600"/>
                  </a:lnTo>
                  <a:lnTo>
                    <a:pt x="118" y="683"/>
                  </a:lnTo>
                  <a:lnTo>
                    <a:pt x="96" y="765"/>
                  </a:lnTo>
                  <a:lnTo>
                    <a:pt x="76" y="847"/>
                  </a:lnTo>
                  <a:lnTo>
                    <a:pt x="118" y="848"/>
                  </a:lnTo>
                  <a:lnTo>
                    <a:pt x="159" y="848"/>
                  </a:lnTo>
                  <a:lnTo>
                    <a:pt x="202" y="848"/>
                  </a:lnTo>
                  <a:lnTo>
                    <a:pt x="244" y="848"/>
                  </a:lnTo>
                  <a:lnTo>
                    <a:pt x="244" y="910"/>
                  </a:lnTo>
                  <a:lnTo>
                    <a:pt x="244" y="973"/>
                  </a:lnTo>
                  <a:lnTo>
                    <a:pt x="244" y="1035"/>
                  </a:lnTo>
                  <a:lnTo>
                    <a:pt x="244" y="1098"/>
                  </a:lnTo>
                  <a:lnTo>
                    <a:pt x="244" y="1159"/>
                  </a:lnTo>
                  <a:lnTo>
                    <a:pt x="244" y="1221"/>
                  </a:lnTo>
                  <a:lnTo>
                    <a:pt x="244" y="1284"/>
                  </a:lnTo>
                  <a:lnTo>
                    <a:pt x="245" y="1346"/>
                  </a:lnTo>
                  <a:lnTo>
                    <a:pt x="248" y="1359"/>
                  </a:lnTo>
                  <a:lnTo>
                    <a:pt x="252" y="1370"/>
                  </a:lnTo>
                  <a:lnTo>
                    <a:pt x="258" y="1379"/>
                  </a:lnTo>
                  <a:lnTo>
                    <a:pt x="266" y="1387"/>
                  </a:lnTo>
                  <a:lnTo>
                    <a:pt x="276" y="1394"/>
                  </a:lnTo>
                  <a:lnTo>
                    <a:pt x="286" y="1398"/>
                  </a:lnTo>
                  <a:lnTo>
                    <a:pt x="297" y="1401"/>
                  </a:lnTo>
                  <a:lnTo>
                    <a:pt x="308" y="1402"/>
                  </a:lnTo>
                  <a:lnTo>
                    <a:pt x="319" y="1401"/>
                  </a:lnTo>
                  <a:lnTo>
                    <a:pt x="329" y="1398"/>
                  </a:lnTo>
                  <a:lnTo>
                    <a:pt x="340" y="1394"/>
                  </a:lnTo>
                  <a:lnTo>
                    <a:pt x="349" y="1389"/>
                  </a:lnTo>
                  <a:lnTo>
                    <a:pt x="357" y="1381"/>
                  </a:lnTo>
                  <a:lnTo>
                    <a:pt x="363" y="1371"/>
                  </a:lnTo>
                  <a:lnTo>
                    <a:pt x="368" y="1359"/>
                  </a:lnTo>
                  <a:lnTo>
                    <a:pt x="370" y="1347"/>
                  </a:lnTo>
                  <a:lnTo>
                    <a:pt x="372" y="1284"/>
                  </a:lnTo>
                  <a:lnTo>
                    <a:pt x="372" y="1222"/>
                  </a:lnTo>
                  <a:lnTo>
                    <a:pt x="372" y="1159"/>
                  </a:lnTo>
                  <a:lnTo>
                    <a:pt x="372" y="1098"/>
                  </a:lnTo>
                  <a:lnTo>
                    <a:pt x="372" y="1035"/>
                  </a:lnTo>
                  <a:lnTo>
                    <a:pt x="372" y="973"/>
                  </a:lnTo>
                  <a:lnTo>
                    <a:pt x="372" y="910"/>
                  </a:lnTo>
                  <a:lnTo>
                    <a:pt x="372" y="848"/>
                  </a:lnTo>
                  <a:lnTo>
                    <a:pt x="392" y="847"/>
                  </a:lnTo>
                  <a:lnTo>
                    <a:pt x="411" y="847"/>
                  </a:lnTo>
                  <a:lnTo>
                    <a:pt x="412" y="907"/>
                  </a:lnTo>
                  <a:lnTo>
                    <a:pt x="412" y="968"/>
                  </a:lnTo>
                  <a:lnTo>
                    <a:pt x="412" y="1028"/>
                  </a:lnTo>
                  <a:lnTo>
                    <a:pt x="412" y="1088"/>
                  </a:lnTo>
                  <a:lnTo>
                    <a:pt x="412" y="1149"/>
                  </a:lnTo>
                  <a:lnTo>
                    <a:pt x="412" y="1209"/>
                  </a:lnTo>
                  <a:lnTo>
                    <a:pt x="412" y="1269"/>
                  </a:lnTo>
                  <a:lnTo>
                    <a:pt x="412" y="1330"/>
                  </a:lnTo>
                  <a:lnTo>
                    <a:pt x="412" y="1336"/>
                  </a:lnTo>
                  <a:lnTo>
                    <a:pt x="412" y="1343"/>
                  </a:lnTo>
                  <a:lnTo>
                    <a:pt x="414" y="1350"/>
                  </a:lnTo>
                  <a:lnTo>
                    <a:pt x="415" y="1357"/>
                  </a:lnTo>
                  <a:lnTo>
                    <a:pt x="418" y="1363"/>
                  </a:lnTo>
                  <a:lnTo>
                    <a:pt x="420" y="1370"/>
                  </a:lnTo>
                  <a:lnTo>
                    <a:pt x="425" y="1375"/>
                  </a:lnTo>
                  <a:lnTo>
                    <a:pt x="429" y="1381"/>
                  </a:lnTo>
                  <a:lnTo>
                    <a:pt x="433" y="1386"/>
                  </a:lnTo>
                  <a:lnTo>
                    <a:pt x="438" y="1391"/>
                  </a:lnTo>
                  <a:lnTo>
                    <a:pt x="443" y="1394"/>
                  </a:lnTo>
                  <a:lnTo>
                    <a:pt x="450" y="1398"/>
                  </a:lnTo>
                  <a:lnTo>
                    <a:pt x="457" y="1401"/>
                  </a:lnTo>
                  <a:lnTo>
                    <a:pt x="463" y="1402"/>
                  </a:lnTo>
                  <a:lnTo>
                    <a:pt x="470" y="1403"/>
                  </a:lnTo>
                  <a:lnTo>
                    <a:pt x="477" y="1403"/>
                  </a:lnTo>
                  <a:lnTo>
                    <a:pt x="485" y="1403"/>
                  </a:lnTo>
                  <a:lnTo>
                    <a:pt x="492" y="1402"/>
                  </a:lnTo>
                  <a:lnTo>
                    <a:pt x="498" y="1399"/>
                  </a:lnTo>
                  <a:lnTo>
                    <a:pt x="504" y="1397"/>
                  </a:lnTo>
                  <a:lnTo>
                    <a:pt x="510" y="1393"/>
                  </a:lnTo>
                  <a:lnTo>
                    <a:pt x="516" y="1389"/>
                  </a:lnTo>
                  <a:lnTo>
                    <a:pt x="520" y="1385"/>
                  </a:lnTo>
                  <a:lnTo>
                    <a:pt x="524" y="1379"/>
                  </a:lnTo>
                  <a:lnTo>
                    <a:pt x="532" y="1367"/>
                  </a:lnTo>
                  <a:lnTo>
                    <a:pt x="537" y="1354"/>
                  </a:lnTo>
                  <a:lnTo>
                    <a:pt x="540" y="1340"/>
                  </a:lnTo>
                  <a:lnTo>
                    <a:pt x="540" y="1327"/>
                  </a:lnTo>
                  <a:lnTo>
                    <a:pt x="541" y="1267"/>
                  </a:lnTo>
                  <a:lnTo>
                    <a:pt x="542" y="1208"/>
                  </a:lnTo>
                  <a:lnTo>
                    <a:pt x="542" y="1147"/>
                  </a:lnTo>
                  <a:lnTo>
                    <a:pt x="541" y="1087"/>
                  </a:lnTo>
                  <a:lnTo>
                    <a:pt x="541" y="1028"/>
                  </a:lnTo>
                  <a:lnTo>
                    <a:pt x="541" y="968"/>
                  </a:lnTo>
                  <a:lnTo>
                    <a:pt x="541" y="907"/>
                  </a:lnTo>
                  <a:lnTo>
                    <a:pt x="542" y="848"/>
                  </a:lnTo>
                  <a:lnTo>
                    <a:pt x="584" y="848"/>
                  </a:lnTo>
                  <a:lnTo>
                    <a:pt x="626" y="848"/>
                  </a:lnTo>
                  <a:lnTo>
                    <a:pt x="667" y="848"/>
                  </a:lnTo>
                  <a:lnTo>
                    <a:pt x="709" y="848"/>
                  </a:lnTo>
                  <a:lnTo>
                    <a:pt x="686" y="764"/>
                  </a:lnTo>
                  <a:lnTo>
                    <a:pt x="662" y="681"/>
                  </a:lnTo>
                  <a:lnTo>
                    <a:pt x="636" y="598"/>
                  </a:lnTo>
                  <a:lnTo>
                    <a:pt x="612" y="515"/>
                  </a:lnTo>
                  <a:lnTo>
                    <a:pt x="588" y="430"/>
                  </a:lnTo>
                  <a:lnTo>
                    <a:pt x="564" y="347"/>
                  </a:lnTo>
                  <a:lnTo>
                    <a:pt x="541" y="264"/>
                  </a:lnTo>
                  <a:lnTo>
                    <a:pt x="521" y="179"/>
                  </a:lnTo>
                  <a:lnTo>
                    <a:pt x="532" y="189"/>
                  </a:lnTo>
                  <a:lnTo>
                    <a:pt x="542" y="198"/>
                  </a:lnTo>
                  <a:lnTo>
                    <a:pt x="547" y="203"/>
                  </a:lnTo>
                  <a:lnTo>
                    <a:pt x="551" y="210"/>
                  </a:lnTo>
                  <a:lnTo>
                    <a:pt x="553" y="216"/>
                  </a:lnTo>
                  <a:lnTo>
                    <a:pt x="556" y="224"/>
                  </a:lnTo>
                  <a:lnTo>
                    <a:pt x="571" y="265"/>
                  </a:lnTo>
                  <a:lnTo>
                    <a:pt x="584" y="308"/>
                  </a:lnTo>
                  <a:lnTo>
                    <a:pt x="596" y="352"/>
                  </a:lnTo>
                  <a:lnTo>
                    <a:pt x="610" y="395"/>
                  </a:lnTo>
                  <a:lnTo>
                    <a:pt x="623" y="438"/>
                  </a:lnTo>
                  <a:lnTo>
                    <a:pt x="636" y="481"/>
                  </a:lnTo>
                  <a:lnTo>
                    <a:pt x="650" y="523"/>
                  </a:lnTo>
                  <a:lnTo>
                    <a:pt x="664" y="565"/>
                  </a:lnTo>
                  <a:lnTo>
                    <a:pt x="669" y="572"/>
                  </a:lnTo>
                  <a:lnTo>
                    <a:pt x="673" y="579"/>
                  </a:lnTo>
                  <a:lnTo>
                    <a:pt x="678" y="584"/>
                  </a:lnTo>
                  <a:lnTo>
                    <a:pt x="683" y="590"/>
                  </a:lnTo>
                  <a:lnTo>
                    <a:pt x="689" y="592"/>
                  </a:lnTo>
                  <a:lnTo>
                    <a:pt x="695" y="596"/>
                  </a:lnTo>
                  <a:lnTo>
                    <a:pt x="701" y="599"/>
                  </a:lnTo>
                  <a:lnTo>
                    <a:pt x="709" y="600"/>
                  </a:lnTo>
                  <a:lnTo>
                    <a:pt x="722" y="602"/>
                  </a:lnTo>
                  <a:lnTo>
                    <a:pt x="737" y="602"/>
                  </a:lnTo>
                  <a:lnTo>
                    <a:pt x="752" y="599"/>
                  </a:lnTo>
                  <a:lnTo>
                    <a:pt x="765" y="595"/>
                  </a:lnTo>
                  <a:lnTo>
                    <a:pt x="769" y="579"/>
                  </a:lnTo>
                  <a:lnTo>
                    <a:pt x="770" y="564"/>
                  </a:lnTo>
                  <a:lnTo>
                    <a:pt x="770" y="548"/>
                  </a:lnTo>
                  <a:lnTo>
                    <a:pt x="769" y="533"/>
                  </a:lnTo>
                  <a:lnTo>
                    <a:pt x="768" y="517"/>
                  </a:lnTo>
                  <a:lnTo>
                    <a:pt x="765" y="502"/>
                  </a:lnTo>
                  <a:lnTo>
                    <a:pt x="762" y="486"/>
                  </a:lnTo>
                  <a:lnTo>
                    <a:pt x="758" y="472"/>
                  </a:lnTo>
                  <a:lnTo>
                    <a:pt x="749" y="442"/>
                  </a:lnTo>
                  <a:lnTo>
                    <a:pt x="740" y="411"/>
                  </a:lnTo>
                  <a:lnTo>
                    <a:pt x="730" y="382"/>
                  </a:lnTo>
                  <a:lnTo>
                    <a:pt x="722" y="352"/>
                  </a:lnTo>
                  <a:close/>
                </a:path>
              </a:pathLst>
            </a:custGeom>
            <a:grpFill/>
            <a:ln w="9525">
              <a:noFill/>
              <a:round/>
            </a:ln>
          </p:spPr>
          <p:txBody>
            <a:bodyPr anchor="t" anchorCtr="0" bIns="91440" compatLnSpc="1" lIns="182880" numCol="1" rIns="182880" tIns="91440" vert="horz" wrap="square"/>
            <a:lstStyle/>
            <a:p>
              <a:pPr algn="l"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grpSp>
      <p:grpSp>
        <p:nvGrpSpPr>
          <p:cNvPr id="37" name="Group 33">
            <a:extLst>
              <a:ext uri="{FF2B5EF4-FFF2-40B4-BE49-F238E27FC236}">
                <a16:creationId xmlns:a16="http://schemas.microsoft.com/office/drawing/2014/main" id="{E099C696-D48F-425E-982A-F526330DD340}"/>
              </a:ext>
            </a:extLst>
          </p:cNvPr>
          <p:cNvGrpSpPr/>
          <p:nvPr/>
        </p:nvGrpSpPr>
        <p:grpSpPr>
          <a:xfrm>
            <a:off x="8372475" y="3739515"/>
            <a:ext cx="245110" cy="627380"/>
            <a:chOff x="3647164" y="2464482"/>
            <a:chExt cx="231047" cy="591857"/>
          </a:xfrm>
          <a:solidFill>
            <a:srgbClr val="1B828D"/>
          </a:solidFill>
        </p:grpSpPr>
        <p:sp>
          <p:nvSpPr>
            <p:cNvPr id="38" name="Freeform 56">
              <a:extLst>
                <a:ext uri="{FF2B5EF4-FFF2-40B4-BE49-F238E27FC236}">
                  <a16:creationId xmlns:a16="http://schemas.microsoft.com/office/drawing/2014/main" id="{DED7AD2E-42DE-4BF7-A7F1-DAA0E423F389}"/>
                </a:ext>
              </a:extLst>
            </p:cNvPr>
            <p:cNvSpPr/>
            <p:nvPr/>
          </p:nvSpPr>
          <p:spPr bwMode="auto">
            <a:xfrm>
              <a:off x="3716795" y="2464482"/>
              <a:ext cx="96006" cy="96006"/>
            </a:xfrm>
            <a:custGeom>
              <a:gdLst>
                <a:gd fmla="*/ 262 w 273" name="T0"/>
                <a:gd fmla="*/ 182 h 271" name="T1"/>
                <a:gd fmla="*/ 266 w 273" name="T2"/>
                <a:gd fmla="*/ 173 h 271" name="T3"/>
                <a:gd fmla="*/ 269 w 273" name="T4"/>
                <a:gd fmla="*/ 165 h 271" name="T5"/>
                <a:gd fmla="*/ 272 w 273" name="T6"/>
                <a:gd fmla="*/ 155 h 271" name="T7"/>
                <a:gd fmla="*/ 273 w 273" name="T8"/>
                <a:gd fmla="*/ 146 h 271" name="T9"/>
                <a:gd fmla="*/ 273 w 273" name="T10"/>
                <a:gd fmla="*/ 137 h 271" name="T11"/>
                <a:gd fmla="*/ 273 w 273" name="T12"/>
                <a:gd fmla="*/ 127 h 271" name="T13"/>
                <a:gd fmla="*/ 272 w 273" name="T14"/>
                <a:gd fmla="*/ 119 h 271" name="T15"/>
                <a:gd fmla="*/ 270 w 273" name="T16"/>
                <a:gd fmla="*/ 110 h 271" name="T17"/>
                <a:gd fmla="*/ 265 w 273" name="T18"/>
                <a:gd fmla="*/ 92 h 271" name="T19"/>
                <a:gd fmla="*/ 257 w 273" name="T20"/>
                <a:gd fmla="*/ 76 h 271" name="T21"/>
                <a:gd fmla="*/ 246 w 273" name="T22"/>
                <a:gd fmla="*/ 60 h 271" name="T23"/>
                <a:gd fmla="*/ 236 w 273" name="T24"/>
                <a:gd fmla="*/ 45 h 271" name="T25"/>
                <a:gd fmla="*/ 222 w 273" name="T26"/>
                <a:gd fmla="*/ 33 h 271" name="T27"/>
                <a:gd fmla="*/ 207 w 273" name="T28"/>
                <a:gd fmla="*/ 23 h 271" name="T29"/>
                <a:gd fmla="*/ 191 w 273" name="T30"/>
                <a:gd fmla="*/ 13 h 271" name="T31"/>
                <a:gd fmla="*/ 174 w 273" name="T32"/>
                <a:gd fmla="*/ 6 h 271" name="T33"/>
                <a:gd fmla="*/ 165 w 273" name="T34"/>
                <a:gd fmla="*/ 4 h 271" name="T35"/>
                <a:gd fmla="*/ 157 w 273" name="T36"/>
                <a:gd fmla="*/ 1 h 271" name="T37"/>
                <a:gd fmla="*/ 147 w 273" name="T38"/>
                <a:gd fmla="*/ 0 h 271" name="T39"/>
                <a:gd fmla="*/ 138 w 273" name="T40"/>
                <a:gd fmla="*/ 0 h 271" name="T41"/>
                <a:gd fmla="*/ 128 w 273" name="T42"/>
                <a:gd fmla="*/ 0 h 271" name="T43"/>
                <a:gd fmla="*/ 119 w 273" name="T44"/>
                <a:gd fmla="*/ 1 h 271" name="T45"/>
                <a:gd fmla="*/ 110 w 273" name="T46"/>
                <a:gd fmla="*/ 2 h 271" name="T47"/>
                <a:gd fmla="*/ 100 w 273" name="T48"/>
                <a:gd fmla="*/ 5 h 271" name="T49"/>
                <a:gd fmla="*/ 92 w 273" name="T50"/>
                <a:gd fmla="*/ 6 h 271" name="T51"/>
                <a:gd fmla="*/ 84 w 273" name="T52"/>
                <a:gd fmla="*/ 9 h 271" name="T53"/>
                <a:gd fmla="*/ 76 w 273" name="T54"/>
                <a:gd fmla="*/ 13 h 271" name="T55"/>
                <a:gd fmla="*/ 68 w 273" name="T56"/>
                <a:gd fmla="*/ 17 h 271" name="T57"/>
                <a:gd fmla="*/ 53 w 273" name="T58"/>
                <a:gd fmla="*/ 27 h 271" name="T59"/>
                <a:gd fmla="*/ 41 w 273" name="T60"/>
                <a:gd fmla="*/ 37 h 271" name="T61"/>
                <a:gd fmla="*/ 29 w 273" name="T62"/>
                <a:gd fmla="*/ 49 h 271" name="T63"/>
                <a:gd fmla="*/ 20 w 273" name="T64"/>
                <a:gd fmla="*/ 64 h 271" name="T65"/>
                <a:gd fmla="*/ 12 w 273" name="T66"/>
                <a:gd fmla="*/ 79 h 271" name="T67"/>
                <a:gd fmla="*/ 6 w 273" name="T68"/>
                <a:gd fmla="*/ 95 h 271" name="T69"/>
                <a:gd fmla="*/ 2 w 273" name="T70"/>
                <a:gd fmla="*/ 112 h 271" name="T71"/>
                <a:gd fmla="*/ 0 w 273" name="T72"/>
                <a:gd fmla="*/ 129 h 271" name="T73"/>
                <a:gd fmla="*/ 0 w 273" name="T74"/>
                <a:gd fmla="*/ 146 h 271" name="T75"/>
                <a:gd fmla="*/ 2 w 273" name="T76"/>
                <a:gd fmla="*/ 163 h 271" name="T77"/>
                <a:gd fmla="*/ 6 w 273" name="T78"/>
                <a:gd fmla="*/ 179 h 271" name="T79"/>
                <a:gd fmla="*/ 12 w 273" name="T80"/>
                <a:gd fmla="*/ 196 h 271" name="T81"/>
                <a:gd fmla="*/ 21 w 273" name="T82"/>
                <a:gd fmla="*/ 210 h 271" name="T83"/>
                <a:gd fmla="*/ 32 w 273" name="T84"/>
                <a:gd fmla="*/ 224 h 271" name="T85"/>
                <a:gd fmla="*/ 39 w 273" name="T86"/>
                <a:gd fmla="*/ 232 h 271" name="T87"/>
                <a:gd fmla="*/ 44 w 273" name="T88"/>
                <a:gd fmla="*/ 238 h 271" name="T89"/>
                <a:gd fmla="*/ 51 w 273" name="T90"/>
                <a:gd fmla="*/ 244 h 271" name="T91"/>
                <a:gd fmla="*/ 59 w 273" name="T92"/>
                <a:gd fmla="*/ 249 h 271" name="T93"/>
                <a:gd fmla="*/ 73 w 273" name="T94"/>
                <a:gd fmla="*/ 259 h 271" name="T95"/>
                <a:gd fmla="*/ 89 w 273" name="T96"/>
                <a:gd fmla="*/ 264 h 271" name="T97"/>
                <a:gd fmla="*/ 107 w 273" name="T98"/>
                <a:gd fmla="*/ 269 h 271" name="T99"/>
                <a:gd fmla="*/ 124 w 273" name="T100"/>
                <a:gd fmla="*/ 271 h 271" name="T101"/>
                <a:gd fmla="*/ 142 w 273" name="T102"/>
                <a:gd fmla="*/ 271 h 271" name="T103"/>
                <a:gd fmla="*/ 159 w 273" name="T104"/>
                <a:gd fmla="*/ 269 h 271" name="T105"/>
                <a:gd fmla="*/ 177 w 273" name="T106"/>
                <a:gd fmla="*/ 265 h 271" name="T107"/>
                <a:gd fmla="*/ 193 w 273" name="T108"/>
                <a:gd fmla="*/ 259 h 271" name="T109"/>
                <a:gd fmla="*/ 209 w 273" name="T110"/>
                <a:gd fmla="*/ 251 h 271" name="T111"/>
                <a:gd fmla="*/ 224 w 273" name="T112"/>
                <a:gd fmla="*/ 240 h 271" name="T113"/>
                <a:gd fmla="*/ 236 w 273" name="T114"/>
                <a:gd fmla="*/ 229 h 271" name="T115"/>
                <a:gd fmla="*/ 248 w 273" name="T116"/>
                <a:gd fmla="*/ 214 h 271" name="T117"/>
                <a:gd fmla="*/ 252 w 273" name="T118"/>
                <a:gd fmla="*/ 208 h 271" name="T119"/>
                <a:gd fmla="*/ 256 w 273" name="T120"/>
                <a:gd fmla="*/ 200 h 271" name="T121"/>
                <a:gd fmla="*/ 260 w 273" name="T122"/>
                <a:gd fmla="*/ 192 h 271" name="T123"/>
                <a:gd fmla="*/ 262 w 273" name="T124"/>
                <a:gd fmla="*/ 182 h 27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71" w="273">
                  <a:moveTo>
                    <a:pt x="262" y="182"/>
                  </a:moveTo>
                  <a:lnTo>
                    <a:pt x="266" y="173"/>
                  </a:lnTo>
                  <a:lnTo>
                    <a:pt x="269" y="165"/>
                  </a:lnTo>
                  <a:lnTo>
                    <a:pt x="272" y="155"/>
                  </a:lnTo>
                  <a:lnTo>
                    <a:pt x="273" y="146"/>
                  </a:lnTo>
                  <a:lnTo>
                    <a:pt x="273" y="137"/>
                  </a:lnTo>
                  <a:lnTo>
                    <a:pt x="273" y="127"/>
                  </a:lnTo>
                  <a:lnTo>
                    <a:pt x="272" y="119"/>
                  </a:lnTo>
                  <a:lnTo>
                    <a:pt x="270" y="110"/>
                  </a:lnTo>
                  <a:lnTo>
                    <a:pt x="265" y="92"/>
                  </a:lnTo>
                  <a:lnTo>
                    <a:pt x="257" y="76"/>
                  </a:lnTo>
                  <a:lnTo>
                    <a:pt x="246" y="60"/>
                  </a:lnTo>
                  <a:lnTo>
                    <a:pt x="236" y="45"/>
                  </a:lnTo>
                  <a:lnTo>
                    <a:pt x="222" y="33"/>
                  </a:lnTo>
                  <a:lnTo>
                    <a:pt x="207" y="23"/>
                  </a:lnTo>
                  <a:lnTo>
                    <a:pt x="191" y="13"/>
                  </a:lnTo>
                  <a:lnTo>
                    <a:pt x="174" y="6"/>
                  </a:lnTo>
                  <a:lnTo>
                    <a:pt x="165" y="4"/>
                  </a:lnTo>
                  <a:lnTo>
                    <a:pt x="157" y="1"/>
                  </a:lnTo>
                  <a:lnTo>
                    <a:pt x="147" y="0"/>
                  </a:lnTo>
                  <a:lnTo>
                    <a:pt x="138" y="0"/>
                  </a:lnTo>
                  <a:lnTo>
                    <a:pt x="128" y="0"/>
                  </a:lnTo>
                  <a:lnTo>
                    <a:pt x="119" y="1"/>
                  </a:lnTo>
                  <a:lnTo>
                    <a:pt x="110" y="2"/>
                  </a:lnTo>
                  <a:lnTo>
                    <a:pt x="100" y="5"/>
                  </a:lnTo>
                  <a:lnTo>
                    <a:pt x="92" y="6"/>
                  </a:lnTo>
                  <a:lnTo>
                    <a:pt x="84" y="9"/>
                  </a:lnTo>
                  <a:lnTo>
                    <a:pt x="76" y="13"/>
                  </a:lnTo>
                  <a:lnTo>
                    <a:pt x="68" y="17"/>
                  </a:lnTo>
                  <a:lnTo>
                    <a:pt x="53" y="27"/>
                  </a:lnTo>
                  <a:lnTo>
                    <a:pt x="41" y="37"/>
                  </a:lnTo>
                  <a:lnTo>
                    <a:pt x="29" y="49"/>
                  </a:lnTo>
                  <a:lnTo>
                    <a:pt x="20" y="64"/>
                  </a:lnTo>
                  <a:lnTo>
                    <a:pt x="12" y="79"/>
                  </a:lnTo>
                  <a:lnTo>
                    <a:pt x="6" y="95"/>
                  </a:lnTo>
                  <a:lnTo>
                    <a:pt x="2" y="112"/>
                  </a:lnTo>
                  <a:lnTo>
                    <a:pt x="0" y="129"/>
                  </a:lnTo>
                  <a:lnTo>
                    <a:pt x="0" y="146"/>
                  </a:lnTo>
                  <a:lnTo>
                    <a:pt x="2" y="163"/>
                  </a:lnTo>
                  <a:lnTo>
                    <a:pt x="6" y="179"/>
                  </a:lnTo>
                  <a:lnTo>
                    <a:pt x="12" y="196"/>
                  </a:lnTo>
                  <a:lnTo>
                    <a:pt x="21" y="210"/>
                  </a:lnTo>
                  <a:lnTo>
                    <a:pt x="32" y="224"/>
                  </a:lnTo>
                  <a:lnTo>
                    <a:pt x="39" y="232"/>
                  </a:lnTo>
                  <a:lnTo>
                    <a:pt x="44" y="238"/>
                  </a:lnTo>
                  <a:lnTo>
                    <a:pt x="51" y="244"/>
                  </a:lnTo>
                  <a:lnTo>
                    <a:pt x="59" y="249"/>
                  </a:lnTo>
                  <a:lnTo>
                    <a:pt x="73" y="259"/>
                  </a:lnTo>
                  <a:lnTo>
                    <a:pt x="89" y="264"/>
                  </a:lnTo>
                  <a:lnTo>
                    <a:pt x="107" y="269"/>
                  </a:lnTo>
                  <a:lnTo>
                    <a:pt x="124" y="271"/>
                  </a:lnTo>
                  <a:lnTo>
                    <a:pt x="142" y="271"/>
                  </a:lnTo>
                  <a:lnTo>
                    <a:pt x="159" y="269"/>
                  </a:lnTo>
                  <a:lnTo>
                    <a:pt x="177" y="265"/>
                  </a:lnTo>
                  <a:lnTo>
                    <a:pt x="193" y="259"/>
                  </a:lnTo>
                  <a:lnTo>
                    <a:pt x="209" y="251"/>
                  </a:lnTo>
                  <a:lnTo>
                    <a:pt x="224" y="240"/>
                  </a:lnTo>
                  <a:lnTo>
                    <a:pt x="236" y="229"/>
                  </a:lnTo>
                  <a:lnTo>
                    <a:pt x="248" y="214"/>
                  </a:lnTo>
                  <a:lnTo>
                    <a:pt x="252" y="208"/>
                  </a:lnTo>
                  <a:lnTo>
                    <a:pt x="256" y="200"/>
                  </a:lnTo>
                  <a:lnTo>
                    <a:pt x="260" y="192"/>
                  </a:lnTo>
                  <a:lnTo>
                    <a:pt x="262" y="182"/>
                  </a:lnTo>
                  <a:close/>
                </a:path>
              </a:pathLst>
            </a:custGeom>
            <a:grpFill/>
            <a:ln w="9525">
              <a:noFill/>
              <a:round/>
            </a:ln>
          </p:spPr>
          <p:txBody>
            <a:bodyPr anchor="t" anchorCtr="0" bIns="91440" compatLnSpc="1" lIns="182880" numCol="1" rIns="182880" tIns="91440" vert="horz" wrap="square"/>
            <a:lstStyle/>
            <a:p>
              <a:pPr algn="l"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sp>
          <p:nvSpPr>
            <p:cNvPr id="39" name="Freeform 57">
              <a:extLst>
                <a:ext uri="{FF2B5EF4-FFF2-40B4-BE49-F238E27FC236}">
                  <a16:creationId xmlns:a16="http://schemas.microsoft.com/office/drawing/2014/main" id="{61B243FE-9B50-4C9D-AE05-0EF906E5E246}"/>
                </a:ext>
              </a:extLst>
            </p:cNvPr>
            <p:cNvSpPr/>
            <p:nvPr/>
          </p:nvSpPr>
          <p:spPr bwMode="auto">
            <a:xfrm>
              <a:off x="3647164" y="2569982"/>
              <a:ext cx="231047" cy="486357"/>
            </a:xfrm>
            <a:custGeom>
              <a:gdLst>
                <a:gd fmla="*/ 566 w 658" name="T0"/>
                <a:gd fmla="*/ 20 h 1383" name="T1"/>
                <a:gd fmla="*/ 506 w 658" name="T2"/>
                <a:gd fmla="*/ 4 h 1383" name="T3"/>
                <a:gd fmla="*/ 396 w 658" name="T4"/>
                <a:gd fmla="*/ 0 h 1383" name="T5"/>
                <a:gd fmla="*/ 259 w 658" name="T6"/>
                <a:gd fmla="*/ 0 h 1383" name="T7"/>
                <a:gd fmla="*/ 136 w 658" name="T8"/>
                <a:gd fmla="*/ 8 h 1383" name="T9"/>
                <a:gd fmla="*/ 74 w 658" name="T10"/>
                <a:gd fmla="*/ 27 h 1383" name="T11"/>
                <a:gd fmla="*/ 40 w 658" name="T12"/>
                <a:gd fmla="*/ 53 h 1383" name="T13"/>
                <a:gd fmla="*/ 16 w 658" name="T14"/>
                <a:gd fmla="*/ 90 h 1383" name="T15"/>
                <a:gd fmla="*/ 4 w 658" name="T16"/>
                <a:gd fmla="*/ 131 h 1383" name="T17"/>
                <a:gd fmla="*/ 2 w 658" name="T18"/>
                <a:gd fmla="*/ 220 h 1383" name="T19"/>
                <a:gd fmla="*/ 0 w 658" name="T20"/>
                <a:gd fmla="*/ 448 h 1383" name="T21"/>
                <a:gd fmla="*/ 2 w 658" name="T22"/>
                <a:gd fmla="*/ 629 h 1383" name="T23"/>
                <a:gd fmla="*/ 19 w 658" name="T24"/>
                <a:gd fmla="*/ 665 h 1383" name="T25"/>
                <a:gd fmla="*/ 42 w 658" name="T26"/>
                <a:gd fmla="*/ 676 h 1383" name="T27"/>
                <a:gd fmla="*/ 73 w 658" name="T28"/>
                <a:gd fmla="*/ 676 h 1383" name="T29"/>
                <a:gd fmla="*/ 97 w 658" name="T30"/>
                <a:gd fmla="*/ 657 h 1383" name="T31"/>
                <a:gd fmla="*/ 117 w 658" name="T32"/>
                <a:gd fmla="*/ 602 h 1383" name="T33"/>
                <a:gd fmla="*/ 118 w 658" name="T34"/>
                <a:gd fmla="*/ 452 h 1383" name="T35"/>
                <a:gd fmla="*/ 118 w 658" name="T36"/>
                <a:gd fmla="*/ 273 h 1383" name="T37"/>
                <a:gd fmla="*/ 153 w 658" name="T38"/>
                <a:gd fmla="*/ 296 h 1383" name="T39"/>
                <a:gd fmla="*/ 153 w 658" name="T40"/>
                <a:gd fmla="*/ 566 h 1383" name="T41"/>
                <a:gd fmla="*/ 153 w 658" name="T42"/>
                <a:gd fmla="*/ 836 h 1383" name="T43"/>
                <a:gd fmla="*/ 153 w 658" name="T44"/>
                <a:gd fmla="*/ 1107 h 1383" name="T45"/>
                <a:gd fmla="*/ 154 w 658" name="T46"/>
                <a:gd fmla="*/ 1323 h 1383" name="T47"/>
                <a:gd fmla="*/ 175 w 658" name="T48"/>
                <a:gd fmla="*/ 1363 h 1383" name="T49"/>
                <a:gd fmla="*/ 215 w 658" name="T50"/>
                <a:gd fmla="*/ 1382 h 1383" name="T51"/>
                <a:gd fmla="*/ 262 w 658" name="T52"/>
                <a:gd fmla="*/ 1379 h 1383" name="T53"/>
                <a:gd fmla="*/ 299 w 658" name="T54"/>
                <a:gd fmla="*/ 1349 h 1383" name="T55"/>
                <a:gd fmla="*/ 311 w 658" name="T56"/>
                <a:gd fmla="*/ 1272 h 1383" name="T57"/>
                <a:gd fmla="*/ 311 w 658" name="T58"/>
                <a:gd fmla="*/ 1030 h 1383" name="T59"/>
                <a:gd fmla="*/ 313 w 658" name="T60"/>
                <a:gd fmla="*/ 745 h 1383" name="T61"/>
                <a:gd fmla="*/ 347 w 658" name="T62"/>
                <a:gd fmla="*/ 756 h 1383" name="T63"/>
                <a:gd fmla="*/ 347 w 658" name="T64"/>
                <a:gd fmla="*/ 1082 h 1383" name="T65"/>
                <a:gd fmla="*/ 350 w 658" name="T66"/>
                <a:gd fmla="*/ 1333 h 1383" name="T67"/>
                <a:gd fmla="*/ 361 w 658" name="T68"/>
                <a:gd fmla="*/ 1359 h 1383" name="T69"/>
                <a:gd fmla="*/ 388 w 658" name="T70"/>
                <a:gd fmla="*/ 1378 h 1383" name="T71"/>
                <a:gd fmla="*/ 444 w 658" name="T72"/>
                <a:gd fmla="*/ 1379 h 1383" name="T73"/>
                <a:gd fmla="*/ 484 w 658" name="T74"/>
                <a:gd fmla="*/ 1355 h 1383" name="T75"/>
                <a:gd fmla="*/ 496 w 658" name="T76"/>
                <a:gd fmla="*/ 1331 h 1383" name="T77"/>
                <a:gd fmla="*/ 499 w 658" name="T78"/>
                <a:gd fmla="*/ 1240 h 1383" name="T79"/>
                <a:gd fmla="*/ 499 w 658" name="T80"/>
                <a:gd fmla="*/ 971 h 1383" name="T81"/>
                <a:gd fmla="*/ 499 w 658" name="T82"/>
                <a:gd fmla="*/ 700 h 1383" name="T83"/>
                <a:gd fmla="*/ 499 w 658" name="T84"/>
                <a:gd fmla="*/ 429 h 1383" name="T85"/>
                <a:gd fmla="*/ 510 w 658" name="T86"/>
                <a:gd fmla="*/ 226 h 1383" name="T87"/>
                <a:gd fmla="*/ 542 w 658" name="T88"/>
                <a:gd fmla="*/ 273 h 1383" name="T89"/>
                <a:gd fmla="*/ 542 w 658" name="T90"/>
                <a:gd fmla="*/ 461 h 1383" name="T91"/>
                <a:gd fmla="*/ 543 w 658" name="T92"/>
                <a:gd fmla="*/ 617 h 1383" name="T93"/>
                <a:gd fmla="*/ 565 w 658" name="T94"/>
                <a:gd fmla="*/ 662 h 1383" name="T95"/>
                <a:gd fmla="*/ 589 w 658" name="T96"/>
                <a:gd fmla="*/ 676 h 1383" name="T97"/>
                <a:gd fmla="*/ 618 w 658" name="T98"/>
                <a:gd fmla="*/ 676 h 1383" name="T99"/>
                <a:gd fmla="*/ 638 w 658" name="T100"/>
                <a:gd fmla="*/ 665 h 1383" name="T101"/>
                <a:gd fmla="*/ 653 w 658" name="T102"/>
                <a:gd fmla="*/ 639 h 1383" name="T103"/>
                <a:gd fmla="*/ 658 w 658" name="T104"/>
                <a:gd fmla="*/ 555 h 1383" name="T105"/>
                <a:gd fmla="*/ 658 w 658" name="T106"/>
                <a:gd fmla="*/ 360 h 1383" name="T107"/>
                <a:gd fmla="*/ 658 w 658" name="T108"/>
                <a:gd fmla="*/ 192 h 1383" name="T109"/>
                <a:gd fmla="*/ 648 w 658" name="T110"/>
                <a:gd fmla="*/ 111 h 1383" name="T111"/>
                <a:gd fmla="*/ 629 w 658" name="T112"/>
                <a:gd fmla="*/ 71 h 13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383" w="658">
                  <a:moveTo>
                    <a:pt x="605" y="45"/>
                  </a:moveTo>
                  <a:lnTo>
                    <a:pt x="593" y="36"/>
                  </a:lnTo>
                  <a:lnTo>
                    <a:pt x="579" y="27"/>
                  </a:lnTo>
                  <a:lnTo>
                    <a:pt x="566" y="20"/>
                  </a:lnTo>
                  <a:lnTo>
                    <a:pt x="551" y="15"/>
                  </a:lnTo>
                  <a:lnTo>
                    <a:pt x="536" y="11"/>
                  </a:lnTo>
                  <a:lnTo>
                    <a:pt x="522" y="6"/>
                  </a:lnTo>
                  <a:lnTo>
                    <a:pt x="506" y="4"/>
                  </a:lnTo>
                  <a:lnTo>
                    <a:pt x="491" y="2"/>
                  </a:lnTo>
                  <a:lnTo>
                    <a:pt x="459" y="0"/>
                  </a:lnTo>
                  <a:lnTo>
                    <a:pt x="427" y="0"/>
                  </a:lnTo>
                  <a:lnTo>
                    <a:pt x="396" y="0"/>
                  </a:lnTo>
                  <a:lnTo>
                    <a:pt x="365" y="0"/>
                  </a:lnTo>
                  <a:lnTo>
                    <a:pt x="330" y="1"/>
                  </a:lnTo>
                  <a:lnTo>
                    <a:pt x="294" y="0"/>
                  </a:lnTo>
                  <a:lnTo>
                    <a:pt x="259" y="0"/>
                  </a:lnTo>
                  <a:lnTo>
                    <a:pt x="223" y="0"/>
                  </a:lnTo>
                  <a:lnTo>
                    <a:pt x="188" y="1"/>
                  </a:lnTo>
                  <a:lnTo>
                    <a:pt x="153" y="4"/>
                  </a:lnTo>
                  <a:lnTo>
                    <a:pt x="136" y="8"/>
                  </a:lnTo>
                  <a:lnTo>
                    <a:pt x="118" y="12"/>
                  </a:lnTo>
                  <a:lnTo>
                    <a:pt x="101" y="16"/>
                  </a:lnTo>
                  <a:lnTo>
                    <a:pt x="85" y="23"/>
                  </a:lnTo>
                  <a:lnTo>
                    <a:pt x="74" y="27"/>
                  </a:lnTo>
                  <a:lnTo>
                    <a:pt x="65" y="32"/>
                  </a:lnTo>
                  <a:lnTo>
                    <a:pt x="55" y="39"/>
                  </a:lnTo>
                  <a:lnTo>
                    <a:pt x="47" y="45"/>
                  </a:lnTo>
                  <a:lnTo>
                    <a:pt x="40" y="53"/>
                  </a:lnTo>
                  <a:lnTo>
                    <a:pt x="32" y="61"/>
                  </a:lnTo>
                  <a:lnTo>
                    <a:pt x="27" y="70"/>
                  </a:lnTo>
                  <a:lnTo>
                    <a:pt x="22" y="79"/>
                  </a:lnTo>
                  <a:lnTo>
                    <a:pt x="16" y="90"/>
                  </a:lnTo>
                  <a:lnTo>
                    <a:pt x="12" y="99"/>
                  </a:lnTo>
                  <a:lnTo>
                    <a:pt x="8" y="110"/>
                  </a:lnTo>
                  <a:lnTo>
                    <a:pt x="6" y="120"/>
                  </a:lnTo>
                  <a:lnTo>
                    <a:pt x="4" y="131"/>
                  </a:lnTo>
                  <a:lnTo>
                    <a:pt x="2" y="142"/>
                  </a:lnTo>
                  <a:lnTo>
                    <a:pt x="2" y="153"/>
                  </a:lnTo>
                  <a:lnTo>
                    <a:pt x="2" y="163"/>
                  </a:lnTo>
                  <a:lnTo>
                    <a:pt x="2" y="220"/>
                  </a:lnTo>
                  <a:lnTo>
                    <a:pt x="2" y="277"/>
                  </a:lnTo>
                  <a:lnTo>
                    <a:pt x="0" y="334"/>
                  </a:lnTo>
                  <a:lnTo>
                    <a:pt x="0" y="390"/>
                  </a:lnTo>
                  <a:lnTo>
                    <a:pt x="0" y="448"/>
                  </a:lnTo>
                  <a:lnTo>
                    <a:pt x="2" y="504"/>
                  </a:lnTo>
                  <a:lnTo>
                    <a:pt x="2" y="562"/>
                  </a:lnTo>
                  <a:lnTo>
                    <a:pt x="2" y="618"/>
                  </a:lnTo>
                  <a:lnTo>
                    <a:pt x="2" y="629"/>
                  </a:lnTo>
                  <a:lnTo>
                    <a:pt x="4" y="638"/>
                  </a:lnTo>
                  <a:lnTo>
                    <a:pt x="7" y="649"/>
                  </a:lnTo>
                  <a:lnTo>
                    <a:pt x="12" y="658"/>
                  </a:lnTo>
                  <a:lnTo>
                    <a:pt x="19" y="665"/>
                  </a:lnTo>
                  <a:lnTo>
                    <a:pt x="28" y="672"/>
                  </a:lnTo>
                  <a:lnTo>
                    <a:pt x="32" y="673"/>
                  </a:lnTo>
                  <a:lnTo>
                    <a:pt x="38" y="676"/>
                  </a:lnTo>
                  <a:lnTo>
                    <a:pt x="42" y="676"/>
                  </a:lnTo>
                  <a:lnTo>
                    <a:pt x="47" y="676"/>
                  </a:lnTo>
                  <a:lnTo>
                    <a:pt x="57" y="677"/>
                  </a:lnTo>
                  <a:lnTo>
                    <a:pt x="65" y="677"/>
                  </a:lnTo>
                  <a:lnTo>
                    <a:pt x="73" y="676"/>
                  </a:lnTo>
                  <a:lnTo>
                    <a:pt x="79" y="672"/>
                  </a:lnTo>
                  <a:lnTo>
                    <a:pt x="86" y="667"/>
                  </a:lnTo>
                  <a:lnTo>
                    <a:pt x="91" y="663"/>
                  </a:lnTo>
                  <a:lnTo>
                    <a:pt x="97" y="657"/>
                  </a:lnTo>
                  <a:lnTo>
                    <a:pt x="101" y="650"/>
                  </a:lnTo>
                  <a:lnTo>
                    <a:pt x="109" y="635"/>
                  </a:lnTo>
                  <a:lnTo>
                    <a:pt x="114" y="619"/>
                  </a:lnTo>
                  <a:lnTo>
                    <a:pt x="117" y="602"/>
                  </a:lnTo>
                  <a:lnTo>
                    <a:pt x="117" y="587"/>
                  </a:lnTo>
                  <a:lnTo>
                    <a:pt x="118" y="541"/>
                  </a:lnTo>
                  <a:lnTo>
                    <a:pt x="118" y="497"/>
                  </a:lnTo>
                  <a:lnTo>
                    <a:pt x="118" y="452"/>
                  </a:lnTo>
                  <a:lnTo>
                    <a:pt x="117" y="407"/>
                  </a:lnTo>
                  <a:lnTo>
                    <a:pt x="117" y="362"/>
                  </a:lnTo>
                  <a:lnTo>
                    <a:pt x="117" y="318"/>
                  </a:lnTo>
                  <a:lnTo>
                    <a:pt x="118" y="273"/>
                  </a:lnTo>
                  <a:lnTo>
                    <a:pt x="118" y="228"/>
                  </a:lnTo>
                  <a:lnTo>
                    <a:pt x="136" y="228"/>
                  </a:lnTo>
                  <a:lnTo>
                    <a:pt x="152" y="228"/>
                  </a:lnTo>
                  <a:lnTo>
                    <a:pt x="153" y="296"/>
                  </a:lnTo>
                  <a:lnTo>
                    <a:pt x="153" y="363"/>
                  </a:lnTo>
                  <a:lnTo>
                    <a:pt x="153" y="430"/>
                  </a:lnTo>
                  <a:lnTo>
                    <a:pt x="153" y="499"/>
                  </a:lnTo>
                  <a:lnTo>
                    <a:pt x="153" y="566"/>
                  </a:lnTo>
                  <a:lnTo>
                    <a:pt x="153" y="634"/>
                  </a:lnTo>
                  <a:lnTo>
                    <a:pt x="153" y="701"/>
                  </a:lnTo>
                  <a:lnTo>
                    <a:pt x="153" y="769"/>
                  </a:lnTo>
                  <a:lnTo>
                    <a:pt x="153" y="836"/>
                  </a:lnTo>
                  <a:lnTo>
                    <a:pt x="153" y="903"/>
                  </a:lnTo>
                  <a:lnTo>
                    <a:pt x="153" y="972"/>
                  </a:lnTo>
                  <a:lnTo>
                    <a:pt x="153" y="1039"/>
                  </a:lnTo>
                  <a:lnTo>
                    <a:pt x="153" y="1107"/>
                  </a:lnTo>
                  <a:lnTo>
                    <a:pt x="153" y="1174"/>
                  </a:lnTo>
                  <a:lnTo>
                    <a:pt x="153" y="1243"/>
                  </a:lnTo>
                  <a:lnTo>
                    <a:pt x="154" y="1310"/>
                  </a:lnTo>
                  <a:lnTo>
                    <a:pt x="154" y="1323"/>
                  </a:lnTo>
                  <a:lnTo>
                    <a:pt x="157" y="1335"/>
                  </a:lnTo>
                  <a:lnTo>
                    <a:pt x="161" y="1346"/>
                  </a:lnTo>
                  <a:lnTo>
                    <a:pt x="168" y="1355"/>
                  </a:lnTo>
                  <a:lnTo>
                    <a:pt x="175" y="1363"/>
                  </a:lnTo>
                  <a:lnTo>
                    <a:pt x="184" y="1370"/>
                  </a:lnTo>
                  <a:lnTo>
                    <a:pt x="193" y="1375"/>
                  </a:lnTo>
                  <a:lnTo>
                    <a:pt x="204" y="1379"/>
                  </a:lnTo>
                  <a:lnTo>
                    <a:pt x="215" y="1382"/>
                  </a:lnTo>
                  <a:lnTo>
                    <a:pt x="227" y="1383"/>
                  </a:lnTo>
                  <a:lnTo>
                    <a:pt x="239" y="1383"/>
                  </a:lnTo>
                  <a:lnTo>
                    <a:pt x="251" y="1382"/>
                  </a:lnTo>
                  <a:lnTo>
                    <a:pt x="262" y="1379"/>
                  </a:lnTo>
                  <a:lnTo>
                    <a:pt x="274" y="1375"/>
                  </a:lnTo>
                  <a:lnTo>
                    <a:pt x="283" y="1370"/>
                  </a:lnTo>
                  <a:lnTo>
                    <a:pt x="294" y="1363"/>
                  </a:lnTo>
                  <a:lnTo>
                    <a:pt x="299" y="1349"/>
                  </a:lnTo>
                  <a:lnTo>
                    <a:pt x="303" y="1334"/>
                  </a:lnTo>
                  <a:lnTo>
                    <a:pt x="306" y="1319"/>
                  </a:lnTo>
                  <a:lnTo>
                    <a:pt x="309" y="1303"/>
                  </a:lnTo>
                  <a:lnTo>
                    <a:pt x="311" y="1272"/>
                  </a:lnTo>
                  <a:lnTo>
                    <a:pt x="313" y="1241"/>
                  </a:lnTo>
                  <a:lnTo>
                    <a:pt x="313" y="1170"/>
                  </a:lnTo>
                  <a:lnTo>
                    <a:pt x="311" y="1101"/>
                  </a:lnTo>
                  <a:lnTo>
                    <a:pt x="311" y="1030"/>
                  </a:lnTo>
                  <a:lnTo>
                    <a:pt x="311" y="958"/>
                  </a:lnTo>
                  <a:lnTo>
                    <a:pt x="311" y="887"/>
                  </a:lnTo>
                  <a:lnTo>
                    <a:pt x="313" y="816"/>
                  </a:lnTo>
                  <a:lnTo>
                    <a:pt x="313" y="745"/>
                  </a:lnTo>
                  <a:lnTo>
                    <a:pt x="313" y="674"/>
                  </a:lnTo>
                  <a:lnTo>
                    <a:pt x="330" y="674"/>
                  </a:lnTo>
                  <a:lnTo>
                    <a:pt x="347" y="674"/>
                  </a:lnTo>
                  <a:lnTo>
                    <a:pt x="347" y="756"/>
                  </a:lnTo>
                  <a:lnTo>
                    <a:pt x="347" y="838"/>
                  </a:lnTo>
                  <a:lnTo>
                    <a:pt x="347" y="918"/>
                  </a:lnTo>
                  <a:lnTo>
                    <a:pt x="347" y="1000"/>
                  </a:lnTo>
                  <a:lnTo>
                    <a:pt x="347" y="1082"/>
                  </a:lnTo>
                  <a:lnTo>
                    <a:pt x="347" y="1162"/>
                  </a:lnTo>
                  <a:lnTo>
                    <a:pt x="347" y="1244"/>
                  </a:lnTo>
                  <a:lnTo>
                    <a:pt x="349" y="1324"/>
                  </a:lnTo>
                  <a:lnTo>
                    <a:pt x="350" y="1333"/>
                  </a:lnTo>
                  <a:lnTo>
                    <a:pt x="351" y="1341"/>
                  </a:lnTo>
                  <a:lnTo>
                    <a:pt x="354" y="1347"/>
                  </a:lnTo>
                  <a:lnTo>
                    <a:pt x="357" y="1354"/>
                  </a:lnTo>
                  <a:lnTo>
                    <a:pt x="361" y="1359"/>
                  </a:lnTo>
                  <a:lnTo>
                    <a:pt x="366" y="1363"/>
                  </a:lnTo>
                  <a:lnTo>
                    <a:pt x="370" y="1369"/>
                  </a:lnTo>
                  <a:lnTo>
                    <a:pt x="377" y="1373"/>
                  </a:lnTo>
                  <a:lnTo>
                    <a:pt x="388" y="1378"/>
                  </a:lnTo>
                  <a:lnTo>
                    <a:pt x="401" y="1382"/>
                  </a:lnTo>
                  <a:lnTo>
                    <a:pt x="416" y="1383"/>
                  </a:lnTo>
                  <a:lnTo>
                    <a:pt x="429" y="1382"/>
                  </a:lnTo>
                  <a:lnTo>
                    <a:pt x="444" y="1379"/>
                  </a:lnTo>
                  <a:lnTo>
                    <a:pt x="457" y="1375"/>
                  </a:lnTo>
                  <a:lnTo>
                    <a:pt x="469" y="1369"/>
                  </a:lnTo>
                  <a:lnTo>
                    <a:pt x="480" y="1359"/>
                  </a:lnTo>
                  <a:lnTo>
                    <a:pt x="484" y="1355"/>
                  </a:lnTo>
                  <a:lnTo>
                    <a:pt x="488" y="1350"/>
                  </a:lnTo>
                  <a:lnTo>
                    <a:pt x="492" y="1343"/>
                  </a:lnTo>
                  <a:lnTo>
                    <a:pt x="495" y="1338"/>
                  </a:lnTo>
                  <a:lnTo>
                    <a:pt x="496" y="1331"/>
                  </a:lnTo>
                  <a:lnTo>
                    <a:pt x="498" y="1323"/>
                  </a:lnTo>
                  <a:lnTo>
                    <a:pt x="499" y="1316"/>
                  </a:lnTo>
                  <a:lnTo>
                    <a:pt x="498" y="1308"/>
                  </a:lnTo>
                  <a:lnTo>
                    <a:pt x="499" y="1240"/>
                  </a:lnTo>
                  <a:lnTo>
                    <a:pt x="499" y="1173"/>
                  </a:lnTo>
                  <a:lnTo>
                    <a:pt x="499" y="1106"/>
                  </a:lnTo>
                  <a:lnTo>
                    <a:pt x="499" y="1038"/>
                  </a:lnTo>
                  <a:lnTo>
                    <a:pt x="499" y="971"/>
                  </a:lnTo>
                  <a:lnTo>
                    <a:pt x="499" y="902"/>
                  </a:lnTo>
                  <a:lnTo>
                    <a:pt x="499" y="835"/>
                  </a:lnTo>
                  <a:lnTo>
                    <a:pt x="499" y="767"/>
                  </a:lnTo>
                  <a:lnTo>
                    <a:pt x="499" y="700"/>
                  </a:lnTo>
                  <a:lnTo>
                    <a:pt x="499" y="633"/>
                  </a:lnTo>
                  <a:lnTo>
                    <a:pt x="499" y="564"/>
                  </a:lnTo>
                  <a:lnTo>
                    <a:pt x="499" y="497"/>
                  </a:lnTo>
                  <a:lnTo>
                    <a:pt x="499" y="429"/>
                  </a:lnTo>
                  <a:lnTo>
                    <a:pt x="499" y="362"/>
                  </a:lnTo>
                  <a:lnTo>
                    <a:pt x="499" y="293"/>
                  </a:lnTo>
                  <a:lnTo>
                    <a:pt x="499" y="226"/>
                  </a:lnTo>
                  <a:lnTo>
                    <a:pt x="510" y="226"/>
                  </a:lnTo>
                  <a:lnTo>
                    <a:pt x="520" y="226"/>
                  </a:lnTo>
                  <a:lnTo>
                    <a:pt x="532" y="226"/>
                  </a:lnTo>
                  <a:lnTo>
                    <a:pt x="542" y="225"/>
                  </a:lnTo>
                  <a:lnTo>
                    <a:pt x="542" y="273"/>
                  </a:lnTo>
                  <a:lnTo>
                    <a:pt x="542" y="320"/>
                  </a:lnTo>
                  <a:lnTo>
                    <a:pt x="542" y="367"/>
                  </a:lnTo>
                  <a:lnTo>
                    <a:pt x="542" y="414"/>
                  </a:lnTo>
                  <a:lnTo>
                    <a:pt x="542" y="461"/>
                  </a:lnTo>
                  <a:lnTo>
                    <a:pt x="542" y="508"/>
                  </a:lnTo>
                  <a:lnTo>
                    <a:pt x="542" y="556"/>
                  </a:lnTo>
                  <a:lnTo>
                    <a:pt x="542" y="603"/>
                  </a:lnTo>
                  <a:lnTo>
                    <a:pt x="543" y="617"/>
                  </a:lnTo>
                  <a:lnTo>
                    <a:pt x="546" y="631"/>
                  </a:lnTo>
                  <a:lnTo>
                    <a:pt x="553" y="645"/>
                  </a:lnTo>
                  <a:lnTo>
                    <a:pt x="561" y="657"/>
                  </a:lnTo>
                  <a:lnTo>
                    <a:pt x="565" y="662"/>
                  </a:lnTo>
                  <a:lnTo>
                    <a:pt x="570" y="667"/>
                  </a:lnTo>
                  <a:lnTo>
                    <a:pt x="577" y="670"/>
                  </a:lnTo>
                  <a:lnTo>
                    <a:pt x="582" y="674"/>
                  </a:lnTo>
                  <a:lnTo>
                    <a:pt x="589" y="676"/>
                  </a:lnTo>
                  <a:lnTo>
                    <a:pt x="597" y="677"/>
                  </a:lnTo>
                  <a:lnTo>
                    <a:pt x="604" y="677"/>
                  </a:lnTo>
                  <a:lnTo>
                    <a:pt x="612" y="676"/>
                  </a:lnTo>
                  <a:lnTo>
                    <a:pt x="618" y="676"/>
                  </a:lnTo>
                  <a:lnTo>
                    <a:pt x="624" y="674"/>
                  </a:lnTo>
                  <a:lnTo>
                    <a:pt x="629" y="672"/>
                  </a:lnTo>
                  <a:lnTo>
                    <a:pt x="634" y="669"/>
                  </a:lnTo>
                  <a:lnTo>
                    <a:pt x="638" y="665"/>
                  </a:lnTo>
                  <a:lnTo>
                    <a:pt x="642" y="661"/>
                  </a:lnTo>
                  <a:lnTo>
                    <a:pt x="645" y="655"/>
                  </a:lnTo>
                  <a:lnTo>
                    <a:pt x="649" y="650"/>
                  </a:lnTo>
                  <a:lnTo>
                    <a:pt x="653" y="639"/>
                  </a:lnTo>
                  <a:lnTo>
                    <a:pt x="656" y="627"/>
                  </a:lnTo>
                  <a:lnTo>
                    <a:pt x="658" y="615"/>
                  </a:lnTo>
                  <a:lnTo>
                    <a:pt x="658" y="603"/>
                  </a:lnTo>
                  <a:lnTo>
                    <a:pt x="658" y="555"/>
                  </a:lnTo>
                  <a:lnTo>
                    <a:pt x="658" y="505"/>
                  </a:lnTo>
                  <a:lnTo>
                    <a:pt x="658" y="457"/>
                  </a:lnTo>
                  <a:lnTo>
                    <a:pt x="658" y="409"/>
                  </a:lnTo>
                  <a:lnTo>
                    <a:pt x="658" y="360"/>
                  </a:lnTo>
                  <a:lnTo>
                    <a:pt x="658" y="311"/>
                  </a:lnTo>
                  <a:lnTo>
                    <a:pt x="658" y="263"/>
                  </a:lnTo>
                  <a:lnTo>
                    <a:pt x="658" y="214"/>
                  </a:lnTo>
                  <a:lnTo>
                    <a:pt x="658" y="192"/>
                  </a:lnTo>
                  <a:lnTo>
                    <a:pt x="657" y="169"/>
                  </a:lnTo>
                  <a:lnTo>
                    <a:pt x="654" y="146"/>
                  </a:lnTo>
                  <a:lnTo>
                    <a:pt x="650" y="123"/>
                  </a:lnTo>
                  <a:lnTo>
                    <a:pt x="648" y="111"/>
                  </a:lnTo>
                  <a:lnTo>
                    <a:pt x="644" y="100"/>
                  </a:lnTo>
                  <a:lnTo>
                    <a:pt x="640" y="90"/>
                  </a:lnTo>
                  <a:lnTo>
                    <a:pt x="634" y="80"/>
                  </a:lnTo>
                  <a:lnTo>
                    <a:pt x="629" y="71"/>
                  </a:lnTo>
                  <a:lnTo>
                    <a:pt x="622" y="61"/>
                  </a:lnTo>
                  <a:lnTo>
                    <a:pt x="614" y="53"/>
                  </a:lnTo>
                  <a:lnTo>
                    <a:pt x="605" y="45"/>
                  </a:lnTo>
                  <a:close/>
                </a:path>
              </a:pathLst>
            </a:custGeom>
            <a:grpFill/>
            <a:ln w="9525">
              <a:noFill/>
              <a:round/>
            </a:ln>
          </p:spPr>
          <p:txBody>
            <a:bodyPr anchor="t" anchorCtr="0" bIns="91440" compatLnSpc="1" lIns="182880" numCol="1" rIns="182880" tIns="91440" vert="horz" wrap="square"/>
            <a:lstStyle/>
            <a:p>
              <a:pPr algn="l"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grpSp>
      <p:sp>
        <p:nvSpPr>
          <p:cNvPr id="40" name="Rounded Rectangle 36">
            <a:extLst>
              <a:ext uri="{FF2B5EF4-FFF2-40B4-BE49-F238E27FC236}">
                <a16:creationId xmlns:a16="http://schemas.microsoft.com/office/drawing/2014/main" id="{52E73A30-C79A-445A-A3C4-2A8C0A4631B5}"/>
              </a:ext>
            </a:extLst>
          </p:cNvPr>
          <p:cNvSpPr/>
          <p:nvPr/>
        </p:nvSpPr>
        <p:spPr>
          <a:xfrm>
            <a:off x="8785225" y="3837940"/>
            <a:ext cx="2729865" cy="515620"/>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sp>
        <p:nvSpPr>
          <p:cNvPr id="41" name="Rounded Rectangle 37">
            <a:extLst>
              <a:ext uri="{FF2B5EF4-FFF2-40B4-BE49-F238E27FC236}">
                <a16:creationId xmlns:a16="http://schemas.microsoft.com/office/drawing/2014/main" id="{28CE17E1-5218-495F-AD01-07895EC1E5F7}"/>
              </a:ext>
            </a:extLst>
          </p:cNvPr>
          <p:cNvSpPr/>
          <p:nvPr/>
        </p:nvSpPr>
        <p:spPr>
          <a:xfrm>
            <a:off x="8785225" y="3837940"/>
            <a:ext cx="1793875" cy="515620"/>
          </a:xfrm>
          <a:prstGeom prst="roundRect">
            <a:avLst>
              <a:gd fmla="val 50000" name="adj"/>
            </a:avLst>
          </a:prstGeom>
          <a:solidFill>
            <a:srgbClr val="1B828D"/>
          </a:solidFill>
          <a:ln>
            <a:noFill/>
          </a:ln>
        </p:spPr>
        <p:txBody>
          <a:bodyPr anchor="t" anchorCtr="0" bIns="91440" compatLnSpc="1" lIns="182880" numCol="1" rIns="182880" tIns="91440" vert="horz" wrap="square"/>
          <a:lstStyle/>
          <a:p>
            <a:pPr algn="l"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sp>
        <p:nvSpPr>
          <p:cNvPr id="42" name="Rectangle 38">
            <a:extLst>
              <a:ext uri="{FF2B5EF4-FFF2-40B4-BE49-F238E27FC236}">
                <a16:creationId xmlns:a16="http://schemas.microsoft.com/office/drawing/2014/main" id="{32642C29-6276-44BF-BE56-A3762D007DD9}"/>
              </a:ext>
            </a:extLst>
          </p:cNvPr>
          <p:cNvSpPr/>
          <p:nvPr/>
        </p:nvSpPr>
        <p:spPr>
          <a:xfrm>
            <a:off x="8946516" y="3930332"/>
            <a:ext cx="920750" cy="335280"/>
          </a:xfrm>
          <a:prstGeom prst="rect">
            <a:avLst/>
          </a:prstGeom>
        </p:spPr>
        <p:txBody>
          <a:bodyPr anchor="ctr" wrap="square">
            <a:spAutoFit/>
          </a:bodyPr>
          <a:lstStyle/>
          <a:p>
            <a:pPr defTabSz="1828800" rtl="0"/>
            <a:r>
              <a:rPr b="1" kern="1200" lang="en-US" sz="1600">
                <a:solidFill>
                  <a:schemeClr val="tx1">
                    <a:lumMod val="75000"/>
                    <a:lumOff val="25000"/>
                  </a:schemeClr>
                </a:solidFill>
                <a:latin charset="-122" panose="00000500000000000000" typeface="字魂59号-创粗黑"/>
                <a:ea charset="-122" panose="00000500000000000000" typeface="字魂59号-创粗黑"/>
              </a:rPr>
              <a:t>35 %</a:t>
            </a:r>
          </a:p>
        </p:txBody>
      </p:sp>
      <p:sp>
        <p:nvSpPr>
          <p:cNvPr id="43" name="Rounded Rectangle 39">
            <a:extLst>
              <a:ext uri="{FF2B5EF4-FFF2-40B4-BE49-F238E27FC236}">
                <a16:creationId xmlns:a16="http://schemas.microsoft.com/office/drawing/2014/main" id="{61FC0FD6-D811-4BA6-8CFB-C6B9663B1247}"/>
              </a:ext>
            </a:extLst>
          </p:cNvPr>
          <p:cNvSpPr/>
          <p:nvPr/>
        </p:nvSpPr>
        <p:spPr>
          <a:xfrm>
            <a:off x="8785225" y="4493260"/>
            <a:ext cx="2729865" cy="515620"/>
          </a:xfrm>
          <a:prstGeom prst="roundRect">
            <a:avLst>
              <a:gd fmla="val 50000" name="adj"/>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sp>
        <p:nvSpPr>
          <p:cNvPr id="44" name="Rounded Rectangle 40">
            <a:extLst>
              <a:ext uri="{FF2B5EF4-FFF2-40B4-BE49-F238E27FC236}">
                <a16:creationId xmlns:a16="http://schemas.microsoft.com/office/drawing/2014/main" id="{B6B63809-3C95-4A00-8E09-717DF10C5D4C}"/>
              </a:ext>
            </a:extLst>
          </p:cNvPr>
          <p:cNvSpPr/>
          <p:nvPr/>
        </p:nvSpPr>
        <p:spPr>
          <a:xfrm>
            <a:off x="8785225" y="4493260"/>
            <a:ext cx="2143760" cy="515620"/>
          </a:xfrm>
          <a:prstGeom prst="roundRect">
            <a:avLst>
              <a:gd fmla="val 50000" name="adj"/>
            </a:avLst>
          </a:prstGeom>
          <a:solidFill>
            <a:srgbClr val="1B828D"/>
          </a:solidFill>
          <a:ln>
            <a:noFill/>
          </a:ln>
        </p:spPr>
        <p:txBody>
          <a:bodyPr anchor="t" anchorCtr="0" bIns="91440" compatLnSpc="1" lIns="182880" numCol="1" rIns="182880" tIns="91440" vert="horz" wrap="square"/>
          <a:lstStyle/>
          <a:p>
            <a:pPr algn="l" defTabSz="1828800" rtl="0"/>
            <a:endParaRPr kern="1200" lang="en-US" sz="1600">
              <a:solidFill>
                <a:schemeClr val="tx1">
                  <a:lumMod val="75000"/>
                  <a:lumOff val="25000"/>
                </a:schemeClr>
              </a:solidFill>
              <a:latin charset="-122" panose="00000500000000000000" typeface="字魂59号-创粗黑"/>
              <a:ea charset="-122" panose="00000500000000000000" typeface="字魂59号-创粗黑"/>
            </a:endParaRPr>
          </a:p>
        </p:txBody>
      </p:sp>
      <p:sp>
        <p:nvSpPr>
          <p:cNvPr id="45" name="Rectangle 41">
            <a:extLst>
              <a:ext uri="{FF2B5EF4-FFF2-40B4-BE49-F238E27FC236}">
                <a16:creationId xmlns:a16="http://schemas.microsoft.com/office/drawing/2014/main" id="{15B6CD38-718C-45F5-AB70-BD6BEBD8819B}"/>
              </a:ext>
            </a:extLst>
          </p:cNvPr>
          <p:cNvSpPr/>
          <p:nvPr/>
        </p:nvSpPr>
        <p:spPr>
          <a:xfrm>
            <a:off x="8946516" y="4585017"/>
            <a:ext cx="920750" cy="335280"/>
          </a:xfrm>
          <a:prstGeom prst="rect">
            <a:avLst/>
          </a:prstGeom>
        </p:spPr>
        <p:txBody>
          <a:bodyPr anchor="ctr" wrap="square">
            <a:spAutoFit/>
          </a:bodyPr>
          <a:lstStyle/>
          <a:p>
            <a:pPr defTabSz="1828800" rtl="0"/>
            <a:r>
              <a:rPr b="1" kern="1200" lang="en-US" sz="1600">
                <a:solidFill>
                  <a:schemeClr val="tx1">
                    <a:lumMod val="75000"/>
                    <a:lumOff val="25000"/>
                  </a:schemeClr>
                </a:solidFill>
                <a:latin charset="-122" panose="00000500000000000000" typeface="字魂59号-创粗黑"/>
                <a:ea charset="-122" panose="00000500000000000000" typeface="字魂59号-创粗黑"/>
              </a:rPr>
              <a:t>65 %</a:t>
            </a:r>
          </a:p>
        </p:txBody>
      </p:sp>
      <p:grpSp>
        <p:nvGrpSpPr>
          <p:cNvPr id="46" name="Group 34">
            <a:extLst>
              <a:ext uri="{FF2B5EF4-FFF2-40B4-BE49-F238E27FC236}">
                <a16:creationId xmlns:a16="http://schemas.microsoft.com/office/drawing/2014/main" id="{CB8AC73D-458D-4D59-8183-2990CF80A9AC}"/>
              </a:ext>
            </a:extLst>
          </p:cNvPr>
          <p:cNvGrpSpPr/>
          <p:nvPr/>
        </p:nvGrpSpPr>
        <p:grpSpPr>
          <a:xfrm>
            <a:off x="4560276" y="3209987"/>
            <a:ext cx="814364" cy="763298"/>
            <a:chOff x="4836122" y="1968640"/>
            <a:chExt cx="400024" cy="374940"/>
          </a:xfrm>
          <a:solidFill>
            <a:schemeClr val="bg1"/>
          </a:solidFill>
        </p:grpSpPr>
        <p:sp>
          <p:nvSpPr>
            <p:cNvPr id="47" name="Freeform 111">
              <a:extLst>
                <a:ext uri="{FF2B5EF4-FFF2-40B4-BE49-F238E27FC236}">
                  <a16:creationId xmlns:a16="http://schemas.microsoft.com/office/drawing/2014/main" id="{1085FCDF-DFAA-4717-B2E5-E8F222484935}"/>
                </a:ext>
              </a:extLst>
            </p:cNvPr>
            <p:cNvSpPr>
              <a:spLocks noEditPoints="1"/>
            </p:cNvSpPr>
            <p:nvPr/>
          </p:nvSpPr>
          <p:spPr bwMode="auto">
            <a:xfrm>
              <a:off x="4886290" y="2018808"/>
              <a:ext cx="301008" cy="199352"/>
            </a:xfrm>
            <a:custGeom>
              <a:gdLst>
                <a:gd fmla="*/ 92 w 96" name="T0"/>
                <a:gd fmla="*/ 0 h 64" name="T1"/>
                <a:gd fmla="*/ 4 w 96" name="T2"/>
                <a:gd fmla="*/ 0 h 64" name="T3"/>
                <a:gd fmla="*/ 0 w 96" name="T4"/>
                <a:gd fmla="*/ 4 h 64" name="T5"/>
                <a:gd fmla="*/ 0 w 96" name="T6"/>
                <a:gd fmla="*/ 60 h 64" name="T7"/>
                <a:gd fmla="*/ 4 w 96" name="T8"/>
                <a:gd fmla="*/ 64 h 64" name="T9"/>
                <a:gd fmla="*/ 92 w 96" name="T10"/>
                <a:gd fmla="*/ 64 h 64" name="T11"/>
                <a:gd fmla="*/ 96 w 96" name="T12"/>
                <a:gd fmla="*/ 60 h 64" name="T13"/>
                <a:gd fmla="*/ 96 w 96" name="T14"/>
                <a:gd fmla="*/ 4 h 64" name="T15"/>
                <a:gd fmla="*/ 92 w 96" name="T16"/>
                <a:gd fmla="*/ 0 h 64" name="T17"/>
                <a:gd fmla="*/ 92 w 96" name="T18"/>
                <a:gd fmla="*/ 60 h 64" name="T19"/>
                <a:gd fmla="*/ 4 w 96" name="T20"/>
                <a:gd fmla="*/ 60 h 64" name="T21"/>
                <a:gd fmla="*/ 4 w 96" name="T22"/>
                <a:gd fmla="*/ 4 h 64" name="T23"/>
                <a:gd fmla="*/ 92 w 96" name="T24"/>
                <a:gd fmla="*/ 4 h 64" name="T25"/>
                <a:gd fmla="*/ 92 w 96" name="T26"/>
                <a:gd fmla="*/ 60 h 6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4" w="96">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75000"/>
                    <a:lumOff val="25000"/>
                  </a:schemeClr>
                </a:solidFill>
                <a:latin charset="-122" panose="00000500000000000000" typeface="字魂59号-创粗黑"/>
                <a:ea charset="-122" panose="00000500000000000000" typeface="字魂59号-创粗黑"/>
              </a:endParaRPr>
            </a:p>
          </p:txBody>
        </p:sp>
        <p:sp>
          <p:nvSpPr>
            <p:cNvPr id="48" name="Freeform 112">
              <a:extLst>
                <a:ext uri="{FF2B5EF4-FFF2-40B4-BE49-F238E27FC236}">
                  <a16:creationId xmlns:a16="http://schemas.microsoft.com/office/drawing/2014/main" id="{A653B3C0-2327-41C8-8B00-3B2BF5C76E38}"/>
                </a:ext>
              </a:extLst>
            </p:cNvPr>
            <p:cNvSpPr>
              <a:spLocks noEditPoints="1"/>
            </p:cNvSpPr>
            <p:nvPr/>
          </p:nvSpPr>
          <p:spPr bwMode="auto">
            <a:xfrm>
              <a:off x="4836122" y="1968640"/>
              <a:ext cx="400024" cy="374940"/>
            </a:xfrm>
            <a:custGeom>
              <a:gdLst>
                <a:gd fmla="*/ 116 w 128" name="T0"/>
                <a:gd fmla="*/ 0 h 120" name="T1"/>
                <a:gd fmla="*/ 12 w 128" name="T2"/>
                <a:gd fmla="*/ 0 h 120" name="T3"/>
                <a:gd fmla="*/ 0 w 128" name="T4"/>
                <a:gd fmla="*/ 12 h 120" name="T5"/>
                <a:gd fmla="*/ 0 w 128" name="T6"/>
                <a:gd fmla="*/ 92 h 120" name="T7"/>
                <a:gd fmla="*/ 12 w 128" name="T8"/>
                <a:gd fmla="*/ 104 h 120" name="T9"/>
                <a:gd fmla="*/ 52 w 128" name="T10"/>
                <a:gd fmla="*/ 104 h 120" name="T11"/>
                <a:gd fmla="*/ 52 w 128" name="T12"/>
                <a:gd fmla="*/ 109 h 120" name="T13"/>
                <a:gd fmla="*/ 27 w 128" name="T14"/>
                <a:gd fmla="*/ 112 h 120" name="T15"/>
                <a:gd fmla="*/ 24 w 128" name="T16"/>
                <a:gd fmla="*/ 116 h 120" name="T17"/>
                <a:gd fmla="*/ 28 w 128" name="T18"/>
                <a:gd fmla="*/ 120 h 120" name="T19"/>
                <a:gd fmla="*/ 100 w 128" name="T20"/>
                <a:gd fmla="*/ 120 h 120" name="T21"/>
                <a:gd fmla="*/ 104 w 128" name="T22"/>
                <a:gd fmla="*/ 116 h 120" name="T23"/>
                <a:gd fmla="*/ 101 w 128" name="T24"/>
                <a:gd fmla="*/ 112 h 120" name="T25"/>
                <a:gd fmla="*/ 76 w 128" name="T26"/>
                <a:gd fmla="*/ 109 h 120" name="T27"/>
                <a:gd fmla="*/ 76 w 128" name="T28"/>
                <a:gd fmla="*/ 104 h 120" name="T29"/>
                <a:gd fmla="*/ 116 w 128" name="T30"/>
                <a:gd fmla="*/ 104 h 120" name="T31"/>
                <a:gd fmla="*/ 128 w 128" name="T32"/>
                <a:gd fmla="*/ 92 h 120" name="T33"/>
                <a:gd fmla="*/ 128 w 128" name="T34"/>
                <a:gd fmla="*/ 12 h 120" name="T35"/>
                <a:gd fmla="*/ 116 w 128" name="T36"/>
                <a:gd fmla="*/ 0 h 120" name="T37"/>
                <a:gd fmla="*/ 120 w 128" name="T38"/>
                <a:gd fmla="*/ 92 h 120" name="T39"/>
                <a:gd fmla="*/ 116 w 128" name="T40"/>
                <a:gd fmla="*/ 96 h 120" name="T41"/>
                <a:gd fmla="*/ 80 w 128" name="T42"/>
                <a:gd fmla="*/ 96 h 120" name="T43"/>
                <a:gd fmla="*/ 48 w 128" name="T44"/>
                <a:gd fmla="*/ 96 h 120" name="T45"/>
                <a:gd fmla="*/ 12 w 128" name="T46"/>
                <a:gd fmla="*/ 96 h 120" name="T47"/>
                <a:gd fmla="*/ 8 w 128" name="T48"/>
                <a:gd fmla="*/ 92 h 120" name="T49"/>
                <a:gd fmla="*/ 8 w 128" name="T50"/>
                <a:gd fmla="*/ 12 h 120" name="T51"/>
                <a:gd fmla="*/ 12 w 128" name="T52"/>
                <a:gd fmla="*/ 8 h 120" name="T53"/>
                <a:gd fmla="*/ 116 w 128" name="T54"/>
                <a:gd fmla="*/ 8 h 120" name="T55"/>
                <a:gd fmla="*/ 120 w 128" name="T56"/>
                <a:gd fmla="*/ 12 h 120" name="T57"/>
                <a:gd fmla="*/ 120 w 128" name="T58"/>
                <a:gd fmla="*/ 92 h 12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0" w="128">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75000"/>
                    <a:lumOff val="25000"/>
                  </a:schemeClr>
                </a:solidFill>
                <a:latin charset="-122" panose="00000500000000000000" typeface="字魂59号-创粗黑"/>
                <a:ea charset="-122" panose="00000500000000000000" typeface="字魂59号-创粗黑"/>
              </a:endParaRPr>
            </a:p>
          </p:txBody>
        </p:sp>
      </p:grpSp>
      <p:grpSp>
        <p:nvGrpSpPr>
          <p:cNvPr id="49" name="Group 37">
            <a:extLst>
              <a:ext uri="{FF2B5EF4-FFF2-40B4-BE49-F238E27FC236}">
                <a16:creationId xmlns:a16="http://schemas.microsoft.com/office/drawing/2014/main" id="{451DD2C9-DC2C-4FA5-9150-A660E9B20236}"/>
              </a:ext>
            </a:extLst>
          </p:cNvPr>
          <p:cNvGrpSpPr/>
          <p:nvPr/>
        </p:nvGrpSpPr>
        <p:grpSpPr>
          <a:xfrm>
            <a:off x="6858320" y="3201231"/>
            <a:ext cx="814364" cy="811676"/>
            <a:chOff x="4037394" y="1144829"/>
            <a:chExt cx="400024" cy="398703"/>
          </a:xfrm>
          <a:solidFill>
            <a:schemeClr val="bg1"/>
          </a:solidFill>
        </p:grpSpPr>
        <p:sp>
          <p:nvSpPr>
            <p:cNvPr id="50" name="Freeform 124">
              <a:extLst>
                <a:ext uri="{FF2B5EF4-FFF2-40B4-BE49-F238E27FC236}">
                  <a16:creationId xmlns:a16="http://schemas.microsoft.com/office/drawing/2014/main" id="{CF044D39-D86A-4AFC-9B5C-54D69DC0D503}"/>
                </a:ext>
              </a:extLst>
            </p:cNvPr>
            <p:cNvSpPr>
              <a:spLocks noEditPoints="1"/>
            </p:cNvSpPr>
            <p:nvPr/>
          </p:nvSpPr>
          <p:spPr bwMode="auto">
            <a:xfrm>
              <a:off x="4037394" y="1144829"/>
              <a:ext cx="400024" cy="398703"/>
            </a:xfrm>
            <a:custGeom>
              <a:gdLst>
                <a:gd fmla="*/ 109 w 128" name="T0"/>
                <a:gd fmla="*/ 48 h 128" name="T1"/>
                <a:gd fmla="*/ 114 w 128" name="T2"/>
                <a:gd fmla="*/ 33 h 128" name="T3"/>
                <a:gd fmla="*/ 105 w 128" name="T4"/>
                <a:gd fmla="*/ 15 h 128" name="T5"/>
                <a:gd fmla="*/ 95 w 128" name="T6"/>
                <a:gd fmla="*/ 14 h 128" name="T7"/>
                <a:gd fmla="*/ 80 w 128" name="T8"/>
                <a:gd fmla="*/ 19 h 128" name="T9"/>
                <a:gd fmla="*/ 69 w 128" name="T10"/>
                <a:gd fmla="*/ 0 h 128" name="T11"/>
                <a:gd fmla="*/ 51 w 128" name="T12"/>
                <a:gd fmla="*/ 6 h 128" name="T13"/>
                <a:gd fmla="*/ 43 w 128" name="T14"/>
                <a:gd fmla="*/ 21 h 128" name="T15"/>
                <a:gd fmla="*/ 28 w 128" name="T16"/>
                <a:gd fmla="*/ 13 h 128" name="T17"/>
                <a:gd fmla="*/ 15 w 128" name="T18"/>
                <a:gd fmla="*/ 23 h 128" name="T19"/>
                <a:gd fmla="*/ 21 w 128" name="T20"/>
                <a:gd fmla="*/ 43 h 128" name="T21"/>
                <a:gd fmla="*/ 6 w 128" name="T22"/>
                <a:gd fmla="*/ 51 h 128" name="T23"/>
                <a:gd fmla="*/ 0 w 128" name="T24"/>
                <a:gd fmla="*/ 69 h 128" name="T25"/>
                <a:gd fmla="*/ 19 w 128" name="T26"/>
                <a:gd fmla="*/ 80 h 128" name="T27"/>
                <a:gd fmla="*/ 14 w 128" name="T28"/>
                <a:gd fmla="*/ 95 h 128" name="T29"/>
                <a:gd fmla="*/ 23 w 128" name="T30"/>
                <a:gd fmla="*/ 113 h 128" name="T31"/>
                <a:gd fmla="*/ 33 w 128" name="T32"/>
                <a:gd fmla="*/ 114 h 128" name="T33"/>
                <a:gd fmla="*/ 48 w 128" name="T34"/>
                <a:gd fmla="*/ 109 h 128" name="T35"/>
                <a:gd fmla="*/ 59 w 128" name="T36"/>
                <a:gd fmla="*/ 128 h 128" name="T37"/>
                <a:gd fmla="*/ 77 w 128" name="T38"/>
                <a:gd fmla="*/ 122 h 128" name="T39"/>
                <a:gd fmla="*/ 85 w 128" name="T40"/>
                <a:gd fmla="*/ 107 h 128" name="T41"/>
                <a:gd fmla="*/ 100 w 128" name="T42"/>
                <a:gd fmla="*/ 115 h 128" name="T43"/>
                <a:gd fmla="*/ 113 w 128" name="T44"/>
                <a:gd fmla="*/ 105 h 128" name="T45"/>
                <a:gd fmla="*/ 107 w 128" name="T46"/>
                <a:gd fmla="*/ 85 h 128" name="T47"/>
                <a:gd fmla="*/ 122 w 128" name="T48"/>
                <a:gd fmla="*/ 77 h 128" name="T49"/>
                <a:gd fmla="*/ 128 w 128" name="T50"/>
                <a:gd fmla="*/ 59 h 128" name="T51"/>
                <a:gd fmla="*/ 108 w 128" name="T52"/>
                <a:gd fmla="*/ 72 h 128" name="T53"/>
                <a:gd fmla="*/ 100 w 128" name="T54"/>
                <a:gd fmla="*/ 81 h 128" name="T55"/>
                <a:gd fmla="*/ 107 w 128" name="T56"/>
                <a:gd fmla="*/ 100 h 128" name="T57"/>
                <a:gd fmla="*/ 89 w 128" name="T58"/>
                <a:gd fmla="*/ 101 h 128" name="T59"/>
                <a:gd fmla="*/ 81 w 128" name="T60"/>
                <a:gd fmla="*/ 100 h 128" name="T61"/>
                <a:gd fmla="*/ 72 w 128" name="T62"/>
                <a:gd fmla="*/ 108 h 128" name="T63"/>
                <a:gd fmla="*/ 59 w 128" name="T64"/>
                <a:gd fmla="*/ 120 h 128" name="T65"/>
                <a:gd fmla="*/ 51 w 128" name="T66"/>
                <a:gd fmla="*/ 102 h 128" name="T67"/>
                <a:gd fmla="*/ 43 w 128" name="T68"/>
                <a:gd fmla="*/ 99 h 128" name="T69"/>
                <a:gd fmla="*/ 28 w 128" name="T70"/>
                <a:gd fmla="*/ 107 h 128" name="T71"/>
                <a:gd fmla="*/ 27 w 128" name="T72"/>
                <a:gd fmla="*/ 89 h 128" name="T73"/>
                <a:gd fmla="*/ 26 w 128" name="T74"/>
                <a:gd fmla="*/ 77 h 128" name="T75"/>
                <a:gd fmla="*/ 8 w 128" name="T76"/>
                <a:gd fmla="*/ 69 h 128" name="T77"/>
                <a:gd fmla="*/ 20 w 128" name="T78"/>
                <a:gd fmla="*/ 56 h 128" name="T79"/>
                <a:gd fmla="*/ 28 w 128" name="T80"/>
                <a:gd fmla="*/ 47 h 128" name="T81"/>
                <a:gd fmla="*/ 21 w 128" name="T82"/>
                <a:gd fmla="*/ 28 h 128" name="T83"/>
                <a:gd fmla="*/ 39 w 128" name="T84"/>
                <a:gd fmla="*/ 27 h 128" name="T85"/>
                <a:gd fmla="*/ 47 w 128" name="T86"/>
                <a:gd fmla="*/ 28 h 128" name="T87"/>
                <a:gd fmla="*/ 56 w 128" name="T88"/>
                <a:gd fmla="*/ 20 h 128" name="T89"/>
                <a:gd fmla="*/ 69 w 128" name="T90"/>
                <a:gd fmla="*/ 8 h 128" name="T91"/>
                <a:gd fmla="*/ 77 w 128" name="T92"/>
                <a:gd fmla="*/ 26 h 128" name="T93"/>
                <a:gd fmla="*/ 85 w 128" name="T94"/>
                <a:gd fmla="*/ 29 h 128" name="T95"/>
                <a:gd fmla="*/ 100 w 128" name="T96"/>
                <a:gd fmla="*/ 21 h 128" name="T97"/>
                <a:gd fmla="*/ 101 w 128" name="T98"/>
                <a:gd fmla="*/ 39 h 128" name="T99"/>
                <a:gd fmla="*/ 102 w 128" name="T100"/>
                <a:gd fmla="*/ 51 h 128" name="T101"/>
                <a:gd fmla="*/ 120 w 128" name="T102"/>
                <a:gd fmla="*/ 59 h 128" name="T103"/>
                <a:gd fmla="*/ 108 w 128" name="T104"/>
                <a:gd fmla="*/ 72 h 1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8" w="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75000"/>
                    <a:lumOff val="25000"/>
                  </a:schemeClr>
                </a:solidFill>
                <a:latin charset="-122" panose="00000500000000000000" typeface="字魂59号-创粗黑"/>
                <a:ea charset="-122" panose="00000500000000000000" typeface="字魂59号-创粗黑"/>
              </a:endParaRPr>
            </a:p>
          </p:txBody>
        </p:sp>
        <p:sp>
          <p:nvSpPr>
            <p:cNvPr id="51" name="Freeform 125">
              <a:extLst>
                <a:ext uri="{FF2B5EF4-FFF2-40B4-BE49-F238E27FC236}">
                  <a16:creationId xmlns:a16="http://schemas.microsoft.com/office/drawing/2014/main" id="{01B42A64-4710-49FE-AB3D-9218E7BDBFD6}"/>
                </a:ext>
              </a:extLst>
            </p:cNvPr>
            <p:cNvSpPr>
              <a:spLocks noEditPoints="1"/>
            </p:cNvSpPr>
            <p:nvPr/>
          </p:nvSpPr>
          <p:spPr bwMode="auto">
            <a:xfrm>
              <a:off x="4149612" y="1257048"/>
              <a:ext cx="174268" cy="174268"/>
            </a:xfrm>
            <a:custGeom>
              <a:gdLst>
                <a:gd fmla="*/ 28 w 56" name="T0"/>
                <a:gd fmla="*/ 0 h 56" name="T1"/>
                <a:gd fmla="*/ 0 w 56" name="T2"/>
                <a:gd fmla="*/ 28 h 56" name="T3"/>
                <a:gd fmla="*/ 28 w 56" name="T4"/>
                <a:gd fmla="*/ 56 h 56" name="T5"/>
                <a:gd fmla="*/ 56 w 56" name="T6"/>
                <a:gd fmla="*/ 28 h 56" name="T7"/>
                <a:gd fmla="*/ 28 w 56" name="T8"/>
                <a:gd fmla="*/ 0 h 56" name="T9"/>
                <a:gd fmla="*/ 28 w 56" name="T10"/>
                <a:gd fmla="*/ 53 h 56" name="T11"/>
                <a:gd fmla="*/ 4 w 56" name="T12"/>
                <a:gd fmla="*/ 28 h 56" name="T13"/>
                <a:gd fmla="*/ 28 w 56" name="T14"/>
                <a:gd fmla="*/ 4 h 56" name="T15"/>
                <a:gd fmla="*/ 53 w 56" name="T16"/>
                <a:gd fmla="*/ 28 h 56" name="T17"/>
                <a:gd fmla="*/ 28 w 56" name="T18"/>
                <a:gd fmla="*/ 53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75000"/>
                    <a:lumOff val="25000"/>
                  </a:schemeClr>
                </a:solidFill>
                <a:latin charset="-122" panose="00000500000000000000" typeface="字魂59号-创粗黑"/>
                <a:ea charset="-122" panose="00000500000000000000" typeface="字魂59号-创粗黑"/>
              </a:endParaRPr>
            </a:p>
          </p:txBody>
        </p:sp>
        <p:sp>
          <p:nvSpPr>
            <p:cNvPr id="52" name="Freeform 126">
              <a:extLst>
                <a:ext uri="{FF2B5EF4-FFF2-40B4-BE49-F238E27FC236}">
                  <a16:creationId xmlns:a16="http://schemas.microsoft.com/office/drawing/2014/main" id="{2A0A04B0-C25A-4C82-87A0-E05C2F88679E}"/>
                </a:ext>
              </a:extLst>
            </p:cNvPr>
            <p:cNvSpPr>
              <a:spLocks noEditPoints="1"/>
            </p:cNvSpPr>
            <p:nvPr/>
          </p:nvSpPr>
          <p:spPr bwMode="auto">
            <a:xfrm>
              <a:off x="4186578" y="1294013"/>
              <a:ext cx="100336" cy="100336"/>
            </a:xfrm>
            <a:custGeom>
              <a:gdLst>
                <a:gd fmla="*/ 16 w 32" name="T0"/>
                <a:gd fmla="*/ 0 h 32" name="T1"/>
                <a:gd fmla="*/ 0 w 32" name="T2"/>
                <a:gd fmla="*/ 16 h 32" name="T3"/>
                <a:gd fmla="*/ 16 w 32" name="T4"/>
                <a:gd fmla="*/ 32 h 32" name="T5"/>
                <a:gd fmla="*/ 32 w 32" name="T6"/>
                <a:gd fmla="*/ 16 h 32" name="T7"/>
                <a:gd fmla="*/ 16 w 32" name="T8"/>
                <a:gd fmla="*/ 0 h 32" name="T9"/>
                <a:gd fmla="*/ 16 w 32" name="T10"/>
                <a:gd fmla="*/ 28 h 32" name="T11"/>
                <a:gd fmla="*/ 4 w 32" name="T12"/>
                <a:gd fmla="*/ 16 h 32" name="T13"/>
                <a:gd fmla="*/ 16 w 32" name="T14"/>
                <a:gd fmla="*/ 4 h 32" name="T15"/>
                <a:gd fmla="*/ 28 w 32" name="T16"/>
                <a:gd fmla="*/ 16 h 32" name="T17"/>
                <a:gd fmla="*/ 16 w 32" name="T18"/>
                <a:gd fmla="*/ 2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75000"/>
                    <a:lumOff val="25000"/>
                  </a:schemeClr>
                </a:solidFill>
                <a:latin charset="-122" panose="00000500000000000000" typeface="字魂59号-创粗黑"/>
                <a:ea charset="-122" panose="00000500000000000000" typeface="字魂59号-创粗黑"/>
              </a:endParaRPr>
            </a:p>
          </p:txBody>
        </p:sp>
      </p:grpSp>
    </p:spTree>
    <p:extLst>
      <p:ext uri="{BB962C8B-B14F-4D97-AF65-F5344CB8AC3E}">
        <p14:creationId val="4265168871"/>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ppt_x"/>
                                          </p:val>
                                        </p:tav>
                                        <p:tav tm="100000">
                                          <p:val>
                                            <p:strVal val="#ppt_x"/>
                                          </p:val>
                                        </p:tav>
                                      </p:tavLst>
                                    </p:anim>
                                    <p:anim calcmode="lin" valueType="num">
                                      <p:cBhvr additive="base">
                                        <p:cTn dur="500" fill="hold" id="8"/>
                                        <p:tgtEl>
                                          <p:spTgt spid="10"/>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ppt_x"/>
                                          </p:val>
                                        </p:tav>
                                        <p:tav tm="100000">
                                          <p:val>
                                            <p:strVal val="#ppt_x"/>
                                          </p:val>
                                        </p:tav>
                                      </p:tavLst>
                                    </p:anim>
                                    <p:anim calcmode="lin" valueType="num">
                                      <p:cBhvr additive="base">
                                        <p:cTn dur="500" fill="hold" id="12"/>
                                        <p:tgtEl>
                                          <p:spTgt spid="11"/>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ppt_x"/>
                                          </p:val>
                                        </p:tav>
                                        <p:tav tm="100000">
                                          <p:val>
                                            <p:strVal val="#ppt_x"/>
                                          </p:val>
                                        </p:tav>
                                      </p:tavLst>
                                    </p:anim>
                                    <p:anim calcmode="lin" valueType="num">
                                      <p:cBhvr additive="base">
                                        <p:cTn dur="500" fill="hold" id="16"/>
                                        <p:tgtEl>
                                          <p:spTgt spid="12"/>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ppt_x"/>
                                          </p:val>
                                        </p:tav>
                                        <p:tav tm="100000">
                                          <p:val>
                                            <p:strVal val="#ppt_x"/>
                                          </p:val>
                                        </p:tav>
                                      </p:tavLst>
                                    </p:anim>
                                    <p:anim calcmode="lin" valueType="num">
                                      <p:cBhvr additive="base">
                                        <p:cTn dur="500" fill="hold" id="20"/>
                                        <p:tgtEl>
                                          <p:spTgt spid="13"/>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id="22" nodeType="afterEffect" presetClass="entr" presetID="12" presetSubtype="4">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additive="base">
                                        <p:cTn dur="500" id="24"/>
                                        <p:tgtEl>
                                          <p:spTgt spid="16"/>
                                        </p:tgtEl>
                                        <p:attrNameLst>
                                          <p:attrName>ppt_y</p:attrName>
                                        </p:attrNameLst>
                                      </p:cBhvr>
                                      <p:tavLst>
                                        <p:tav tm="0">
                                          <p:val>
                                            <p:strVal val="#ppt_y+#ppt_h*1.125000"/>
                                          </p:val>
                                        </p:tav>
                                        <p:tav tm="100000">
                                          <p:val>
                                            <p:strVal val="#ppt_y"/>
                                          </p:val>
                                        </p:tav>
                                      </p:tavLst>
                                    </p:anim>
                                    <p:animEffect filter="wipe(up)" transition="in">
                                      <p:cBhvr>
                                        <p:cTn dur="500" id="25"/>
                                        <p:tgtEl>
                                          <p:spTgt spid="16"/>
                                        </p:tgtEl>
                                      </p:cBhvr>
                                    </p:animEffect>
                                  </p:childTnLst>
                                </p:cTn>
                              </p:par>
                              <p:par>
                                <p:cTn fill="hold" grpId="0" id="26" nodeType="withEffect" presetClass="entr" presetID="12" presetSubtype="4">
                                  <p:stCondLst>
                                    <p:cond delay="0"/>
                                  </p:stCondLst>
                                  <p:childTnLst>
                                    <p:set>
                                      <p:cBhvr>
                                        <p:cTn dur="1" fill="hold" id="27">
                                          <p:stCondLst>
                                            <p:cond delay="0"/>
                                          </p:stCondLst>
                                        </p:cTn>
                                        <p:tgtEl>
                                          <p:spTgt spid="17"/>
                                        </p:tgtEl>
                                        <p:attrNameLst>
                                          <p:attrName>style.visibility</p:attrName>
                                        </p:attrNameLst>
                                      </p:cBhvr>
                                      <p:to>
                                        <p:strVal val="visible"/>
                                      </p:to>
                                    </p:set>
                                    <p:anim calcmode="lin" valueType="num">
                                      <p:cBhvr additive="base">
                                        <p:cTn dur="500" id="28"/>
                                        <p:tgtEl>
                                          <p:spTgt spid="17"/>
                                        </p:tgtEl>
                                        <p:attrNameLst>
                                          <p:attrName>ppt_y</p:attrName>
                                        </p:attrNameLst>
                                      </p:cBhvr>
                                      <p:tavLst>
                                        <p:tav tm="0">
                                          <p:val>
                                            <p:strVal val="#ppt_y+#ppt_h*1.125000"/>
                                          </p:val>
                                        </p:tav>
                                        <p:tav tm="100000">
                                          <p:val>
                                            <p:strVal val="#ppt_y"/>
                                          </p:val>
                                        </p:tav>
                                      </p:tavLst>
                                    </p:anim>
                                    <p:animEffect filter="wipe(up)" transition="in">
                                      <p:cBhvr>
                                        <p:cTn dur="500" id="29"/>
                                        <p:tgtEl>
                                          <p:spTgt spid="17"/>
                                        </p:tgtEl>
                                      </p:cBhvr>
                                    </p:animEffect>
                                  </p:childTnLst>
                                </p:cTn>
                              </p:par>
                              <p:par>
                                <p:cTn fill="hold" id="30" nodeType="withEffect" presetClass="entr" presetID="12" presetSubtype="4">
                                  <p:stCondLst>
                                    <p:cond delay="0"/>
                                  </p:stCondLst>
                                  <p:childTnLst>
                                    <p:set>
                                      <p:cBhvr>
                                        <p:cTn dur="1" fill="hold" id="31">
                                          <p:stCondLst>
                                            <p:cond delay="0"/>
                                          </p:stCondLst>
                                        </p:cTn>
                                        <p:tgtEl>
                                          <p:spTgt spid="20"/>
                                        </p:tgtEl>
                                        <p:attrNameLst>
                                          <p:attrName>style.visibility</p:attrName>
                                        </p:attrNameLst>
                                      </p:cBhvr>
                                      <p:to>
                                        <p:strVal val="visible"/>
                                      </p:to>
                                    </p:set>
                                    <p:anim calcmode="lin" valueType="num">
                                      <p:cBhvr additive="base">
                                        <p:cTn dur="500" id="32"/>
                                        <p:tgtEl>
                                          <p:spTgt spid="20"/>
                                        </p:tgtEl>
                                        <p:attrNameLst>
                                          <p:attrName>ppt_y</p:attrName>
                                        </p:attrNameLst>
                                      </p:cBhvr>
                                      <p:tavLst>
                                        <p:tav tm="0">
                                          <p:val>
                                            <p:strVal val="#ppt_y+#ppt_h*1.125000"/>
                                          </p:val>
                                        </p:tav>
                                        <p:tav tm="100000">
                                          <p:val>
                                            <p:strVal val="#ppt_y"/>
                                          </p:val>
                                        </p:tav>
                                      </p:tavLst>
                                    </p:anim>
                                    <p:animEffect filter="wipe(up)" transition="in">
                                      <p:cBhvr>
                                        <p:cTn dur="500" id="33"/>
                                        <p:tgtEl>
                                          <p:spTgt spid="20"/>
                                        </p:tgtEl>
                                      </p:cBhvr>
                                    </p:animEffect>
                                  </p:childTnLst>
                                </p:cTn>
                              </p:par>
                              <p:par>
                                <p:cTn fill="hold" id="34" nodeType="withEffect" presetClass="entr" presetID="12" presetSubtype="4">
                                  <p:stCondLst>
                                    <p:cond delay="0"/>
                                  </p:stCondLst>
                                  <p:childTnLst>
                                    <p:set>
                                      <p:cBhvr>
                                        <p:cTn dur="1" fill="hold" id="35">
                                          <p:stCondLst>
                                            <p:cond delay="0"/>
                                          </p:stCondLst>
                                        </p:cTn>
                                        <p:tgtEl>
                                          <p:spTgt spid="23"/>
                                        </p:tgtEl>
                                        <p:attrNameLst>
                                          <p:attrName>style.visibility</p:attrName>
                                        </p:attrNameLst>
                                      </p:cBhvr>
                                      <p:to>
                                        <p:strVal val="visible"/>
                                      </p:to>
                                    </p:set>
                                    <p:anim calcmode="lin" valueType="num">
                                      <p:cBhvr additive="base">
                                        <p:cTn dur="500" id="36"/>
                                        <p:tgtEl>
                                          <p:spTgt spid="23"/>
                                        </p:tgtEl>
                                        <p:attrNameLst>
                                          <p:attrName>ppt_y</p:attrName>
                                        </p:attrNameLst>
                                      </p:cBhvr>
                                      <p:tavLst>
                                        <p:tav tm="0">
                                          <p:val>
                                            <p:strVal val="#ppt_y+#ppt_h*1.125000"/>
                                          </p:val>
                                        </p:tav>
                                        <p:tav tm="100000">
                                          <p:val>
                                            <p:strVal val="#ppt_y"/>
                                          </p:val>
                                        </p:tav>
                                      </p:tavLst>
                                    </p:anim>
                                    <p:animEffect filter="wipe(up)" transition="in">
                                      <p:cBhvr>
                                        <p:cTn dur="500" id="37"/>
                                        <p:tgtEl>
                                          <p:spTgt spid="23"/>
                                        </p:tgtEl>
                                      </p:cBhvr>
                                    </p:animEffect>
                                  </p:childTnLst>
                                </p:cTn>
                              </p:par>
                              <p:par>
                                <p:cTn fill="hold" grpId="0" id="38" nodeType="withEffect" presetClass="entr" presetID="12" presetSubtype="4">
                                  <p:stCondLst>
                                    <p:cond delay="0"/>
                                  </p:stCondLst>
                                  <p:childTnLst>
                                    <p:set>
                                      <p:cBhvr>
                                        <p:cTn dur="1" fill="hold" id="39">
                                          <p:stCondLst>
                                            <p:cond delay="0"/>
                                          </p:stCondLst>
                                        </p:cTn>
                                        <p:tgtEl>
                                          <p:spTgt spid="26"/>
                                        </p:tgtEl>
                                        <p:attrNameLst>
                                          <p:attrName>style.visibility</p:attrName>
                                        </p:attrNameLst>
                                      </p:cBhvr>
                                      <p:to>
                                        <p:strVal val="visible"/>
                                      </p:to>
                                    </p:set>
                                    <p:anim calcmode="lin" valueType="num">
                                      <p:cBhvr additive="base">
                                        <p:cTn dur="500" id="40"/>
                                        <p:tgtEl>
                                          <p:spTgt spid="26"/>
                                        </p:tgtEl>
                                        <p:attrNameLst>
                                          <p:attrName>ppt_y</p:attrName>
                                        </p:attrNameLst>
                                      </p:cBhvr>
                                      <p:tavLst>
                                        <p:tav tm="0">
                                          <p:val>
                                            <p:strVal val="#ppt_y+#ppt_h*1.125000"/>
                                          </p:val>
                                        </p:tav>
                                        <p:tav tm="100000">
                                          <p:val>
                                            <p:strVal val="#ppt_y"/>
                                          </p:val>
                                        </p:tav>
                                      </p:tavLst>
                                    </p:anim>
                                    <p:animEffect filter="wipe(up)" transition="in">
                                      <p:cBhvr>
                                        <p:cTn dur="500" id="41"/>
                                        <p:tgtEl>
                                          <p:spTgt spid="26"/>
                                        </p:tgtEl>
                                      </p:cBhvr>
                                    </p:animEffect>
                                  </p:childTnLst>
                                </p:cTn>
                              </p:par>
                              <p:par>
                                <p:cTn fill="hold" grpId="0" id="42" nodeType="withEffect" presetClass="entr" presetID="12" presetSubtype="4">
                                  <p:stCondLst>
                                    <p:cond delay="0"/>
                                  </p:stCondLst>
                                  <p:childTnLst>
                                    <p:set>
                                      <p:cBhvr>
                                        <p:cTn dur="1" fill="hold" id="43">
                                          <p:stCondLst>
                                            <p:cond delay="0"/>
                                          </p:stCondLst>
                                        </p:cTn>
                                        <p:tgtEl>
                                          <p:spTgt spid="28"/>
                                        </p:tgtEl>
                                        <p:attrNameLst>
                                          <p:attrName>style.visibility</p:attrName>
                                        </p:attrNameLst>
                                      </p:cBhvr>
                                      <p:to>
                                        <p:strVal val="visible"/>
                                      </p:to>
                                    </p:set>
                                    <p:anim calcmode="lin" valueType="num">
                                      <p:cBhvr additive="base">
                                        <p:cTn dur="500" id="44"/>
                                        <p:tgtEl>
                                          <p:spTgt spid="28"/>
                                        </p:tgtEl>
                                        <p:attrNameLst>
                                          <p:attrName>ppt_y</p:attrName>
                                        </p:attrNameLst>
                                      </p:cBhvr>
                                      <p:tavLst>
                                        <p:tav tm="0">
                                          <p:val>
                                            <p:strVal val="#ppt_y+#ppt_h*1.125000"/>
                                          </p:val>
                                        </p:tav>
                                        <p:tav tm="100000">
                                          <p:val>
                                            <p:strVal val="#ppt_y"/>
                                          </p:val>
                                        </p:tav>
                                      </p:tavLst>
                                    </p:anim>
                                    <p:animEffect filter="wipe(up)" transition="in">
                                      <p:cBhvr>
                                        <p:cTn dur="500" id="45"/>
                                        <p:tgtEl>
                                          <p:spTgt spid="28"/>
                                        </p:tgtEl>
                                      </p:cBhvr>
                                    </p:animEffect>
                                  </p:childTnLst>
                                </p:cTn>
                              </p:par>
                              <p:par>
                                <p:cTn fill="hold" grpId="0" id="46" nodeType="withEffect" presetClass="entr" presetID="12" presetSubtype="4">
                                  <p:stCondLst>
                                    <p:cond delay="0"/>
                                  </p:stCondLst>
                                  <p:childTnLst>
                                    <p:set>
                                      <p:cBhvr>
                                        <p:cTn dur="1" fill="hold" id="47">
                                          <p:stCondLst>
                                            <p:cond delay="0"/>
                                          </p:stCondLst>
                                        </p:cTn>
                                        <p:tgtEl>
                                          <p:spTgt spid="29"/>
                                        </p:tgtEl>
                                        <p:attrNameLst>
                                          <p:attrName>style.visibility</p:attrName>
                                        </p:attrNameLst>
                                      </p:cBhvr>
                                      <p:to>
                                        <p:strVal val="visible"/>
                                      </p:to>
                                    </p:set>
                                    <p:anim calcmode="lin" valueType="num">
                                      <p:cBhvr additive="base">
                                        <p:cTn dur="500" id="48"/>
                                        <p:tgtEl>
                                          <p:spTgt spid="29"/>
                                        </p:tgtEl>
                                        <p:attrNameLst>
                                          <p:attrName>ppt_y</p:attrName>
                                        </p:attrNameLst>
                                      </p:cBhvr>
                                      <p:tavLst>
                                        <p:tav tm="0">
                                          <p:val>
                                            <p:strVal val="#ppt_y+#ppt_h*1.125000"/>
                                          </p:val>
                                        </p:tav>
                                        <p:tav tm="100000">
                                          <p:val>
                                            <p:strVal val="#ppt_y"/>
                                          </p:val>
                                        </p:tav>
                                      </p:tavLst>
                                    </p:anim>
                                    <p:animEffect filter="wipe(up)" transition="in">
                                      <p:cBhvr>
                                        <p:cTn dur="500" id="49"/>
                                        <p:tgtEl>
                                          <p:spTgt spid="29"/>
                                        </p:tgtEl>
                                      </p:cBhvr>
                                    </p:animEffect>
                                  </p:childTnLst>
                                </p:cTn>
                              </p:par>
                              <p:par>
                                <p:cTn fill="hold" grpId="0" id="50" nodeType="withEffect" presetClass="entr" presetID="12" presetSubtype="4">
                                  <p:stCondLst>
                                    <p:cond delay="0"/>
                                  </p:stCondLst>
                                  <p:childTnLst>
                                    <p:set>
                                      <p:cBhvr>
                                        <p:cTn dur="1" fill="hold" id="51">
                                          <p:stCondLst>
                                            <p:cond delay="0"/>
                                          </p:stCondLst>
                                        </p:cTn>
                                        <p:tgtEl>
                                          <p:spTgt spid="30"/>
                                        </p:tgtEl>
                                        <p:attrNameLst>
                                          <p:attrName>style.visibility</p:attrName>
                                        </p:attrNameLst>
                                      </p:cBhvr>
                                      <p:to>
                                        <p:strVal val="visible"/>
                                      </p:to>
                                    </p:set>
                                    <p:anim calcmode="lin" valueType="num">
                                      <p:cBhvr additive="base">
                                        <p:cTn dur="500" id="52"/>
                                        <p:tgtEl>
                                          <p:spTgt spid="30"/>
                                        </p:tgtEl>
                                        <p:attrNameLst>
                                          <p:attrName>ppt_y</p:attrName>
                                        </p:attrNameLst>
                                      </p:cBhvr>
                                      <p:tavLst>
                                        <p:tav tm="0">
                                          <p:val>
                                            <p:strVal val="#ppt_y+#ppt_h*1.125000"/>
                                          </p:val>
                                        </p:tav>
                                        <p:tav tm="100000">
                                          <p:val>
                                            <p:strVal val="#ppt_y"/>
                                          </p:val>
                                        </p:tav>
                                      </p:tavLst>
                                    </p:anim>
                                    <p:animEffect filter="wipe(up)" transition="in">
                                      <p:cBhvr>
                                        <p:cTn dur="500" id="53"/>
                                        <p:tgtEl>
                                          <p:spTgt spid="30"/>
                                        </p:tgtEl>
                                      </p:cBhvr>
                                    </p:animEffect>
                                  </p:childTnLst>
                                </p:cTn>
                              </p:par>
                              <p:par>
                                <p:cTn fill="hold" grpId="0" id="54" nodeType="withEffect" presetClass="entr" presetID="12" presetSubtype="4">
                                  <p:stCondLst>
                                    <p:cond delay="0"/>
                                  </p:stCondLst>
                                  <p:childTnLst>
                                    <p:set>
                                      <p:cBhvr>
                                        <p:cTn dur="1" fill="hold" id="55">
                                          <p:stCondLst>
                                            <p:cond delay="0"/>
                                          </p:stCondLst>
                                        </p:cTn>
                                        <p:tgtEl>
                                          <p:spTgt spid="31"/>
                                        </p:tgtEl>
                                        <p:attrNameLst>
                                          <p:attrName>style.visibility</p:attrName>
                                        </p:attrNameLst>
                                      </p:cBhvr>
                                      <p:to>
                                        <p:strVal val="visible"/>
                                      </p:to>
                                    </p:set>
                                    <p:anim calcmode="lin" valueType="num">
                                      <p:cBhvr additive="base">
                                        <p:cTn dur="500" id="56"/>
                                        <p:tgtEl>
                                          <p:spTgt spid="31"/>
                                        </p:tgtEl>
                                        <p:attrNameLst>
                                          <p:attrName>ppt_y</p:attrName>
                                        </p:attrNameLst>
                                      </p:cBhvr>
                                      <p:tavLst>
                                        <p:tav tm="0">
                                          <p:val>
                                            <p:strVal val="#ppt_y+#ppt_h*1.125000"/>
                                          </p:val>
                                        </p:tav>
                                        <p:tav tm="100000">
                                          <p:val>
                                            <p:strVal val="#ppt_y"/>
                                          </p:val>
                                        </p:tav>
                                      </p:tavLst>
                                    </p:anim>
                                    <p:animEffect filter="wipe(up)" transition="in">
                                      <p:cBhvr>
                                        <p:cTn dur="500" id="57"/>
                                        <p:tgtEl>
                                          <p:spTgt spid="31"/>
                                        </p:tgtEl>
                                      </p:cBhvr>
                                    </p:animEffect>
                                  </p:childTnLst>
                                </p:cTn>
                              </p:par>
                              <p:par>
                                <p:cTn fill="hold" grpId="0" id="58" nodeType="withEffect" presetClass="entr" presetID="12" presetSubtype="4">
                                  <p:stCondLst>
                                    <p:cond delay="0"/>
                                  </p:stCondLst>
                                  <p:childTnLst>
                                    <p:set>
                                      <p:cBhvr>
                                        <p:cTn dur="1" fill="hold" id="59">
                                          <p:stCondLst>
                                            <p:cond delay="0"/>
                                          </p:stCondLst>
                                        </p:cTn>
                                        <p:tgtEl>
                                          <p:spTgt spid="32"/>
                                        </p:tgtEl>
                                        <p:attrNameLst>
                                          <p:attrName>style.visibility</p:attrName>
                                        </p:attrNameLst>
                                      </p:cBhvr>
                                      <p:to>
                                        <p:strVal val="visible"/>
                                      </p:to>
                                    </p:set>
                                    <p:anim calcmode="lin" valueType="num">
                                      <p:cBhvr additive="base">
                                        <p:cTn dur="500" id="60"/>
                                        <p:tgtEl>
                                          <p:spTgt spid="32"/>
                                        </p:tgtEl>
                                        <p:attrNameLst>
                                          <p:attrName>ppt_y</p:attrName>
                                        </p:attrNameLst>
                                      </p:cBhvr>
                                      <p:tavLst>
                                        <p:tav tm="0">
                                          <p:val>
                                            <p:strVal val="#ppt_y+#ppt_h*1.125000"/>
                                          </p:val>
                                        </p:tav>
                                        <p:tav tm="100000">
                                          <p:val>
                                            <p:strVal val="#ppt_y"/>
                                          </p:val>
                                        </p:tav>
                                      </p:tavLst>
                                    </p:anim>
                                    <p:animEffect filter="wipe(up)" transition="in">
                                      <p:cBhvr>
                                        <p:cTn dur="500" id="61"/>
                                        <p:tgtEl>
                                          <p:spTgt spid="32"/>
                                        </p:tgtEl>
                                      </p:cBhvr>
                                    </p:animEffect>
                                  </p:childTnLst>
                                </p:cTn>
                              </p:par>
                              <p:par>
                                <p:cTn fill="hold" grpId="0" id="62" nodeType="withEffect" presetClass="entr" presetID="12" presetSubtype="4">
                                  <p:stCondLst>
                                    <p:cond delay="0"/>
                                  </p:stCondLst>
                                  <p:childTnLst>
                                    <p:set>
                                      <p:cBhvr>
                                        <p:cTn dur="1" fill="hold" id="63">
                                          <p:stCondLst>
                                            <p:cond delay="0"/>
                                          </p:stCondLst>
                                        </p:cTn>
                                        <p:tgtEl>
                                          <p:spTgt spid="33"/>
                                        </p:tgtEl>
                                        <p:attrNameLst>
                                          <p:attrName>style.visibility</p:attrName>
                                        </p:attrNameLst>
                                      </p:cBhvr>
                                      <p:to>
                                        <p:strVal val="visible"/>
                                      </p:to>
                                    </p:set>
                                    <p:anim calcmode="lin" valueType="num">
                                      <p:cBhvr additive="base">
                                        <p:cTn dur="500" id="64"/>
                                        <p:tgtEl>
                                          <p:spTgt spid="33"/>
                                        </p:tgtEl>
                                        <p:attrNameLst>
                                          <p:attrName>ppt_y</p:attrName>
                                        </p:attrNameLst>
                                      </p:cBhvr>
                                      <p:tavLst>
                                        <p:tav tm="0">
                                          <p:val>
                                            <p:strVal val="#ppt_y+#ppt_h*1.125000"/>
                                          </p:val>
                                        </p:tav>
                                        <p:tav tm="100000">
                                          <p:val>
                                            <p:strVal val="#ppt_y"/>
                                          </p:val>
                                        </p:tav>
                                      </p:tavLst>
                                    </p:anim>
                                    <p:animEffect filter="wipe(up)" transition="in">
                                      <p:cBhvr>
                                        <p:cTn dur="500" id="65"/>
                                        <p:tgtEl>
                                          <p:spTgt spid="33"/>
                                        </p:tgtEl>
                                      </p:cBhvr>
                                    </p:animEffect>
                                  </p:childTnLst>
                                </p:cTn>
                              </p:par>
                            </p:childTnLst>
                          </p:cTn>
                        </p:par>
                        <p:par>
                          <p:cTn fill="hold" id="66" nodeType="afterGroup">
                            <p:stCondLst>
                              <p:cond delay="1000"/>
                            </p:stCondLst>
                            <p:childTnLst>
                              <p:par>
                                <p:cTn fill="hold" id="67" nodeType="afterEffect" presetClass="entr" presetID="12" presetSubtype="4">
                                  <p:stCondLst>
                                    <p:cond delay="0"/>
                                  </p:stCondLst>
                                  <p:childTnLst>
                                    <p:set>
                                      <p:cBhvr>
                                        <p:cTn dur="1" fill="hold" id="68">
                                          <p:stCondLst>
                                            <p:cond delay="0"/>
                                          </p:stCondLst>
                                        </p:cTn>
                                        <p:tgtEl>
                                          <p:spTgt spid="18"/>
                                        </p:tgtEl>
                                        <p:attrNameLst>
                                          <p:attrName>style.visibility</p:attrName>
                                        </p:attrNameLst>
                                      </p:cBhvr>
                                      <p:to>
                                        <p:strVal val="visible"/>
                                      </p:to>
                                    </p:set>
                                    <p:anim calcmode="lin" valueType="num">
                                      <p:cBhvr additive="base">
                                        <p:cTn dur="500" id="69"/>
                                        <p:tgtEl>
                                          <p:spTgt spid="18"/>
                                        </p:tgtEl>
                                        <p:attrNameLst>
                                          <p:attrName>ppt_y</p:attrName>
                                        </p:attrNameLst>
                                      </p:cBhvr>
                                      <p:tavLst>
                                        <p:tav tm="0">
                                          <p:val>
                                            <p:strVal val="#ppt_y+#ppt_h*1.125000"/>
                                          </p:val>
                                        </p:tav>
                                        <p:tav tm="100000">
                                          <p:val>
                                            <p:strVal val="#ppt_y"/>
                                          </p:val>
                                        </p:tav>
                                      </p:tavLst>
                                    </p:anim>
                                    <p:animEffect filter="wipe(up)" transition="in">
                                      <p:cBhvr>
                                        <p:cTn dur="500" id="70"/>
                                        <p:tgtEl>
                                          <p:spTgt spid="18"/>
                                        </p:tgtEl>
                                      </p:cBhvr>
                                    </p:animEffect>
                                  </p:childTnLst>
                                </p:cTn>
                              </p:par>
                              <p:par>
                                <p:cTn fill="hold" grpId="0" id="71" nodeType="withEffect" presetClass="entr" presetID="12" presetSubtype="4">
                                  <p:stCondLst>
                                    <p:cond delay="0"/>
                                  </p:stCondLst>
                                  <p:childTnLst>
                                    <p:set>
                                      <p:cBhvr>
                                        <p:cTn dur="1" fill="hold" id="72">
                                          <p:stCondLst>
                                            <p:cond delay="0"/>
                                          </p:stCondLst>
                                        </p:cTn>
                                        <p:tgtEl>
                                          <p:spTgt spid="19"/>
                                        </p:tgtEl>
                                        <p:attrNameLst>
                                          <p:attrName>style.visibility</p:attrName>
                                        </p:attrNameLst>
                                      </p:cBhvr>
                                      <p:to>
                                        <p:strVal val="visible"/>
                                      </p:to>
                                    </p:set>
                                    <p:anim calcmode="lin" valueType="num">
                                      <p:cBhvr additive="base">
                                        <p:cTn dur="500" id="73"/>
                                        <p:tgtEl>
                                          <p:spTgt spid="19"/>
                                        </p:tgtEl>
                                        <p:attrNameLst>
                                          <p:attrName>ppt_y</p:attrName>
                                        </p:attrNameLst>
                                      </p:cBhvr>
                                      <p:tavLst>
                                        <p:tav tm="0">
                                          <p:val>
                                            <p:strVal val="#ppt_y+#ppt_h*1.125000"/>
                                          </p:val>
                                        </p:tav>
                                        <p:tav tm="100000">
                                          <p:val>
                                            <p:strVal val="#ppt_y"/>
                                          </p:val>
                                        </p:tav>
                                      </p:tavLst>
                                    </p:anim>
                                    <p:animEffect filter="wipe(up)" transition="in">
                                      <p:cBhvr>
                                        <p:cTn dur="500" id="74"/>
                                        <p:tgtEl>
                                          <p:spTgt spid="19"/>
                                        </p:tgtEl>
                                      </p:cBhvr>
                                    </p:animEffect>
                                  </p:childTnLst>
                                </p:cTn>
                              </p:par>
                              <p:par>
                                <p:cTn fill="hold" grpId="0" id="75" nodeType="withEffect" presetClass="entr" presetID="12" presetSubtype="4">
                                  <p:stCondLst>
                                    <p:cond delay="0"/>
                                  </p:stCondLst>
                                  <p:childTnLst>
                                    <p:set>
                                      <p:cBhvr>
                                        <p:cTn dur="1" fill="hold" id="76">
                                          <p:stCondLst>
                                            <p:cond delay="0"/>
                                          </p:stCondLst>
                                        </p:cTn>
                                        <p:tgtEl>
                                          <p:spTgt spid="27"/>
                                        </p:tgtEl>
                                        <p:attrNameLst>
                                          <p:attrName>style.visibility</p:attrName>
                                        </p:attrNameLst>
                                      </p:cBhvr>
                                      <p:to>
                                        <p:strVal val="visible"/>
                                      </p:to>
                                    </p:set>
                                    <p:anim calcmode="lin" valueType="num">
                                      <p:cBhvr additive="base">
                                        <p:cTn dur="500" id="77"/>
                                        <p:tgtEl>
                                          <p:spTgt spid="27"/>
                                        </p:tgtEl>
                                        <p:attrNameLst>
                                          <p:attrName>ppt_y</p:attrName>
                                        </p:attrNameLst>
                                      </p:cBhvr>
                                      <p:tavLst>
                                        <p:tav tm="0">
                                          <p:val>
                                            <p:strVal val="#ppt_y+#ppt_h*1.125000"/>
                                          </p:val>
                                        </p:tav>
                                        <p:tav tm="100000">
                                          <p:val>
                                            <p:strVal val="#ppt_y"/>
                                          </p:val>
                                        </p:tav>
                                      </p:tavLst>
                                    </p:anim>
                                    <p:animEffect filter="wipe(up)" transition="in">
                                      <p:cBhvr>
                                        <p:cTn dur="500" id="78"/>
                                        <p:tgtEl>
                                          <p:spTgt spid="27"/>
                                        </p:tgtEl>
                                      </p:cBhvr>
                                    </p:animEffect>
                                  </p:childTnLst>
                                </p:cTn>
                              </p:par>
                              <p:par>
                                <p:cTn fill="hold" id="79" nodeType="withEffect" presetClass="entr" presetID="12" presetSubtype="4">
                                  <p:stCondLst>
                                    <p:cond delay="0"/>
                                  </p:stCondLst>
                                  <p:childTnLst>
                                    <p:set>
                                      <p:cBhvr>
                                        <p:cTn dur="1" fill="hold" id="80">
                                          <p:stCondLst>
                                            <p:cond delay="0"/>
                                          </p:stCondLst>
                                        </p:cTn>
                                        <p:tgtEl>
                                          <p:spTgt spid="34"/>
                                        </p:tgtEl>
                                        <p:attrNameLst>
                                          <p:attrName>style.visibility</p:attrName>
                                        </p:attrNameLst>
                                      </p:cBhvr>
                                      <p:to>
                                        <p:strVal val="visible"/>
                                      </p:to>
                                    </p:set>
                                    <p:anim calcmode="lin" valueType="num">
                                      <p:cBhvr additive="base">
                                        <p:cTn dur="500" id="81"/>
                                        <p:tgtEl>
                                          <p:spTgt spid="34"/>
                                        </p:tgtEl>
                                        <p:attrNameLst>
                                          <p:attrName>ppt_y</p:attrName>
                                        </p:attrNameLst>
                                      </p:cBhvr>
                                      <p:tavLst>
                                        <p:tav tm="0">
                                          <p:val>
                                            <p:strVal val="#ppt_y+#ppt_h*1.125000"/>
                                          </p:val>
                                        </p:tav>
                                        <p:tav tm="100000">
                                          <p:val>
                                            <p:strVal val="#ppt_y"/>
                                          </p:val>
                                        </p:tav>
                                      </p:tavLst>
                                    </p:anim>
                                    <p:animEffect filter="wipe(up)" transition="in">
                                      <p:cBhvr>
                                        <p:cTn dur="500" id="82"/>
                                        <p:tgtEl>
                                          <p:spTgt spid="34"/>
                                        </p:tgtEl>
                                      </p:cBhvr>
                                    </p:animEffect>
                                  </p:childTnLst>
                                </p:cTn>
                              </p:par>
                              <p:par>
                                <p:cTn fill="hold" id="83" nodeType="withEffect" presetClass="entr" presetID="12" presetSubtype="4">
                                  <p:stCondLst>
                                    <p:cond delay="0"/>
                                  </p:stCondLst>
                                  <p:childTnLst>
                                    <p:set>
                                      <p:cBhvr>
                                        <p:cTn dur="1" fill="hold" id="84">
                                          <p:stCondLst>
                                            <p:cond delay="0"/>
                                          </p:stCondLst>
                                        </p:cTn>
                                        <p:tgtEl>
                                          <p:spTgt spid="37"/>
                                        </p:tgtEl>
                                        <p:attrNameLst>
                                          <p:attrName>style.visibility</p:attrName>
                                        </p:attrNameLst>
                                      </p:cBhvr>
                                      <p:to>
                                        <p:strVal val="visible"/>
                                      </p:to>
                                    </p:set>
                                    <p:anim calcmode="lin" valueType="num">
                                      <p:cBhvr additive="base">
                                        <p:cTn dur="500" id="85"/>
                                        <p:tgtEl>
                                          <p:spTgt spid="37"/>
                                        </p:tgtEl>
                                        <p:attrNameLst>
                                          <p:attrName>ppt_y</p:attrName>
                                        </p:attrNameLst>
                                      </p:cBhvr>
                                      <p:tavLst>
                                        <p:tav tm="0">
                                          <p:val>
                                            <p:strVal val="#ppt_y+#ppt_h*1.125000"/>
                                          </p:val>
                                        </p:tav>
                                        <p:tav tm="100000">
                                          <p:val>
                                            <p:strVal val="#ppt_y"/>
                                          </p:val>
                                        </p:tav>
                                      </p:tavLst>
                                    </p:anim>
                                    <p:animEffect filter="wipe(up)" transition="in">
                                      <p:cBhvr>
                                        <p:cTn dur="500" id="86"/>
                                        <p:tgtEl>
                                          <p:spTgt spid="37"/>
                                        </p:tgtEl>
                                      </p:cBhvr>
                                    </p:animEffect>
                                  </p:childTnLst>
                                </p:cTn>
                              </p:par>
                              <p:par>
                                <p:cTn fill="hold" grpId="0" id="87" nodeType="withEffect" presetClass="entr" presetID="12" presetSubtype="4">
                                  <p:stCondLst>
                                    <p:cond delay="0"/>
                                  </p:stCondLst>
                                  <p:childTnLst>
                                    <p:set>
                                      <p:cBhvr>
                                        <p:cTn dur="1" fill="hold" id="88">
                                          <p:stCondLst>
                                            <p:cond delay="0"/>
                                          </p:stCondLst>
                                        </p:cTn>
                                        <p:tgtEl>
                                          <p:spTgt spid="40"/>
                                        </p:tgtEl>
                                        <p:attrNameLst>
                                          <p:attrName>style.visibility</p:attrName>
                                        </p:attrNameLst>
                                      </p:cBhvr>
                                      <p:to>
                                        <p:strVal val="visible"/>
                                      </p:to>
                                    </p:set>
                                    <p:anim calcmode="lin" valueType="num">
                                      <p:cBhvr additive="base">
                                        <p:cTn dur="500" id="89"/>
                                        <p:tgtEl>
                                          <p:spTgt spid="40"/>
                                        </p:tgtEl>
                                        <p:attrNameLst>
                                          <p:attrName>ppt_y</p:attrName>
                                        </p:attrNameLst>
                                      </p:cBhvr>
                                      <p:tavLst>
                                        <p:tav tm="0">
                                          <p:val>
                                            <p:strVal val="#ppt_y+#ppt_h*1.125000"/>
                                          </p:val>
                                        </p:tav>
                                        <p:tav tm="100000">
                                          <p:val>
                                            <p:strVal val="#ppt_y"/>
                                          </p:val>
                                        </p:tav>
                                      </p:tavLst>
                                    </p:anim>
                                    <p:animEffect filter="wipe(up)" transition="in">
                                      <p:cBhvr>
                                        <p:cTn dur="500" id="90"/>
                                        <p:tgtEl>
                                          <p:spTgt spid="40"/>
                                        </p:tgtEl>
                                      </p:cBhvr>
                                    </p:animEffect>
                                  </p:childTnLst>
                                </p:cTn>
                              </p:par>
                              <p:par>
                                <p:cTn fill="hold" grpId="0" id="91" nodeType="withEffect" presetClass="entr" presetID="12" presetSubtype="4">
                                  <p:stCondLst>
                                    <p:cond delay="0"/>
                                  </p:stCondLst>
                                  <p:childTnLst>
                                    <p:set>
                                      <p:cBhvr>
                                        <p:cTn dur="1" fill="hold" id="92">
                                          <p:stCondLst>
                                            <p:cond delay="0"/>
                                          </p:stCondLst>
                                        </p:cTn>
                                        <p:tgtEl>
                                          <p:spTgt spid="41"/>
                                        </p:tgtEl>
                                        <p:attrNameLst>
                                          <p:attrName>style.visibility</p:attrName>
                                        </p:attrNameLst>
                                      </p:cBhvr>
                                      <p:to>
                                        <p:strVal val="visible"/>
                                      </p:to>
                                    </p:set>
                                    <p:anim calcmode="lin" valueType="num">
                                      <p:cBhvr additive="base">
                                        <p:cTn dur="500" id="93"/>
                                        <p:tgtEl>
                                          <p:spTgt spid="41"/>
                                        </p:tgtEl>
                                        <p:attrNameLst>
                                          <p:attrName>ppt_y</p:attrName>
                                        </p:attrNameLst>
                                      </p:cBhvr>
                                      <p:tavLst>
                                        <p:tav tm="0">
                                          <p:val>
                                            <p:strVal val="#ppt_y+#ppt_h*1.125000"/>
                                          </p:val>
                                        </p:tav>
                                        <p:tav tm="100000">
                                          <p:val>
                                            <p:strVal val="#ppt_y"/>
                                          </p:val>
                                        </p:tav>
                                      </p:tavLst>
                                    </p:anim>
                                    <p:animEffect filter="wipe(up)" transition="in">
                                      <p:cBhvr>
                                        <p:cTn dur="500" id="94"/>
                                        <p:tgtEl>
                                          <p:spTgt spid="41"/>
                                        </p:tgtEl>
                                      </p:cBhvr>
                                    </p:animEffect>
                                  </p:childTnLst>
                                </p:cTn>
                              </p:par>
                              <p:par>
                                <p:cTn fill="hold" grpId="0" id="95" nodeType="withEffect" presetClass="entr" presetID="12" presetSubtype="4">
                                  <p:stCondLst>
                                    <p:cond delay="0"/>
                                  </p:stCondLst>
                                  <p:childTnLst>
                                    <p:set>
                                      <p:cBhvr>
                                        <p:cTn dur="1" fill="hold" id="96">
                                          <p:stCondLst>
                                            <p:cond delay="0"/>
                                          </p:stCondLst>
                                        </p:cTn>
                                        <p:tgtEl>
                                          <p:spTgt spid="42"/>
                                        </p:tgtEl>
                                        <p:attrNameLst>
                                          <p:attrName>style.visibility</p:attrName>
                                        </p:attrNameLst>
                                      </p:cBhvr>
                                      <p:to>
                                        <p:strVal val="visible"/>
                                      </p:to>
                                    </p:set>
                                    <p:anim calcmode="lin" valueType="num">
                                      <p:cBhvr additive="base">
                                        <p:cTn dur="500" id="97"/>
                                        <p:tgtEl>
                                          <p:spTgt spid="42"/>
                                        </p:tgtEl>
                                        <p:attrNameLst>
                                          <p:attrName>ppt_y</p:attrName>
                                        </p:attrNameLst>
                                      </p:cBhvr>
                                      <p:tavLst>
                                        <p:tav tm="0">
                                          <p:val>
                                            <p:strVal val="#ppt_y+#ppt_h*1.125000"/>
                                          </p:val>
                                        </p:tav>
                                        <p:tav tm="100000">
                                          <p:val>
                                            <p:strVal val="#ppt_y"/>
                                          </p:val>
                                        </p:tav>
                                      </p:tavLst>
                                    </p:anim>
                                    <p:animEffect filter="wipe(up)" transition="in">
                                      <p:cBhvr>
                                        <p:cTn dur="500" id="98"/>
                                        <p:tgtEl>
                                          <p:spTgt spid="42"/>
                                        </p:tgtEl>
                                      </p:cBhvr>
                                    </p:animEffect>
                                  </p:childTnLst>
                                </p:cTn>
                              </p:par>
                              <p:par>
                                <p:cTn fill="hold" grpId="0" id="99" nodeType="withEffect" presetClass="entr" presetID="12" presetSubtype="4">
                                  <p:stCondLst>
                                    <p:cond delay="0"/>
                                  </p:stCondLst>
                                  <p:childTnLst>
                                    <p:set>
                                      <p:cBhvr>
                                        <p:cTn dur="1" fill="hold" id="100">
                                          <p:stCondLst>
                                            <p:cond delay="0"/>
                                          </p:stCondLst>
                                        </p:cTn>
                                        <p:tgtEl>
                                          <p:spTgt spid="43"/>
                                        </p:tgtEl>
                                        <p:attrNameLst>
                                          <p:attrName>style.visibility</p:attrName>
                                        </p:attrNameLst>
                                      </p:cBhvr>
                                      <p:to>
                                        <p:strVal val="visible"/>
                                      </p:to>
                                    </p:set>
                                    <p:anim calcmode="lin" valueType="num">
                                      <p:cBhvr additive="base">
                                        <p:cTn dur="500" id="101"/>
                                        <p:tgtEl>
                                          <p:spTgt spid="43"/>
                                        </p:tgtEl>
                                        <p:attrNameLst>
                                          <p:attrName>ppt_y</p:attrName>
                                        </p:attrNameLst>
                                      </p:cBhvr>
                                      <p:tavLst>
                                        <p:tav tm="0">
                                          <p:val>
                                            <p:strVal val="#ppt_y+#ppt_h*1.125000"/>
                                          </p:val>
                                        </p:tav>
                                        <p:tav tm="100000">
                                          <p:val>
                                            <p:strVal val="#ppt_y"/>
                                          </p:val>
                                        </p:tav>
                                      </p:tavLst>
                                    </p:anim>
                                    <p:animEffect filter="wipe(up)" transition="in">
                                      <p:cBhvr>
                                        <p:cTn dur="500" id="102"/>
                                        <p:tgtEl>
                                          <p:spTgt spid="43"/>
                                        </p:tgtEl>
                                      </p:cBhvr>
                                    </p:animEffect>
                                  </p:childTnLst>
                                </p:cTn>
                              </p:par>
                              <p:par>
                                <p:cTn fill="hold" grpId="0" id="103" nodeType="withEffect" presetClass="entr" presetID="12" presetSubtype="4">
                                  <p:stCondLst>
                                    <p:cond delay="0"/>
                                  </p:stCondLst>
                                  <p:childTnLst>
                                    <p:set>
                                      <p:cBhvr>
                                        <p:cTn dur="1" fill="hold" id="104">
                                          <p:stCondLst>
                                            <p:cond delay="0"/>
                                          </p:stCondLst>
                                        </p:cTn>
                                        <p:tgtEl>
                                          <p:spTgt spid="44"/>
                                        </p:tgtEl>
                                        <p:attrNameLst>
                                          <p:attrName>style.visibility</p:attrName>
                                        </p:attrNameLst>
                                      </p:cBhvr>
                                      <p:to>
                                        <p:strVal val="visible"/>
                                      </p:to>
                                    </p:set>
                                    <p:anim calcmode="lin" valueType="num">
                                      <p:cBhvr additive="base">
                                        <p:cTn dur="500" id="105"/>
                                        <p:tgtEl>
                                          <p:spTgt spid="44"/>
                                        </p:tgtEl>
                                        <p:attrNameLst>
                                          <p:attrName>ppt_y</p:attrName>
                                        </p:attrNameLst>
                                      </p:cBhvr>
                                      <p:tavLst>
                                        <p:tav tm="0">
                                          <p:val>
                                            <p:strVal val="#ppt_y+#ppt_h*1.125000"/>
                                          </p:val>
                                        </p:tav>
                                        <p:tav tm="100000">
                                          <p:val>
                                            <p:strVal val="#ppt_y"/>
                                          </p:val>
                                        </p:tav>
                                      </p:tavLst>
                                    </p:anim>
                                    <p:animEffect filter="wipe(up)" transition="in">
                                      <p:cBhvr>
                                        <p:cTn dur="500" id="106"/>
                                        <p:tgtEl>
                                          <p:spTgt spid="44"/>
                                        </p:tgtEl>
                                      </p:cBhvr>
                                    </p:animEffect>
                                  </p:childTnLst>
                                </p:cTn>
                              </p:par>
                              <p:par>
                                <p:cTn fill="hold" grpId="0" id="107" nodeType="withEffect" presetClass="entr" presetID="12" presetSubtype="4">
                                  <p:stCondLst>
                                    <p:cond delay="0"/>
                                  </p:stCondLst>
                                  <p:childTnLst>
                                    <p:set>
                                      <p:cBhvr>
                                        <p:cTn dur="1" fill="hold" id="108">
                                          <p:stCondLst>
                                            <p:cond delay="0"/>
                                          </p:stCondLst>
                                        </p:cTn>
                                        <p:tgtEl>
                                          <p:spTgt spid="45"/>
                                        </p:tgtEl>
                                        <p:attrNameLst>
                                          <p:attrName>style.visibility</p:attrName>
                                        </p:attrNameLst>
                                      </p:cBhvr>
                                      <p:to>
                                        <p:strVal val="visible"/>
                                      </p:to>
                                    </p:set>
                                    <p:anim calcmode="lin" valueType="num">
                                      <p:cBhvr additive="base">
                                        <p:cTn dur="500" id="109"/>
                                        <p:tgtEl>
                                          <p:spTgt spid="45"/>
                                        </p:tgtEl>
                                        <p:attrNameLst>
                                          <p:attrName>ppt_y</p:attrName>
                                        </p:attrNameLst>
                                      </p:cBhvr>
                                      <p:tavLst>
                                        <p:tav tm="0">
                                          <p:val>
                                            <p:strVal val="#ppt_y+#ppt_h*1.125000"/>
                                          </p:val>
                                        </p:tav>
                                        <p:tav tm="100000">
                                          <p:val>
                                            <p:strVal val="#ppt_y"/>
                                          </p:val>
                                        </p:tav>
                                      </p:tavLst>
                                    </p:anim>
                                    <p:animEffect filter="wipe(up)" transition="in">
                                      <p:cBhvr>
                                        <p:cTn dur="500" id="110"/>
                                        <p:tgtEl>
                                          <p:spTgt spid="45"/>
                                        </p:tgtEl>
                                      </p:cBhvr>
                                    </p:animEffect>
                                  </p:childTnLst>
                                </p:cTn>
                              </p:par>
                              <p:par>
                                <p:cTn fill="hold" id="111" nodeType="withEffect" presetClass="entr" presetID="53" presetSubtype="0">
                                  <p:stCondLst>
                                    <p:cond delay="0"/>
                                  </p:stCondLst>
                                  <p:childTnLst>
                                    <p:set>
                                      <p:cBhvr>
                                        <p:cTn dur="1" fill="hold" id="112">
                                          <p:stCondLst>
                                            <p:cond delay="0"/>
                                          </p:stCondLst>
                                        </p:cTn>
                                        <p:tgtEl>
                                          <p:spTgt spid="46"/>
                                        </p:tgtEl>
                                        <p:attrNameLst>
                                          <p:attrName>style.visibility</p:attrName>
                                        </p:attrNameLst>
                                      </p:cBhvr>
                                      <p:to>
                                        <p:strVal val="visible"/>
                                      </p:to>
                                    </p:set>
                                    <p:anim calcmode="lin" valueType="num">
                                      <p:cBhvr>
                                        <p:cTn dur="500" fill="hold" id="113"/>
                                        <p:tgtEl>
                                          <p:spTgt spid="46"/>
                                        </p:tgtEl>
                                        <p:attrNameLst>
                                          <p:attrName>ppt_w</p:attrName>
                                        </p:attrNameLst>
                                      </p:cBhvr>
                                      <p:tavLst>
                                        <p:tav tm="0">
                                          <p:val>
                                            <p:fltVal val="0"/>
                                          </p:val>
                                        </p:tav>
                                        <p:tav tm="100000">
                                          <p:val>
                                            <p:strVal val="#ppt_w"/>
                                          </p:val>
                                        </p:tav>
                                      </p:tavLst>
                                    </p:anim>
                                    <p:anim calcmode="lin" valueType="num">
                                      <p:cBhvr>
                                        <p:cTn dur="500" fill="hold" id="114"/>
                                        <p:tgtEl>
                                          <p:spTgt spid="46"/>
                                        </p:tgtEl>
                                        <p:attrNameLst>
                                          <p:attrName>ppt_h</p:attrName>
                                        </p:attrNameLst>
                                      </p:cBhvr>
                                      <p:tavLst>
                                        <p:tav tm="0">
                                          <p:val>
                                            <p:fltVal val="0"/>
                                          </p:val>
                                        </p:tav>
                                        <p:tav tm="100000">
                                          <p:val>
                                            <p:strVal val="#ppt_h"/>
                                          </p:val>
                                        </p:tav>
                                      </p:tavLst>
                                    </p:anim>
                                    <p:animEffect filter="fade" transition="in">
                                      <p:cBhvr>
                                        <p:cTn dur="500" id="115"/>
                                        <p:tgtEl>
                                          <p:spTgt spid="46"/>
                                        </p:tgtEl>
                                      </p:cBhvr>
                                    </p:animEffect>
                                  </p:childTnLst>
                                </p:cTn>
                              </p:par>
                              <p:par>
                                <p:cTn fill="hold" id="116" nodeType="withEffect" presetClass="entr" presetID="53" presetSubtype="0">
                                  <p:stCondLst>
                                    <p:cond delay="0"/>
                                  </p:stCondLst>
                                  <p:childTnLst>
                                    <p:set>
                                      <p:cBhvr>
                                        <p:cTn dur="1" fill="hold" id="117">
                                          <p:stCondLst>
                                            <p:cond delay="0"/>
                                          </p:stCondLst>
                                        </p:cTn>
                                        <p:tgtEl>
                                          <p:spTgt spid="49"/>
                                        </p:tgtEl>
                                        <p:attrNameLst>
                                          <p:attrName>style.visibility</p:attrName>
                                        </p:attrNameLst>
                                      </p:cBhvr>
                                      <p:to>
                                        <p:strVal val="visible"/>
                                      </p:to>
                                    </p:set>
                                    <p:anim calcmode="lin" valueType="num">
                                      <p:cBhvr>
                                        <p:cTn dur="500" fill="hold" id="118"/>
                                        <p:tgtEl>
                                          <p:spTgt spid="49"/>
                                        </p:tgtEl>
                                        <p:attrNameLst>
                                          <p:attrName>ppt_w</p:attrName>
                                        </p:attrNameLst>
                                      </p:cBhvr>
                                      <p:tavLst>
                                        <p:tav tm="0">
                                          <p:val>
                                            <p:fltVal val="0"/>
                                          </p:val>
                                        </p:tav>
                                        <p:tav tm="100000">
                                          <p:val>
                                            <p:strVal val="#ppt_w"/>
                                          </p:val>
                                        </p:tav>
                                      </p:tavLst>
                                    </p:anim>
                                    <p:anim calcmode="lin" valueType="num">
                                      <p:cBhvr>
                                        <p:cTn dur="500" fill="hold" id="119"/>
                                        <p:tgtEl>
                                          <p:spTgt spid="49"/>
                                        </p:tgtEl>
                                        <p:attrNameLst>
                                          <p:attrName>ppt_h</p:attrName>
                                        </p:attrNameLst>
                                      </p:cBhvr>
                                      <p:tavLst>
                                        <p:tav tm="0">
                                          <p:val>
                                            <p:fltVal val="0"/>
                                          </p:val>
                                        </p:tav>
                                        <p:tav tm="100000">
                                          <p:val>
                                            <p:strVal val="#ppt_h"/>
                                          </p:val>
                                        </p:tav>
                                      </p:tavLst>
                                    </p:anim>
                                    <p:animEffect filter="fade" transition="in">
                                      <p:cBhvr>
                                        <p:cTn dur="500" id="120"/>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7"/>
      <p:bldP grpId="0" spid="19"/>
      <p:bldP grpId="0" spid="26"/>
      <p:bldP grpId="0" spid="27"/>
      <p:bldP grpId="0" spid="28"/>
      <p:bldP grpId="0" spid="29"/>
      <p:bldP grpId="0" spid="30"/>
      <p:bldP grpId="0" spid="31"/>
      <p:bldP grpId="0" spid="32"/>
      <p:bldP grpId="0" spid="33"/>
      <p:bldP grpId="0" spid="40"/>
      <p:bldP grpId="0" spid="41"/>
      <p:bldP grpId="0" spid="42"/>
      <p:bldP grpId="0" spid="43"/>
      <p:bldP grpId="0" spid="44"/>
      <p:bldP grpId="0" spid="4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Rectangle 96">
            <a:extLst>
              <a:ext uri="{FF2B5EF4-FFF2-40B4-BE49-F238E27FC236}">
                <a16:creationId xmlns:a16="http://schemas.microsoft.com/office/drawing/2014/main" id="{379E5E2F-D8D8-4C7B-9BF5-F212D9F37E2C}"/>
              </a:ext>
            </a:extLst>
          </p:cNvPr>
          <p:cNvSpPr>
            <a:spLocks noChangeArrowheads="1"/>
          </p:cNvSpPr>
          <p:nvPr/>
        </p:nvSpPr>
        <p:spPr bwMode="auto">
          <a:xfrm>
            <a:off x="2002196" y="4434930"/>
            <a:ext cx="1550670" cy="2535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608965">
              <a:lnSpc>
                <a:spcPct val="130000"/>
              </a:lnSpc>
              <a:spcBef>
                <a:spcPct val="0"/>
              </a:spcBef>
              <a:spcAft>
                <a:spcPct val="0"/>
              </a:spcAft>
              <a:buClrTx/>
              <a:buSzTx/>
              <a:buFontTx/>
              <a:buNone/>
              <a:defRPr/>
            </a:pPr>
            <a:r>
              <a:rPr altLang="en-US" b="1" lang="zh-CN" sz="1600">
                <a:solidFill>
                  <a:schemeClr val="tx1">
                    <a:lumMod val="75000"/>
                    <a:lumOff val="25000"/>
                  </a:schemeClr>
                </a:solidFill>
                <a:latin charset="-122" panose="00000500000000000000" typeface="字魂59号-创粗黑"/>
                <a:ea charset="-122" panose="00000500000000000000" typeface="字魂59号-创粗黑"/>
                <a:cs charset="-122" panose="00000500000000000000" typeface="字魂59号-创粗黑"/>
                <a:sym typeface="+mn-ea"/>
              </a:rPr>
              <a:t>单击输入标题</a:t>
            </a:r>
          </a:p>
          <a:p>
            <a:pPr algn="ctr" defTabSz="608965">
              <a:lnSpc>
                <a:spcPct val="130000"/>
              </a:lnSpc>
              <a:spcBef>
                <a:spcPct val="0"/>
              </a:spcBef>
              <a:spcAft>
                <a:spcPct val="0"/>
              </a:spcAft>
              <a:buClrTx/>
              <a:buSzTx/>
              <a:buFontTx/>
              <a:buNone/>
              <a:defRPr/>
            </a:pPr>
            <a:r>
              <a:rPr altLang="en-US" b="1" lang="zh-CN" sz="1600">
                <a:solidFill>
                  <a:schemeClr val="tx1">
                    <a:lumMod val="75000"/>
                    <a:lumOff val="25000"/>
                  </a:schemeClr>
                </a:solidFill>
                <a:latin charset="-122" panose="00000500000000000000" typeface="字魂59号-创粗黑"/>
                <a:ea charset="-122" panose="00000500000000000000" typeface="字魂59号-创粗黑"/>
                <a:cs charset="-122" panose="00000500000000000000" typeface="字魂59号-创粗黑"/>
                <a:sym typeface="+mn-ea"/>
              </a:rPr>
              <a:t>When a cigarette falls in love with a match,it is destined to be hurt.</a:t>
            </a:r>
          </a:p>
        </p:txBody>
      </p:sp>
      <p:sp>
        <p:nvSpPr>
          <p:cNvPr id="11" name="Rectangle 98">
            <a:extLst>
              <a:ext uri="{FF2B5EF4-FFF2-40B4-BE49-F238E27FC236}">
                <a16:creationId xmlns:a16="http://schemas.microsoft.com/office/drawing/2014/main" id="{2E4ED0B1-ABD8-49E6-AC09-0AD96D09A2FF}"/>
              </a:ext>
            </a:extLst>
          </p:cNvPr>
          <p:cNvSpPr>
            <a:spLocks noChangeArrowheads="1"/>
          </p:cNvSpPr>
          <p:nvPr/>
        </p:nvSpPr>
        <p:spPr bwMode="auto">
          <a:xfrm>
            <a:off x="4038355" y="4434930"/>
            <a:ext cx="1550670" cy="2535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608965">
              <a:lnSpc>
                <a:spcPct val="130000"/>
              </a:lnSpc>
              <a:spcBef>
                <a:spcPct val="0"/>
              </a:spcBef>
              <a:spcAft>
                <a:spcPct val="0"/>
              </a:spcAft>
              <a:buClrTx/>
              <a:buSzTx/>
              <a:buFontTx/>
              <a:buNone/>
              <a:defRPr/>
            </a:pPr>
            <a:r>
              <a:rPr altLang="en-US" b="1" lang="zh-CN" sz="1600">
                <a:solidFill>
                  <a:schemeClr val="tx1">
                    <a:lumMod val="75000"/>
                    <a:lumOff val="25000"/>
                  </a:schemeClr>
                </a:solidFill>
                <a:latin charset="-122" panose="00000500000000000000" typeface="字魂59号-创粗黑"/>
                <a:ea charset="-122" panose="00000500000000000000" typeface="字魂59号-创粗黑"/>
                <a:cs charset="-122" panose="00000500000000000000" typeface="字魂59号-创粗黑"/>
                <a:sym typeface="+mn-ea"/>
              </a:rPr>
              <a:t>单击输入标题</a:t>
            </a:r>
          </a:p>
          <a:p>
            <a:pPr algn="ctr" defTabSz="608965">
              <a:lnSpc>
                <a:spcPct val="130000"/>
              </a:lnSpc>
              <a:spcBef>
                <a:spcPct val="0"/>
              </a:spcBef>
              <a:spcAft>
                <a:spcPct val="0"/>
              </a:spcAft>
              <a:buClrTx/>
              <a:buSzTx/>
              <a:buFontTx/>
              <a:buNone/>
              <a:defRPr/>
            </a:pPr>
            <a:r>
              <a:rPr altLang="en-US" b="1" lang="zh-CN" sz="1600">
                <a:solidFill>
                  <a:schemeClr val="tx1">
                    <a:lumMod val="75000"/>
                    <a:lumOff val="25000"/>
                  </a:schemeClr>
                </a:solidFill>
                <a:latin charset="-122" panose="00000500000000000000" typeface="字魂59号-创粗黑"/>
                <a:ea charset="-122" panose="00000500000000000000" typeface="字魂59号-创粗黑"/>
                <a:cs charset="-122" panose="00000500000000000000" typeface="字魂59号-创粗黑"/>
                <a:sym typeface="+mn-ea"/>
              </a:rPr>
              <a:t>When a cigarette falls in love with a match,it is destined to be hurt.</a:t>
            </a:r>
          </a:p>
        </p:txBody>
      </p:sp>
      <p:sp>
        <p:nvSpPr>
          <p:cNvPr id="12" name="Rectangle 100">
            <a:extLst>
              <a:ext uri="{FF2B5EF4-FFF2-40B4-BE49-F238E27FC236}">
                <a16:creationId xmlns:a16="http://schemas.microsoft.com/office/drawing/2014/main" id="{CD689531-A272-4C5F-B42E-6733098EB261}"/>
              </a:ext>
            </a:extLst>
          </p:cNvPr>
          <p:cNvSpPr>
            <a:spLocks noChangeArrowheads="1"/>
          </p:cNvSpPr>
          <p:nvPr/>
        </p:nvSpPr>
        <p:spPr bwMode="auto">
          <a:xfrm>
            <a:off x="6031969" y="4434930"/>
            <a:ext cx="1550670" cy="2535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608965">
              <a:lnSpc>
                <a:spcPct val="130000"/>
              </a:lnSpc>
              <a:spcBef>
                <a:spcPct val="0"/>
              </a:spcBef>
              <a:spcAft>
                <a:spcPct val="0"/>
              </a:spcAft>
              <a:buClrTx/>
              <a:buSzTx/>
              <a:buFontTx/>
              <a:buNone/>
              <a:defRPr/>
            </a:pPr>
            <a:r>
              <a:rPr altLang="en-US" b="1" lang="zh-CN" sz="1600">
                <a:solidFill>
                  <a:schemeClr val="tx1">
                    <a:lumMod val="75000"/>
                    <a:lumOff val="25000"/>
                  </a:schemeClr>
                </a:solidFill>
                <a:latin charset="-122" panose="00000500000000000000" typeface="字魂59号-创粗黑"/>
                <a:ea charset="-122" panose="00000500000000000000" typeface="字魂59号-创粗黑"/>
                <a:cs charset="-122" panose="00000500000000000000" typeface="字魂59号-创粗黑"/>
                <a:sym typeface="+mn-ea"/>
              </a:rPr>
              <a:t>单击输入标题</a:t>
            </a:r>
          </a:p>
          <a:p>
            <a:pPr algn="ctr" defTabSz="608965">
              <a:lnSpc>
                <a:spcPct val="130000"/>
              </a:lnSpc>
              <a:spcBef>
                <a:spcPct val="0"/>
              </a:spcBef>
              <a:spcAft>
                <a:spcPct val="0"/>
              </a:spcAft>
              <a:buClrTx/>
              <a:buSzTx/>
              <a:buFontTx/>
              <a:buNone/>
              <a:defRPr/>
            </a:pPr>
            <a:r>
              <a:rPr altLang="en-US" b="1" lang="zh-CN" sz="1600">
                <a:solidFill>
                  <a:schemeClr val="tx1">
                    <a:lumMod val="75000"/>
                    <a:lumOff val="25000"/>
                  </a:schemeClr>
                </a:solidFill>
                <a:latin charset="-122" panose="00000500000000000000" typeface="字魂59号-创粗黑"/>
                <a:ea charset="-122" panose="00000500000000000000" typeface="字魂59号-创粗黑"/>
                <a:cs charset="-122" panose="00000500000000000000" typeface="字魂59号-创粗黑"/>
                <a:sym typeface="+mn-ea"/>
              </a:rPr>
              <a:t>When a cigarette falls in love with a match,it is destined to be hurt.</a:t>
            </a:r>
          </a:p>
        </p:txBody>
      </p:sp>
      <p:sp>
        <p:nvSpPr>
          <p:cNvPr id="13" name="Freeform 78">
            <a:extLst>
              <a:ext uri="{FF2B5EF4-FFF2-40B4-BE49-F238E27FC236}">
                <a16:creationId xmlns:a16="http://schemas.microsoft.com/office/drawing/2014/main" id="{D2237ABF-3955-4DDF-AD47-A7CAA29D859B}"/>
              </a:ext>
            </a:extLst>
          </p:cNvPr>
          <p:cNvSpPr/>
          <p:nvPr/>
        </p:nvSpPr>
        <p:spPr bwMode="auto">
          <a:xfrm>
            <a:off x="1880911" y="2232750"/>
            <a:ext cx="2557145" cy="1832610"/>
          </a:xfrm>
          <a:custGeom>
            <a:gdLst>
              <a:gd fmla="*/ 0 w 1555" name="T0"/>
              <a:gd fmla="*/ 0 h 1114" name="T1"/>
              <a:gd fmla="*/ 401 w 1555" name="T2"/>
              <a:gd fmla="*/ 557 h 1114" name="T3"/>
              <a:gd fmla="*/ 0 w 1555" name="T4"/>
              <a:gd fmla="*/ 1114 h 1114" name="T5"/>
              <a:gd fmla="*/ 1154 w 1555" name="T6"/>
              <a:gd fmla="*/ 1114 h 1114" name="T7"/>
              <a:gd fmla="*/ 1555 w 1555" name="T8"/>
              <a:gd fmla="*/ 557 h 1114" name="T9"/>
              <a:gd fmla="*/ 1154 w 1555" name="T10"/>
              <a:gd fmla="*/ 0 h 1114" name="T11"/>
              <a:gd fmla="*/ 0 w 1555" name="T12"/>
              <a:gd fmla="*/ 0 h 1114" name="T13"/>
            </a:gdLst>
            <a:cxnLst>
              <a:cxn ang="0">
                <a:pos x="T0" y="T1"/>
              </a:cxn>
              <a:cxn ang="0">
                <a:pos x="T2" y="T3"/>
              </a:cxn>
              <a:cxn ang="0">
                <a:pos x="T4" y="T5"/>
              </a:cxn>
              <a:cxn ang="0">
                <a:pos x="T6" y="T7"/>
              </a:cxn>
              <a:cxn ang="0">
                <a:pos x="T8" y="T9"/>
              </a:cxn>
              <a:cxn ang="0">
                <a:pos x="T10" y="T11"/>
              </a:cxn>
              <a:cxn ang="0">
                <a:pos x="T12" y="T13"/>
              </a:cxn>
            </a:cxnLst>
            <a:rect b="b" l="0" r="r" t="0"/>
            <a:pathLst>
              <a:path h="1114" w="1555">
                <a:moveTo>
                  <a:pt x="0" y="0"/>
                </a:moveTo>
                <a:lnTo>
                  <a:pt x="401" y="557"/>
                </a:lnTo>
                <a:lnTo>
                  <a:pt x="0" y="1114"/>
                </a:lnTo>
                <a:lnTo>
                  <a:pt x="1154" y="1114"/>
                </a:lnTo>
                <a:lnTo>
                  <a:pt x="1555" y="557"/>
                </a:lnTo>
                <a:lnTo>
                  <a:pt x="1154" y="0"/>
                </a:lnTo>
                <a:lnTo>
                  <a:pt x="0" y="0"/>
                </a:lnTo>
                <a:close/>
              </a:path>
            </a:pathLst>
          </a:custGeom>
          <a:solidFill>
            <a:srgbClr val="1B828D"/>
          </a:solidFill>
          <a:ln>
            <a:solidFill>
              <a:schemeClr val="bg1"/>
            </a:solidFill>
          </a:ln>
        </p:spPr>
        <p:txBody>
          <a:bodyPr/>
          <a:lstStyle/>
          <a:p>
            <a:endParaRPr altLang="en-US" lang="zh-CN">
              <a:solidFill>
                <a:schemeClr val="tx1">
                  <a:lumMod val="75000"/>
                  <a:lumOff val="25000"/>
                </a:schemeClr>
              </a:solidFill>
              <a:latin charset="-122" panose="00000500000000000000" typeface="字魂59号-创粗黑"/>
              <a:ea charset="-122" panose="00000500000000000000" typeface="字魂59号-创粗黑"/>
            </a:endParaRPr>
          </a:p>
        </p:txBody>
      </p:sp>
      <p:sp>
        <p:nvSpPr>
          <p:cNvPr id="14" name="Freeform 79">
            <a:extLst>
              <a:ext uri="{FF2B5EF4-FFF2-40B4-BE49-F238E27FC236}">
                <a16:creationId xmlns:a16="http://schemas.microsoft.com/office/drawing/2014/main" id="{8B5C6008-7FB1-45C5-AE84-C67E97346E0F}"/>
              </a:ext>
            </a:extLst>
          </p:cNvPr>
          <p:cNvSpPr/>
          <p:nvPr/>
        </p:nvSpPr>
        <p:spPr bwMode="auto">
          <a:xfrm>
            <a:off x="3863730" y="2232750"/>
            <a:ext cx="2553970" cy="1832610"/>
          </a:xfrm>
          <a:custGeom>
            <a:gdLst>
              <a:gd fmla="*/ 0 w 1553" name="T0"/>
              <a:gd fmla="*/ 0 h 1114" name="T1"/>
              <a:gd fmla="*/ 400 w 1553" name="T2"/>
              <a:gd fmla="*/ 557 h 1114" name="T3"/>
              <a:gd fmla="*/ 0 w 1553" name="T4"/>
              <a:gd fmla="*/ 1114 h 1114" name="T5"/>
              <a:gd fmla="*/ 1154 w 1553" name="T6"/>
              <a:gd fmla="*/ 1114 h 1114" name="T7"/>
              <a:gd fmla="*/ 1553 w 1553" name="T8"/>
              <a:gd fmla="*/ 557 h 1114" name="T9"/>
              <a:gd fmla="*/ 1154 w 1553" name="T10"/>
              <a:gd fmla="*/ 0 h 1114" name="T11"/>
              <a:gd fmla="*/ 0 w 1553" name="T12"/>
              <a:gd fmla="*/ 0 h 1114" name="T13"/>
            </a:gdLst>
            <a:cxnLst>
              <a:cxn ang="0">
                <a:pos x="T0" y="T1"/>
              </a:cxn>
              <a:cxn ang="0">
                <a:pos x="T2" y="T3"/>
              </a:cxn>
              <a:cxn ang="0">
                <a:pos x="T4" y="T5"/>
              </a:cxn>
              <a:cxn ang="0">
                <a:pos x="T6" y="T7"/>
              </a:cxn>
              <a:cxn ang="0">
                <a:pos x="T8" y="T9"/>
              </a:cxn>
              <a:cxn ang="0">
                <a:pos x="T10" y="T11"/>
              </a:cxn>
              <a:cxn ang="0">
                <a:pos x="T12" y="T13"/>
              </a:cxn>
            </a:cxnLst>
            <a:rect b="b" l="0" r="r" t="0"/>
            <a:pathLst>
              <a:path h="1114" w="1553">
                <a:moveTo>
                  <a:pt x="0" y="0"/>
                </a:moveTo>
                <a:lnTo>
                  <a:pt x="400" y="557"/>
                </a:lnTo>
                <a:lnTo>
                  <a:pt x="0" y="1114"/>
                </a:lnTo>
                <a:lnTo>
                  <a:pt x="1154" y="1114"/>
                </a:lnTo>
                <a:lnTo>
                  <a:pt x="1553" y="557"/>
                </a:lnTo>
                <a:lnTo>
                  <a:pt x="1154" y="0"/>
                </a:lnTo>
                <a:lnTo>
                  <a:pt x="0" y="0"/>
                </a:lnTo>
                <a:close/>
              </a:path>
            </a:pathLst>
          </a:custGeom>
          <a:solidFill>
            <a:srgbClr val="1B828D"/>
          </a:solidFill>
          <a:ln>
            <a:solidFill>
              <a:schemeClr val="bg1"/>
            </a:solidFill>
          </a:ln>
        </p:spPr>
        <p:txBody>
          <a:bodyPr/>
          <a:lstStyle/>
          <a:p>
            <a:endParaRPr altLang="en-US" lang="zh-CN">
              <a:solidFill>
                <a:schemeClr val="tx1">
                  <a:lumMod val="75000"/>
                  <a:lumOff val="25000"/>
                </a:schemeClr>
              </a:solidFill>
              <a:latin charset="-122" panose="00000500000000000000" typeface="字魂59号-创粗黑"/>
              <a:ea charset="-122" panose="00000500000000000000" typeface="字魂59号-创粗黑"/>
            </a:endParaRPr>
          </a:p>
        </p:txBody>
      </p:sp>
      <p:sp>
        <p:nvSpPr>
          <p:cNvPr id="15" name="Freeform 80">
            <a:extLst>
              <a:ext uri="{FF2B5EF4-FFF2-40B4-BE49-F238E27FC236}">
                <a16:creationId xmlns:a16="http://schemas.microsoft.com/office/drawing/2014/main" id="{CC4A93DF-9906-44DF-9CE9-04C7B357CCED}"/>
              </a:ext>
            </a:extLst>
          </p:cNvPr>
          <p:cNvSpPr/>
          <p:nvPr/>
        </p:nvSpPr>
        <p:spPr bwMode="auto">
          <a:xfrm>
            <a:off x="5836389" y="2232750"/>
            <a:ext cx="2557145" cy="1832610"/>
          </a:xfrm>
          <a:custGeom>
            <a:gdLst>
              <a:gd fmla="*/ 0 w 1555" name="T0"/>
              <a:gd fmla="*/ 0 h 1114" name="T1"/>
              <a:gd fmla="*/ 401 w 1555" name="T2"/>
              <a:gd fmla="*/ 557 h 1114" name="T3"/>
              <a:gd fmla="*/ 0 w 1555" name="T4"/>
              <a:gd fmla="*/ 1114 h 1114" name="T5"/>
              <a:gd fmla="*/ 1153 w 1555" name="T6"/>
              <a:gd fmla="*/ 1114 h 1114" name="T7"/>
              <a:gd fmla="*/ 1555 w 1555" name="T8"/>
              <a:gd fmla="*/ 557 h 1114" name="T9"/>
              <a:gd fmla="*/ 1153 w 1555" name="T10"/>
              <a:gd fmla="*/ 0 h 1114" name="T11"/>
              <a:gd fmla="*/ 0 w 1555" name="T12"/>
              <a:gd fmla="*/ 0 h 1114" name="T13"/>
            </a:gdLst>
            <a:cxnLst>
              <a:cxn ang="0">
                <a:pos x="T0" y="T1"/>
              </a:cxn>
              <a:cxn ang="0">
                <a:pos x="T2" y="T3"/>
              </a:cxn>
              <a:cxn ang="0">
                <a:pos x="T4" y="T5"/>
              </a:cxn>
              <a:cxn ang="0">
                <a:pos x="T6" y="T7"/>
              </a:cxn>
              <a:cxn ang="0">
                <a:pos x="T8" y="T9"/>
              </a:cxn>
              <a:cxn ang="0">
                <a:pos x="T10" y="T11"/>
              </a:cxn>
              <a:cxn ang="0">
                <a:pos x="T12" y="T13"/>
              </a:cxn>
            </a:cxnLst>
            <a:rect b="b" l="0" r="r" t="0"/>
            <a:pathLst>
              <a:path h="1114" w="1555">
                <a:moveTo>
                  <a:pt x="0" y="0"/>
                </a:moveTo>
                <a:lnTo>
                  <a:pt x="401" y="557"/>
                </a:lnTo>
                <a:lnTo>
                  <a:pt x="0" y="1114"/>
                </a:lnTo>
                <a:lnTo>
                  <a:pt x="1153" y="1114"/>
                </a:lnTo>
                <a:lnTo>
                  <a:pt x="1555" y="557"/>
                </a:lnTo>
                <a:lnTo>
                  <a:pt x="1153" y="0"/>
                </a:lnTo>
                <a:lnTo>
                  <a:pt x="0" y="0"/>
                </a:lnTo>
                <a:close/>
              </a:path>
            </a:pathLst>
          </a:custGeom>
          <a:solidFill>
            <a:srgbClr val="1B828D"/>
          </a:solidFill>
          <a:ln>
            <a:solidFill>
              <a:schemeClr val="bg1"/>
            </a:solidFill>
          </a:ln>
        </p:spPr>
        <p:txBody>
          <a:bodyPr/>
          <a:lstStyle/>
          <a:p>
            <a:endParaRPr altLang="en-US" lang="zh-CN">
              <a:solidFill>
                <a:schemeClr val="tx1">
                  <a:lumMod val="75000"/>
                  <a:lumOff val="25000"/>
                </a:schemeClr>
              </a:solidFill>
              <a:latin charset="-122" panose="00000500000000000000" typeface="字魂59号-创粗黑"/>
              <a:ea charset="-122" panose="00000500000000000000" typeface="字魂59号-创粗黑"/>
            </a:endParaRPr>
          </a:p>
        </p:txBody>
      </p:sp>
      <p:grpSp>
        <p:nvGrpSpPr>
          <p:cNvPr id="16" name="Group 89">
            <a:extLst>
              <a:ext uri="{FF2B5EF4-FFF2-40B4-BE49-F238E27FC236}">
                <a16:creationId xmlns:a16="http://schemas.microsoft.com/office/drawing/2014/main" id="{944A00D9-511B-4B78-8FB0-04CC488D5127}"/>
              </a:ext>
            </a:extLst>
          </p:cNvPr>
          <p:cNvGrpSpPr/>
          <p:nvPr/>
        </p:nvGrpSpPr>
        <p:grpSpPr>
          <a:xfrm>
            <a:off x="3116621" y="2435315"/>
            <a:ext cx="322580" cy="401320"/>
            <a:chOff x="1607" y="1183"/>
            <a:chExt cx="196" cy="244"/>
          </a:xfrm>
        </p:grpSpPr>
        <p:sp>
          <p:nvSpPr>
            <p:cNvPr id="17" name="Freeform 81">
              <a:extLst>
                <a:ext uri="{FF2B5EF4-FFF2-40B4-BE49-F238E27FC236}">
                  <a16:creationId xmlns:a16="http://schemas.microsoft.com/office/drawing/2014/main" id="{0BD24B6F-E762-4144-A898-DC7FEAACB0BA}"/>
                </a:ext>
              </a:extLst>
            </p:cNvPr>
            <p:cNvSpPr/>
            <p:nvPr/>
          </p:nvSpPr>
          <p:spPr bwMode="auto">
            <a:xfrm>
              <a:off x="1607" y="1230"/>
              <a:ext cx="154" cy="196"/>
            </a:xfrm>
            <a:custGeom>
              <a:gdLst>
                <a:gd fmla="*/ 87 w 89" name="T0"/>
                <a:gd fmla="*/ 20 h 113" name="T1"/>
                <a:gd fmla="*/ 88 w 89" name="T2"/>
                <a:gd fmla="*/ 26 h 113" name="T3"/>
                <a:gd fmla="*/ 36 w 89" name="T4"/>
                <a:gd fmla="*/ 100 h 113" name="T5"/>
                <a:gd fmla="*/ 30 w 89" name="T6"/>
                <a:gd fmla="*/ 105 h 113" name="T7"/>
                <a:gd fmla="*/ 5 w 89" name="T8"/>
                <a:gd fmla="*/ 112 h 113" name="T9"/>
                <a:gd fmla="*/ 1 w 89" name="T10"/>
                <a:gd fmla="*/ 110 h 113" name="T11"/>
                <a:gd fmla="*/ 0 w 89" name="T12"/>
                <a:gd fmla="*/ 84 h 113" name="T13"/>
                <a:gd fmla="*/ 2 w 89" name="T14"/>
                <a:gd fmla="*/ 77 h 113" name="T15"/>
                <a:gd fmla="*/ 54 w 89" name="T16"/>
                <a:gd fmla="*/ 2 h 113" name="T17"/>
                <a:gd fmla="*/ 60 w 89" name="T18"/>
                <a:gd fmla="*/ 1 h 113" name="T19"/>
                <a:gd fmla="*/ 87 w 89" name="T20"/>
                <a:gd fmla="*/ 20 h 1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3" w="89">
                  <a:moveTo>
                    <a:pt x="87" y="20"/>
                  </a:moveTo>
                  <a:cubicBezTo>
                    <a:pt x="89" y="21"/>
                    <a:pt x="89" y="24"/>
                    <a:pt x="88" y="26"/>
                  </a:cubicBezTo>
                  <a:cubicBezTo>
                    <a:pt x="36" y="100"/>
                    <a:pt x="36" y="100"/>
                    <a:pt x="36" y="100"/>
                  </a:cubicBezTo>
                  <a:cubicBezTo>
                    <a:pt x="34" y="102"/>
                    <a:pt x="32" y="104"/>
                    <a:pt x="30" y="105"/>
                  </a:cubicBezTo>
                  <a:cubicBezTo>
                    <a:pt x="5" y="112"/>
                    <a:pt x="5" y="112"/>
                    <a:pt x="5" y="112"/>
                  </a:cubicBezTo>
                  <a:cubicBezTo>
                    <a:pt x="3" y="113"/>
                    <a:pt x="1" y="112"/>
                    <a:pt x="1" y="110"/>
                  </a:cubicBezTo>
                  <a:cubicBezTo>
                    <a:pt x="0" y="84"/>
                    <a:pt x="0" y="84"/>
                    <a:pt x="0" y="84"/>
                  </a:cubicBezTo>
                  <a:cubicBezTo>
                    <a:pt x="0" y="82"/>
                    <a:pt x="1" y="78"/>
                    <a:pt x="2" y="77"/>
                  </a:cubicBezTo>
                  <a:cubicBezTo>
                    <a:pt x="54" y="2"/>
                    <a:pt x="54" y="2"/>
                    <a:pt x="54" y="2"/>
                  </a:cubicBezTo>
                  <a:cubicBezTo>
                    <a:pt x="56" y="0"/>
                    <a:pt x="58" y="0"/>
                    <a:pt x="60" y="1"/>
                  </a:cubicBezTo>
                  <a:lnTo>
                    <a:pt x="87" y="2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75000"/>
                    <a:lumOff val="25000"/>
                  </a:schemeClr>
                </a:solidFill>
                <a:latin charset="-122" panose="00000500000000000000" typeface="字魂59号-创粗黑"/>
                <a:ea charset="-122" panose="00000500000000000000" typeface="字魂59号-创粗黑"/>
              </a:endParaRPr>
            </a:p>
          </p:txBody>
        </p:sp>
        <p:sp>
          <p:nvSpPr>
            <p:cNvPr id="18" name="Freeform 82">
              <a:extLst>
                <a:ext uri="{FF2B5EF4-FFF2-40B4-BE49-F238E27FC236}">
                  <a16:creationId xmlns:a16="http://schemas.microsoft.com/office/drawing/2014/main" id="{3D2B28EE-C689-4EB8-BCA1-9DBF59342429}"/>
                </a:ext>
              </a:extLst>
            </p:cNvPr>
            <p:cNvSpPr/>
            <p:nvPr/>
          </p:nvSpPr>
          <p:spPr bwMode="auto">
            <a:xfrm>
              <a:off x="1718" y="1183"/>
              <a:ext cx="76" cy="67"/>
            </a:xfrm>
            <a:custGeom>
              <a:gdLst>
                <a:gd fmla="*/ 42 w 44" name="T0"/>
                <a:gd fmla="*/ 20 h 39" name="T1"/>
                <a:gd fmla="*/ 43 w 44" name="T2"/>
                <a:gd fmla="*/ 26 h 39" name="T3"/>
                <a:gd fmla="*/ 35 w 44" name="T4"/>
                <a:gd fmla="*/ 36 h 39" name="T5"/>
                <a:gd fmla="*/ 30 w 44" name="T6"/>
                <a:gd fmla="*/ 37 h 39" name="T7"/>
                <a:gd fmla="*/ 3 w 44" name="T8"/>
                <a:gd fmla="*/ 19 h 39" name="T9"/>
                <a:gd fmla="*/ 2 w 44" name="T10"/>
                <a:gd fmla="*/ 13 h 39" name="T11"/>
                <a:gd fmla="*/ 9 w 44" name="T12"/>
                <a:gd fmla="*/ 2 h 39" name="T13"/>
                <a:gd fmla="*/ 15 w 44" name="T14"/>
                <a:gd fmla="*/ 1 h 39" name="T15"/>
                <a:gd fmla="*/ 42 w 44" name="T16"/>
                <a:gd fmla="*/ 20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44">
                  <a:moveTo>
                    <a:pt x="42" y="20"/>
                  </a:moveTo>
                  <a:cubicBezTo>
                    <a:pt x="43" y="21"/>
                    <a:pt x="44" y="24"/>
                    <a:pt x="43" y="26"/>
                  </a:cubicBezTo>
                  <a:cubicBezTo>
                    <a:pt x="35" y="36"/>
                    <a:pt x="35" y="36"/>
                    <a:pt x="35" y="36"/>
                  </a:cubicBezTo>
                  <a:cubicBezTo>
                    <a:pt x="34" y="38"/>
                    <a:pt x="31" y="39"/>
                    <a:pt x="30" y="37"/>
                  </a:cubicBezTo>
                  <a:cubicBezTo>
                    <a:pt x="3" y="19"/>
                    <a:pt x="3" y="19"/>
                    <a:pt x="3" y="19"/>
                  </a:cubicBezTo>
                  <a:cubicBezTo>
                    <a:pt x="1" y="17"/>
                    <a:pt x="0" y="15"/>
                    <a:pt x="2" y="13"/>
                  </a:cubicBezTo>
                  <a:cubicBezTo>
                    <a:pt x="9" y="2"/>
                    <a:pt x="9" y="2"/>
                    <a:pt x="9" y="2"/>
                  </a:cubicBezTo>
                  <a:cubicBezTo>
                    <a:pt x="10" y="1"/>
                    <a:pt x="13" y="0"/>
                    <a:pt x="15" y="1"/>
                  </a:cubicBezTo>
                  <a:lnTo>
                    <a:pt x="42" y="2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75000"/>
                    <a:lumOff val="25000"/>
                  </a:schemeClr>
                </a:solidFill>
                <a:latin charset="-122" panose="00000500000000000000" typeface="字魂59号-创粗黑"/>
                <a:ea charset="-122" panose="00000500000000000000" typeface="字魂59号-创粗黑"/>
              </a:endParaRPr>
            </a:p>
          </p:txBody>
        </p:sp>
        <p:sp>
          <p:nvSpPr>
            <p:cNvPr id="19" name="Freeform 83">
              <a:extLst>
                <a:ext uri="{FF2B5EF4-FFF2-40B4-BE49-F238E27FC236}">
                  <a16:creationId xmlns:a16="http://schemas.microsoft.com/office/drawing/2014/main" id="{24A3EF6E-83D6-4824-800B-D92C8631C8AD}"/>
                </a:ext>
              </a:extLst>
            </p:cNvPr>
            <p:cNvSpPr/>
            <p:nvPr/>
          </p:nvSpPr>
          <p:spPr bwMode="auto">
            <a:xfrm>
              <a:off x="1700" y="1380"/>
              <a:ext cx="103" cy="47"/>
            </a:xfrm>
            <a:custGeom>
              <a:gdLst>
                <a:gd fmla="*/ 59 w 59" name="T0"/>
                <a:gd fmla="*/ 22 h 27" name="T1"/>
                <a:gd fmla="*/ 55 w 59" name="T2"/>
                <a:gd fmla="*/ 26 h 27" name="T3"/>
                <a:gd fmla="*/ 3 w 59" name="T4"/>
                <a:gd fmla="*/ 27 h 27" name="T5"/>
                <a:gd fmla="*/ 1 w 59" name="T6"/>
                <a:gd fmla="*/ 23 h 27" name="T7"/>
                <a:gd fmla="*/ 15 w 59" name="T8"/>
                <a:gd fmla="*/ 3 h 27" name="T9"/>
                <a:gd fmla="*/ 22 w 59" name="T10"/>
                <a:gd fmla="*/ 0 h 27" name="T11"/>
                <a:gd fmla="*/ 55 w 59" name="T12"/>
                <a:gd fmla="*/ 0 h 27" name="T13"/>
                <a:gd fmla="*/ 59 w 59" name="T14"/>
                <a:gd fmla="*/ 4 h 27" name="T15"/>
                <a:gd fmla="*/ 59 w 59" name="T16"/>
                <a:gd fmla="*/ 22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59">
                  <a:moveTo>
                    <a:pt x="59" y="22"/>
                  </a:moveTo>
                  <a:cubicBezTo>
                    <a:pt x="59" y="25"/>
                    <a:pt x="57" y="26"/>
                    <a:pt x="55" y="26"/>
                  </a:cubicBezTo>
                  <a:cubicBezTo>
                    <a:pt x="3" y="27"/>
                    <a:pt x="3" y="27"/>
                    <a:pt x="3" y="27"/>
                  </a:cubicBezTo>
                  <a:cubicBezTo>
                    <a:pt x="1" y="27"/>
                    <a:pt x="0" y="25"/>
                    <a:pt x="1" y="23"/>
                  </a:cubicBezTo>
                  <a:cubicBezTo>
                    <a:pt x="15" y="3"/>
                    <a:pt x="15" y="3"/>
                    <a:pt x="15" y="3"/>
                  </a:cubicBezTo>
                  <a:cubicBezTo>
                    <a:pt x="17" y="1"/>
                    <a:pt x="19" y="0"/>
                    <a:pt x="22" y="0"/>
                  </a:cubicBezTo>
                  <a:cubicBezTo>
                    <a:pt x="55" y="0"/>
                    <a:pt x="55" y="0"/>
                    <a:pt x="55" y="0"/>
                  </a:cubicBezTo>
                  <a:cubicBezTo>
                    <a:pt x="57" y="0"/>
                    <a:pt x="59" y="1"/>
                    <a:pt x="59" y="4"/>
                  </a:cubicBezTo>
                  <a:lnTo>
                    <a:pt x="59" y="2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75000"/>
                    <a:lumOff val="25000"/>
                  </a:schemeClr>
                </a:solidFill>
                <a:latin charset="-122" panose="00000500000000000000" typeface="字魂59号-创粗黑"/>
                <a:ea charset="-122" panose="00000500000000000000" typeface="字魂59号-创粗黑"/>
              </a:endParaRPr>
            </a:p>
          </p:txBody>
        </p:sp>
        <p:sp>
          <p:nvSpPr>
            <p:cNvPr id="20" name="Freeform 84">
              <a:extLst>
                <a:ext uri="{FF2B5EF4-FFF2-40B4-BE49-F238E27FC236}">
                  <a16:creationId xmlns:a16="http://schemas.microsoft.com/office/drawing/2014/main" id="{6B6F9AF9-9141-42D0-B197-07920E270D4A}"/>
                </a:ext>
              </a:extLst>
            </p:cNvPr>
            <p:cNvSpPr/>
            <p:nvPr/>
          </p:nvSpPr>
          <p:spPr bwMode="auto">
            <a:xfrm>
              <a:off x="1740" y="1318"/>
              <a:ext cx="63" cy="47"/>
            </a:xfrm>
            <a:custGeom>
              <a:gdLst>
                <a:gd fmla="*/ 36 w 36" name="T0"/>
                <a:gd fmla="*/ 23 h 27" name="T1"/>
                <a:gd fmla="*/ 32 w 36" name="T2"/>
                <a:gd fmla="*/ 27 h 27" name="T3"/>
                <a:gd fmla="*/ 3 w 36" name="T4"/>
                <a:gd fmla="*/ 27 h 27" name="T5"/>
                <a:gd fmla="*/ 1 w 36" name="T6"/>
                <a:gd fmla="*/ 24 h 27" name="T7"/>
                <a:gd fmla="*/ 15 w 36" name="T8"/>
                <a:gd fmla="*/ 4 h 27" name="T9"/>
                <a:gd fmla="*/ 22 w 36" name="T10"/>
                <a:gd fmla="*/ 0 h 27" name="T11"/>
                <a:gd fmla="*/ 32 w 36" name="T12"/>
                <a:gd fmla="*/ 0 h 27" name="T13"/>
                <a:gd fmla="*/ 36 w 36" name="T14"/>
                <a:gd fmla="*/ 4 h 27" name="T15"/>
                <a:gd fmla="*/ 36 w 36" name="T16"/>
                <a:gd fmla="*/ 2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36">
                  <a:moveTo>
                    <a:pt x="36" y="23"/>
                  </a:moveTo>
                  <a:cubicBezTo>
                    <a:pt x="36" y="25"/>
                    <a:pt x="34" y="27"/>
                    <a:pt x="32" y="27"/>
                  </a:cubicBezTo>
                  <a:cubicBezTo>
                    <a:pt x="3" y="27"/>
                    <a:pt x="3" y="27"/>
                    <a:pt x="3" y="27"/>
                  </a:cubicBezTo>
                  <a:cubicBezTo>
                    <a:pt x="1" y="27"/>
                    <a:pt x="0" y="26"/>
                    <a:pt x="1" y="24"/>
                  </a:cubicBezTo>
                  <a:cubicBezTo>
                    <a:pt x="15" y="4"/>
                    <a:pt x="15" y="4"/>
                    <a:pt x="15" y="4"/>
                  </a:cubicBezTo>
                  <a:cubicBezTo>
                    <a:pt x="17" y="2"/>
                    <a:pt x="19" y="0"/>
                    <a:pt x="22" y="0"/>
                  </a:cubicBezTo>
                  <a:cubicBezTo>
                    <a:pt x="32" y="0"/>
                    <a:pt x="32" y="0"/>
                    <a:pt x="32" y="0"/>
                  </a:cubicBezTo>
                  <a:cubicBezTo>
                    <a:pt x="34" y="0"/>
                    <a:pt x="36" y="2"/>
                    <a:pt x="36" y="4"/>
                  </a:cubicBezTo>
                  <a:lnTo>
                    <a:pt x="36" y="23"/>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75000"/>
                    <a:lumOff val="25000"/>
                  </a:schemeClr>
                </a:solidFill>
                <a:latin charset="-122" panose="00000500000000000000" typeface="字魂59号-创粗黑"/>
                <a:ea charset="-122" panose="00000500000000000000" typeface="字魂59号-创粗黑"/>
              </a:endParaRPr>
            </a:p>
          </p:txBody>
        </p:sp>
      </p:grpSp>
      <p:grpSp>
        <p:nvGrpSpPr>
          <p:cNvPr id="21" name="Group 90">
            <a:extLst>
              <a:ext uri="{FF2B5EF4-FFF2-40B4-BE49-F238E27FC236}">
                <a16:creationId xmlns:a16="http://schemas.microsoft.com/office/drawing/2014/main" id="{C7DBBCC4-EF32-45D7-BD4A-CC714BD85499}"/>
              </a:ext>
            </a:extLst>
          </p:cNvPr>
          <p:cNvGrpSpPr/>
          <p:nvPr/>
        </p:nvGrpSpPr>
        <p:grpSpPr>
          <a:xfrm>
            <a:off x="6963514" y="2412455"/>
            <a:ext cx="484505" cy="435610"/>
            <a:chOff x="3928" y="1191"/>
            <a:chExt cx="246" cy="221"/>
          </a:xfrm>
        </p:grpSpPr>
        <p:sp>
          <p:nvSpPr>
            <p:cNvPr id="22" name="Freeform 85">
              <a:extLst>
                <a:ext uri="{FF2B5EF4-FFF2-40B4-BE49-F238E27FC236}">
                  <a16:creationId xmlns:a16="http://schemas.microsoft.com/office/drawing/2014/main" id="{F1027D44-71C5-4DAE-9298-C1379E947A90}"/>
                </a:ext>
              </a:extLst>
            </p:cNvPr>
            <p:cNvSpPr/>
            <p:nvPr/>
          </p:nvSpPr>
          <p:spPr bwMode="auto">
            <a:xfrm>
              <a:off x="3928" y="1191"/>
              <a:ext cx="182" cy="221"/>
            </a:xfrm>
            <a:custGeom>
              <a:gdLst>
                <a:gd fmla="*/ 102 w 105" name="T0"/>
                <a:gd fmla="*/ 114 h 127" name="T1"/>
                <a:gd fmla="*/ 98 w 105" name="T2"/>
                <a:gd fmla="*/ 116 h 127" name="T3"/>
                <a:gd fmla="*/ 85 w 105" name="T4"/>
                <a:gd fmla="*/ 124 h 127" name="T5"/>
                <a:gd fmla="*/ 83 w 105" name="T6"/>
                <a:gd fmla="*/ 126 h 127" name="T7"/>
                <a:gd fmla="*/ 76 w 105" name="T8"/>
                <a:gd fmla="*/ 124 h 127" name="T9"/>
                <a:gd fmla="*/ 75 w 105" name="T10"/>
                <a:gd fmla="*/ 123 h 127" name="T11"/>
                <a:gd fmla="*/ 58 w 105" name="T12"/>
                <a:gd fmla="*/ 93 h 127" name="T13"/>
                <a:gd fmla="*/ 54 w 105" name="T14"/>
                <a:gd fmla="*/ 90 h 127" name="T15"/>
                <a:gd fmla="*/ 53 w 105" name="T16"/>
                <a:gd fmla="*/ 91 h 127" name="T17"/>
                <a:gd fmla="*/ 53 w 105" name="T18"/>
                <a:gd fmla="*/ 91 h 127" name="T19"/>
                <a:gd fmla="*/ 53 w 105" name="T20"/>
                <a:gd fmla="*/ 91 h 127" name="T21"/>
                <a:gd fmla="*/ 53 w 105" name="T22"/>
                <a:gd fmla="*/ 91 h 127" name="T23"/>
                <a:gd fmla="*/ 6 w 105" name="T24"/>
                <a:gd fmla="*/ 75 h 127" name="T25"/>
                <a:gd fmla="*/ 6 w 105" name="T26"/>
                <a:gd fmla="*/ 75 h 127" name="T27"/>
                <a:gd fmla="*/ 4 w 105" name="T28"/>
                <a:gd fmla="*/ 43 h 127" name="T29"/>
                <a:gd fmla="*/ 18 w 105" name="T30"/>
                <a:gd fmla="*/ 27 h 127" name="T31"/>
                <a:gd fmla="*/ 18 w 105" name="T32"/>
                <a:gd fmla="*/ 26 h 127" name="T33"/>
                <a:gd fmla="*/ 21 w 105" name="T34"/>
                <a:gd fmla="*/ 28 h 127" name="T35"/>
                <a:gd fmla="*/ 36 w 105" name="T36"/>
                <a:gd fmla="*/ 54 h 127" name="T37"/>
                <a:gd fmla="*/ 41 w 105" name="T38"/>
                <a:gd fmla="*/ 55 h 127" name="T39"/>
                <a:gd fmla="*/ 46 w 105" name="T40"/>
                <a:gd fmla="*/ 53 h 127" name="T41"/>
                <a:gd fmla="*/ 62 w 105" name="T42"/>
                <a:gd fmla="*/ 44 h 127" name="T43"/>
                <a:gd fmla="*/ 63 w 105" name="T44"/>
                <a:gd fmla="*/ 39 h 127" name="T45"/>
                <a:gd fmla="*/ 53 w 105" name="T46"/>
                <a:gd fmla="*/ 21 h 127" name="T47"/>
                <a:gd fmla="*/ 48 w 105" name="T48"/>
                <a:gd fmla="*/ 12 h 127" name="T49"/>
                <a:gd fmla="*/ 48 w 105" name="T50"/>
                <a:gd fmla="*/ 9 h 127" name="T51"/>
                <a:gd fmla="*/ 49 w 105" name="T52"/>
                <a:gd fmla="*/ 9 h 127" name="T53"/>
                <a:gd fmla="*/ 96 w 105" name="T54"/>
                <a:gd fmla="*/ 23 h 127" name="T55"/>
                <a:gd fmla="*/ 97 w 105" name="T56"/>
                <a:gd fmla="*/ 23 h 127" name="T57"/>
                <a:gd fmla="*/ 101 w 105" name="T58"/>
                <a:gd fmla="*/ 35 h 127" name="T59"/>
                <a:gd fmla="*/ 96 w 105" name="T60"/>
                <a:gd fmla="*/ 35 h 127" name="T61"/>
                <a:gd fmla="*/ 86 w 105" name="T62"/>
                <a:gd fmla="*/ 41 h 127" name="T63"/>
                <a:gd fmla="*/ 83 w 105" name="T64"/>
                <a:gd fmla="*/ 45 h 127" name="T65"/>
                <a:gd fmla="*/ 80 w 105" name="T66"/>
                <a:gd fmla="*/ 51 h 127" name="T67"/>
                <a:gd fmla="*/ 71 w 105" name="T68"/>
                <a:gd fmla="*/ 66 h 127" name="T69"/>
                <a:gd fmla="*/ 70 w 105" name="T70"/>
                <a:gd fmla="*/ 72 h 127" name="T71"/>
                <a:gd fmla="*/ 70 w 105" name="T72"/>
                <a:gd fmla="*/ 72 h 127" name="T73"/>
                <a:gd fmla="*/ 71 w 105" name="T74"/>
                <a:gd fmla="*/ 78 h 127" name="T75"/>
                <a:gd fmla="*/ 86 w 105" name="T76"/>
                <a:gd fmla="*/ 102 h 127" name="T77"/>
                <a:gd fmla="*/ 96 w 105" name="T78"/>
                <a:gd fmla="*/ 108 h 127" name="T79"/>
                <a:gd fmla="*/ 104 w 105" name="T80"/>
                <a:gd fmla="*/ 108 h 127" name="T81"/>
                <a:gd fmla="*/ 102 w 105" name="T82"/>
                <a:gd fmla="*/ 114 h 12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7" w="105">
                  <a:moveTo>
                    <a:pt x="102" y="114"/>
                  </a:moveTo>
                  <a:cubicBezTo>
                    <a:pt x="98" y="116"/>
                    <a:pt x="98" y="116"/>
                    <a:pt x="98" y="116"/>
                  </a:cubicBezTo>
                  <a:cubicBezTo>
                    <a:pt x="85" y="124"/>
                    <a:pt x="85" y="124"/>
                    <a:pt x="85" y="124"/>
                  </a:cubicBezTo>
                  <a:cubicBezTo>
                    <a:pt x="83" y="126"/>
                    <a:pt x="83" y="126"/>
                    <a:pt x="83" y="126"/>
                  </a:cubicBezTo>
                  <a:cubicBezTo>
                    <a:pt x="80" y="127"/>
                    <a:pt x="77" y="126"/>
                    <a:pt x="76" y="124"/>
                  </a:cubicBezTo>
                  <a:cubicBezTo>
                    <a:pt x="75" y="123"/>
                    <a:pt x="75" y="123"/>
                    <a:pt x="75" y="123"/>
                  </a:cubicBezTo>
                  <a:cubicBezTo>
                    <a:pt x="58" y="93"/>
                    <a:pt x="58" y="93"/>
                    <a:pt x="58" y="93"/>
                  </a:cubicBezTo>
                  <a:cubicBezTo>
                    <a:pt x="57" y="92"/>
                    <a:pt x="56" y="91"/>
                    <a:pt x="54" y="90"/>
                  </a:cubicBezTo>
                  <a:cubicBezTo>
                    <a:pt x="54" y="90"/>
                    <a:pt x="53" y="90"/>
                    <a:pt x="53" y="91"/>
                  </a:cubicBezTo>
                  <a:cubicBezTo>
                    <a:pt x="53" y="91"/>
                    <a:pt x="53" y="91"/>
                    <a:pt x="53" y="91"/>
                  </a:cubicBezTo>
                  <a:cubicBezTo>
                    <a:pt x="53" y="91"/>
                    <a:pt x="53" y="91"/>
                    <a:pt x="53" y="91"/>
                  </a:cubicBezTo>
                  <a:cubicBezTo>
                    <a:pt x="53" y="91"/>
                    <a:pt x="53" y="91"/>
                    <a:pt x="53" y="91"/>
                  </a:cubicBezTo>
                  <a:cubicBezTo>
                    <a:pt x="36" y="98"/>
                    <a:pt x="16" y="92"/>
                    <a:pt x="6" y="75"/>
                  </a:cubicBezTo>
                  <a:cubicBezTo>
                    <a:pt x="6" y="75"/>
                    <a:pt x="6" y="75"/>
                    <a:pt x="6" y="75"/>
                  </a:cubicBezTo>
                  <a:cubicBezTo>
                    <a:pt x="0" y="65"/>
                    <a:pt x="0" y="53"/>
                    <a:pt x="4" y="43"/>
                  </a:cubicBezTo>
                  <a:cubicBezTo>
                    <a:pt x="7" y="36"/>
                    <a:pt x="12" y="31"/>
                    <a:pt x="18" y="27"/>
                  </a:cubicBezTo>
                  <a:cubicBezTo>
                    <a:pt x="18" y="27"/>
                    <a:pt x="18" y="27"/>
                    <a:pt x="18" y="26"/>
                  </a:cubicBezTo>
                  <a:cubicBezTo>
                    <a:pt x="19" y="26"/>
                    <a:pt x="20" y="26"/>
                    <a:pt x="21" y="28"/>
                  </a:cubicBezTo>
                  <a:cubicBezTo>
                    <a:pt x="36" y="54"/>
                    <a:pt x="36" y="54"/>
                    <a:pt x="36" y="54"/>
                  </a:cubicBezTo>
                  <a:cubicBezTo>
                    <a:pt x="37" y="56"/>
                    <a:pt x="40" y="56"/>
                    <a:pt x="41" y="55"/>
                  </a:cubicBezTo>
                  <a:cubicBezTo>
                    <a:pt x="46" y="53"/>
                    <a:pt x="46" y="53"/>
                    <a:pt x="46" y="53"/>
                  </a:cubicBezTo>
                  <a:cubicBezTo>
                    <a:pt x="62" y="44"/>
                    <a:pt x="62" y="44"/>
                    <a:pt x="62" y="44"/>
                  </a:cubicBezTo>
                  <a:cubicBezTo>
                    <a:pt x="63" y="43"/>
                    <a:pt x="64" y="40"/>
                    <a:pt x="63" y="39"/>
                  </a:cubicBezTo>
                  <a:cubicBezTo>
                    <a:pt x="53" y="21"/>
                    <a:pt x="53" y="21"/>
                    <a:pt x="53" y="21"/>
                  </a:cubicBezTo>
                  <a:cubicBezTo>
                    <a:pt x="48" y="12"/>
                    <a:pt x="48" y="12"/>
                    <a:pt x="48" y="12"/>
                  </a:cubicBezTo>
                  <a:cubicBezTo>
                    <a:pt x="47" y="11"/>
                    <a:pt x="47" y="10"/>
                    <a:pt x="48" y="9"/>
                  </a:cubicBezTo>
                  <a:cubicBezTo>
                    <a:pt x="48" y="9"/>
                    <a:pt x="48" y="9"/>
                    <a:pt x="49" y="9"/>
                  </a:cubicBezTo>
                  <a:cubicBezTo>
                    <a:pt x="66" y="0"/>
                    <a:pt x="86" y="7"/>
                    <a:pt x="96" y="23"/>
                  </a:cubicBezTo>
                  <a:cubicBezTo>
                    <a:pt x="96" y="23"/>
                    <a:pt x="96" y="23"/>
                    <a:pt x="97" y="23"/>
                  </a:cubicBezTo>
                  <a:cubicBezTo>
                    <a:pt x="99" y="27"/>
                    <a:pt x="100" y="31"/>
                    <a:pt x="101" y="35"/>
                  </a:cubicBezTo>
                  <a:cubicBezTo>
                    <a:pt x="96" y="35"/>
                    <a:pt x="96" y="35"/>
                    <a:pt x="96" y="35"/>
                  </a:cubicBezTo>
                  <a:cubicBezTo>
                    <a:pt x="92" y="35"/>
                    <a:pt x="88" y="38"/>
                    <a:pt x="86" y="41"/>
                  </a:cubicBezTo>
                  <a:cubicBezTo>
                    <a:pt x="83" y="45"/>
                    <a:pt x="83" y="45"/>
                    <a:pt x="83" y="45"/>
                  </a:cubicBezTo>
                  <a:cubicBezTo>
                    <a:pt x="80" y="51"/>
                    <a:pt x="80" y="51"/>
                    <a:pt x="80" y="51"/>
                  </a:cubicBezTo>
                  <a:cubicBezTo>
                    <a:pt x="71" y="66"/>
                    <a:pt x="71" y="66"/>
                    <a:pt x="71" y="66"/>
                  </a:cubicBezTo>
                  <a:cubicBezTo>
                    <a:pt x="70" y="68"/>
                    <a:pt x="70" y="70"/>
                    <a:pt x="70" y="72"/>
                  </a:cubicBezTo>
                  <a:cubicBezTo>
                    <a:pt x="70" y="72"/>
                    <a:pt x="70" y="72"/>
                    <a:pt x="70" y="72"/>
                  </a:cubicBezTo>
                  <a:cubicBezTo>
                    <a:pt x="70" y="74"/>
                    <a:pt x="71" y="76"/>
                    <a:pt x="71" y="78"/>
                  </a:cubicBezTo>
                  <a:cubicBezTo>
                    <a:pt x="86" y="102"/>
                    <a:pt x="86" y="102"/>
                    <a:pt x="86" y="102"/>
                  </a:cubicBezTo>
                  <a:cubicBezTo>
                    <a:pt x="88" y="106"/>
                    <a:pt x="92" y="108"/>
                    <a:pt x="96" y="108"/>
                  </a:cubicBezTo>
                  <a:cubicBezTo>
                    <a:pt x="104" y="108"/>
                    <a:pt x="104" y="108"/>
                    <a:pt x="104" y="108"/>
                  </a:cubicBezTo>
                  <a:cubicBezTo>
                    <a:pt x="105" y="111"/>
                    <a:pt x="104" y="113"/>
                    <a:pt x="102" y="114"/>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75000"/>
                    <a:lumOff val="25000"/>
                  </a:schemeClr>
                </a:solidFill>
                <a:latin charset="-122" panose="00000500000000000000" typeface="字魂59号-创粗黑"/>
                <a:ea charset="-122" panose="00000500000000000000" typeface="字魂59号-创粗黑"/>
              </a:endParaRPr>
            </a:p>
          </p:txBody>
        </p:sp>
        <p:sp>
          <p:nvSpPr>
            <p:cNvPr id="23" name="Freeform 86">
              <a:extLst>
                <a:ext uri="{FF2B5EF4-FFF2-40B4-BE49-F238E27FC236}">
                  <a16:creationId xmlns:a16="http://schemas.microsoft.com/office/drawing/2014/main" id="{5ABAABF1-1A54-4600-A38A-BB2F93585E19}"/>
                </a:ext>
              </a:extLst>
            </p:cNvPr>
            <p:cNvSpPr>
              <a:spLocks noEditPoints="1"/>
            </p:cNvSpPr>
            <p:nvPr/>
          </p:nvSpPr>
          <p:spPr bwMode="auto">
            <a:xfrm>
              <a:off x="4065" y="1266"/>
              <a:ext cx="109" cy="99"/>
            </a:xfrm>
            <a:custGeom>
              <a:gdLst>
                <a:gd fmla="*/ 61 w 63" name="T0"/>
                <a:gd fmla="*/ 23 h 57" name="T1"/>
                <a:gd fmla="*/ 51 w 63" name="T2"/>
                <a:gd fmla="*/ 6 h 57" name="T3"/>
                <a:gd fmla="*/ 41 w 63" name="T4"/>
                <a:gd fmla="*/ 0 h 57" name="T5"/>
                <a:gd fmla="*/ 21 w 63" name="T6"/>
                <a:gd fmla="*/ 0 h 57" name="T7"/>
                <a:gd fmla="*/ 11 w 63" name="T8"/>
                <a:gd fmla="*/ 6 h 57" name="T9"/>
                <a:gd fmla="*/ 5 w 63" name="T10"/>
                <a:gd fmla="*/ 16 h 57" name="T11"/>
                <a:gd fmla="*/ 1 w 63" name="T12"/>
                <a:gd fmla="*/ 23 h 57" name="T13"/>
                <a:gd fmla="*/ 1 w 63" name="T14"/>
                <a:gd fmla="*/ 34 h 57" name="T15"/>
                <a:gd fmla="*/ 3 w 63" name="T16"/>
                <a:gd fmla="*/ 38 h 57" name="T17"/>
                <a:gd fmla="*/ 11 w 63" name="T18"/>
                <a:gd fmla="*/ 52 h 57" name="T19"/>
                <a:gd fmla="*/ 21 w 63" name="T20"/>
                <a:gd fmla="*/ 57 h 57" name="T21"/>
                <a:gd fmla="*/ 21 w 63" name="T22"/>
                <a:gd fmla="*/ 57 h 57" name="T23"/>
                <a:gd fmla="*/ 21 w 63" name="T24"/>
                <a:gd fmla="*/ 57 h 57" name="T25"/>
                <a:gd fmla="*/ 41 w 63" name="T26"/>
                <a:gd fmla="*/ 57 h 57" name="T27"/>
                <a:gd fmla="*/ 51 w 63" name="T28"/>
                <a:gd fmla="*/ 52 h 57" name="T29"/>
                <a:gd fmla="*/ 61 w 63" name="T30"/>
                <a:gd fmla="*/ 34 h 57" name="T31"/>
                <a:gd fmla="*/ 61 w 63" name="T32"/>
                <a:gd fmla="*/ 23 h 57" name="T33"/>
                <a:gd fmla="*/ 33 w 63" name="T34"/>
                <a:gd fmla="*/ 42 h 57" name="T35"/>
                <a:gd fmla="*/ 30 w 63" name="T36"/>
                <a:gd fmla="*/ 42 h 57" name="T37"/>
                <a:gd fmla="*/ 29 w 63" name="T38"/>
                <a:gd fmla="*/ 42 h 57" name="T39"/>
                <a:gd fmla="*/ 20 w 63" name="T40"/>
                <a:gd fmla="*/ 37 h 57" name="T41"/>
                <a:gd fmla="*/ 19 w 63" name="T42"/>
                <a:gd fmla="*/ 34 h 57" name="T43"/>
                <a:gd fmla="*/ 18 w 63" name="T44"/>
                <a:gd fmla="*/ 31 h 57" name="T45"/>
                <a:gd fmla="*/ 19 w 63" name="T46"/>
                <a:gd fmla="*/ 23 h 57" name="T47"/>
                <a:gd fmla="*/ 20 w 63" name="T48"/>
                <a:gd fmla="*/ 21 h 57" name="T49"/>
                <a:gd fmla="*/ 26 w 63" name="T50"/>
                <a:gd fmla="*/ 16 h 57" name="T51"/>
                <a:gd fmla="*/ 30 w 63" name="T52"/>
                <a:gd fmla="*/ 15 h 57" name="T53"/>
                <a:gd fmla="*/ 33 w 63" name="T54"/>
                <a:gd fmla="*/ 15 h 57" name="T55"/>
                <a:gd fmla="*/ 43 w 63" name="T56"/>
                <a:gd fmla="*/ 21 h 57" name="T57"/>
                <a:gd fmla="*/ 44 w 63" name="T58"/>
                <a:gd fmla="*/ 23 h 57" name="T59"/>
                <a:gd fmla="*/ 44 w 63" name="T60"/>
                <a:gd fmla="*/ 34 h 57" name="T61"/>
                <a:gd fmla="*/ 43 w 63" name="T62"/>
                <a:gd fmla="*/ 36 h 57" name="T63"/>
                <a:gd fmla="*/ 43 w 63" name="T64"/>
                <a:gd fmla="*/ 37 h 57" name="T65"/>
                <a:gd fmla="*/ 33 w 63" name="T66"/>
                <a:gd fmla="*/ 42 h 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7" w="62">
                  <a:moveTo>
                    <a:pt x="61" y="23"/>
                  </a:moveTo>
                  <a:cubicBezTo>
                    <a:pt x="51" y="6"/>
                    <a:pt x="51" y="6"/>
                    <a:pt x="51" y="6"/>
                  </a:cubicBezTo>
                  <a:cubicBezTo>
                    <a:pt x="49" y="3"/>
                    <a:pt x="45" y="0"/>
                    <a:pt x="41" y="0"/>
                  </a:cubicBezTo>
                  <a:cubicBezTo>
                    <a:pt x="21" y="0"/>
                    <a:pt x="21" y="0"/>
                    <a:pt x="21" y="0"/>
                  </a:cubicBezTo>
                  <a:cubicBezTo>
                    <a:pt x="18" y="0"/>
                    <a:pt x="13" y="3"/>
                    <a:pt x="11" y="6"/>
                  </a:cubicBezTo>
                  <a:cubicBezTo>
                    <a:pt x="5" y="16"/>
                    <a:pt x="5" y="16"/>
                    <a:pt x="5" y="16"/>
                  </a:cubicBezTo>
                  <a:cubicBezTo>
                    <a:pt x="1" y="23"/>
                    <a:pt x="1" y="23"/>
                    <a:pt x="1" y="23"/>
                  </a:cubicBezTo>
                  <a:cubicBezTo>
                    <a:pt x="0" y="26"/>
                    <a:pt x="0" y="31"/>
                    <a:pt x="1" y="34"/>
                  </a:cubicBezTo>
                  <a:cubicBezTo>
                    <a:pt x="3" y="38"/>
                    <a:pt x="3" y="38"/>
                    <a:pt x="3" y="38"/>
                  </a:cubicBezTo>
                  <a:cubicBezTo>
                    <a:pt x="11" y="52"/>
                    <a:pt x="11" y="52"/>
                    <a:pt x="11" y="52"/>
                  </a:cubicBezTo>
                  <a:cubicBezTo>
                    <a:pt x="13" y="55"/>
                    <a:pt x="17" y="57"/>
                    <a:pt x="21" y="57"/>
                  </a:cubicBezTo>
                  <a:cubicBezTo>
                    <a:pt x="21" y="57"/>
                    <a:pt x="21" y="57"/>
                    <a:pt x="21" y="57"/>
                  </a:cubicBezTo>
                  <a:cubicBezTo>
                    <a:pt x="21" y="57"/>
                    <a:pt x="21" y="57"/>
                    <a:pt x="21" y="57"/>
                  </a:cubicBezTo>
                  <a:cubicBezTo>
                    <a:pt x="41" y="57"/>
                    <a:pt x="41" y="57"/>
                    <a:pt x="41" y="57"/>
                  </a:cubicBezTo>
                  <a:cubicBezTo>
                    <a:pt x="45" y="57"/>
                    <a:pt x="49" y="55"/>
                    <a:pt x="51" y="52"/>
                  </a:cubicBezTo>
                  <a:cubicBezTo>
                    <a:pt x="61" y="34"/>
                    <a:pt x="61" y="34"/>
                    <a:pt x="61" y="34"/>
                  </a:cubicBezTo>
                  <a:cubicBezTo>
                    <a:pt x="63" y="31"/>
                    <a:pt x="63" y="26"/>
                    <a:pt x="61" y="23"/>
                  </a:cubicBezTo>
                  <a:moveTo>
                    <a:pt x="33" y="42"/>
                  </a:moveTo>
                  <a:cubicBezTo>
                    <a:pt x="30" y="42"/>
                    <a:pt x="30" y="42"/>
                    <a:pt x="30" y="42"/>
                  </a:cubicBezTo>
                  <a:cubicBezTo>
                    <a:pt x="30" y="42"/>
                    <a:pt x="29" y="42"/>
                    <a:pt x="29" y="42"/>
                  </a:cubicBezTo>
                  <a:cubicBezTo>
                    <a:pt x="26" y="42"/>
                    <a:pt x="22" y="40"/>
                    <a:pt x="20" y="37"/>
                  </a:cubicBezTo>
                  <a:cubicBezTo>
                    <a:pt x="19" y="34"/>
                    <a:pt x="19" y="34"/>
                    <a:pt x="19" y="34"/>
                  </a:cubicBezTo>
                  <a:cubicBezTo>
                    <a:pt x="18" y="34"/>
                    <a:pt x="18" y="32"/>
                    <a:pt x="18" y="31"/>
                  </a:cubicBezTo>
                  <a:cubicBezTo>
                    <a:pt x="17" y="28"/>
                    <a:pt x="18" y="25"/>
                    <a:pt x="19" y="23"/>
                  </a:cubicBezTo>
                  <a:cubicBezTo>
                    <a:pt x="20" y="21"/>
                    <a:pt x="20" y="21"/>
                    <a:pt x="20" y="21"/>
                  </a:cubicBezTo>
                  <a:cubicBezTo>
                    <a:pt x="21" y="19"/>
                    <a:pt x="23" y="17"/>
                    <a:pt x="26" y="16"/>
                  </a:cubicBezTo>
                  <a:cubicBezTo>
                    <a:pt x="27" y="15"/>
                    <a:pt x="29" y="15"/>
                    <a:pt x="30" y="15"/>
                  </a:cubicBezTo>
                  <a:cubicBezTo>
                    <a:pt x="33" y="15"/>
                    <a:pt x="33" y="15"/>
                    <a:pt x="33" y="15"/>
                  </a:cubicBezTo>
                  <a:cubicBezTo>
                    <a:pt x="36" y="15"/>
                    <a:pt x="41" y="18"/>
                    <a:pt x="43" y="21"/>
                  </a:cubicBezTo>
                  <a:cubicBezTo>
                    <a:pt x="44" y="23"/>
                    <a:pt x="44" y="23"/>
                    <a:pt x="44" y="23"/>
                  </a:cubicBezTo>
                  <a:cubicBezTo>
                    <a:pt x="46" y="26"/>
                    <a:pt x="46" y="31"/>
                    <a:pt x="44" y="34"/>
                  </a:cubicBezTo>
                  <a:cubicBezTo>
                    <a:pt x="43" y="36"/>
                    <a:pt x="43" y="36"/>
                    <a:pt x="43" y="36"/>
                  </a:cubicBezTo>
                  <a:cubicBezTo>
                    <a:pt x="43" y="37"/>
                    <a:pt x="43" y="37"/>
                    <a:pt x="43" y="37"/>
                  </a:cubicBezTo>
                  <a:cubicBezTo>
                    <a:pt x="41" y="40"/>
                    <a:pt x="36" y="42"/>
                    <a:pt x="33" y="42"/>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75000"/>
                    <a:lumOff val="25000"/>
                  </a:schemeClr>
                </a:solidFill>
                <a:latin charset="-122" panose="00000500000000000000" typeface="字魂59号-创粗黑"/>
                <a:ea charset="-122" panose="00000500000000000000" typeface="字魂59号-创粗黑"/>
              </a:endParaRPr>
            </a:p>
          </p:txBody>
        </p:sp>
        <p:sp>
          <p:nvSpPr>
            <p:cNvPr id="24" name="Freeform 87">
              <a:extLst>
                <a:ext uri="{FF2B5EF4-FFF2-40B4-BE49-F238E27FC236}">
                  <a16:creationId xmlns:a16="http://schemas.microsoft.com/office/drawing/2014/main" id="{F003F0ED-76A8-471C-9787-D196E50546AE}"/>
                </a:ext>
              </a:extLst>
            </p:cNvPr>
            <p:cNvSpPr>
              <a:spLocks noEditPoints="1"/>
            </p:cNvSpPr>
            <p:nvPr/>
          </p:nvSpPr>
          <p:spPr bwMode="auto">
            <a:xfrm>
              <a:off x="4065" y="1266"/>
              <a:ext cx="109" cy="99"/>
            </a:xfrm>
            <a:custGeom>
              <a:gdLst>
                <a:gd fmla="*/ 61 w 63" name="T0"/>
                <a:gd fmla="*/ 23 h 57" name="T1"/>
                <a:gd fmla="*/ 51 w 63" name="T2"/>
                <a:gd fmla="*/ 6 h 57" name="T3"/>
                <a:gd fmla="*/ 41 w 63" name="T4"/>
                <a:gd fmla="*/ 0 h 57" name="T5"/>
                <a:gd fmla="*/ 21 w 63" name="T6"/>
                <a:gd fmla="*/ 0 h 57" name="T7"/>
                <a:gd fmla="*/ 11 w 63" name="T8"/>
                <a:gd fmla="*/ 6 h 57" name="T9"/>
                <a:gd fmla="*/ 5 w 63" name="T10"/>
                <a:gd fmla="*/ 16 h 57" name="T11"/>
                <a:gd fmla="*/ 1 w 63" name="T12"/>
                <a:gd fmla="*/ 23 h 57" name="T13"/>
                <a:gd fmla="*/ 1 w 63" name="T14"/>
                <a:gd fmla="*/ 34 h 57" name="T15"/>
                <a:gd fmla="*/ 3 w 63" name="T16"/>
                <a:gd fmla="*/ 38 h 57" name="T17"/>
                <a:gd fmla="*/ 11 w 63" name="T18"/>
                <a:gd fmla="*/ 52 h 57" name="T19"/>
                <a:gd fmla="*/ 21 w 63" name="T20"/>
                <a:gd fmla="*/ 57 h 57" name="T21"/>
                <a:gd fmla="*/ 21 w 63" name="T22"/>
                <a:gd fmla="*/ 57 h 57" name="T23"/>
                <a:gd fmla="*/ 21 w 63" name="T24"/>
                <a:gd fmla="*/ 57 h 57" name="T25"/>
                <a:gd fmla="*/ 41 w 63" name="T26"/>
                <a:gd fmla="*/ 57 h 57" name="T27"/>
                <a:gd fmla="*/ 51 w 63" name="T28"/>
                <a:gd fmla="*/ 52 h 57" name="T29"/>
                <a:gd fmla="*/ 61 w 63" name="T30"/>
                <a:gd fmla="*/ 34 h 57" name="T31"/>
                <a:gd fmla="*/ 61 w 63" name="T32"/>
                <a:gd fmla="*/ 23 h 57" name="T33"/>
                <a:gd fmla="*/ 33 w 63" name="T34"/>
                <a:gd fmla="*/ 42 h 57" name="T35"/>
                <a:gd fmla="*/ 30 w 63" name="T36"/>
                <a:gd fmla="*/ 42 h 57" name="T37"/>
                <a:gd fmla="*/ 29 w 63" name="T38"/>
                <a:gd fmla="*/ 42 h 57" name="T39"/>
                <a:gd fmla="*/ 20 w 63" name="T40"/>
                <a:gd fmla="*/ 37 h 57" name="T41"/>
                <a:gd fmla="*/ 19 w 63" name="T42"/>
                <a:gd fmla="*/ 34 h 57" name="T43"/>
                <a:gd fmla="*/ 18 w 63" name="T44"/>
                <a:gd fmla="*/ 31 h 57" name="T45"/>
                <a:gd fmla="*/ 19 w 63" name="T46"/>
                <a:gd fmla="*/ 23 h 57" name="T47"/>
                <a:gd fmla="*/ 20 w 63" name="T48"/>
                <a:gd fmla="*/ 21 h 57" name="T49"/>
                <a:gd fmla="*/ 26 w 63" name="T50"/>
                <a:gd fmla="*/ 16 h 57" name="T51"/>
                <a:gd fmla="*/ 30 w 63" name="T52"/>
                <a:gd fmla="*/ 15 h 57" name="T53"/>
                <a:gd fmla="*/ 33 w 63" name="T54"/>
                <a:gd fmla="*/ 15 h 57" name="T55"/>
                <a:gd fmla="*/ 43 w 63" name="T56"/>
                <a:gd fmla="*/ 21 h 57" name="T57"/>
                <a:gd fmla="*/ 44 w 63" name="T58"/>
                <a:gd fmla="*/ 23 h 57" name="T59"/>
                <a:gd fmla="*/ 44 w 63" name="T60"/>
                <a:gd fmla="*/ 34 h 57" name="T61"/>
                <a:gd fmla="*/ 43 w 63" name="T62"/>
                <a:gd fmla="*/ 36 h 57" name="T63"/>
                <a:gd fmla="*/ 43 w 63" name="T64"/>
                <a:gd fmla="*/ 37 h 57" name="T65"/>
                <a:gd fmla="*/ 33 w 63" name="T66"/>
                <a:gd fmla="*/ 42 h 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7" w="62">
                  <a:moveTo>
                    <a:pt x="61" y="23"/>
                  </a:moveTo>
                  <a:cubicBezTo>
                    <a:pt x="51" y="6"/>
                    <a:pt x="51" y="6"/>
                    <a:pt x="51" y="6"/>
                  </a:cubicBezTo>
                  <a:cubicBezTo>
                    <a:pt x="49" y="3"/>
                    <a:pt x="45" y="0"/>
                    <a:pt x="41" y="0"/>
                  </a:cubicBezTo>
                  <a:cubicBezTo>
                    <a:pt x="21" y="0"/>
                    <a:pt x="21" y="0"/>
                    <a:pt x="21" y="0"/>
                  </a:cubicBezTo>
                  <a:cubicBezTo>
                    <a:pt x="18" y="0"/>
                    <a:pt x="13" y="3"/>
                    <a:pt x="11" y="6"/>
                  </a:cubicBezTo>
                  <a:cubicBezTo>
                    <a:pt x="5" y="16"/>
                    <a:pt x="5" y="16"/>
                    <a:pt x="5" y="16"/>
                  </a:cubicBezTo>
                  <a:cubicBezTo>
                    <a:pt x="1" y="23"/>
                    <a:pt x="1" y="23"/>
                    <a:pt x="1" y="23"/>
                  </a:cubicBezTo>
                  <a:cubicBezTo>
                    <a:pt x="0" y="26"/>
                    <a:pt x="0" y="31"/>
                    <a:pt x="1" y="34"/>
                  </a:cubicBezTo>
                  <a:cubicBezTo>
                    <a:pt x="3" y="38"/>
                    <a:pt x="3" y="38"/>
                    <a:pt x="3" y="38"/>
                  </a:cubicBezTo>
                  <a:cubicBezTo>
                    <a:pt x="11" y="52"/>
                    <a:pt x="11" y="52"/>
                    <a:pt x="11" y="52"/>
                  </a:cubicBezTo>
                  <a:cubicBezTo>
                    <a:pt x="13" y="55"/>
                    <a:pt x="17" y="57"/>
                    <a:pt x="21" y="57"/>
                  </a:cubicBezTo>
                  <a:cubicBezTo>
                    <a:pt x="21" y="57"/>
                    <a:pt x="21" y="57"/>
                    <a:pt x="21" y="57"/>
                  </a:cubicBezTo>
                  <a:cubicBezTo>
                    <a:pt x="21" y="57"/>
                    <a:pt x="21" y="57"/>
                    <a:pt x="21" y="57"/>
                  </a:cubicBezTo>
                  <a:cubicBezTo>
                    <a:pt x="41" y="57"/>
                    <a:pt x="41" y="57"/>
                    <a:pt x="41" y="57"/>
                  </a:cubicBezTo>
                  <a:cubicBezTo>
                    <a:pt x="45" y="57"/>
                    <a:pt x="49" y="55"/>
                    <a:pt x="51" y="52"/>
                  </a:cubicBezTo>
                  <a:cubicBezTo>
                    <a:pt x="61" y="34"/>
                    <a:pt x="61" y="34"/>
                    <a:pt x="61" y="34"/>
                  </a:cubicBezTo>
                  <a:cubicBezTo>
                    <a:pt x="63" y="31"/>
                    <a:pt x="63" y="26"/>
                    <a:pt x="61" y="23"/>
                  </a:cubicBezTo>
                  <a:moveTo>
                    <a:pt x="33" y="42"/>
                  </a:moveTo>
                  <a:cubicBezTo>
                    <a:pt x="30" y="42"/>
                    <a:pt x="30" y="42"/>
                    <a:pt x="30" y="42"/>
                  </a:cubicBezTo>
                  <a:cubicBezTo>
                    <a:pt x="30" y="42"/>
                    <a:pt x="29" y="42"/>
                    <a:pt x="29" y="42"/>
                  </a:cubicBezTo>
                  <a:cubicBezTo>
                    <a:pt x="26" y="42"/>
                    <a:pt x="22" y="40"/>
                    <a:pt x="20" y="37"/>
                  </a:cubicBezTo>
                  <a:cubicBezTo>
                    <a:pt x="19" y="34"/>
                    <a:pt x="19" y="34"/>
                    <a:pt x="19" y="34"/>
                  </a:cubicBezTo>
                  <a:cubicBezTo>
                    <a:pt x="18" y="34"/>
                    <a:pt x="18" y="32"/>
                    <a:pt x="18" y="31"/>
                  </a:cubicBezTo>
                  <a:cubicBezTo>
                    <a:pt x="17" y="28"/>
                    <a:pt x="18" y="25"/>
                    <a:pt x="19" y="23"/>
                  </a:cubicBezTo>
                  <a:cubicBezTo>
                    <a:pt x="20" y="21"/>
                    <a:pt x="20" y="21"/>
                    <a:pt x="20" y="21"/>
                  </a:cubicBezTo>
                  <a:cubicBezTo>
                    <a:pt x="21" y="19"/>
                    <a:pt x="23" y="17"/>
                    <a:pt x="26" y="16"/>
                  </a:cubicBezTo>
                  <a:cubicBezTo>
                    <a:pt x="27" y="15"/>
                    <a:pt x="29" y="15"/>
                    <a:pt x="30" y="15"/>
                  </a:cubicBezTo>
                  <a:cubicBezTo>
                    <a:pt x="33" y="15"/>
                    <a:pt x="33" y="15"/>
                    <a:pt x="33" y="15"/>
                  </a:cubicBezTo>
                  <a:cubicBezTo>
                    <a:pt x="36" y="15"/>
                    <a:pt x="41" y="18"/>
                    <a:pt x="43" y="21"/>
                  </a:cubicBezTo>
                  <a:cubicBezTo>
                    <a:pt x="44" y="23"/>
                    <a:pt x="44" y="23"/>
                    <a:pt x="44" y="23"/>
                  </a:cubicBezTo>
                  <a:cubicBezTo>
                    <a:pt x="46" y="26"/>
                    <a:pt x="46" y="31"/>
                    <a:pt x="44" y="34"/>
                  </a:cubicBezTo>
                  <a:cubicBezTo>
                    <a:pt x="43" y="36"/>
                    <a:pt x="43" y="36"/>
                    <a:pt x="43" y="36"/>
                  </a:cubicBezTo>
                  <a:cubicBezTo>
                    <a:pt x="43" y="37"/>
                    <a:pt x="43" y="37"/>
                    <a:pt x="43" y="37"/>
                  </a:cubicBezTo>
                  <a:cubicBezTo>
                    <a:pt x="41" y="40"/>
                    <a:pt x="36" y="42"/>
                    <a:pt x="33" y="42"/>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75000"/>
                    <a:lumOff val="25000"/>
                  </a:schemeClr>
                </a:solidFill>
                <a:latin charset="-122" panose="00000500000000000000" typeface="字魂59号-创粗黑"/>
                <a:ea charset="-122" panose="00000500000000000000" typeface="字魂59号-创粗黑"/>
              </a:endParaRPr>
            </a:p>
          </p:txBody>
        </p:sp>
      </p:grpSp>
      <p:sp>
        <p:nvSpPr>
          <p:cNvPr id="25" name="Freeform 88">
            <a:extLst>
              <a:ext uri="{FF2B5EF4-FFF2-40B4-BE49-F238E27FC236}">
                <a16:creationId xmlns:a16="http://schemas.microsoft.com/office/drawing/2014/main" id="{17EE458D-0226-43D7-809D-A13E709FD6C5}"/>
              </a:ext>
            </a:extLst>
          </p:cNvPr>
          <p:cNvSpPr/>
          <p:nvPr/>
        </p:nvSpPr>
        <p:spPr bwMode="auto">
          <a:xfrm>
            <a:off x="5056260" y="2436585"/>
            <a:ext cx="399415" cy="399415"/>
          </a:xfrm>
          <a:custGeom>
            <a:gdLst>
              <a:gd fmla="*/ 140 w 140" name="T0"/>
              <a:gd fmla="*/ 4 h 140" name="T1"/>
              <a:gd fmla="*/ 140 w 140" name="T2"/>
              <a:gd fmla="*/ 136 h 140" name="T3"/>
              <a:gd fmla="*/ 136 w 140" name="T4"/>
              <a:gd fmla="*/ 140 h 140" name="T5"/>
              <a:gd fmla="*/ 4 w 140" name="T6"/>
              <a:gd fmla="*/ 140 h 140" name="T7"/>
              <a:gd fmla="*/ 0 w 140" name="T8"/>
              <a:gd fmla="*/ 136 h 140" name="T9"/>
              <a:gd fmla="*/ 0 w 140" name="T10"/>
              <a:gd fmla="*/ 4 h 140" name="T11"/>
              <a:gd fmla="*/ 4 w 140" name="T12"/>
              <a:gd fmla="*/ 0 h 140" name="T13"/>
              <a:gd fmla="*/ 55 w 140" name="T14"/>
              <a:gd fmla="*/ 0 h 140" name="T15"/>
              <a:gd fmla="*/ 59 w 140" name="T16"/>
              <a:gd fmla="*/ 4 h 140" name="T17"/>
              <a:gd fmla="*/ 59 w 140" name="T18"/>
              <a:gd fmla="*/ 55 h 140" name="T19"/>
              <a:gd fmla="*/ 55 w 140" name="T20"/>
              <a:gd fmla="*/ 59 h 140" name="T21"/>
              <a:gd fmla="*/ 41 w 140" name="T22"/>
              <a:gd fmla="*/ 59 h 140" name="T23"/>
              <a:gd fmla="*/ 39 w 140" name="T24"/>
              <a:gd fmla="*/ 62 h 140" name="T25"/>
              <a:gd fmla="*/ 43 w 140" name="T26"/>
              <a:gd fmla="*/ 67 h 140" name="T27"/>
              <a:gd fmla="*/ 68 w 140" name="T28"/>
              <a:gd fmla="*/ 101 h 140" name="T29"/>
              <a:gd fmla="*/ 68 w 140" name="T30"/>
              <a:gd fmla="*/ 101 h 140" name="T31"/>
              <a:gd fmla="*/ 72 w 140" name="T32"/>
              <a:gd fmla="*/ 101 h 140" name="T33"/>
              <a:gd fmla="*/ 101 w 140" name="T34"/>
              <a:gd fmla="*/ 62 h 140" name="T35"/>
              <a:gd fmla="*/ 99 w 140" name="T36"/>
              <a:gd fmla="*/ 59 h 140" name="T37"/>
              <a:gd fmla="*/ 85 w 140" name="T38"/>
              <a:gd fmla="*/ 59 h 140" name="T39"/>
              <a:gd fmla="*/ 81 w 140" name="T40"/>
              <a:gd fmla="*/ 55 h 140" name="T41"/>
              <a:gd fmla="*/ 81 w 140" name="T42"/>
              <a:gd fmla="*/ 4 h 140" name="T43"/>
              <a:gd fmla="*/ 85 w 140" name="T44"/>
              <a:gd fmla="*/ 0 h 140" name="T45"/>
              <a:gd fmla="*/ 136 w 140" name="T46"/>
              <a:gd fmla="*/ 0 h 140" name="T47"/>
              <a:gd fmla="*/ 140 w 140" name="T48"/>
              <a:gd fmla="*/ 4 h 14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40" w="140">
                <a:moveTo>
                  <a:pt x="140" y="4"/>
                </a:moveTo>
                <a:cubicBezTo>
                  <a:pt x="140" y="136"/>
                  <a:pt x="140" y="136"/>
                  <a:pt x="140" y="136"/>
                </a:cubicBezTo>
                <a:cubicBezTo>
                  <a:pt x="140" y="138"/>
                  <a:pt x="138" y="140"/>
                  <a:pt x="136" y="140"/>
                </a:cubicBezTo>
                <a:cubicBezTo>
                  <a:pt x="4" y="140"/>
                  <a:pt x="4" y="140"/>
                  <a:pt x="4" y="140"/>
                </a:cubicBezTo>
                <a:cubicBezTo>
                  <a:pt x="2" y="140"/>
                  <a:pt x="0" y="138"/>
                  <a:pt x="0" y="136"/>
                </a:cubicBezTo>
                <a:cubicBezTo>
                  <a:pt x="0" y="4"/>
                  <a:pt x="0" y="4"/>
                  <a:pt x="0" y="4"/>
                </a:cubicBezTo>
                <a:cubicBezTo>
                  <a:pt x="0" y="1"/>
                  <a:pt x="2" y="0"/>
                  <a:pt x="4" y="0"/>
                </a:cubicBezTo>
                <a:cubicBezTo>
                  <a:pt x="55" y="0"/>
                  <a:pt x="55" y="0"/>
                  <a:pt x="55" y="0"/>
                </a:cubicBezTo>
                <a:cubicBezTo>
                  <a:pt x="57" y="0"/>
                  <a:pt x="59" y="1"/>
                  <a:pt x="59" y="4"/>
                </a:cubicBezTo>
                <a:cubicBezTo>
                  <a:pt x="59" y="55"/>
                  <a:pt x="59" y="55"/>
                  <a:pt x="59" y="55"/>
                </a:cubicBezTo>
                <a:cubicBezTo>
                  <a:pt x="59" y="57"/>
                  <a:pt x="57" y="59"/>
                  <a:pt x="55" y="59"/>
                </a:cubicBezTo>
                <a:cubicBezTo>
                  <a:pt x="41" y="59"/>
                  <a:pt x="41" y="59"/>
                  <a:pt x="41" y="59"/>
                </a:cubicBezTo>
                <a:cubicBezTo>
                  <a:pt x="39" y="59"/>
                  <a:pt x="38" y="60"/>
                  <a:pt x="39" y="62"/>
                </a:cubicBezTo>
                <a:cubicBezTo>
                  <a:pt x="43" y="67"/>
                  <a:pt x="43" y="67"/>
                  <a:pt x="43" y="67"/>
                </a:cubicBezTo>
                <a:cubicBezTo>
                  <a:pt x="68" y="101"/>
                  <a:pt x="68" y="101"/>
                  <a:pt x="68" y="101"/>
                </a:cubicBezTo>
                <a:cubicBezTo>
                  <a:pt x="68" y="101"/>
                  <a:pt x="68" y="101"/>
                  <a:pt x="68" y="101"/>
                </a:cubicBezTo>
                <a:cubicBezTo>
                  <a:pt x="69" y="103"/>
                  <a:pt x="71" y="102"/>
                  <a:pt x="72" y="101"/>
                </a:cubicBezTo>
                <a:cubicBezTo>
                  <a:pt x="101" y="62"/>
                  <a:pt x="101" y="62"/>
                  <a:pt x="101" y="62"/>
                </a:cubicBezTo>
                <a:cubicBezTo>
                  <a:pt x="102" y="60"/>
                  <a:pt x="101" y="59"/>
                  <a:pt x="99" y="59"/>
                </a:cubicBezTo>
                <a:cubicBezTo>
                  <a:pt x="85" y="59"/>
                  <a:pt x="85" y="59"/>
                  <a:pt x="85" y="59"/>
                </a:cubicBezTo>
                <a:cubicBezTo>
                  <a:pt x="83" y="59"/>
                  <a:pt x="81" y="57"/>
                  <a:pt x="81" y="55"/>
                </a:cubicBezTo>
                <a:cubicBezTo>
                  <a:pt x="81" y="4"/>
                  <a:pt x="81" y="4"/>
                  <a:pt x="81" y="4"/>
                </a:cubicBezTo>
                <a:cubicBezTo>
                  <a:pt x="81" y="1"/>
                  <a:pt x="83" y="0"/>
                  <a:pt x="85" y="0"/>
                </a:cubicBezTo>
                <a:cubicBezTo>
                  <a:pt x="136" y="0"/>
                  <a:pt x="136" y="0"/>
                  <a:pt x="136" y="0"/>
                </a:cubicBezTo>
                <a:cubicBezTo>
                  <a:pt x="138" y="0"/>
                  <a:pt x="140" y="1"/>
                  <a:pt x="140" y="4"/>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75000"/>
                  <a:lumOff val="25000"/>
                </a:schemeClr>
              </a:solidFill>
              <a:latin charset="-122" panose="00000500000000000000" typeface="字魂59号-创粗黑"/>
              <a:ea charset="-122" panose="00000500000000000000" typeface="字魂59号-创粗黑"/>
            </a:endParaRPr>
          </a:p>
        </p:txBody>
      </p:sp>
      <p:sp>
        <p:nvSpPr>
          <p:cNvPr id="26" name="Rectangle 91">
            <a:extLst>
              <a:ext uri="{FF2B5EF4-FFF2-40B4-BE49-F238E27FC236}">
                <a16:creationId xmlns:a16="http://schemas.microsoft.com/office/drawing/2014/main" id="{6F8A79DA-74FD-4EAC-883F-45FD743EDE52}"/>
              </a:ext>
            </a:extLst>
          </p:cNvPr>
          <p:cNvSpPr>
            <a:spLocks noChangeArrowheads="1"/>
          </p:cNvSpPr>
          <p:nvPr/>
        </p:nvSpPr>
        <p:spPr bwMode="auto">
          <a:xfrm>
            <a:off x="2461936" y="2968081"/>
            <a:ext cx="156273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608965">
              <a:lnSpc>
                <a:spcPct val="130000"/>
              </a:lnSpc>
              <a:spcBef>
                <a:spcPct val="0"/>
              </a:spcBef>
              <a:spcAft>
                <a:spcPct val="0"/>
              </a:spcAft>
              <a:buClrTx/>
              <a:buSzTx/>
              <a:buFontTx/>
              <a:buNone/>
              <a:defRPr/>
            </a:pPr>
            <a:r>
              <a:rPr altLang="en-US" lang="zh-CN" sz="1200">
                <a:solidFill>
                  <a:schemeClr val="bg1"/>
                </a:solidFill>
                <a:latin charset="-122" panose="00000500000000000000" typeface="字魂59号-创粗黑"/>
                <a:ea charset="-122" panose="00000500000000000000" typeface="字魂59号-创粗黑"/>
                <a:sym typeface="+mn-ea"/>
              </a:rPr>
              <a:t>When a cigarette falls in love with a match,it is destined to be hurt.</a:t>
            </a:r>
          </a:p>
        </p:txBody>
      </p:sp>
      <p:sp>
        <p:nvSpPr>
          <p:cNvPr id="27" name="Rectangle 92">
            <a:extLst>
              <a:ext uri="{FF2B5EF4-FFF2-40B4-BE49-F238E27FC236}">
                <a16:creationId xmlns:a16="http://schemas.microsoft.com/office/drawing/2014/main" id="{E86502FC-5373-4D4F-9125-0B889D7D3BB5}"/>
              </a:ext>
            </a:extLst>
          </p:cNvPr>
          <p:cNvSpPr>
            <a:spLocks noChangeArrowheads="1"/>
          </p:cNvSpPr>
          <p:nvPr/>
        </p:nvSpPr>
        <p:spPr bwMode="auto">
          <a:xfrm>
            <a:off x="4512700" y="2968081"/>
            <a:ext cx="148590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608965">
              <a:lnSpc>
                <a:spcPct val="130000"/>
              </a:lnSpc>
              <a:spcBef>
                <a:spcPct val="0"/>
              </a:spcBef>
              <a:spcAft>
                <a:spcPct val="0"/>
              </a:spcAft>
              <a:buClrTx/>
              <a:buSzTx/>
              <a:buFontTx/>
              <a:buNone/>
              <a:defRPr/>
            </a:pPr>
            <a:r>
              <a:rPr altLang="en-US" lang="zh-CN" sz="1200">
                <a:solidFill>
                  <a:schemeClr val="bg1"/>
                </a:solidFill>
                <a:latin charset="-122" panose="00000500000000000000" typeface="字魂59号-创粗黑"/>
                <a:ea charset="-122" panose="00000500000000000000" typeface="字魂59号-创粗黑"/>
                <a:sym typeface="+mn-ea"/>
              </a:rPr>
              <a:t>When a cigarette falls in love with a match,it is destined to be hurt.</a:t>
            </a:r>
          </a:p>
        </p:txBody>
      </p:sp>
      <p:sp>
        <p:nvSpPr>
          <p:cNvPr id="28" name="Rectangle 93">
            <a:extLst>
              <a:ext uri="{FF2B5EF4-FFF2-40B4-BE49-F238E27FC236}">
                <a16:creationId xmlns:a16="http://schemas.microsoft.com/office/drawing/2014/main" id="{7BE8213B-52A2-42FB-A11A-C5C157066EB1}"/>
              </a:ext>
            </a:extLst>
          </p:cNvPr>
          <p:cNvSpPr>
            <a:spLocks noChangeArrowheads="1"/>
          </p:cNvSpPr>
          <p:nvPr/>
        </p:nvSpPr>
        <p:spPr bwMode="auto">
          <a:xfrm>
            <a:off x="6543779" y="2968080"/>
            <a:ext cx="1440815" cy="14264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608965">
              <a:lnSpc>
                <a:spcPct val="130000"/>
              </a:lnSpc>
              <a:spcBef>
                <a:spcPct val="0"/>
              </a:spcBef>
              <a:spcAft>
                <a:spcPct val="0"/>
              </a:spcAft>
              <a:buClrTx/>
              <a:buSzTx/>
              <a:buFontTx/>
              <a:buNone/>
              <a:defRPr/>
            </a:pPr>
            <a:r>
              <a:rPr altLang="en-US" lang="zh-CN" sz="1200">
                <a:solidFill>
                  <a:schemeClr val="bg1"/>
                </a:solidFill>
                <a:latin charset="-122" panose="00000500000000000000" typeface="字魂59号-创粗黑"/>
                <a:ea charset="-122" panose="00000500000000000000" typeface="字魂59号-创粗黑"/>
                <a:sym typeface="+mn-ea"/>
              </a:rPr>
              <a:t>When a cigarette falls in love with a match,it is destined to be hurt.</a:t>
            </a:r>
          </a:p>
        </p:txBody>
      </p:sp>
      <p:sp>
        <p:nvSpPr>
          <p:cNvPr id="29" name="Freeform 80">
            <a:extLst>
              <a:ext uri="{FF2B5EF4-FFF2-40B4-BE49-F238E27FC236}">
                <a16:creationId xmlns:a16="http://schemas.microsoft.com/office/drawing/2014/main" id="{CB57115D-AC8C-479A-B637-E97CD29618D0}"/>
              </a:ext>
            </a:extLst>
          </p:cNvPr>
          <p:cNvSpPr/>
          <p:nvPr/>
        </p:nvSpPr>
        <p:spPr bwMode="auto">
          <a:xfrm>
            <a:off x="7814763" y="2232750"/>
            <a:ext cx="2557145" cy="1832610"/>
          </a:xfrm>
          <a:custGeom>
            <a:gdLst>
              <a:gd fmla="*/ 0 w 1555" name="T0"/>
              <a:gd fmla="*/ 0 h 1114" name="T1"/>
              <a:gd fmla="*/ 401 w 1555" name="T2"/>
              <a:gd fmla="*/ 557 h 1114" name="T3"/>
              <a:gd fmla="*/ 0 w 1555" name="T4"/>
              <a:gd fmla="*/ 1114 h 1114" name="T5"/>
              <a:gd fmla="*/ 1153 w 1555" name="T6"/>
              <a:gd fmla="*/ 1114 h 1114" name="T7"/>
              <a:gd fmla="*/ 1555 w 1555" name="T8"/>
              <a:gd fmla="*/ 557 h 1114" name="T9"/>
              <a:gd fmla="*/ 1153 w 1555" name="T10"/>
              <a:gd fmla="*/ 0 h 1114" name="T11"/>
              <a:gd fmla="*/ 0 w 1555" name="T12"/>
              <a:gd fmla="*/ 0 h 1114" name="T13"/>
            </a:gdLst>
            <a:cxnLst>
              <a:cxn ang="0">
                <a:pos x="T0" y="T1"/>
              </a:cxn>
              <a:cxn ang="0">
                <a:pos x="T2" y="T3"/>
              </a:cxn>
              <a:cxn ang="0">
                <a:pos x="T4" y="T5"/>
              </a:cxn>
              <a:cxn ang="0">
                <a:pos x="T6" y="T7"/>
              </a:cxn>
              <a:cxn ang="0">
                <a:pos x="T8" y="T9"/>
              </a:cxn>
              <a:cxn ang="0">
                <a:pos x="T10" y="T11"/>
              </a:cxn>
              <a:cxn ang="0">
                <a:pos x="T12" y="T13"/>
              </a:cxn>
            </a:cxnLst>
            <a:rect b="b" l="0" r="r" t="0"/>
            <a:pathLst>
              <a:path h="1114" w="1555">
                <a:moveTo>
                  <a:pt x="0" y="0"/>
                </a:moveTo>
                <a:lnTo>
                  <a:pt x="401" y="557"/>
                </a:lnTo>
                <a:lnTo>
                  <a:pt x="0" y="1114"/>
                </a:lnTo>
                <a:lnTo>
                  <a:pt x="1153" y="1114"/>
                </a:lnTo>
                <a:lnTo>
                  <a:pt x="1555" y="557"/>
                </a:lnTo>
                <a:lnTo>
                  <a:pt x="1153" y="0"/>
                </a:lnTo>
                <a:lnTo>
                  <a:pt x="0" y="0"/>
                </a:lnTo>
                <a:close/>
              </a:path>
            </a:pathLst>
          </a:custGeom>
          <a:solidFill>
            <a:srgbClr val="1B828D"/>
          </a:solidFill>
          <a:ln>
            <a:solidFill>
              <a:schemeClr val="bg1"/>
            </a:solidFill>
          </a:ln>
        </p:spPr>
        <p:txBody>
          <a:bodyPr/>
          <a:lstStyle/>
          <a:p>
            <a:endParaRPr altLang="en-US" lang="zh-CN">
              <a:solidFill>
                <a:schemeClr val="tx1">
                  <a:lumMod val="75000"/>
                  <a:lumOff val="25000"/>
                </a:schemeClr>
              </a:solidFill>
              <a:latin charset="-122" panose="00000500000000000000" typeface="字魂59号-创粗黑"/>
              <a:ea charset="-122" panose="00000500000000000000" typeface="字魂59号-创粗黑"/>
            </a:endParaRPr>
          </a:p>
        </p:txBody>
      </p:sp>
      <p:sp>
        <p:nvSpPr>
          <p:cNvPr id="30" name="Rectangle 93">
            <a:extLst>
              <a:ext uri="{FF2B5EF4-FFF2-40B4-BE49-F238E27FC236}">
                <a16:creationId xmlns:a16="http://schemas.microsoft.com/office/drawing/2014/main" id="{1510C770-068D-48DD-84EC-F92A6DFEF772}"/>
              </a:ext>
            </a:extLst>
          </p:cNvPr>
          <p:cNvSpPr>
            <a:spLocks noChangeArrowheads="1"/>
          </p:cNvSpPr>
          <p:nvPr/>
        </p:nvSpPr>
        <p:spPr bwMode="auto">
          <a:xfrm>
            <a:off x="8546918" y="2968080"/>
            <a:ext cx="1470660" cy="14264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608965">
              <a:lnSpc>
                <a:spcPct val="130000"/>
              </a:lnSpc>
              <a:spcBef>
                <a:spcPct val="0"/>
              </a:spcBef>
              <a:spcAft>
                <a:spcPct val="0"/>
              </a:spcAft>
              <a:buClrTx/>
              <a:buSzTx/>
              <a:buFontTx/>
              <a:buNone/>
              <a:defRPr/>
            </a:pPr>
            <a:r>
              <a:rPr altLang="en-US" lang="zh-CN" sz="1200">
                <a:solidFill>
                  <a:schemeClr val="bg1"/>
                </a:solidFill>
                <a:latin charset="-122" panose="00000500000000000000" typeface="字魂59号-创粗黑"/>
                <a:ea charset="-122" panose="00000500000000000000" typeface="字魂59号-创粗黑"/>
                <a:sym typeface="+mn-ea"/>
              </a:rPr>
              <a:t>When a cigarette falls in love with a match,it is destined to be hurt.</a:t>
            </a:r>
          </a:p>
        </p:txBody>
      </p:sp>
      <p:grpSp>
        <p:nvGrpSpPr>
          <p:cNvPr id="31" name="Group 85">
            <a:extLst>
              <a:ext uri="{FF2B5EF4-FFF2-40B4-BE49-F238E27FC236}">
                <a16:creationId xmlns:a16="http://schemas.microsoft.com/office/drawing/2014/main" id="{69005B72-AC57-4CF7-B2F7-31D0F183BBB2}"/>
              </a:ext>
            </a:extLst>
          </p:cNvPr>
          <p:cNvGrpSpPr/>
          <p:nvPr/>
        </p:nvGrpSpPr>
        <p:grpSpPr>
          <a:xfrm>
            <a:off x="9073968" y="2467065"/>
            <a:ext cx="415925" cy="335280"/>
            <a:chOff x="3898" y="1638"/>
            <a:chExt cx="253" cy="204"/>
          </a:xfrm>
        </p:grpSpPr>
        <p:sp>
          <p:nvSpPr>
            <p:cNvPr id="32" name="Freeform 65">
              <a:extLst>
                <a:ext uri="{FF2B5EF4-FFF2-40B4-BE49-F238E27FC236}">
                  <a16:creationId xmlns:a16="http://schemas.microsoft.com/office/drawing/2014/main" id="{8A9CC279-22C3-4DF1-A1F8-AC0E40236E04}"/>
                </a:ext>
              </a:extLst>
            </p:cNvPr>
            <p:cNvSpPr>
              <a:spLocks noEditPoints="1"/>
            </p:cNvSpPr>
            <p:nvPr/>
          </p:nvSpPr>
          <p:spPr bwMode="auto">
            <a:xfrm>
              <a:off x="3898" y="1707"/>
              <a:ext cx="227" cy="135"/>
            </a:xfrm>
            <a:custGeom>
              <a:gdLst>
                <a:gd fmla="*/ 56 w 203" name="T0"/>
                <a:gd fmla="*/ 46 h 121" name="T1"/>
                <a:gd fmla="*/ 56 w 203" name="T2"/>
                <a:gd fmla="*/ 121 h 121" name="T3"/>
                <a:gd fmla="*/ 91 w 203" name="T4"/>
                <a:gd fmla="*/ 121 h 121" name="T5"/>
                <a:gd fmla="*/ 91 w 203" name="T6"/>
                <a:gd fmla="*/ 46 h 121" name="T7"/>
                <a:gd fmla="*/ 73 w 203" name="T8"/>
                <a:gd fmla="*/ 32 h 121" name="T9"/>
                <a:gd fmla="*/ 56 w 203" name="T10"/>
                <a:gd fmla="*/ 46 h 121" name="T11"/>
                <a:gd fmla="*/ 0 w 203" name="T12"/>
                <a:gd fmla="*/ 121 h 121" name="T13"/>
                <a:gd fmla="*/ 33 w 203" name="T14"/>
                <a:gd fmla="*/ 121 h 121" name="T15"/>
                <a:gd fmla="*/ 33 w 203" name="T16"/>
                <a:gd fmla="*/ 65 h 121" name="T17"/>
                <a:gd fmla="*/ 0 w 203" name="T18"/>
                <a:gd fmla="*/ 91 h 121" name="T19"/>
                <a:gd fmla="*/ 0 w 203" name="T20"/>
                <a:gd fmla="*/ 121 h 121" name="T21"/>
                <a:gd fmla="*/ 170 w 203" name="T22"/>
                <a:gd fmla="*/ 28 h 121" name="T23"/>
                <a:gd fmla="*/ 170 w 203" name="T24"/>
                <a:gd fmla="*/ 121 h 121" name="T25"/>
                <a:gd fmla="*/ 203 w 203" name="T26"/>
                <a:gd fmla="*/ 121 h 121" name="T27"/>
                <a:gd fmla="*/ 203 w 203" name="T28"/>
                <a:gd fmla="*/ 0 h 121" name="T29"/>
                <a:gd fmla="*/ 170 w 203" name="T30"/>
                <a:gd fmla="*/ 28 h 121" name="T31"/>
                <a:gd fmla="*/ 114 w 203" name="T32"/>
                <a:gd fmla="*/ 65 h 121" name="T33"/>
                <a:gd fmla="*/ 114 w 203" name="T34"/>
                <a:gd fmla="*/ 121 h 121" name="T35"/>
                <a:gd fmla="*/ 147 w 203" name="T36"/>
                <a:gd fmla="*/ 121 h 121" name="T37"/>
                <a:gd fmla="*/ 147 w 203" name="T38"/>
                <a:gd fmla="*/ 47 h 121" name="T39"/>
                <a:gd fmla="*/ 121 w 203" name="T40"/>
                <a:gd fmla="*/ 70 h 121" name="T41"/>
                <a:gd fmla="*/ 114 w 203" name="T42"/>
                <a:gd fmla="*/ 65 h 12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0" w="203">
                  <a:moveTo>
                    <a:pt x="56" y="46"/>
                  </a:moveTo>
                  <a:lnTo>
                    <a:pt x="56" y="121"/>
                  </a:lnTo>
                  <a:lnTo>
                    <a:pt x="91" y="121"/>
                  </a:lnTo>
                  <a:lnTo>
                    <a:pt x="91" y="46"/>
                  </a:lnTo>
                  <a:lnTo>
                    <a:pt x="73" y="32"/>
                  </a:lnTo>
                  <a:lnTo>
                    <a:pt x="56" y="46"/>
                  </a:lnTo>
                  <a:close/>
                  <a:moveTo>
                    <a:pt x="0" y="121"/>
                  </a:moveTo>
                  <a:lnTo>
                    <a:pt x="33" y="121"/>
                  </a:lnTo>
                  <a:lnTo>
                    <a:pt x="33" y="65"/>
                  </a:lnTo>
                  <a:lnTo>
                    <a:pt x="0" y="91"/>
                  </a:lnTo>
                  <a:lnTo>
                    <a:pt x="0" y="121"/>
                  </a:lnTo>
                  <a:close/>
                  <a:moveTo>
                    <a:pt x="170" y="28"/>
                  </a:moveTo>
                  <a:lnTo>
                    <a:pt x="170" y="121"/>
                  </a:lnTo>
                  <a:lnTo>
                    <a:pt x="203" y="121"/>
                  </a:lnTo>
                  <a:lnTo>
                    <a:pt x="203" y="0"/>
                  </a:lnTo>
                  <a:lnTo>
                    <a:pt x="170" y="28"/>
                  </a:lnTo>
                  <a:close/>
                  <a:moveTo>
                    <a:pt x="114" y="65"/>
                  </a:moveTo>
                  <a:lnTo>
                    <a:pt x="114" y="121"/>
                  </a:lnTo>
                  <a:lnTo>
                    <a:pt x="147" y="121"/>
                  </a:lnTo>
                  <a:lnTo>
                    <a:pt x="147" y="47"/>
                  </a:lnTo>
                  <a:lnTo>
                    <a:pt x="121" y="70"/>
                  </a:lnTo>
                  <a:lnTo>
                    <a:pt x="114" y="65"/>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75000"/>
                    <a:lumOff val="25000"/>
                  </a:schemeClr>
                </a:solidFill>
                <a:latin charset="-122" panose="00000500000000000000" typeface="字魂59号-创粗黑"/>
                <a:ea charset="-122" panose="00000500000000000000" typeface="字魂59号-创粗黑"/>
              </a:endParaRPr>
            </a:p>
          </p:txBody>
        </p:sp>
        <p:sp>
          <p:nvSpPr>
            <p:cNvPr id="33" name="Freeform 66">
              <a:extLst>
                <a:ext uri="{FF2B5EF4-FFF2-40B4-BE49-F238E27FC236}">
                  <a16:creationId xmlns:a16="http://schemas.microsoft.com/office/drawing/2014/main" id="{84182CD9-C95A-4B16-9DA6-0DB698B5DBD5}"/>
                </a:ext>
              </a:extLst>
            </p:cNvPr>
            <p:cNvSpPr/>
            <p:nvPr/>
          </p:nvSpPr>
          <p:spPr bwMode="auto">
            <a:xfrm>
              <a:off x="3898" y="1638"/>
              <a:ext cx="253" cy="147"/>
            </a:xfrm>
            <a:custGeom>
              <a:gdLst>
                <a:gd fmla="*/ 226 w 226" name="T0"/>
                <a:gd fmla="*/ 0 h 132" name="T1"/>
                <a:gd fmla="*/ 161 w 226" name="T2"/>
                <a:gd fmla="*/ 0 h 132" name="T3"/>
                <a:gd fmla="*/ 189 w 226" name="T4"/>
                <a:gd fmla="*/ 27 h 132" name="T5"/>
                <a:gd fmla="*/ 121 w 226" name="T6"/>
                <a:gd fmla="*/ 85 h 132" name="T7"/>
                <a:gd fmla="*/ 73 w 226" name="T8"/>
                <a:gd fmla="*/ 46 h 132" name="T9"/>
                <a:gd fmla="*/ 0 w 226" name="T10"/>
                <a:gd fmla="*/ 106 h 132" name="T11"/>
                <a:gd fmla="*/ 0 w 226" name="T12"/>
                <a:gd fmla="*/ 132 h 132" name="T13"/>
                <a:gd fmla="*/ 73 w 226" name="T14"/>
                <a:gd fmla="*/ 72 h 132" name="T15"/>
                <a:gd fmla="*/ 121 w 226" name="T16"/>
                <a:gd fmla="*/ 111 h 132" name="T17"/>
                <a:gd fmla="*/ 203 w 226" name="T18"/>
                <a:gd fmla="*/ 41 h 132" name="T19"/>
                <a:gd fmla="*/ 226 w 226" name="T20"/>
                <a:gd fmla="*/ 64 h 132" name="T21"/>
                <a:gd fmla="*/ 226 w 226" name="T22"/>
                <a:gd fmla="*/ 0 h 13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2" w="226">
                  <a:moveTo>
                    <a:pt x="226" y="0"/>
                  </a:moveTo>
                  <a:lnTo>
                    <a:pt x="161" y="0"/>
                  </a:lnTo>
                  <a:lnTo>
                    <a:pt x="189" y="27"/>
                  </a:lnTo>
                  <a:lnTo>
                    <a:pt x="121" y="85"/>
                  </a:lnTo>
                  <a:lnTo>
                    <a:pt x="73" y="46"/>
                  </a:lnTo>
                  <a:lnTo>
                    <a:pt x="0" y="106"/>
                  </a:lnTo>
                  <a:lnTo>
                    <a:pt x="0" y="132"/>
                  </a:lnTo>
                  <a:lnTo>
                    <a:pt x="73" y="72"/>
                  </a:lnTo>
                  <a:lnTo>
                    <a:pt x="121" y="111"/>
                  </a:lnTo>
                  <a:lnTo>
                    <a:pt x="203" y="41"/>
                  </a:lnTo>
                  <a:lnTo>
                    <a:pt x="226" y="64"/>
                  </a:lnTo>
                  <a:lnTo>
                    <a:pt x="226"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75000"/>
                    <a:lumOff val="25000"/>
                  </a:schemeClr>
                </a:solidFill>
                <a:latin charset="-122" panose="00000500000000000000" typeface="字魂59号-创粗黑"/>
                <a:ea charset="-122" panose="00000500000000000000" typeface="字魂59号-创粗黑"/>
              </a:endParaRPr>
            </a:p>
          </p:txBody>
        </p:sp>
      </p:grpSp>
      <p:sp>
        <p:nvSpPr>
          <p:cNvPr id="34" name="Line 97">
            <a:extLst>
              <a:ext uri="{FF2B5EF4-FFF2-40B4-BE49-F238E27FC236}">
                <a16:creationId xmlns:a16="http://schemas.microsoft.com/office/drawing/2014/main" id="{89335875-ABE1-454C-80DF-A17067BAB883}"/>
              </a:ext>
            </a:extLst>
          </p:cNvPr>
          <p:cNvSpPr>
            <a:spLocks noChangeShapeType="1"/>
          </p:cNvSpPr>
          <p:nvPr/>
        </p:nvSpPr>
        <p:spPr bwMode="auto">
          <a:xfrm>
            <a:off x="3762416" y="4334600"/>
            <a:ext cx="635" cy="1351280"/>
          </a:xfrm>
          <a:prstGeom prst="line">
            <a:avLst/>
          </a:prstGeom>
          <a:noFill/>
          <a:ln w="6350">
            <a:solidFill>
              <a:srgbClr val="A6D1F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75000"/>
                  <a:lumOff val="25000"/>
                </a:schemeClr>
              </a:solidFill>
              <a:latin charset="-122" panose="02010601030101010101" typeface="字体视界-简圆体"/>
              <a:ea charset="-122" panose="02010601030101010101" typeface="字体视界-简圆体"/>
            </a:endParaRPr>
          </a:p>
        </p:txBody>
      </p:sp>
      <p:sp>
        <p:nvSpPr>
          <p:cNvPr id="35" name="Line 99">
            <a:extLst>
              <a:ext uri="{FF2B5EF4-FFF2-40B4-BE49-F238E27FC236}">
                <a16:creationId xmlns:a16="http://schemas.microsoft.com/office/drawing/2014/main" id="{BF90EAA1-BAEE-4387-BA94-A03E19FD0D59}"/>
              </a:ext>
            </a:extLst>
          </p:cNvPr>
          <p:cNvSpPr>
            <a:spLocks noChangeShapeType="1"/>
          </p:cNvSpPr>
          <p:nvPr/>
        </p:nvSpPr>
        <p:spPr bwMode="auto">
          <a:xfrm>
            <a:off x="5857979" y="4334600"/>
            <a:ext cx="635" cy="1351280"/>
          </a:xfrm>
          <a:prstGeom prst="line">
            <a:avLst/>
          </a:prstGeom>
          <a:noFill/>
          <a:ln w="6350">
            <a:solidFill>
              <a:srgbClr val="A6D1F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75000"/>
                  <a:lumOff val="25000"/>
                </a:schemeClr>
              </a:solidFill>
              <a:latin charset="-122" panose="02010601030101010101" typeface="字体视界-简圆体"/>
              <a:ea charset="-122" panose="02010601030101010101" typeface="字体视界-简圆体"/>
            </a:endParaRPr>
          </a:p>
        </p:txBody>
      </p:sp>
      <p:sp>
        <p:nvSpPr>
          <p:cNvPr id="36" name="Line 99">
            <a:extLst>
              <a:ext uri="{FF2B5EF4-FFF2-40B4-BE49-F238E27FC236}">
                <a16:creationId xmlns:a16="http://schemas.microsoft.com/office/drawing/2014/main" id="{C7E8BBF8-3E56-499F-BAC0-31D9700FB6E9}"/>
              </a:ext>
            </a:extLst>
          </p:cNvPr>
          <p:cNvSpPr>
            <a:spLocks noChangeShapeType="1"/>
          </p:cNvSpPr>
          <p:nvPr/>
        </p:nvSpPr>
        <p:spPr bwMode="auto">
          <a:xfrm>
            <a:off x="7836353" y="4334600"/>
            <a:ext cx="635" cy="1351280"/>
          </a:xfrm>
          <a:prstGeom prst="line">
            <a:avLst/>
          </a:prstGeom>
          <a:noFill/>
          <a:ln w="6350">
            <a:solidFill>
              <a:srgbClr val="A6D1F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tx1">
                  <a:lumMod val="75000"/>
                  <a:lumOff val="25000"/>
                </a:schemeClr>
              </a:solidFill>
              <a:latin charset="-122" panose="02010601030101010101" typeface="字体视界-简圆体"/>
              <a:ea charset="-122" panose="02010601030101010101" typeface="字体视界-简圆体"/>
            </a:endParaRPr>
          </a:p>
        </p:txBody>
      </p:sp>
      <p:sp>
        <p:nvSpPr>
          <p:cNvPr id="37" name="Rectangle 100">
            <a:extLst>
              <a:ext uri="{FF2B5EF4-FFF2-40B4-BE49-F238E27FC236}">
                <a16:creationId xmlns:a16="http://schemas.microsoft.com/office/drawing/2014/main" id="{8AC1697D-0D29-480A-A41C-B03F051F5B2E}"/>
              </a:ext>
            </a:extLst>
          </p:cNvPr>
          <p:cNvSpPr>
            <a:spLocks noChangeArrowheads="1"/>
          </p:cNvSpPr>
          <p:nvPr/>
        </p:nvSpPr>
        <p:spPr bwMode="auto">
          <a:xfrm>
            <a:off x="7998278" y="4434930"/>
            <a:ext cx="1607820" cy="2535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defTabSz="608965">
              <a:lnSpc>
                <a:spcPct val="130000"/>
              </a:lnSpc>
              <a:spcBef>
                <a:spcPct val="0"/>
              </a:spcBef>
              <a:spcAft>
                <a:spcPct val="0"/>
              </a:spcAft>
              <a:buClrTx/>
              <a:buSzTx/>
              <a:buFontTx/>
              <a:buNone/>
              <a:defRPr/>
            </a:pPr>
            <a:r>
              <a:rPr altLang="en-US" b="1" lang="zh-CN" sz="1600">
                <a:solidFill>
                  <a:schemeClr val="tx1">
                    <a:lumMod val="75000"/>
                    <a:lumOff val="25000"/>
                  </a:schemeClr>
                </a:solidFill>
                <a:latin charset="-122" panose="00000500000000000000" typeface="字魂59号-创粗黑"/>
                <a:ea charset="-122" panose="00000500000000000000" typeface="字魂59号-创粗黑"/>
                <a:cs charset="-122" panose="00000500000000000000" typeface="字魂59号-创粗黑"/>
                <a:sym typeface="+mn-ea"/>
              </a:rPr>
              <a:t>单击输入标题</a:t>
            </a:r>
          </a:p>
          <a:p>
            <a:pPr algn="ctr" defTabSz="608965">
              <a:lnSpc>
                <a:spcPct val="130000"/>
              </a:lnSpc>
              <a:spcBef>
                <a:spcPct val="0"/>
              </a:spcBef>
              <a:spcAft>
                <a:spcPct val="0"/>
              </a:spcAft>
              <a:buClrTx/>
              <a:buSzTx/>
              <a:buFontTx/>
              <a:buNone/>
              <a:defRPr/>
            </a:pPr>
            <a:r>
              <a:rPr altLang="en-US" b="1" lang="zh-CN" sz="1600">
                <a:solidFill>
                  <a:schemeClr val="tx1">
                    <a:lumMod val="75000"/>
                    <a:lumOff val="25000"/>
                  </a:schemeClr>
                </a:solidFill>
                <a:latin charset="-122" panose="00000500000000000000" typeface="字魂59号-创粗黑"/>
                <a:ea charset="-122" panose="00000500000000000000" typeface="字魂59号-创粗黑"/>
                <a:cs charset="-122" panose="00000500000000000000" typeface="字魂59号-创粗黑"/>
                <a:sym typeface="+mn-ea"/>
              </a:rPr>
              <a:t>When a cigarette falls in love with a match,it is destined to be hurt.</a:t>
            </a:r>
          </a:p>
        </p:txBody>
      </p:sp>
    </p:spTree>
    <p:extLst>
      <p:ext uri="{BB962C8B-B14F-4D97-AF65-F5344CB8AC3E}">
        <p14:creationId val="1296713039"/>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6"/>
                                        </p:tgtEl>
                                        <p:attrNameLst>
                                          <p:attrName>style.visibility</p:attrName>
                                        </p:attrNameLst>
                                      </p:cBhvr>
                                      <p:to>
                                        <p:strVal val="visible"/>
                                      </p:to>
                                    </p:set>
                                    <p:anim calcmode="lin" valueType="num">
                                      <p:cBhvr>
                                        <p:cTn dur="500" fill="hold" id="11"/>
                                        <p:tgtEl>
                                          <p:spTgt spid="16"/>
                                        </p:tgtEl>
                                        <p:attrNameLst>
                                          <p:attrName>ppt_w</p:attrName>
                                        </p:attrNameLst>
                                      </p:cBhvr>
                                      <p:tavLst>
                                        <p:tav tm="0">
                                          <p:val>
                                            <p:fltVal val="0"/>
                                          </p:val>
                                        </p:tav>
                                        <p:tav tm="100000">
                                          <p:val>
                                            <p:strVal val="#ppt_w"/>
                                          </p:val>
                                        </p:tav>
                                      </p:tavLst>
                                    </p:anim>
                                    <p:anim calcmode="lin" valueType="num">
                                      <p:cBhvr>
                                        <p:cTn dur="500" fill="hold" id="12"/>
                                        <p:tgtEl>
                                          <p:spTgt spid="16"/>
                                        </p:tgtEl>
                                        <p:attrNameLst>
                                          <p:attrName>ppt_h</p:attrName>
                                        </p:attrNameLst>
                                      </p:cBhvr>
                                      <p:tavLst>
                                        <p:tav tm="0">
                                          <p:val>
                                            <p:fltVal val="0"/>
                                          </p:val>
                                        </p:tav>
                                        <p:tav tm="100000">
                                          <p:val>
                                            <p:strVal val="#ppt_h"/>
                                          </p:val>
                                        </p:tav>
                                      </p:tavLst>
                                    </p:anim>
                                    <p:animEffect filter="fade" transition="in">
                                      <p:cBhvr>
                                        <p:cTn dur="500" id="13"/>
                                        <p:tgtEl>
                                          <p:spTgt spid="16"/>
                                        </p:tgtEl>
                                      </p:cBhvr>
                                    </p:animEffect>
                                  </p:childTnLst>
                                </p:cTn>
                              </p:par>
                            </p:childTnLst>
                          </p:cTn>
                        </p:par>
                        <p:par>
                          <p:cTn fill="hold" id="14" nodeType="afterGroup">
                            <p:stCondLst>
                              <p:cond delay="1000"/>
                            </p:stCondLst>
                            <p:childTnLst>
                              <p:par>
                                <p:cTn fill="hold" grpId="0" id="15" nodeType="afterEffect" presetClass="entr" presetID="12" presetSubtype="4">
                                  <p:stCondLst>
                                    <p:cond delay="0"/>
                                  </p:stCondLst>
                                  <p:childTnLst>
                                    <p:set>
                                      <p:cBhvr>
                                        <p:cTn dur="1" fill="hold" id="16">
                                          <p:stCondLst>
                                            <p:cond delay="0"/>
                                          </p:stCondLst>
                                        </p:cTn>
                                        <p:tgtEl>
                                          <p:spTgt spid="26"/>
                                        </p:tgtEl>
                                        <p:attrNameLst>
                                          <p:attrName>style.visibility</p:attrName>
                                        </p:attrNameLst>
                                      </p:cBhvr>
                                      <p:to>
                                        <p:strVal val="visible"/>
                                      </p:to>
                                    </p:set>
                                    <p:anim calcmode="lin" valueType="num">
                                      <p:cBhvr additive="base">
                                        <p:cTn dur="500" id="17"/>
                                        <p:tgtEl>
                                          <p:spTgt spid="26"/>
                                        </p:tgtEl>
                                        <p:attrNameLst>
                                          <p:attrName>ppt_y</p:attrName>
                                        </p:attrNameLst>
                                      </p:cBhvr>
                                      <p:tavLst>
                                        <p:tav tm="0">
                                          <p:val>
                                            <p:strVal val="#ppt_y+#ppt_h*1.125000"/>
                                          </p:val>
                                        </p:tav>
                                        <p:tav tm="100000">
                                          <p:val>
                                            <p:strVal val="#ppt_y"/>
                                          </p:val>
                                        </p:tav>
                                      </p:tavLst>
                                    </p:anim>
                                    <p:animEffect filter="wipe(up)" transition="in">
                                      <p:cBhvr>
                                        <p:cTn dur="500" id="18"/>
                                        <p:tgtEl>
                                          <p:spTgt spid="26"/>
                                        </p:tgtEl>
                                      </p:cBhvr>
                                    </p:animEffect>
                                  </p:childTnLst>
                                </p:cTn>
                              </p:par>
                            </p:childTnLst>
                          </p:cTn>
                        </p:par>
                        <p:par>
                          <p:cTn fill="hold" id="19" nodeType="afterGroup">
                            <p:stCondLst>
                              <p:cond delay="1500"/>
                            </p:stCondLst>
                            <p:childTnLst>
                              <p:par>
                                <p:cTn fill="hold" grpId="0" id="20" nodeType="afterEffect" presetClass="entr" presetID="22" presetSubtype="8">
                                  <p:stCondLst>
                                    <p:cond delay="0"/>
                                  </p:stCondLst>
                                  <p:childTnLst>
                                    <p:set>
                                      <p:cBhvr>
                                        <p:cTn dur="1" fill="hold" id="21">
                                          <p:stCondLst>
                                            <p:cond delay="0"/>
                                          </p:stCondLst>
                                        </p:cTn>
                                        <p:tgtEl>
                                          <p:spTgt spid="14"/>
                                        </p:tgtEl>
                                        <p:attrNameLst>
                                          <p:attrName>style.visibility</p:attrName>
                                        </p:attrNameLst>
                                      </p:cBhvr>
                                      <p:to>
                                        <p:strVal val="visible"/>
                                      </p:to>
                                    </p:set>
                                    <p:animEffect filter="wipe(left)" transition="in">
                                      <p:cBhvr>
                                        <p:cTn dur="500" id="22"/>
                                        <p:tgtEl>
                                          <p:spTgt spid="14"/>
                                        </p:tgtEl>
                                      </p:cBhvr>
                                    </p:animEffect>
                                  </p:childTnLst>
                                </p:cTn>
                              </p:par>
                            </p:childTnLst>
                          </p:cTn>
                        </p:par>
                        <p:par>
                          <p:cTn fill="hold" id="23" nodeType="afterGroup">
                            <p:stCondLst>
                              <p:cond delay="2000"/>
                            </p:stCondLst>
                            <p:childTnLst>
                              <p:par>
                                <p:cTn fill="hold" grpId="0" id="24" nodeType="afterEffect" presetClass="entr" presetID="53" presetSubtype="0">
                                  <p:stCondLst>
                                    <p:cond delay="0"/>
                                  </p:stCondLst>
                                  <p:childTnLst>
                                    <p:set>
                                      <p:cBhvr>
                                        <p:cTn dur="1" fill="hold" id="25">
                                          <p:stCondLst>
                                            <p:cond delay="0"/>
                                          </p:stCondLst>
                                        </p:cTn>
                                        <p:tgtEl>
                                          <p:spTgt spid="25"/>
                                        </p:tgtEl>
                                        <p:attrNameLst>
                                          <p:attrName>style.visibility</p:attrName>
                                        </p:attrNameLst>
                                      </p:cBhvr>
                                      <p:to>
                                        <p:strVal val="visible"/>
                                      </p:to>
                                    </p:set>
                                    <p:anim calcmode="lin" valueType="num">
                                      <p:cBhvr>
                                        <p:cTn dur="500" fill="hold" id="26"/>
                                        <p:tgtEl>
                                          <p:spTgt spid="25"/>
                                        </p:tgtEl>
                                        <p:attrNameLst>
                                          <p:attrName>ppt_w</p:attrName>
                                        </p:attrNameLst>
                                      </p:cBhvr>
                                      <p:tavLst>
                                        <p:tav tm="0">
                                          <p:val>
                                            <p:fltVal val="0"/>
                                          </p:val>
                                        </p:tav>
                                        <p:tav tm="100000">
                                          <p:val>
                                            <p:strVal val="#ppt_w"/>
                                          </p:val>
                                        </p:tav>
                                      </p:tavLst>
                                    </p:anim>
                                    <p:anim calcmode="lin" valueType="num">
                                      <p:cBhvr>
                                        <p:cTn dur="500" fill="hold" id="27"/>
                                        <p:tgtEl>
                                          <p:spTgt spid="25"/>
                                        </p:tgtEl>
                                        <p:attrNameLst>
                                          <p:attrName>ppt_h</p:attrName>
                                        </p:attrNameLst>
                                      </p:cBhvr>
                                      <p:tavLst>
                                        <p:tav tm="0">
                                          <p:val>
                                            <p:fltVal val="0"/>
                                          </p:val>
                                        </p:tav>
                                        <p:tav tm="100000">
                                          <p:val>
                                            <p:strVal val="#ppt_h"/>
                                          </p:val>
                                        </p:tav>
                                      </p:tavLst>
                                    </p:anim>
                                    <p:animEffect filter="fade" transition="in">
                                      <p:cBhvr>
                                        <p:cTn dur="500" id="28"/>
                                        <p:tgtEl>
                                          <p:spTgt spid="25"/>
                                        </p:tgtEl>
                                      </p:cBhvr>
                                    </p:animEffect>
                                  </p:childTnLst>
                                </p:cTn>
                              </p:par>
                            </p:childTnLst>
                          </p:cTn>
                        </p:par>
                        <p:par>
                          <p:cTn fill="hold" id="29" nodeType="afterGroup">
                            <p:stCondLst>
                              <p:cond delay="2500"/>
                            </p:stCondLst>
                            <p:childTnLst>
                              <p:par>
                                <p:cTn fill="hold" grpId="0" id="30" nodeType="afterEffect" presetClass="entr" presetID="12" presetSubtype="4">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additive="base">
                                        <p:cTn dur="500" id="32"/>
                                        <p:tgtEl>
                                          <p:spTgt spid="27"/>
                                        </p:tgtEl>
                                        <p:attrNameLst>
                                          <p:attrName>ppt_y</p:attrName>
                                        </p:attrNameLst>
                                      </p:cBhvr>
                                      <p:tavLst>
                                        <p:tav tm="0">
                                          <p:val>
                                            <p:strVal val="#ppt_y+#ppt_h*1.125000"/>
                                          </p:val>
                                        </p:tav>
                                        <p:tav tm="100000">
                                          <p:val>
                                            <p:strVal val="#ppt_y"/>
                                          </p:val>
                                        </p:tav>
                                      </p:tavLst>
                                    </p:anim>
                                    <p:animEffect filter="wipe(up)" transition="in">
                                      <p:cBhvr>
                                        <p:cTn dur="500" id="33"/>
                                        <p:tgtEl>
                                          <p:spTgt spid="27"/>
                                        </p:tgtEl>
                                      </p:cBhvr>
                                    </p:animEffect>
                                  </p:childTnLst>
                                </p:cTn>
                              </p:par>
                            </p:childTnLst>
                          </p:cTn>
                        </p:par>
                        <p:par>
                          <p:cTn fill="hold" id="34" nodeType="afterGroup">
                            <p:stCondLst>
                              <p:cond delay="3000"/>
                            </p:stCondLst>
                            <p:childTnLst>
                              <p:par>
                                <p:cTn fill="hold" grpId="0" id="35" nodeType="afterEffect" presetClass="entr" presetID="22" presetSubtype="8">
                                  <p:stCondLst>
                                    <p:cond delay="0"/>
                                  </p:stCondLst>
                                  <p:childTnLst>
                                    <p:set>
                                      <p:cBhvr>
                                        <p:cTn dur="1" fill="hold" id="36">
                                          <p:stCondLst>
                                            <p:cond delay="0"/>
                                          </p:stCondLst>
                                        </p:cTn>
                                        <p:tgtEl>
                                          <p:spTgt spid="15"/>
                                        </p:tgtEl>
                                        <p:attrNameLst>
                                          <p:attrName>style.visibility</p:attrName>
                                        </p:attrNameLst>
                                      </p:cBhvr>
                                      <p:to>
                                        <p:strVal val="visible"/>
                                      </p:to>
                                    </p:set>
                                    <p:animEffect filter="wipe(left)" transition="in">
                                      <p:cBhvr>
                                        <p:cTn dur="500" id="37"/>
                                        <p:tgtEl>
                                          <p:spTgt spid="15"/>
                                        </p:tgtEl>
                                      </p:cBhvr>
                                    </p:animEffect>
                                  </p:childTnLst>
                                </p:cTn>
                              </p:par>
                            </p:childTnLst>
                          </p:cTn>
                        </p:par>
                        <p:par>
                          <p:cTn fill="hold" id="38" nodeType="afterGroup">
                            <p:stCondLst>
                              <p:cond delay="3500"/>
                            </p:stCondLst>
                            <p:childTnLst>
                              <p:par>
                                <p:cTn fill="hold" id="39" nodeType="afterEffect" presetClass="entr" presetID="53" presetSubtype="0">
                                  <p:stCondLst>
                                    <p:cond delay="0"/>
                                  </p:stCondLst>
                                  <p:childTnLst>
                                    <p:set>
                                      <p:cBhvr>
                                        <p:cTn dur="1" fill="hold" id="40">
                                          <p:stCondLst>
                                            <p:cond delay="0"/>
                                          </p:stCondLst>
                                        </p:cTn>
                                        <p:tgtEl>
                                          <p:spTgt spid="21"/>
                                        </p:tgtEl>
                                        <p:attrNameLst>
                                          <p:attrName>style.visibility</p:attrName>
                                        </p:attrNameLst>
                                      </p:cBhvr>
                                      <p:to>
                                        <p:strVal val="visible"/>
                                      </p:to>
                                    </p:set>
                                    <p:anim calcmode="lin" valueType="num">
                                      <p:cBhvr>
                                        <p:cTn dur="500" fill="hold" id="41"/>
                                        <p:tgtEl>
                                          <p:spTgt spid="21"/>
                                        </p:tgtEl>
                                        <p:attrNameLst>
                                          <p:attrName>ppt_w</p:attrName>
                                        </p:attrNameLst>
                                      </p:cBhvr>
                                      <p:tavLst>
                                        <p:tav tm="0">
                                          <p:val>
                                            <p:fltVal val="0"/>
                                          </p:val>
                                        </p:tav>
                                        <p:tav tm="100000">
                                          <p:val>
                                            <p:strVal val="#ppt_w"/>
                                          </p:val>
                                        </p:tav>
                                      </p:tavLst>
                                    </p:anim>
                                    <p:anim calcmode="lin" valueType="num">
                                      <p:cBhvr>
                                        <p:cTn dur="500" fill="hold" id="42"/>
                                        <p:tgtEl>
                                          <p:spTgt spid="21"/>
                                        </p:tgtEl>
                                        <p:attrNameLst>
                                          <p:attrName>ppt_h</p:attrName>
                                        </p:attrNameLst>
                                      </p:cBhvr>
                                      <p:tavLst>
                                        <p:tav tm="0">
                                          <p:val>
                                            <p:fltVal val="0"/>
                                          </p:val>
                                        </p:tav>
                                        <p:tav tm="100000">
                                          <p:val>
                                            <p:strVal val="#ppt_h"/>
                                          </p:val>
                                        </p:tav>
                                      </p:tavLst>
                                    </p:anim>
                                    <p:animEffect filter="fade" transition="in">
                                      <p:cBhvr>
                                        <p:cTn dur="500" id="43"/>
                                        <p:tgtEl>
                                          <p:spTgt spid="21"/>
                                        </p:tgtEl>
                                      </p:cBhvr>
                                    </p:animEffect>
                                  </p:childTnLst>
                                </p:cTn>
                              </p:par>
                            </p:childTnLst>
                          </p:cTn>
                        </p:par>
                        <p:par>
                          <p:cTn fill="hold" id="44" nodeType="afterGroup">
                            <p:stCondLst>
                              <p:cond delay="4000"/>
                            </p:stCondLst>
                            <p:childTnLst>
                              <p:par>
                                <p:cTn fill="hold" grpId="0" id="45" nodeType="afterEffect" presetClass="entr" presetID="12" presetSubtype="4">
                                  <p:stCondLst>
                                    <p:cond delay="0"/>
                                  </p:stCondLst>
                                  <p:childTnLst>
                                    <p:set>
                                      <p:cBhvr>
                                        <p:cTn dur="1" fill="hold" id="46">
                                          <p:stCondLst>
                                            <p:cond delay="0"/>
                                          </p:stCondLst>
                                        </p:cTn>
                                        <p:tgtEl>
                                          <p:spTgt spid="28"/>
                                        </p:tgtEl>
                                        <p:attrNameLst>
                                          <p:attrName>style.visibility</p:attrName>
                                        </p:attrNameLst>
                                      </p:cBhvr>
                                      <p:to>
                                        <p:strVal val="visible"/>
                                      </p:to>
                                    </p:set>
                                    <p:anim calcmode="lin" valueType="num">
                                      <p:cBhvr additive="base">
                                        <p:cTn dur="500" id="47"/>
                                        <p:tgtEl>
                                          <p:spTgt spid="28"/>
                                        </p:tgtEl>
                                        <p:attrNameLst>
                                          <p:attrName>ppt_y</p:attrName>
                                        </p:attrNameLst>
                                      </p:cBhvr>
                                      <p:tavLst>
                                        <p:tav tm="0">
                                          <p:val>
                                            <p:strVal val="#ppt_y+#ppt_h*1.125000"/>
                                          </p:val>
                                        </p:tav>
                                        <p:tav tm="100000">
                                          <p:val>
                                            <p:strVal val="#ppt_y"/>
                                          </p:val>
                                        </p:tav>
                                      </p:tavLst>
                                    </p:anim>
                                    <p:animEffect filter="wipe(up)" transition="in">
                                      <p:cBhvr>
                                        <p:cTn dur="500" id="48"/>
                                        <p:tgtEl>
                                          <p:spTgt spid="28"/>
                                        </p:tgtEl>
                                      </p:cBhvr>
                                    </p:animEffect>
                                  </p:childTnLst>
                                </p:cTn>
                              </p:par>
                            </p:childTnLst>
                          </p:cTn>
                        </p:par>
                        <p:par>
                          <p:cTn fill="hold" id="49" nodeType="afterGroup">
                            <p:stCondLst>
                              <p:cond delay="4500"/>
                            </p:stCondLst>
                            <p:childTnLst>
                              <p:par>
                                <p:cTn fill="hold" grpId="0" id="50" nodeType="afterEffect" presetClass="entr" presetID="22" presetSubtype="8">
                                  <p:stCondLst>
                                    <p:cond delay="0"/>
                                  </p:stCondLst>
                                  <p:childTnLst>
                                    <p:set>
                                      <p:cBhvr>
                                        <p:cTn dur="1" fill="hold" id="51">
                                          <p:stCondLst>
                                            <p:cond delay="0"/>
                                          </p:stCondLst>
                                        </p:cTn>
                                        <p:tgtEl>
                                          <p:spTgt spid="29"/>
                                        </p:tgtEl>
                                        <p:attrNameLst>
                                          <p:attrName>style.visibility</p:attrName>
                                        </p:attrNameLst>
                                      </p:cBhvr>
                                      <p:to>
                                        <p:strVal val="visible"/>
                                      </p:to>
                                    </p:set>
                                    <p:animEffect filter="wipe(left)" transition="in">
                                      <p:cBhvr>
                                        <p:cTn dur="500" id="52"/>
                                        <p:tgtEl>
                                          <p:spTgt spid="29"/>
                                        </p:tgtEl>
                                      </p:cBhvr>
                                    </p:animEffect>
                                  </p:childTnLst>
                                </p:cTn>
                              </p:par>
                            </p:childTnLst>
                          </p:cTn>
                        </p:par>
                        <p:par>
                          <p:cTn fill="hold" id="53" nodeType="afterGroup">
                            <p:stCondLst>
                              <p:cond delay="5000"/>
                            </p:stCondLst>
                            <p:childTnLst>
                              <p:par>
                                <p:cTn fill="hold" id="54" nodeType="afterEffect" presetClass="entr" presetID="53" presetSubtype="0">
                                  <p:stCondLst>
                                    <p:cond delay="0"/>
                                  </p:stCondLst>
                                  <p:childTnLst>
                                    <p:set>
                                      <p:cBhvr>
                                        <p:cTn dur="1" fill="hold" id="55">
                                          <p:stCondLst>
                                            <p:cond delay="0"/>
                                          </p:stCondLst>
                                        </p:cTn>
                                        <p:tgtEl>
                                          <p:spTgt spid="31"/>
                                        </p:tgtEl>
                                        <p:attrNameLst>
                                          <p:attrName>style.visibility</p:attrName>
                                        </p:attrNameLst>
                                      </p:cBhvr>
                                      <p:to>
                                        <p:strVal val="visible"/>
                                      </p:to>
                                    </p:set>
                                    <p:anim calcmode="lin" valueType="num">
                                      <p:cBhvr>
                                        <p:cTn dur="500" fill="hold" id="56"/>
                                        <p:tgtEl>
                                          <p:spTgt spid="31"/>
                                        </p:tgtEl>
                                        <p:attrNameLst>
                                          <p:attrName>ppt_w</p:attrName>
                                        </p:attrNameLst>
                                      </p:cBhvr>
                                      <p:tavLst>
                                        <p:tav tm="0">
                                          <p:val>
                                            <p:fltVal val="0"/>
                                          </p:val>
                                        </p:tav>
                                        <p:tav tm="100000">
                                          <p:val>
                                            <p:strVal val="#ppt_w"/>
                                          </p:val>
                                        </p:tav>
                                      </p:tavLst>
                                    </p:anim>
                                    <p:anim calcmode="lin" valueType="num">
                                      <p:cBhvr>
                                        <p:cTn dur="500" fill="hold" id="57"/>
                                        <p:tgtEl>
                                          <p:spTgt spid="31"/>
                                        </p:tgtEl>
                                        <p:attrNameLst>
                                          <p:attrName>ppt_h</p:attrName>
                                        </p:attrNameLst>
                                      </p:cBhvr>
                                      <p:tavLst>
                                        <p:tav tm="0">
                                          <p:val>
                                            <p:fltVal val="0"/>
                                          </p:val>
                                        </p:tav>
                                        <p:tav tm="100000">
                                          <p:val>
                                            <p:strVal val="#ppt_h"/>
                                          </p:val>
                                        </p:tav>
                                      </p:tavLst>
                                    </p:anim>
                                    <p:animEffect filter="fade" transition="in">
                                      <p:cBhvr>
                                        <p:cTn dur="500" id="58"/>
                                        <p:tgtEl>
                                          <p:spTgt spid="31"/>
                                        </p:tgtEl>
                                      </p:cBhvr>
                                    </p:animEffect>
                                  </p:childTnLst>
                                </p:cTn>
                              </p:par>
                            </p:childTnLst>
                          </p:cTn>
                        </p:par>
                        <p:par>
                          <p:cTn fill="hold" id="59" nodeType="afterGroup">
                            <p:stCondLst>
                              <p:cond delay="5500"/>
                            </p:stCondLst>
                            <p:childTnLst>
                              <p:par>
                                <p:cTn fill="hold" grpId="0" id="60" nodeType="afterEffect" presetClass="entr" presetID="12" presetSubtype="4">
                                  <p:stCondLst>
                                    <p:cond delay="0"/>
                                  </p:stCondLst>
                                  <p:childTnLst>
                                    <p:set>
                                      <p:cBhvr>
                                        <p:cTn dur="1" fill="hold" id="61">
                                          <p:stCondLst>
                                            <p:cond delay="0"/>
                                          </p:stCondLst>
                                        </p:cTn>
                                        <p:tgtEl>
                                          <p:spTgt spid="30"/>
                                        </p:tgtEl>
                                        <p:attrNameLst>
                                          <p:attrName>style.visibility</p:attrName>
                                        </p:attrNameLst>
                                      </p:cBhvr>
                                      <p:to>
                                        <p:strVal val="visible"/>
                                      </p:to>
                                    </p:set>
                                    <p:anim calcmode="lin" valueType="num">
                                      <p:cBhvr additive="base">
                                        <p:cTn dur="500" id="62"/>
                                        <p:tgtEl>
                                          <p:spTgt spid="30"/>
                                        </p:tgtEl>
                                        <p:attrNameLst>
                                          <p:attrName>ppt_y</p:attrName>
                                        </p:attrNameLst>
                                      </p:cBhvr>
                                      <p:tavLst>
                                        <p:tav tm="0">
                                          <p:val>
                                            <p:strVal val="#ppt_y+#ppt_h*1.125000"/>
                                          </p:val>
                                        </p:tav>
                                        <p:tav tm="100000">
                                          <p:val>
                                            <p:strVal val="#ppt_y"/>
                                          </p:val>
                                        </p:tav>
                                      </p:tavLst>
                                    </p:anim>
                                    <p:animEffect filter="wipe(up)" transition="in">
                                      <p:cBhvr>
                                        <p:cTn dur="500" id="63"/>
                                        <p:tgtEl>
                                          <p:spTgt spid="30"/>
                                        </p:tgtEl>
                                      </p:cBhvr>
                                    </p:animEffect>
                                  </p:childTnLst>
                                </p:cTn>
                              </p:par>
                            </p:childTnLst>
                          </p:cTn>
                        </p:par>
                        <p:par>
                          <p:cTn fill="hold" id="64" nodeType="afterGroup">
                            <p:stCondLst>
                              <p:cond delay="6000"/>
                            </p:stCondLst>
                            <p:childTnLst>
                              <p:par>
                                <p:cTn fill="hold" grpId="0" id="65" nodeType="afterEffect" presetClass="entr" presetID="10" presetSubtype="0">
                                  <p:stCondLst>
                                    <p:cond delay="0"/>
                                  </p:stCondLst>
                                  <p:childTnLst>
                                    <p:set>
                                      <p:cBhvr>
                                        <p:cTn dur="1" fill="hold" id="66">
                                          <p:stCondLst>
                                            <p:cond delay="0"/>
                                          </p:stCondLst>
                                        </p:cTn>
                                        <p:tgtEl>
                                          <p:spTgt spid="10"/>
                                        </p:tgtEl>
                                        <p:attrNameLst>
                                          <p:attrName>style.visibility</p:attrName>
                                        </p:attrNameLst>
                                      </p:cBhvr>
                                      <p:to>
                                        <p:strVal val="visible"/>
                                      </p:to>
                                    </p:set>
                                    <p:animEffect filter="fade" transition="in">
                                      <p:cBhvr>
                                        <p:cTn dur="500" id="67"/>
                                        <p:tgtEl>
                                          <p:spTgt spid="10"/>
                                        </p:tgtEl>
                                      </p:cBhvr>
                                    </p:animEffect>
                                  </p:childTnLst>
                                </p:cTn>
                              </p:par>
                            </p:childTnLst>
                          </p:cTn>
                        </p:par>
                        <p:par>
                          <p:cTn fill="hold" id="68" nodeType="afterGroup">
                            <p:stCondLst>
                              <p:cond delay="6500"/>
                            </p:stCondLst>
                            <p:childTnLst>
                              <p:par>
                                <p:cTn fill="hold" id="69" nodeType="afterEffect" presetClass="entr" presetID="22" presetSubtype="1">
                                  <p:stCondLst>
                                    <p:cond delay="0"/>
                                  </p:stCondLst>
                                  <p:childTnLst>
                                    <p:set>
                                      <p:cBhvr>
                                        <p:cTn dur="1" fill="hold" id="70">
                                          <p:stCondLst>
                                            <p:cond delay="0"/>
                                          </p:stCondLst>
                                        </p:cTn>
                                        <p:tgtEl>
                                          <p:spTgt spid="34"/>
                                        </p:tgtEl>
                                        <p:attrNameLst>
                                          <p:attrName>style.visibility</p:attrName>
                                        </p:attrNameLst>
                                      </p:cBhvr>
                                      <p:to>
                                        <p:strVal val="visible"/>
                                      </p:to>
                                    </p:set>
                                    <p:animEffect filter="wipe(up)" transition="in">
                                      <p:cBhvr>
                                        <p:cTn dur="500" id="71"/>
                                        <p:tgtEl>
                                          <p:spTgt spid="34"/>
                                        </p:tgtEl>
                                      </p:cBhvr>
                                    </p:animEffect>
                                  </p:childTnLst>
                                </p:cTn>
                              </p:par>
                            </p:childTnLst>
                          </p:cTn>
                        </p:par>
                        <p:par>
                          <p:cTn fill="hold" id="72" nodeType="afterGroup">
                            <p:stCondLst>
                              <p:cond delay="7000"/>
                            </p:stCondLst>
                            <p:childTnLst>
                              <p:par>
                                <p:cTn fill="hold" grpId="0" id="73" nodeType="afterEffect" presetClass="entr" presetID="10" presetSubtype="0">
                                  <p:stCondLst>
                                    <p:cond delay="0"/>
                                  </p:stCondLst>
                                  <p:childTnLst>
                                    <p:set>
                                      <p:cBhvr>
                                        <p:cTn dur="1" fill="hold" id="74">
                                          <p:stCondLst>
                                            <p:cond delay="0"/>
                                          </p:stCondLst>
                                        </p:cTn>
                                        <p:tgtEl>
                                          <p:spTgt spid="11"/>
                                        </p:tgtEl>
                                        <p:attrNameLst>
                                          <p:attrName>style.visibility</p:attrName>
                                        </p:attrNameLst>
                                      </p:cBhvr>
                                      <p:to>
                                        <p:strVal val="visible"/>
                                      </p:to>
                                    </p:set>
                                    <p:animEffect filter="fade" transition="in">
                                      <p:cBhvr>
                                        <p:cTn dur="500" id="75"/>
                                        <p:tgtEl>
                                          <p:spTgt spid="11"/>
                                        </p:tgtEl>
                                      </p:cBhvr>
                                    </p:animEffect>
                                  </p:childTnLst>
                                </p:cTn>
                              </p:par>
                            </p:childTnLst>
                          </p:cTn>
                        </p:par>
                        <p:par>
                          <p:cTn fill="hold" id="76" nodeType="afterGroup">
                            <p:stCondLst>
                              <p:cond delay="7500"/>
                            </p:stCondLst>
                            <p:childTnLst>
                              <p:par>
                                <p:cTn fill="hold" id="77" nodeType="afterEffect" presetClass="entr" presetID="22" presetSubtype="1">
                                  <p:stCondLst>
                                    <p:cond delay="0"/>
                                  </p:stCondLst>
                                  <p:childTnLst>
                                    <p:set>
                                      <p:cBhvr>
                                        <p:cTn dur="1" fill="hold" id="78">
                                          <p:stCondLst>
                                            <p:cond delay="0"/>
                                          </p:stCondLst>
                                        </p:cTn>
                                        <p:tgtEl>
                                          <p:spTgt spid="35"/>
                                        </p:tgtEl>
                                        <p:attrNameLst>
                                          <p:attrName>style.visibility</p:attrName>
                                        </p:attrNameLst>
                                      </p:cBhvr>
                                      <p:to>
                                        <p:strVal val="visible"/>
                                      </p:to>
                                    </p:set>
                                    <p:animEffect filter="wipe(up)" transition="in">
                                      <p:cBhvr>
                                        <p:cTn dur="500" id="79"/>
                                        <p:tgtEl>
                                          <p:spTgt spid="35"/>
                                        </p:tgtEl>
                                      </p:cBhvr>
                                    </p:animEffect>
                                  </p:childTnLst>
                                </p:cTn>
                              </p:par>
                            </p:childTnLst>
                          </p:cTn>
                        </p:par>
                        <p:par>
                          <p:cTn fill="hold" id="80" nodeType="afterGroup">
                            <p:stCondLst>
                              <p:cond delay="8000"/>
                            </p:stCondLst>
                            <p:childTnLst>
                              <p:par>
                                <p:cTn fill="hold" grpId="0" id="81" nodeType="afterEffect" presetClass="entr" presetID="10" presetSubtype="0">
                                  <p:stCondLst>
                                    <p:cond delay="0"/>
                                  </p:stCondLst>
                                  <p:childTnLst>
                                    <p:set>
                                      <p:cBhvr>
                                        <p:cTn dur="1" fill="hold" id="82">
                                          <p:stCondLst>
                                            <p:cond delay="0"/>
                                          </p:stCondLst>
                                        </p:cTn>
                                        <p:tgtEl>
                                          <p:spTgt spid="12"/>
                                        </p:tgtEl>
                                        <p:attrNameLst>
                                          <p:attrName>style.visibility</p:attrName>
                                        </p:attrNameLst>
                                      </p:cBhvr>
                                      <p:to>
                                        <p:strVal val="visible"/>
                                      </p:to>
                                    </p:set>
                                    <p:animEffect filter="fade" transition="in">
                                      <p:cBhvr>
                                        <p:cTn dur="500" id="83"/>
                                        <p:tgtEl>
                                          <p:spTgt spid="12"/>
                                        </p:tgtEl>
                                      </p:cBhvr>
                                    </p:animEffect>
                                  </p:childTnLst>
                                </p:cTn>
                              </p:par>
                            </p:childTnLst>
                          </p:cTn>
                        </p:par>
                        <p:par>
                          <p:cTn fill="hold" id="84" nodeType="afterGroup">
                            <p:stCondLst>
                              <p:cond delay="8500"/>
                            </p:stCondLst>
                            <p:childTnLst>
                              <p:par>
                                <p:cTn fill="hold" id="85" nodeType="afterEffect" presetClass="entr" presetID="22" presetSubtype="1">
                                  <p:stCondLst>
                                    <p:cond delay="0"/>
                                  </p:stCondLst>
                                  <p:childTnLst>
                                    <p:set>
                                      <p:cBhvr>
                                        <p:cTn dur="1" fill="hold" id="86">
                                          <p:stCondLst>
                                            <p:cond delay="0"/>
                                          </p:stCondLst>
                                        </p:cTn>
                                        <p:tgtEl>
                                          <p:spTgt spid="36"/>
                                        </p:tgtEl>
                                        <p:attrNameLst>
                                          <p:attrName>style.visibility</p:attrName>
                                        </p:attrNameLst>
                                      </p:cBhvr>
                                      <p:to>
                                        <p:strVal val="visible"/>
                                      </p:to>
                                    </p:set>
                                    <p:animEffect filter="wipe(up)" transition="in">
                                      <p:cBhvr>
                                        <p:cTn dur="500" id="87"/>
                                        <p:tgtEl>
                                          <p:spTgt spid="36"/>
                                        </p:tgtEl>
                                      </p:cBhvr>
                                    </p:animEffect>
                                  </p:childTnLst>
                                </p:cTn>
                              </p:par>
                            </p:childTnLst>
                          </p:cTn>
                        </p:par>
                        <p:par>
                          <p:cTn fill="hold" id="88" nodeType="afterGroup">
                            <p:stCondLst>
                              <p:cond delay="9000"/>
                            </p:stCondLst>
                            <p:childTnLst>
                              <p:par>
                                <p:cTn fill="hold" grpId="0" id="89" nodeType="afterEffect" presetClass="entr" presetID="10" presetSubtype="0">
                                  <p:stCondLst>
                                    <p:cond delay="0"/>
                                  </p:stCondLst>
                                  <p:childTnLst>
                                    <p:set>
                                      <p:cBhvr>
                                        <p:cTn dur="1" fill="hold" id="90">
                                          <p:stCondLst>
                                            <p:cond delay="0"/>
                                          </p:stCondLst>
                                        </p:cTn>
                                        <p:tgtEl>
                                          <p:spTgt spid="37"/>
                                        </p:tgtEl>
                                        <p:attrNameLst>
                                          <p:attrName>style.visibility</p:attrName>
                                        </p:attrNameLst>
                                      </p:cBhvr>
                                      <p:to>
                                        <p:strVal val="visible"/>
                                      </p:to>
                                    </p:set>
                                    <p:animEffect filter="fade" transition="in">
                                      <p:cBhvr>
                                        <p:cTn dur="500" id="91"/>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25"/>
      <p:bldP grpId="0" spid="26"/>
      <p:bldP grpId="0" spid="27"/>
      <p:bldP grpId="0" spid="28"/>
      <p:bldP grpId="0" spid="29"/>
      <p:bldP grpId="0" spid="30"/>
      <p:bldP grpId="0" spid="3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AC31CB72-D5C3-447E-B114-A2CC56F6EA31}"/>
              </a:ext>
            </a:extLst>
          </p:cNvPr>
          <p:cNvPicPr>
            <a:picLocks noChangeAspect="1"/>
          </p:cNvPicPr>
          <p:nvPr/>
        </p:nvPicPr>
        <p:blipFill>
          <a:blip r:embed="rId3">
            <a:extLst>
              <a:ext uri="{28A0092B-C50C-407E-A947-70E740481C1C}">
                <a14:useLocalDpi val="0"/>
              </a:ext>
            </a:extLst>
          </a:blip>
          <a:stretch>
            <a:fillRect/>
          </a:stretch>
        </p:blipFill>
        <p:spPr>
          <a:xfrm>
            <a:off x="4658536" y="0"/>
            <a:ext cx="8138275" cy="5747657"/>
          </a:xfrm>
          <a:prstGeom prst="rect">
            <a:avLst/>
          </a:prstGeom>
        </p:spPr>
      </p:pic>
      <p:sp>
        <p:nvSpPr>
          <p:cNvPr id="10" name="矩形 9">
            <a:extLst>
              <a:ext uri="{FF2B5EF4-FFF2-40B4-BE49-F238E27FC236}">
                <a16:creationId xmlns:a16="http://schemas.microsoft.com/office/drawing/2014/main" id="{4D5F7B3B-0026-487B-A1C3-637D6401DA73}"/>
              </a:ext>
            </a:extLst>
          </p:cNvPr>
          <p:cNvSpPr/>
          <p:nvPr/>
        </p:nvSpPr>
        <p:spPr>
          <a:xfrm>
            <a:off x="-16009" y="1524282"/>
            <a:ext cx="12192000" cy="1554819"/>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A9EB7044-CE97-4E22-8134-2D2486C35593}"/>
              </a:ext>
            </a:extLst>
          </p:cNvPr>
          <p:cNvSpPr txBox="1"/>
          <p:nvPr/>
        </p:nvSpPr>
        <p:spPr>
          <a:xfrm>
            <a:off x="1236886" y="1797306"/>
            <a:ext cx="3468395" cy="1005840"/>
          </a:xfrm>
          <a:prstGeom prst="rect">
            <a:avLst/>
          </a:prstGeom>
          <a:noFill/>
        </p:spPr>
        <p:txBody>
          <a:bodyPr rtlCol="0" wrap="square">
            <a:spAutoFit/>
          </a:bodyPr>
          <a:lstStyle/>
          <a:p>
            <a:pPr algn="dist"/>
            <a:r>
              <a:rPr altLang="zh-CN" lang="en-US" sz="6000">
                <a:solidFill>
                  <a:schemeClr val="bg1"/>
                </a:solidFill>
                <a:latin charset="-122" panose="00000500000000000000" pitchFamily="2" typeface="字魂59号-创粗黑"/>
                <a:ea charset="-122" panose="00000500000000000000" pitchFamily="2" typeface="字魂59号-创粗黑"/>
              </a:rPr>
              <a:t>Part 04</a:t>
            </a:r>
          </a:p>
        </p:txBody>
      </p:sp>
      <p:sp>
        <p:nvSpPr>
          <p:cNvPr id="12" name="文本框 11">
            <a:extLst>
              <a:ext uri="{FF2B5EF4-FFF2-40B4-BE49-F238E27FC236}">
                <a16:creationId xmlns:a16="http://schemas.microsoft.com/office/drawing/2014/main" id="{E0466237-626A-46D0-B6BF-6E44B980F591}"/>
              </a:ext>
            </a:extLst>
          </p:cNvPr>
          <p:cNvSpPr txBox="1"/>
          <p:nvPr/>
        </p:nvSpPr>
        <p:spPr>
          <a:xfrm>
            <a:off x="1012951" y="3778900"/>
            <a:ext cx="3692330" cy="1005840"/>
          </a:xfrm>
          <a:prstGeom prst="rect">
            <a:avLst/>
          </a:prstGeom>
          <a:noFill/>
        </p:spPr>
        <p:txBody>
          <a:bodyPr rtlCol="0" wrap="square">
            <a:spAutoFit/>
          </a:bodyPr>
          <a:lstStyle/>
          <a:p>
            <a:pPr algn="dist"/>
            <a:r>
              <a:rPr altLang="en-US" lang="zh-CN" sz="6000">
                <a:solidFill>
                  <a:srgbClr val="1B828D"/>
                </a:solidFill>
                <a:latin charset="-122" panose="00000500000000000000" pitchFamily="2" typeface="字魂59号-创粗黑"/>
                <a:ea charset="-122" panose="00000500000000000000" pitchFamily="2" typeface="字魂59号-创粗黑"/>
              </a:rPr>
              <a:t>工作计划</a:t>
            </a:r>
          </a:p>
        </p:txBody>
      </p:sp>
      <p:sp>
        <p:nvSpPr>
          <p:cNvPr id="13" name="文本框 12">
            <a:extLst>
              <a:ext uri="{FF2B5EF4-FFF2-40B4-BE49-F238E27FC236}">
                <a16:creationId xmlns:a16="http://schemas.microsoft.com/office/drawing/2014/main" id="{70E98E42-DBE6-446A-9FB2-7A0A7AC23BC5}"/>
              </a:ext>
            </a:extLst>
          </p:cNvPr>
          <p:cNvSpPr txBox="1"/>
          <p:nvPr/>
        </p:nvSpPr>
        <p:spPr>
          <a:xfrm>
            <a:off x="1078564" y="4794562"/>
            <a:ext cx="3785038" cy="365760"/>
          </a:xfrm>
          <a:prstGeom prst="rect">
            <a:avLst/>
          </a:prstGeom>
          <a:noFill/>
        </p:spPr>
        <p:txBody>
          <a:bodyPr rtlCol="0" wrap="square">
            <a:spAutoFit/>
          </a:bodyPr>
          <a:lstStyle/>
          <a:p>
            <a:r>
              <a:rPr altLang="en-US" lang="zh-CN">
                <a:solidFill>
                  <a:srgbClr val="1B828D"/>
                </a:solidFill>
                <a:latin charset="-122" panose="00000500000000000000" pitchFamily="2" typeface="字魂59号-创粗黑"/>
                <a:ea charset="-122" panose="00000500000000000000" pitchFamily="2" typeface="字魂59号-创粗黑"/>
              </a:rPr>
              <a:t>输入小标题    输入小标题</a:t>
            </a:r>
          </a:p>
        </p:txBody>
      </p:sp>
      <p:sp>
        <p:nvSpPr>
          <p:cNvPr id="14" name="箭头: V 形 13">
            <a:extLst>
              <a:ext uri="{FF2B5EF4-FFF2-40B4-BE49-F238E27FC236}">
                <a16:creationId xmlns:a16="http://schemas.microsoft.com/office/drawing/2014/main" id="{1B0C058D-54FE-4F0D-99E3-0ABEDC8412E1}"/>
              </a:ext>
            </a:extLst>
          </p:cNvPr>
          <p:cNvSpPr/>
          <p:nvPr/>
        </p:nvSpPr>
        <p:spPr>
          <a:xfrm rot="5400000">
            <a:off x="5912213" y="6023052"/>
            <a:ext cx="367574" cy="637310"/>
          </a:xfrm>
          <a:prstGeom prst="chevron">
            <a:avLst>
              <a:gd fmla="val 70000" name="adj"/>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1020680221"/>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1"/>
                                        </p:tgtEl>
                                        <p:attrNameLst>
                                          <p:attrName>style.visibility</p:attrName>
                                        </p:attrNameLst>
                                      </p:cBhvr>
                                      <p:to>
                                        <p:strVal val="visible"/>
                                      </p:to>
                                    </p:set>
                                    <p:animEffect filter="wipe(left)" transition="in">
                                      <p:cBhvr>
                                        <p:cTn dur="500" id="12"/>
                                        <p:tgtEl>
                                          <p:spTgt spid="11"/>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12"/>
                                        </p:tgtEl>
                                        <p:attrNameLst>
                                          <p:attrName>style.visibility</p:attrName>
                                        </p:attrNameLst>
                                      </p:cBhvr>
                                      <p:to>
                                        <p:strVal val="visible"/>
                                      </p:to>
                                    </p:set>
                                    <p:animEffect filter="wipe(left)" transition="in">
                                      <p:cBhvr>
                                        <p:cTn dur="500" id="16"/>
                                        <p:tgtEl>
                                          <p:spTgt spid="12"/>
                                        </p:tgtEl>
                                      </p:cBhvr>
                                    </p:animEffect>
                                  </p:childTnLst>
                                </p:cTn>
                              </p:par>
                            </p:childTnLst>
                          </p:cTn>
                        </p:par>
                        <p:par>
                          <p:cTn fill="hold" id="17" nodeType="afterGroup">
                            <p:stCondLst>
                              <p:cond delay="1500"/>
                            </p:stCondLst>
                            <p:childTnLst>
                              <p:par>
                                <p:cTn fill="hold" grpId="0" id="18" nodeType="afterEffect" presetClass="entr" presetID="22" presetSubtype="8">
                                  <p:stCondLst>
                                    <p:cond delay="0"/>
                                  </p:stCondLst>
                                  <p:childTnLst>
                                    <p:set>
                                      <p:cBhvr>
                                        <p:cTn dur="1" fill="hold" id="19">
                                          <p:stCondLst>
                                            <p:cond delay="0"/>
                                          </p:stCondLst>
                                        </p:cTn>
                                        <p:tgtEl>
                                          <p:spTgt spid="13"/>
                                        </p:tgtEl>
                                        <p:attrNameLst>
                                          <p:attrName>style.visibility</p:attrName>
                                        </p:attrNameLst>
                                      </p:cBhvr>
                                      <p:to>
                                        <p:strVal val="visible"/>
                                      </p:to>
                                    </p:set>
                                    <p:animEffect filter="wipe(left)" transition="in">
                                      <p:cBhvr>
                                        <p:cTn dur="500" id="20"/>
                                        <p:tgtEl>
                                          <p:spTgt spid="13"/>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47"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CC4E0EAB-8681-4E3F-91C1-B50C1009C7CB}"/>
              </a:ext>
            </a:extLst>
          </p:cNvPr>
          <p:cNvSpPr/>
          <p:nvPr/>
        </p:nvSpPr>
        <p:spPr>
          <a:xfrm>
            <a:off x="0" y="519971"/>
            <a:ext cx="12192000" cy="1508053"/>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8D7A9D0B-9BB6-482C-8701-85567258E811}"/>
              </a:ext>
            </a:extLst>
          </p:cNvPr>
          <p:cNvSpPr txBox="1"/>
          <p:nvPr/>
        </p:nvSpPr>
        <p:spPr>
          <a:xfrm>
            <a:off x="1004456" y="903385"/>
            <a:ext cx="4585854" cy="701040"/>
          </a:xfrm>
          <a:prstGeom prst="rect">
            <a:avLst/>
          </a:prstGeom>
          <a:noFill/>
        </p:spPr>
        <p:txBody>
          <a:bodyPr rtlCol="0" wrap="square">
            <a:spAutoFit/>
          </a:bodyPr>
          <a:lstStyle/>
          <a:p>
            <a:pPr algn="dist"/>
            <a:r>
              <a:rPr altLang="en-US" b="1" lang="zh-CN" sz="4000">
                <a:solidFill>
                  <a:schemeClr val="bg1"/>
                </a:solidFill>
                <a:latin charset="-122" panose="00000500000000000000" pitchFamily="2" typeface="字魂58号-创中黑"/>
                <a:ea charset="-122" panose="00000500000000000000" pitchFamily="2" typeface="字魂58号-创中黑"/>
              </a:rPr>
              <a:t>目录/content</a:t>
            </a:r>
          </a:p>
        </p:txBody>
      </p:sp>
      <p:pic>
        <p:nvPicPr>
          <p:cNvPr id="6" name="图片 5">
            <a:extLst>
              <a:ext uri="{FF2B5EF4-FFF2-40B4-BE49-F238E27FC236}">
                <a16:creationId xmlns:a16="http://schemas.microsoft.com/office/drawing/2014/main" id="{D6A8C678-DEBD-4F93-BDCF-D946A13C7BD4}"/>
              </a:ext>
            </a:extLst>
          </p:cNvPr>
          <p:cNvPicPr>
            <a:picLocks noChangeAspect="1"/>
          </p:cNvPicPr>
          <p:nvPr/>
        </p:nvPicPr>
        <p:blipFill>
          <a:blip r:embed="rId3">
            <a:extLst>
              <a:ext uri="{28A0092B-C50C-407E-A947-70E740481C1C}">
                <a14:useLocalDpi val="0"/>
              </a:ext>
            </a:extLst>
          </a:blip>
          <a:stretch>
            <a:fillRect/>
          </a:stretch>
        </p:blipFill>
        <p:spPr>
          <a:xfrm>
            <a:off x="4445147" y="519971"/>
            <a:ext cx="8416183" cy="5943930"/>
          </a:xfrm>
          <a:prstGeom prst="rect">
            <a:avLst/>
          </a:prstGeom>
        </p:spPr>
      </p:pic>
      <p:grpSp>
        <p:nvGrpSpPr>
          <p:cNvPr id="9" name="组合 8">
            <a:extLst>
              <a:ext uri="{FF2B5EF4-FFF2-40B4-BE49-F238E27FC236}">
                <a16:creationId xmlns:a16="http://schemas.microsoft.com/office/drawing/2014/main" id="{D5360050-204D-4B6C-96C4-D16F5C59091F}"/>
              </a:ext>
            </a:extLst>
          </p:cNvPr>
          <p:cNvGrpSpPr/>
          <p:nvPr/>
        </p:nvGrpSpPr>
        <p:grpSpPr>
          <a:xfrm>
            <a:off x="1208660" y="2669734"/>
            <a:ext cx="3937060" cy="707886"/>
            <a:chOff x="963883" y="3231345"/>
            <a:chExt cx="3937060" cy="707886"/>
          </a:xfrm>
        </p:grpSpPr>
        <p:sp>
          <p:nvSpPr>
            <p:cNvPr id="7" name="箭头: V 形 6">
              <a:extLst>
                <a:ext uri="{FF2B5EF4-FFF2-40B4-BE49-F238E27FC236}">
                  <a16:creationId xmlns:a16="http://schemas.microsoft.com/office/drawing/2014/main" id="{FFEE7D1F-A3C7-4BCD-944A-BA030F019973}"/>
                </a:ext>
              </a:extLst>
            </p:cNvPr>
            <p:cNvSpPr/>
            <p:nvPr/>
          </p:nvSpPr>
          <p:spPr>
            <a:xfrm>
              <a:off x="963883" y="3429000"/>
              <a:ext cx="472611"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文本框 7">
              <a:extLst>
                <a:ext uri="{FF2B5EF4-FFF2-40B4-BE49-F238E27FC236}">
                  <a16:creationId xmlns:a16="http://schemas.microsoft.com/office/drawing/2014/main" id="{D1457E5C-8ED8-4519-A3DC-1D36B0FE56EA}"/>
                </a:ext>
              </a:extLst>
            </p:cNvPr>
            <p:cNvSpPr txBox="1"/>
            <p:nvPr/>
          </p:nvSpPr>
          <p:spPr>
            <a:xfrm>
              <a:off x="1693822" y="3231345"/>
              <a:ext cx="3207121" cy="701040"/>
            </a:xfrm>
            <a:prstGeom prst="rect">
              <a:avLst/>
            </a:prstGeom>
            <a:noFill/>
          </p:spPr>
          <p:txBody>
            <a:bodyPr rtlCol="0" wrap="square">
              <a:spAutoFit/>
            </a:bodyPr>
            <a:lstStyle/>
            <a:p>
              <a:r>
                <a:rPr altLang="zh-CN" b="1" lang="en-US" sz="4000">
                  <a:solidFill>
                    <a:srgbClr val="1B828D"/>
                  </a:solidFill>
                  <a:latin charset="-122" panose="00000500000000000000" pitchFamily="2" typeface="字魂58号-创中黑"/>
                  <a:ea charset="-122" panose="00000500000000000000" pitchFamily="2" typeface="字魂58号-创中黑"/>
                </a:rPr>
                <a:t>01 工作内容</a:t>
              </a:r>
            </a:p>
          </p:txBody>
        </p:sp>
      </p:grpSp>
      <p:grpSp>
        <p:nvGrpSpPr>
          <p:cNvPr id="10" name="组合 9">
            <a:extLst>
              <a:ext uri="{FF2B5EF4-FFF2-40B4-BE49-F238E27FC236}">
                <a16:creationId xmlns:a16="http://schemas.microsoft.com/office/drawing/2014/main" id="{FF18BBA5-77BB-49E0-88A0-16413EAF563F}"/>
              </a:ext>
            </a:extLst>
          </p:cNvPr>
          <p:cNvGrpSpPr/>
          <p:nvPr/>
        </p:nvGrpSpPr>
        <p:grpSpPr>
          <a:xfrm>
            <a:off x="1210838" y="3545197"/>
            <a:ext cx="3937060" cy="707886"/>
            <a:chOff x="963883" y="3231345"/>
            <a:chExt cx="3937060" cy="707886"/>
          </a:xfrm>
        </p:grpSpPr>
        <p:sp>
          <p:nvSpPr>
            <p:cNvPr id="11" name="箭头: V 形 10">
              <a:extLst>
                <a:ext uri="{FF2B5EF4-FFF2-40B4-BE49-F238E27FC236}">
                  <a16:creationId xmlns:a16="http://schemas.microsoft.com/office/drawing/2014/main" id="{16511BD4-255B-4F51-9CE6-3F2A5745C678}"/>
                </a:ext>
              </a:extLst>
            </p:cNvPr>
            <p:cNvSpPr/>
            <p:nvPr/>
          </p:nvSpPr>
          <p:spPr>
            <a:xfrm>
              <a:off x="963883" y="3429000"/>
              <a:ext cx="472611"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文本框 11">
              <a:extLst>
                <a:ext uri="{FF2B5EF4-FFF2-40B4-BE49-F238E27FC236}">
                  <a16:creationId xmlns:a16="http://schemas.microsoft.com/office/drawing/2014/main" id="{3EF77C66-BF49-4689-8675-D3B8F322F225}"/>
                </a:ext>
              </a:extLst>
            </p:cNvPr>
            <p:cNvSpPr txBox="1"/>
            <p:nvPr/>
          </p:nvSpPr>
          <p:spPr>
            <a:xfrm>
              <a:off x="1693822" y="3231346"/>
              <a:ext cx="3207121" cy="701040"/>
            </a:xfrm>
            <a:prstGeom prst="rect">
              <a:avLst/>
            </a:prstGeom>
            <a:noFill/>
          </p:spPr>
          <p:txBody>
            <a:bodyPr rtlCol="0" wrap="square">
              <a:spAutoFit/>
            </a:bodyPr>
            <a:lstStyle/>
            <a:p>
              <a:r>
                <a:rPr altLang="zh-CN" b="1" lang="en-US" sz="4000">
                  <a:solidFill>
                    <a:srgbClr val="1B828D"/>
                  </a:solidFill>
                  <a:latin charset="-122" panose="00000500000000000000" pitchFamily="2" typeface="字魂58号-创中黑"/>
                  <a:ea charset="-122" panose="00000500000000000000" pitchFamily="2" typeface="字魂58号-创中黑"/>
                </a:rPr>
                <a:t>02 完成情况</a:t>
              </a:r>
            </a:p>
          </p:txBody>
        </p:sp>
      </p:grpSp>
      <p:grpSp>
        <p:nvGrpSpPr>
          <p:cNvPr id="13" name="组合 12">
            <a:extLst>
              <a:ext uri="{FF2B5EF4-FFF2-40B4-BE49-F238E27FC236}">
                <a16:creationId xmlns:a16="http://schemas.microsoft.com/office/drawing/2014/main" id="{D26F4E90-1699-4D4F-BDD2-85CD9041C4B5}"/>
              </a:ext>
            </a:extLst>
          </p:cNvPr>
          <p:cNvGrpSpPr/>
          <p:nvPr/>
        </p:nvGrpSpPr>
        <p:grpSpPr>
          <a:xfrm>
            <a:off x="1188926" y="4387681"/>
            <a:ext cx="3937060" cy="707886"/>
            <a:chOff x="963883" y="3231345"/>
            <a:chExt cx="3937060" cy="707886"/>
          </a:xfrm>
        </p:grpSpPr>
        <p:sp>
          <p:nvSpPr>
            <p:cNvPr id="14" name="箭头: V 形 13">
              <a:extLst>
                <a:ext uri="{FF2B5EF4-FFF2-40B4-BE49-F238E27FC236}">
                  <a16:creationId xmlns:a16="http://schemas.microsoft.com/office/drawing/2014/main" id="{AB217EE0-FAFE-4284-925A-F468F7A5DC1F}"/>
                </a:ext>
              </a:extLst>
            </p:cNvPr>
            <p:cNvSpPr/>
            <p:nvPr/>
          </p:nvSpPr>
          <p:spPr>
            <a:xfrm>
              <a:off x="963883" y="3429000"/>
              <a:ext cx="472611"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文本框 14">
              <a:extLst>
                <a:ext uri="{FF2B5EF4-FFF2-40B4-BE49-F238E27FC236}">
                  <a16:creationId xmlns:a16="http://schemas.microsoft.com/office/drawing/2014/main" id="{53FCEDB3-0857-46A0-A99E-5524F2ABFF12}"/>
                </a:ext>
              </a:extLst>
            </p:cNvPr>
            <p:cNvSpPr txBox="1"/>
            <p:nvPr/>
          </p:nvSpPr>
          <p:spPr>
            <a:xfrm>
              <a:off x="1693822" y="3231345"/>
              <a:ext cx="3207121" cy="701040"/>
            </a:xfrm>
            <a:prstGeom prst="rect">
              <a:avLst/>
            </a:prstGeom>
            <a:noFill/>
          </p:spPr>
          <p:txBody>
            <a:bodyPr rtlCol="0" wrap="square">
              <a:spAutoFit/>
            </a:bodyPr>
            <a:lstStyle/>
            <a:p>
              <a:r>
                <a:rPr altLang="zh-CN" b="1" lang="en-US" sz="4000">
                  <a:solidFill>
                    <a:srgbClr val="1B828D"/>
                  </a:solidFill>
                  <a:latin charset="-122" panose="00000500000000000000" pitchFamily="2" typeface="字魂58号-创中黑"/>
                  <a:ea charset="-122" panose="00000500000000000000" pitchFamily="2" typeface="字魂58号-创中黑"/>
                </a:rPr>
                <a:t>03 项目展示</a:t>
              </a:r>
            </a:p>
          </p:txBody>
        </p:sp>
      </p:grpSp>
      <p:grpSp>
        <p:nvGrpSpPr>
          <p:cNvPr id="16" name="组合 15">
            <a:extLst>
              <a:ext uri="{FF2B5EF4-FFF2-40B4-BE49-F238E27FC236}">
                <a16:creationId xmlns:a16="http://schemas.microsoft.com/office/drawing/2014/main" id="{E52ADACC-D7DB-4CD2-929A-3874C49B001E}"/>
              </a:ext>
            </a:extLst>
          </p:cNvPr>
          <p:cNvGrpSpPr/>
          <p:nvPr/>
        </p:nvGrpSpPr>
        <p:grpSpPr>
          <a:xfrm>
            <a:off x="1208660" y="5297720"/>
            <a:ext cx="3937060" cy="707886"/>
            <a:chOff x="963883" y="3231345"/>
            <a:chExt cx="3937060" cy="707886"/>
          </a:xfrm>
        </p:grpSpPr>
        <p:sp>
          <p:nvSpPr>
            <p:cNvPr id="17" name="箭头: V 形 16">
              <a:extLst>
                <a:ext uri="{FF2B5EF4-FFF2-40B4-BE49-F238E27FC236}">
                  <a16:creationId xmlns:a16="http://schemas.microsoft.com/office/drawing/2014/main" id="{AAB28268-DAAD-4DA9-91B2-21EE7EE7246F}"/>
                </a:ext>
              </a:extLst>
            </p:cNvPr>
            <p:cNvSpPr/>
            <p:nvPr/>
          </p:nvSpPr>
          <p:spPr>
            <a:xfrm>
              <a:off x="963883" y="3429000"/>
              <a:ext cx="472611"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8" name="文本框 17">
              <a:extLst>
                <a:ext uri="{FF2B5EF4-FFF2-40B4-BE49-F238E27FC236}">
                  <a16:creationId xmlns:a16="http://schemas.microsoft.com/office/drawing/2014/main" id="{1DB1D3AA-FB78-497C-9624-F4984DE7EB89}"/>
                </a:ext>
              </a:extLst>
            </p:cNvPr>
            <p:cNvSpPr txBox="1"/>
            <p:nvPr/>
          </p:nvSpPr>
          <p:spPr>
            <a:xfrm>
              <a:off x="1693822" y="3231345"/>
              <a:ext cx="3207121" cy="701040"/>
            </a:xfrm>
            <a:prstGeom prst="rect">
              <a:avLst/>
            </a:prstGeom>
            <a:noFill/>
          </p:spPr>
          <p:txBody>
            <a:bodyPr rtlCol="0" wrap="square">
              <a:spAutoFit/>
            </a:bodyPr>
            <a:lstStyle/>
            <a:p>
              <a:r>
                <a:rPr altLang="zh-CN" b="1" lang="en-US" sz="4000">
                  <a:solidFill>
                    <a:srgbClr val="1B828D"/>
                  </a:solidFill>
                  <a:latin charset="-122" panose="00000500000000000000" pitchFamily="2" typeface="字魂58号-创中黑"/>
                  <a:ea charset="-122" panose="00000500000000000000" pitchFamily="2" typeface="字魂58号-创中黑"/>
                </a:rPr>
                <a:t>04 工作计划</a:t>
              </a:r>
            </a:p>
          </p:txBody>
        </p:sp>
      </p:grpSp>
    </p:spTree>
    <p:extLst>
      <p:ext uri="{BB962C8B-B14F-4D97-AF65-F5344CB8AC3E}">
        <p14:creationId val="571198588"/>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 presetSubtype="2">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1+#ppt_w/2"/>
                                          </p:val>
                                        </p:tav>
                                        <p:tav tm="100000">
                                          <p:val>
                                            <p:strVal val="#ppt_x"/>
                                          </p:val>
                                        </p:tav>
                                      </p:tavLst>
                                    </p:anim>
                                    <p:anim calcmode="lin" valueType="num">
                                      <p:cBhvr additive="base">
                                        <p:cTn dur="500" fill="hold" id="13"/>
                                        <p:tgtEl>
                                          <p:spTgt spid="6"/>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500"/>
                            </p:stCondLst>
                            <p:childTnLst>
                              <p:par>
                                <p:cTn fill="hold" id="15" nodeType="afterEffect" presetClass="entr" presetID="2" presetSubtype="8">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500" fill="hold" id="17"/>
                                        <p:tgtEl>
                                          <p:spTgt spid="9"/>
                                        </p:tgtEl>
                                        <p:attrNameLst>
                                          <p:attrName>ppt_x</p:attrName>
                                        </p:attrNameLst>
                                      </p:cBhvr>
                                      <p:tavLst>
                                        <p:tav tm="0">
                                          <p:val>
                                            <p:strVal val="0-#ppt_w/2"/>
                                          </p:val>
                                        </p:tav>
                                        <p:tav tm="100000">
                                          <p:val>
                                            <p:strVal val="#ppt_x"/>
                                          </p:val>
                                        </p:tav>
                                      </p:tavLst>
                                    </p:anim>
                                    <p:anim calcmode="lin" valueType="num">
                                      <p:cBhvr additive="base">
                                        <p:cTn dur="500" fill="hold" id="18"/>
                                        <p:tgtEl>
                                          <p:spTgt spid="9"/>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id="20" nodeType="afterEffect" presetClass="entr" presetID="2" presetSubtype="8">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0-#ppt_w/2"/>
                                          </p:val>
                                        </p:tav>
                                        <p:tav tm="100000">
                                          <p:val>
                                            <p:strVal val="#ppt_x"/>
                                          </p:val>
                                        </p:tav>
                                      </p:tavLst>
                                    </p:anim>
                                    <p:anim calcmode="lin" valueType="num">
                                      <p:cBhvr additive="base">
                                        <p:cTn dur="500" fill="hold" id="23"/>
                                        <p:tgtEl>
                                          <p:spTgt spid="10"/>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fill="hold" id="25" nodeType="afterEffect" presetClass="entr" presetID="2" presetSubtype="8">
                                  <p:stCondLst>
                                    <p:cond delay="0"/>
                                  </p:stCondLst>
                                  <p:childTnLst>
                                    <p:set>
                                      <p:cBhvr>
                                        <p:cTn dur="1" fill="hold" id="26">
                                          <p:stCondLst>
                                            <p:cond delay="0"/>
                                          </p:stCondLst>
                                        </p:cTn>
                                        <p:tgtEl>
                                          <p:spTgt spid="13"/>
                                        </p:tgtEl>
                                        <p:attrNameLst>
                                          <p:attrName>style.visibility</p:attrName>
                                        </p:attrNameLst>
                                      </p:cBhvr>
                                      <p:to>
                                        <p:strVal val="visible"/>
                                      </p:to>
                                    </p:set>
                                    <p:anim calcmode="lin" valueType="num">
                                      <p:cBhvr additive="base">
                                        <p:cTn dur="500" fill="hold" id="27"/>
                                        <p:tgtEl>
                                          <p:spTgt spid="13"/>
                                        </p:tgtEl>
                                        <p:attrNameLst>
                                          <p:attrName>ppt_x</p:attrName>
                                        </p:attrNameLst>
                                      </p:cBhvr>
                                      <p:tavLst>
                                        <p:tav tm="0">
                                          <p:val>
                                            <p:strVal val="0-#ppt_w/2"/>
                                          </p:val>
                                        </p:tav>
                                        <p:tav tm="100000">
                                          <p:val>
                                            <p:strVal val="#ppt_x"/>
                                          </p:val>
                                        </p:tav>
                                      </p:tavLst>
                                    </p:anim>
                                    <p:anim calcmode="lin" valueType="num">
                                      <p:cBhvr additive="base">
                                        <p:cTn dur="500" fill="hold" id="28"/>
                                        <p:tgtEl>
                                          <p:spTgt spid="13"/>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000"/>
                            </p:stCondLst>
                            <p:childTnLst>
                              <p:par>
                                <p:cTn fill="hold" id="30" nodeType="afterEffect" presetClass="entr" presetID="2" presetSubtype="8">
                                  <p:stCondLst>
                                    <p:cond delay="0"/>
                                  </p:stCondLst>
                                  <p:childTnLst>
                                    <p:set>
                                      <p:cBhvr>
                                        <p:cTn dur="1" fill="hold" id="31">
                                          <p:stCondLst>
                                            <p:cond delay="0"/>
                                          </p:stCondLst>
                                        </p:cTn>
                                        <p:tgtEl>
                                          <p:spTgt spid="16"/>
                                        </p:tgtEl>
                                        <p:attrNameLst>
                                          <p:attrName>style.visibility</p:attrName>
                                        </p:attrNameLst>
                                      </p:cBhvr>
                                      <p:to>
                                        <p:strVal val="visible"/>
                                      </p:to>
                                    </p:set>
                                    <p:anim calcmode="lin" valueType="num">
                                      <p:cBhvr additive="base">
                                        <p:cTn dur="500" fill="hold" id="32"/>
                                        <p:tgtEl>
                                          <p:spTgt spid="16"/>
                                        </p:tgtEl>
                                        <p:attrNameLst>
                                          <p:attrName>ppt_x</p:attrName>
                                        </p:attrNameLst>
                                      </p:cBhvr>
                                      <p:tavLst>
                                        <p:tav tm="0">
                                          <p:val>
                                            <p:strVal val="0-#ppt_w/2"/>
                                          </p:val>
                                        </p:tav>
                                        <p:tav tm="100000">
                                          <p:val>
                                            <p:strVal val="#ppt_x"/>
                                          </p:val>
                                        </p:tav>
                                      </p:tavLst>
                                    </p:anim>
                                    <p:anim calcmode="lin" valueType="num">
                                      <p:cBhvr additive="base">
                                        <p:cTn dur="500" fill="hold" id="33"/>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10" name="组合 9">
            <a:extLst>
              <a:ext uri="{FF2B5EF4-FFF2-40B4-BE49-F238E27FC236}">
                <a16:creationId xmlns:a16="http://schemas.microsoft.com/office/drawing/2014/main" id="{89CEAF97-3C16-41E6-BFAA-3AD5795BCD37}"/>
              </a:ext>
            </a:extLst>
          </p:cNvPr>
          <p:cNvGrpSpPr/>
          <p:nvPr/>
        </p:nvGrpSpPr>
        <p:grpSpPr>
          <a:xfrm>
            <a:off x="1212980" y="2315585"/>
            <a:ext cx="632460" cy="637540"/>
            <a:chOff x="1834" y="2698"/>
            <a:chExt cx="996" cy="1004"/>
          </a:xfrm>
        </p:grpSpPr>
        <p:sp>
          <p:nvSpPr>
            <p:cNvPr id="11" name="Oval 4">
              <a:extLst>
                <a:ext uri="{FF2B5EF4-FFF2-40B4-BE49-F238E27FC236}">
                  <a16:creationId xmlns:a16="http://schemas.microsoft.com/office/drawing/2014/main" id="{7875D8B4-E024-48E8-A3E3-CD660AE5CF79}"/>
                </a:ext>
              </a:extLst>
            </p:cNvPr>
            <p:cNvSpPr>
              <a:spLocks noChangeArrowheads="1"/>
            </p:cNvSpPr>
            <p:nvPr/>
          </p:nvSpPr>
          <p:spPr bwMode="auto">
            <a:xfrm>
              <a:off x="1834" y="2698"/>
              <a:ext cx="997" cy="1004"/>
            </a:xfrm>
            <a:prstGeom prst="ellipse">
              <a:avLst/>
            </a:prstGeom>
            <a:solidFill>
              <a:srgbClr val="1B828D"/>
            </a:solidFill>
            <a:ln>
              <a:noFill/>
            </a:ln>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grpSp>
          <p:nvGrpSpPr>
            <p:cNvPr id="12" name="Group 12">
              <a:extLst>
                <a:ext uri="{FF2B5EF4-FFF2-40B4-BE49-F238E27FC236}">
                  <a16:creationId xmlns:a16="http://schemas.microsoft.com/office/drawing/2014/main" id="{2E914B43-8155-47A7-84C3-9AE346D76064}"/>
                </a:ext>
              </a:extLst>
            </p:cNvPr>
            <p:cNvGrpSpPr/>
            <p:nvPr/>
          </p:nvGrpSpPr>
          <p:grpSpPr>
            <a:xfrm>
              <a:off x="2136" y="2939"/>
              <a:ext cx="407" cy="519"/>
              <a:chExt cx="120" cy="153"/>
            </a:xfrm>
            <a:solidFill>
              <a:srgbClr val="F8F8F8"/>
            </a:solidFill>
          </p:grpSpPr>
          <p:sp>
            <p:nvSpPr>
              <p:cNvPr id="13" name="Freeform 13">
                <a:extLst>
                  <a:ext uri="{FF2B5EF4-FFF2-40B4-BE49-F238E27FC236}">
                    <a16:creationId xmlns:a16="http://schemas.microsoft.com/office/drawing/2014/main" id="{9A27EC1A-52DB-4AE9-9BB9-FAF4D0A988D0}"/>
                  </a:ext>
                </a:extLst>
              </p:cNvPr>
              <p:cNvSpPr>
                <a:spLocks noEditPoints="1"/>
              </p:cNvSpPr>
              <p:nvPr/>
            </p:nvSpPr>
            <p:spPr bwMode="auto">
              <a:xfrm>
                <a:off x="0" y="0"/>
                <a:ext cx="116" cy="116"/>
              </a:xfrm>
              <a:custGeom>
                <a:gdLst>
                  <a:gd fmla="*/ 10 w 66" name="T0"/>
                  <a:gd fmla="*/ 57 h 66" name="T1"/>
                  <a:gd fmla="*/ 9 w 66" name="T2"/>
                  <a:gd fmla="*/ 64 h 66" name="T3"/>
                  <a:gd fmla="*/ 7 w 66" name="T4"/>
                  <a:gd fmla="*/ 57 h 66" name="T5"/>
                  <a:gd fmla="*/ 12 w 66" name="T6"/>
                  <a:gd fmla="*/ 52 h 66" name="T7"/>
                  <a:gd fmla="*/ 53 w 66" name="T8"/>
                  <a:gd fmla="*/ 12 h 66" name="T9"/>
                  <a:gd fmla="*/ 57 w 66" name="T10"/>
                  <a:gd fmla="*/ 2 h 66" name="T11"/>
                  <a:gd fmla="*/ 59 w 66" name="T12"/>
                  <a:gd fmla="*/ 10 h 66" name="T13"/>
                  <a:gd fmla="*/ 57 w 66" name="T14"/>
                  <a:gd fmla="*/ 12 h 66" name="T15"/>
                  <a:gd fmla="*/ 56 w 66" name="T16"/>
                  <a:gd fmla="*/ 13 h 66" name="T17"/>
                  <a:gd fmla="*/ 54 w 66" name="T18"/>
                  <a:gd fmla="*/ 14 h 66" name="T19"/>
                  <a:gd fmla="*/ 56 w 66" name="T20"/>
                  <a:gd fmla="*/ 21 h 66" name="T21"/>
                  <a:gd fmla="*/ 53 w 66" name="T22"/>
                  <a:gd fmla="*/ 16 h 66" name="T23"/>
                  <a:gd fmla="*/ 43 w 66" name="T24"/>
                  <a:gd fmla="*/ 25 h 66" name="T25"/>
                  <a:gd fmla="*/ 46 w 66" name="T26"/>
                  <a:gd fmla="*/ 31 h 66" name="T27"/>
                  <a:gd fmla="*/ 35 w 66" name="T28"/>
                  <a:gd fmla="*/ 33 h 66" name="T29"/>
                  <a:gd fmla="*/ 38 w 66" name="T30"/>
                  <a:gd fmla="*/ 39 h 66" name="T31"/>
                  <a:gd fmla="*/ 27 w 66" name="T32"/>
                  <a:gd fmla="*/ 41 h 66" name="T33"/>
                  <a:gd fmla="*/ 29 w 66" name="T34"/>
                  <a:gd fmla="*/ 48 h 66" name="T35"/>
                  <a:gd fmla="*/ 16 w 66" name="T36"/>
                  <a:gd fmla="*/ 52 h 66" name="T37"/>
                  <a:gd fmla="*/ 21 w 66" name="T38"/>
                  <a:gd fmla="*/ 56 h 66" name="T39"/>
                  <a:gd fmla="*/ 14 w 66" name="T40"/>
                  <a:gd fmla="*/ 54 h 66" name="T41"/>
                  <a:gd fmla="*/ 13 w 66" name="T42"/>
                  <a:gd fmla="*/ 55 h 66" name="T43"/>
                  <a:gd fmla="*/ 16 w 66" name="T44"/>
                  <a:gd fmla="*/ 61 h 66" name="T45"/>
                  <a:gd fmla="*/ 32 w 66" name="T46"/>
                  <a:gd fmla="*/ 17 h 66" name="T47"/>
                  <a:gd fmla="*/ 25 w 66" name="T48"/>
                  <a:gd fmla="*/ 24 h 66" name="T49"/>
                  <a:gd fmla="*/ 39 w 66" name="T50"/>
                  <a:gd fmla="*/ 26 h 66" name="T51"/>
                  <a:gd fmla="*/ 29 w 66" name="T52"/>
                  <a:gd fmla="*/ 8 h 66" name="T53"/>
                  <a:gd fmla="*/ 16 w 66" name="T54"/>
                  <a:gd fmla="*/ 15 h 66" name="T55"/>
                  <a:gd fmla="*/ 31 w 66" name="T56"/>
                  <a:gd fmla="*/ 16 h 66" name="T57"/>
                  <a:gd fmla="*/ 33 w 66" name="T58"/>
                  <a:gd fmla="*/ 13 h 66" name="T59"/>
                  <a:gd fmla="*/ 45 w 66" name="T60"/>
                  <a:gd fmla="*/ 10 h 66" name="T61"/>
                  <a:gd fmla="*/ 35 w 66" name="T62"/>
                  <a:gd fmla="*/ 17 h 66" name="T63"/>
                  <a:gd fmla="*/ 50 w 66" name="T64"/>
                  <a:gd fmla="*/ 15 h 66" name="T65"/>
                  <a:gd fmla="*/ 36 w 66" name="T66"/>
                  <a:gd fmla="*/ 15 h 66" name="T67"/>
                  <a:gd fmla="*/ 14 w 66" name="T68"/>
                  <a:gd fmla="*/ 32 h 66" name="T69"/>
                  <a:gd fmla="*/ 21 w 66" name="T70"/>
                  <a:gd fmla="*/ 23 h 66" name="T71"/>
                  <a:gd fmla="*/ 7 w 66" name="T72"/>
                  <a:gd fmla="*/ 28 h 66" name="T73"/>
                  <a:gd fmla="*/ 10 w 66" name="T74"/>
                  <a:gd fmla="*/ 46 h 66" name="T75"/>
                  <a:gd fmla="*/ 13 w 66" name="T76"/>
                  <a:gd fmla="*/ 34 h 66" name="T77"/>
                  <a:gd fmla="*/ 17 w 66" name="T78"/>
                  <a:gd fmla="*/ 34 h 66" name="T79"/>
                  <a:gd fmla="*/ 31 w 66" name="T80"/>
                  <a:gd fmla="*/ 34 h 66" name="T81"/>
                  <a:gd fmla="*/ 22 w 66" name="T82"/>
                  <a:gd fmla="*/ 25 h 66" name="T83"/>
                  <a:gd fmla="*/ 23 w 66" name="T84"/>
                  <a:gd fmla="*/ 41 h 66" name="T85"/>
                  <a:gd fmla="*/ 13 w 66" name="T86"/>
                  <a:gd fmla="*/ 50 h 66" name="T87"/>
                  <a:gd fmla="*/ 23 w 66" name="T88"/>
                  <a:gd fmla="*/ 41 h 6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66" w="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sp>
            <p:nvSpPr>
              <p:cNvPr id="14" name="Freeform 14">
                <a:extLst>
                  <a:ext uri="{FF2B5EF4-FFF2-40B4-BE49-F238E27FC236}">
                    <a16:creationId xmlns:a16="http://schemas.microsoft.com/office/drawing/2014/main" id="{804CF539-D159-43E6-AB2E-CC626359ADE8}"/>
                  </a:ext>
                </a:extLst>
              </p:cNvPr>
              <p:cNvSpPr>
                <a:spLocks noEditPoints="1"/>
              </p:cNvSpPr>
              <p:nvPr/>
            </p:nvSpPr>
            <p:spPr bwMode="auto">
              <a:xfrm>
                <a:off x="18" y="28"/>
                <a:ext cx="102" cy="125"/>
              </a:xfrm>
              <a:custGeom>
                <a:gdLst>
                  <a:gd fmla="*/ 34 w 58" name="T0"/>
                  <a:gd fmla="*/ 29 h 71" name="T1"/>
                  <a:gd fmla="*/ 25 w 58" name="T2"/>
                  <a:gd fmla="*/ 35 h 71" name="T3"/>
                  <a:gd fmla="*/ 27 w 58" name="T4"/>
                  <a:gd fmla="*/ 42 h 71" name="T5"/>
                  <a:gd fmla="*/ 40 w 58" name="T6"/>
                  <a:gd fmla="*/ 37 h 71" name="T7"/>
                  <a:gd fmla="*/ 6 w 58" name="T8"/>
                  <a:gd fmla="*/ 45 h 71" name="T9"/>
                  <a:gd fmla="*/ 44 w 58" name="T10"/>
                  <a:gd fmla="*/ 39 h 71" name="T11"/>
                  <a:gd fmla="*/ 51 w 58" name="T12"/>
                  <a:gd fmla="*/ 0 h 71" name="T13"/>
                  <a:gd fmla="*/ 26 w 58" name="T14"/>
                  <a:gd fmla="*/ 50 h 71" name="T15"/>
                  <a:gd fmla="*/ 25 w 58" name="T16"/>
                  <a:gd fmla="*/ 52 h 71" name="T17"/>
                  <a:gd fmla="*/ 25 w 58" name="T18"/>
                  <a:gd fmla="*/ 61 h 71" name="T19"/>
                  <a:gd fmla="*/ 25 w 58" name="T20"/>
                  <a:gd fmla="*/ 63 h 71" name="T21"/>
                  <a:gd fmla="*/ 45 w 58" name="T22"/>
                  <a:gd fmla="*/ 69 h 71" name="T23"/>
                  <a:gd fmla="*/ 1 w 58" name="T24"/>
                  <a:gd fmla="*/ 71 h 71" name="T25"/>
                  <a:gd fmla="*/ 20 w 58" name="T26"/>
                  <a:gd fmla="*/ 63 h 71" name="T27"/>
                  <a:gd fmla="*/ 21 w 58" name="T28"/>
                  <a:gd fmla="*/ 61 h 71" name="T29"/>
                  <a:gd fmla="*/ 21 w 58" name="T30"/>
                  <a:gd fmla="*/ 52 h 71" name="T31"/>
                  <a:gd fmla="*/ 21 w 58" name="T32"/>
                  <a:gd fmla="*/ 50 h 71" name="T33"/>
                  <a:gd fmla="*/ 6 w 58" name="T34"/>
                  <a:gd fmla="*/ 45 h 71" name="T35"/>
                  <a:gd fmla="*/ 11 w 58" name="T36"/>
                  <a:gd fmla="*/ 40 h 71" name="T37"/>
                  <a:gd fmla="*/ 24 w 58" name="T38"/>
                  <a:gd fmla="*/ 43 h 71" name="T39"/>
                  <a:gd fmla="*/ 23 w 58" name="T40"/>
                  <a:gd fmla="*/ 37 h 71" name="T41"/>
                  <a:gd fmla="*/ 11 w 58" name="T42"/>
                  <a:gd fmla="*/ 40 h 71" name="T43"/>
                  <a:gd fmla="*/ 13 w 58" name="T44"/>
                  <a:gd fmla="*/ 38 h 71" name="T45"/>
                  <a:gd fmla="*/ 21 w 58" name="T46"/>
                  <a:gd fmla="*/ 34 h 71" name="T47"/>
                  <a:gd fmla="*/ 21 w 58" name="T48"/>
                  <a:gd fmla="*/ 30 h 71" name="T49"/>
                  <a:gd fmla="*/ 24 w 58" name="T50"/>
                  <a:gd fmla="*/ 33 h 71" name="T51"/>
                  <a:gd fmla="*/ 31 w 58" name="T52"/>
                  <a:gd fmla="*/ 27 h 71" name="T53"/>
                  <a:gd fmla="*/ 29 w 58" name="T54"/>
                  <a:gd fmla="*/ 22 h 71" name="T55"/>
                  <a:gd fmla="*/ 33 w 58" name="T56"/>
                  <a:gd fmla="*/ 25 h 71" name="T57"/>
                  <a:gd fmla="*/ 39 w 58" name="T58"/>
                  <a:gd fmla="*/ 18 h 71" name="T59"/>
                  <a:gd fmla="*/ 36 w 58" name="T60"/>
                  <a:gd fmla="*/ 15 h 71" name="T61"/>
                  <a:gd fmla="*/ 40 w 58" name="T62"/>
                  <a:gd fmla="*/ 15 h 71" name="T63"/>
                  <a:gd fmla="*/ 43 w 58" name="T64"/>
                  <a:gd fmla="*/ 7 h 71" name="T65"/>
                  <a:gd fmla="*/ 46 w 58" name="T66"/>
                  <a:gd fmla="*/ 5 h 71" name="T67"/>
                  <a:gd fmla="*/ 43 w 58" name="T68"/>
                  <a:gd fmla="*/ 17 h 71" name="T69"/>
                  <a:gd fmla="*/ 49 w 58" name="T70"/>
                  <a:gd fmla="*/ 18 h 71" name="T71"/>
                  <a:gd fmla="*/ 46 w 58" name="T72"/>
                  <a:gd fmla="*/ 5 h 71" name="T73"/>
                  <a:gd fmla="*/ 43 w 58" name="T74"/>
                  <a:gd fmla="*/ 37 h 71" name="T75"/>
                  <a:gd fmla="*/ 48 w 58" name="T76"/>
                  <a:gd fmla="*/ 21 h 71" name="T77"/>
                  <a:gd fmla="*/ 41 w 58" name="T78"/>
                  <a:gd fmla="*/ 19 h 71" name="T79"/>
                  <a:gd fmla="*/ 35 w 58" name="T80"/>
                  <a:gd fmla="*/ 28 h 71" name="T81"/>
                  <a:gd fmla="*/ 42 w 58" name="T82"/>
                  <a:gd fmla="*/ 35 h 71" name="T83"/>
                  <a:gd fmla="*/ 49 w 58" name="T84"/>
                  <a:gd fmla="*/ 22 h 7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1" w="57">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grpSp>
      </p:grpSp>
      <p:grpSp>
        <p:nvGrpSpPr>
          <p:cNvPr id="15" name="组合 14">
            <a:extLst>
              <a:ext uri="{FF2B5EF4-FFF2-40B4-BE49-F238E27FC236}">
                <a16:creationId xmlns:a16="http://schemas.microsoft.com/office/drawing/2014/main" id="{F05EAF2B-4D43-427D-B014-7BCE370FD7ED}"/>
              </a:ext>
            </a:extLst>
          </p:cNvPr>
          <p:cNvGrpSpPr/>
          <p:nvPr/>
        </p:nvGrpSpPr>
        <p:grpSpPr>
          <a:xfrm>
            <a:off x="6487290" y="3459855"/>
            <a:ext cx="633095" cy="636270"/>
            <a:chOff x="10140" y="4500"/>
            <a:chExt cx="997" cy="1002"/>
          </a:xfrm>
        </p:grpSpPr>
        <p:sp>
          <p:nvSpPr>
            <p:cNvPr id="16" name="Oval 9">
              <a:extLst>
                <a:ext uri="{FF2B5EF4-FFF2-40B4-BE49-F238E27FC236}">
                  <a16:creationId xmlns:a16="http://schemas.microsoft.com/office/drawing/2014/main" id="{C9407458-7247-44A7-8DEA-915C44AED33E}"/>
                </a:ext>
              </a:extLst>
            </p:cNvPr>
            <p:cNvSpPr>
              <a:spLocks noChangeArrowheads="1"/>
            </p:cNvSpPr>
            <p:nvPr/>
          </p:nvSpPr>
          <p:spPr bwMode="auto">
            <a:xfrm>
              <a:off x="10140" y="4500"/>
              <a:ext cx="997" cy="1002"/>
            </a:xfrm>
            <a:prstGeom prst="ellipse">
              <a:avLst/>
            </a:prstGeom>
            <a:solidFill>
              <a:srgbClr val="1B828D"/>
            </a:solidFill>
            <a:ln>
              <a:noFill/>
            </a:ln>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grpSp>
          <p:nvGrpSpPr>
            <p:cNvPr id="17" name="Group 15">
              <a:extLst>
                <a:ext uri="{FF2B5EF4-FFF2-40B4-BE49-F238E27FC236}">
                  <a16:creationId xmlns:a16="http://schemas.microsoft.com/office/drawing/2014/main" id="{66308CC4-6786-4C2F-AE91-609F71739484}"/>
                </a:ext>
              </a:extLst>
            </p:cNvPr>
            <p:cNvGrpSpPr/>
            <p:nvPr/>
          </p:nvGrpSpPr>
          <p:grpSpPr>
            <a:xfrm>
              <a:off x="10380" y="4767"/>
              <a:ext cx="509" cy="495"/>
              <a:chExt cx="150" cy="146"/>
            </a:xfrm>
            <a:solidFill>
              <a:srgbClr val="F8F8F8"/>
            </a:solidFill>
          </p:grpSpPr>
          <p:sp>
            <p:nvSpPr>
              <p:cNvPr id="18" name="Freeform 16">
                <a:extLst>
                  <a:ext uri="{FF2B5EF4-FFF2-40B4-BE49-F238E27FC236}">
                    <a16:creationId xmlns:a16="http://schemas.microsoft.com/office/drawing/2014/main" id="{AE0CE0E9-A5B5-4D6E-B6C9-FDCB084F4EDE}"/>
                  </a:ext>
                </a:extLst>
              </p:cNvPr>
              <p:cNvSpPr>
                <a:spLocks noEditPoints="1"/>
              </p:cNvSpPr>
              <p:nvPr/>
            </p:nvSpPr>
            <p:spPr bwMode="auto">
              <a:xfrm>
                <a:off x="0" y="0"/>
                <a:ext cx="96" cy="88"/>
              </a:xfrm>
              <a:custGeom>
                <a:gdLst>
                  <a:gd fmla="*/ 54 w 54" name="T0"/>
                  <a:gd fmla="*/ 34 h 50" name="T1"/>
                  <a:gd fmla="*/ 2 w 54" name="T2"/>
                  <a:gd fmla="*/ 34 h 50" name="T3"/>
                  <a:gd fmla="*/ 1 w 54" name="T4"/>
                  <a:gd fmla="*/ 36 h 50" name="T5"/>
                  <a:gd fmla="*/ 19 w 54" name="T6"/>
                  <a:gd fmla="*/ 50 h 50" name="T7"/>
                  <a:gd fmla="*/ 38 w 54" name="T8"/>
                  <a:gd fmla="*/ 50 h 50" name="T9"/>
                  <a:gd fmla="*/ 42 w 54" name="T10"/>
                  <a:gd fmla="*/ 47 h 50" name="T11"/>
                  <a:gd fmla="*/ 40 w 54" name="T12"/>
                  <a:gd fmla="*/ 42 h 50" name="T13"/>
                  <a:gd fmla="*/ 40 w 54" name="T14"/>
                  <a:gd fmla="*/ 40 h 50" name="T15"/>
                  <a:gd fmla="*/ 41 w 54" name="T16"/>
                  <a:gd fmla="*/ 40 h 50" name="T17"/>
                  <a:gd fmla="*/ 45 w 54" name="T18"/>
                  <a:gd fmla="*/ 43 h 50" name="T19"/>
                  <a:gd fmla="*/ 47 w 54" name="T20"/>
                  <a:gd fmla="*/ 42 h 50" name="T21"/>
                  <a:gd fmla="*/ 42 w 54" name="T22"/>
                  <a:gd fmla="*/ 38 h 50" name="T23"/>
                  <a:gd fmla="*/ 43 w 54" name="T24"/>
                  <a:gd fmla="*/ 37 h 50" name="T25"/>
                  <a:gd fmla="*/ 45 w 54" name="T26"/>
                  <a:gd fmla="*/ 36 h 50" name="T27"/>
                  <a:gd fmla="*/ 50 w 54" name="T28"/>
                  <a:gd fmla="*/ 39 h 50" name="T29"/>
                  <a:gd fmla="*/ 54 w 54" name="T30"/>
                  <a:gd fmla="*/ 34 h 50" name="T31"/>
                  <a:gd fmla="*/ 35 w 54" name="T32"/>
                  <a:gd fmla="*/ 31 h 50" name="T33"/>
                  <a:gd fmla="*/ 27 w 54" name="T34"/>
                  <a:gd fmla="*/ 3 h 50" name="T35"/>
                  <a:gd fmla="*/ 29 w 54" name="T36"/>
                  <a:gd fmla="*/ 1 h 50" name="T37"/>
                  <a:gd fmla="*/ 47 w 54" name="T38"/>
                  <a:gd fmla="*/ 15 h 50" name="T39"/>
                  <a:gd fmla="*/ 51 w 54" name="T40"/>
                  <a:gd fmla="*/ 30 h 50" name="T41"/>
                  <a:gd fmla="*/ 49 w 54" name="T42"/>
                  <a:gd fmla="*/ 32 h 50" name="T43"/>
                  <a:gd fmla="*/ 36 w 54" name="T44"/>
                  <a:gd fmla="*/ 32 h 50" name="T45"/>
                  <a:gd fmla="*/ 35 w 54" name="T46"/>
                  <a:gd fmla="*/ 31 h 5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0" w="54">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sp>
            <p:nvSpPr>
              <p:cNvPr id="19" name="Freeform 17">
                <a:extLst>
                  <a:ext uri="{FF2B5EF4-FFF2-40B4-BE49-F238E27FC236}">
                    <a16:creationId xmlns:a16="http://schemas.microsoft.com/office/drawing/2014/main" id="{C679DA0B-EA79-44E7-AE3E-2A84FD7E2B93}"/>
                  </a:ext>
                </a:extLst>
              </p:cNvPr>
              <p:cNvSpPr>
                <a:spLocks noEditPoints="1"/>
              </p:cNvSpPr>
              <p:nvPr/>
            </p:nvSpPr>
            <p:spPr bwMode="auto">
              <a:xfrm>
                <a:off x="67" y="60"/>
                <a:ext cx="83" cy="86"/>
              </a:xfrm>
              <a:custGeom>
                <a:gdLst>
                  <a:gd fmla="*/ 46 w 47" name="T0"/>
                  <a:gd fmla="*/ 0 h 49" name="T1"/>
                  <a:gd fmla="*/ 16 w 47" name="T2"/>
                  <a:gd fmla="*/ 0 h 49" name="T3"/>
                  <a:gd fmla="*/ 12 w 47" name="T4"/>
                  <a:gd fmla="*/ 5 h 49" name="T5"/>
                  <a:gd fmla="*/ 13 w 47" name="T6"/>
                  <a:gd fmla="*/ 8 h 49" name="T7"/>
                  <a:gd fmla="*/ 13 w 47" name="T8"/>
                  <a:gd fmla="*/ 9 h 49" name="T9"/>
                  <a:gd fmla="*/ 12 w 47" name="T10"/>
                  <a:gd fmla="*/ 10 h 49" name="T11"/>
                  <a:gd fmla="*/ 9 w 47" name="T12"/>
                  <a:gd fmla="*/ 8 h 49" name="T13"/>
                  <a:gd fmla="*/ 7 w 47" name="T14"/>
                  <a:gd fmla="*/ 9 h 49" name="T15"/>
                  <a:gd fmla="*/ 11 w 47" name="T16"/>
                  <a:gd fmla="*/ 11 h 49" name="T17"/>
                  <a:gd fmla="*/ 10 w 47" name="T18"/>
                  <a:gd fmla="*/ 13 h 49" name="T19"/>
                  <a:gd fmla="*/ 7 w 47" name="T20"/>
                  <a:gd fmla="*/ 14 h 49" name="T21"/>
                  <a:gd fmla="*/ 4 w 47" name="T22"/>
                  <a:gd fmla="*/ 13 h 49" name="T23"/>
                  <a:gd fmla="*/ 0 w 47" name="T24"/>
                  <a:gd fmla="*/ 16 h 49" name="T25"/>
                  <a:gd fmla="*/ 46 w 47" name="T26"/>
                  <a:gd fmla="*/ 16 h 49" name="T27"/>
                  <a:gd fmla="*/ 47 w 47" name="T28"/>
                  <a:gd fmla="*/ 14 h 49" name="T29"/>
                  <a:gd fmla="*/ 47 w 47" name="T30"/>
                  <a:gd fmla="*/ 2 h 49" name="T31"/>
                  <a:gd fmla="*/ 46 w 47" name="T32"/>
                  <a:gd fmla="*/ 0 h 49" name="T33"/>
                  <a:gd fmla="*/ 10 w 47" name="T34"/>
                  <a:gd fmla="*/ 48 h 49" name="T35"/>
                  <a:gd fmla="*/ 3 w 47" name="T36"/>
                  <a:gd fmla="*/ 20 h 49" name="T37"/>
                  <a:gd fmla="*/ 4 w 47" name="T38"/>
                  <a:gd fmla="*/ 18 h 49" name="T39"/>
                  <a:gd fmla="*/ 17 w 47" name="T40"/>
                  <a:gd fmla="*/ 18 h 49" name="T41"/>
                  <a:gd fmla="*/ 19 w 47" name="T42"/>
                  <a:gd fmla="*/ 19 h 49" name="T43"/>
                  <a:gd fmla="*/ 26 w 47" name="T44"/>
                  <a:gd fmla="*/ 43 h 49" name="T45"/>
                  <a:gd fmla="*/ 24 w 47" name="T46"/>
                  <a:gd fmla="*/ 46 h 49" name="T47"/>
                  <a:gd fmla="*/ 12 w 47" name="T48"/>
                  <a:gd fmla="*/ 49 h 49" name="T49"/>
                  <a:gd fmla="*/ 10 w 47" name="T50"/>
                  <a:gd fmla="*/ 48 h 49" name="T51"/>
                  <a:gd fmla="*/ 15 w 47" name="T52"/>
                  <a:gd fmla="*/ 45 h 49" name="T53"/>
                  <a:gd fmla="*/ 20 w 47" name="T54"/>
                  <a:gd fmla="*/ 43 h 49" name="T55"/>
                  <a:gd fmla="*/ 21 w 47" name="T56"/>
                  <a:gd fmla="*/ 41 h 49" name="T57"/>
                  <a:gd fmla="*/ 17 w 47" name="T58"/>
                  <a:gd fmla="*/ 25 h 49" name="T59"/>
                  <a:gd fmla="*/ 15 w 47" name="T60"/>
                  <a:gd fmla="*/ 24 h 49" name="T61"/>
                  <a:gd fmla="*/ 10 w 47" name="T62"/>
                  <a:gd fmla="*/ 25 h 49" name="T63"/>
                  <a:gd fmla="*/ 8 w 47" name="T64"/>
                  <a:gd fmla="*/ 27 h 49" name="T65"/>
                  <a:gd fmla="*/ 13 w 47" name="T66"/>
                  <a:gd fmla="*/ 43 h 49" name="T67"/>
                  <a:gd fmla="*/ 15 w 47" name="T68"/>
                  <a:gd fmla="*/ 45 h 49" name="T69"/>
                  <a:gd fmla="*/ 44 w 47" name="T70"/>
                  <a:gd fmla="*/ 5 h 49" name="T71"/>
                  <a:gd fmla="*/ 44 w 47" name="T72"/>
                  <a:gd fmla="*/ 11 h 49" name="T73"/>
                  <a:gd fmla="*/ 42 w 47" name="T74"/>
                  <a:gd fmla="*/ 13 h 49" name="T75"/>
                  <a:gd fmla="*/ 26 w 47" name="T76"/>
                  <a:gd fmla="*/ 13 h 49" name="T77"/>
                  <a:gd fmla="*/ 24 w 47" name="T78"/>
                  <a:gd fmla="*/ 11 h 49" name="T79"/>
                  <a:gd fmla="*/ 24 w 47" name="T80"/>
                  <a:gd fmla="*/ 5 h 49" name="T81"/>
                  <a:gd fmla="*/ 26 w 47" name="T82"/>
                  <a:gd fmla="*/ 4 h 49" name="T83"/>
                  <a:gd fmla="*/ 42 w 47" name="T84"/>
                  <a:gd fmla="*/ 4 h 49" name="T85"/>
                  <a:gd fmla="*/ 44 w 47" name="T86"/>
                  <a:gd fmla="*/ 5 h 4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9" w="47">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grpSp>
      </p:grpSp>
      <p:grpSp>
        <p:nvGrpSpPr>
          <p:cNvPr id="20" name="组合 19">
            <a:extLst>
              <a:ext uri="{FF2B5EF4-FFF2-40B4-BE49-F238E27FC236}">
                <a16:creationId xmlns:a16="http://schemas.microsoft.com/office/drawing/2014/main" id="{39745B60-C02C-4BA9-B446-62D7EA58E65B}"/>
              </a:ext>
            </a:extLst>
          </p:cNvPr>
          <p:cNvGrpSpPr/>
          <p:nvPr/>
        </p:nvGrpSpPr>
        <p:grpSpPr>
          <a:xfrm>
            <a:off x="6487290" y="2315585"/>
            <a:ext cx="632460" cy="637540"/>
            <a:chOff x="10140" y="2698"/>
            <a:chExt cx="996" cy="1004"/>
          </a:xfrm>
        </p:grpSpPr>
        <p:sp>
          <p:nvSpPr>
            <p:cNvPr id="21" name="Oval 8">
              <a:extLst>
                <a:ext uri="{FF2B5EF4-FFF2-40B4-BE49-F238E27FC236}">
                  <a16:creationId xmlns:a16="http://schemas.microsoft.com/office/drawing/2014/main" id="{39C813F7-E2E7-4746-8DE4-3012BBF7BB7E}"/>
                </a:ext>
              </a:extLst>
            </p:cNvPr>
            <p:cNvSpPr>
              <a:spLocks noChangeArrowheads="1"/>
            </p:cNvSpPr>
            <p:nvPr/>
          </p:nvSpPr>
          <p:spPr bwMode="auto">
            <a:xfrm>
              <a:off x="10140" y="2698"/>
              <a:ext cx="997" cy="1004"/>
            </a:xfrm>
            <a:prstGeom prst="ellipse">
              <a:avLst/>
            </a:prstGeom>
            <a:solidFill>
              <a:srgbClr val="1B828D"/>
            </a:solidFill>
            <a:ln>
              <a:noFill/>
            </a:ln>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sp>
          <p:nvSpPr>
            <p:cNvPr id="22" name="Freeform 18">
              <a:extLst>
                <a:ext uri="{FF2B5EF4-FFF2-40B4-BE49-F238E27FC236}">
                  <a16:creationId xmlns:a16="http://schemas.microsoft.com/office/drawing/2014/main" id="{FF0B1BA0-2418-4788-BBB9-AA4E58691785}"/>
                </a:ext>
              </a:extLst>
            </p:cNvPr>
            <p:cNvSpPr/>
            <p:nvPr/>
          </p:nvSpPr>
          <p:spPr bwMode="auto">
            <a:xfrm>
              <a:off x="10472" y="2997"/>
              <a:ext cx="332" cy="404"/>
            </a:xfrm>
            <a:custGeom>
              <a:gdLst>
                <a:gd fmla="*/ 54 w 56" name="T0"/>
                <a:gd fmla="*/ 67 h 67" name="T1"/>
                <a:gd fmla="*/ 8 w 56" name="T2"/>
                <a:gd fmla="*/ 67 h 67" name="T3"/>
                <a:gd fmla="*/ 0 w 56" name="T4"/>
                <a:gd fmla="*/ 60 h 67" name="T5"/>
                <a:gd fmla="*/ 0 w 56" name="T6"/>
                <a:gd fmla="*/ 8 h 67" name="T7"/>
                <a:gd fmla="*/ 8 w 56" name="T8"/>
                <a:gd fmla="*/ 0 h 67" name="T9"/>
                <a:gd fmla="*/ 54 w 56" name="T10"/>
                <a:gd fmla="*/ 0 h 67" name="T11"/>
                <a:gd fmla="*/ 56 w 56" name="T12"/>
                <a:gd fmla="*/ 2 h 67" name="T13"/>
                <a:gd fmla="*/ 56 w 56" name="T14"/>
                <a:gd fmla="*/ 11 h 67" name="T15"/>
                <a:gd fmla="*/ 55 w 56" name="T16"/>
                <a:gd fmla="*/ 12 h 67" name="T17"/>
                <a:gd fmla="*/ 54 w 56" name="T18"/>
                <a:gd fmla="*/ 12 h 67" name="T19"/>
                <a:gd fmla="*/ 53 w 56" name="T20"/>
                <a:gd fmla="*/ 11 h 67" name="T21"/>
                <a:gd fmla="*/ 53 w 56" name="T22"/>
                <a:gd fmla="*/ 5 h 67" name="T23"/>
                <a:gd fmla="*/ 51 w 56" name="T24"/>
                <a:gd fmla="*/ 3 h 67" name="T25"/>
                <a:gd fmla="*/ 8 w 56" name="T26"/>
                <a:gd fmla="*/ 3 h 67" name="T27"/>
                <a:gd fmla="*/ 8 w 56" name="T28"/>
                <a:gd fmla="*/ 14 h 67" name="T29"/>
                <a:gd fmla="*/ 54 w 56" name="T30"/>
                <a:gd fmla="*/ 14 h 67" name="T31"/>
                <a:gd fmla="*/ 56 w 56" name="T32"/>
                <a:gd fmla="*/ 16 h 67" name="T33"/>
                <a:gd fmla="*/ 56 w 56" name="T34"/>
                <a:gd fmla="*/ 66 h 67" name="T35"/>
                <a:gd fmla="*/ 54 w 56" name="T36"/>
                <a:gd fmla="*/ 67 h 6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7" w="56">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8F8F8"/>
            </a:solidFill>
            <a:ln>
              <a:noFill/>
            </a:ln>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grpSp>
      <p:grpSp>
        <p:nvGrpSpPr>
          <p:cNvPr id="23" name="组合 22">
            <a:extLst>
              <a:ext uri="{FF2B5EF4-FFF2-40B4-BE49-F238E27FC236}">
                <a16:creationId xmlns:a16="http://schemas.microsoft.com/office/drawing/2014/main" id="{778A22B1-29F5-40BA-AC32-1229E937C1CB}"/>
              </a:ext>
            </a:extLst>
          </p:cNvPr>
          <p:cNvGrpSpPr/>
          <p:nvPr/>
        </p:nvGrpSpPr>
        <p:grpSpPr>
          <a:xfrm>
            <a:off x="1212980" y="3461125"/>
            <a:ext cx="632460" cy="635000"/>
            <a:chOff x="1834" y="4502"/>
            <a:chExt cx="996" cy="1000"/>
          </a:xfrm>
        </p:grpSpPr>
        <p:sp>
          <p:nvSpPr>
            <p:cNvPr id="24" name="Oval 5">
              <a:extLst>
                <a:ext uri="{FF2B5EF4-FFF2-40B4-BE49-F238E27FC236}">
                  <a16:creationId xmlns:a16="http://schemas.microsoft.com/office/drawing/2014/main" id="{14605627-A405-4BD4-B404-39D5BC8FB5EF}"/>
                </a:ext>
              </a:extLst>
            </p:cNvPr>
            <p:cNvSpPr>
              <a:spLocks noChangeArrowheads="1"/>
            </p:cNvSpPr>
            <p:nvPr/>
          </p:nvSpPr>
          <p:spPr bwMode="auto">
            <a:xfrm>
              <a:off x="1834" y="4502"/>
              <a:ext cx="997" cy="1000"/>
            </a:xfrm>
            <a:prstGeom prst="ellipse">
              <a:avLst/>
            </a:prstGeom>
            <a:solidFill>
              <a:srgbClr val="1B828D"/>
            </a:solidFill>
            <a:ln>
              <a:noFill/>
            </a:ln>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sp>
          <p:nvSpPr>
            <p:cNvPr id="25" name="Freeform 19">
              <a:extLst>
                <a:ext uri="{FF2B5EF4-FFF2-40B4-BE49-F238E27FC236}">
                  <a16:creationId xmlns:a16="http://schemas.microsoft.com/office/drawing/2014/main" id="{74F5FF16-AC75-4337-BCDD-D0B79D3B48C4}"/>
                </a:ext>
              </a:extLst>
            </p:cNvPr>
            <p:cNvSpPr>
              <a:spLocks noEditPoints="1"/>
            </p:cNvSpPr>
            <p:nvPr/>
          </p:nvSpPr>
          <p:spPr bwMode="auto">
            <a:xfrm>
              <a:off x="2088" y="4747"/>
              <a:ext cx="427" cy="502"/>
            </a:xfrm>
            <a:custGeom>
              <a:gdLst>
                <a:gd fmla="*/ 24 w 72" name="T0"/>
                <a:gd fmla="*/ 71 h 85" name="T1"/>
                <a:gd fmla="*/ 30 w 72" name="T2"/>
                <a:gd fmla="*/ 73 h 85" name="T3"/>
                <a:gd fmla="*/ 18 w 72" name="T4"/>
                <a:gd fmla="*/ 30 h 85" name="T5"/>
                <a:gd fmla="*/ 18 w 72" name="T6"/>
                <a:gd fmla="*/ 32 h 85" name="T7"/>
                <a:gd fmla="*/ 4 w 72" name="T8"/>
                <a:gd fmla="*/ 55 h 85" name="T9"/>
                <a:gd fmla="*/ 3 w 72" name="T10"/>
                <a:gd fmla="*/ 55 h 85" name="T11"/>
                <a:gd fmla="*/ 17 w 72" name="T12"/>
                <a:gd fmla="*/ 29 h 85" name="T13"/>
                <a:gd fmla="*/ 18 w 72" name="T14"/>
                <a:gd fmla="*/ 30 h 85" name="T15"/>
                <a:gd fmla="*/ 68 w 72" name="T16"/>
                <a:gd fmla="*/ 59 h 85" name="T17"/>
                <a:gd fmla="*/ 54 w 72" name="T18"/>
                <a:gd fmla="*/ 82 h 85" name="T19"/>
                <a:gd fmla="*/ 54 w 72" name="T20"/>
                <a:gd fmla="*/ 84 h 85" name="T21"/>
                <a:gd fmla="*/ 55 w 72" name="T22"/>
                <a:gd fmla="*/ 84 h 85" name="T23"/>
                <a:gd fmla="*/ 69 w 72" name="T24"/>
                <a:gd fmla="*/ 59 h 85" name="T25"/>
                <a:gd fmla="*/ 60 w 72" name="T26"/>
                <a:gd fmla="*/ 59 h 85" name="T27"/>
                <a:gd fmla="*/ 59 w 72" name="T28"/>
                <a:gd fmla="*/ 59 h 85" name="T29"/>
                <a:gd fmla="*/ 50 w 72" name="T30"/>
                <a:gd fmla="*/ 75 h 85" name="T31"/>
                <a:gd fmla="*/ 50 w 72" name="T32"/>
                <a:gd fmla="*/ 76 h 85" name="T33"/>
                <a:gd fmla="*/ 51 w 72" name="T34"/>
                <a:gd fmla="*/ 78 h 85" name="T35"/>
                <a:gd fmla="*/ 60 w 72" name="T36"/>
                <a:gd fmla="*/ 59 h 85" name="T37"/>
                <a:gd fmla="*/ 22 w 72" name="T38"/>
                <a:gd fmla="*/ 37 h 85" name="T39"/>
                <a:gd fmla="*/ 22 w 72" name="T40"/>
                <a:gd fmla="*/ 39 h 85" name="T41"/>
                <a:gd fmla="*/ 13 w 72" name="T42"/>
                <a:gd fmla="*/ 54 h 85" name="T43"/>
                <a:gd fmla="*/ 12 w 72" name="T44"/>
                <a:gd fmla="*/ 55 h 85" name="T45"/>
                <a:gd fmla="*/ 21 w 72" name="T46"/>
                <a:gd fmla="*/ 36 h 85" name="T47"/>
                <a:gd fmla="*/ 51 w 72" name="T48"/>
                <a:gd fmla="*/ 57 h 85" name="T49"/>
                <a:gd fmla="*/ 46 w 72" name="T50"/>
                <a:gd fmla="*/ 76 h 85" name="T51"/>
                <a:gd fmla="*/ 14 w 72" name="T52"/>
                <a:gd fmla="*/ 62 h 85" name="T53"/>
                <a:gd fmla="*/ 22 w 72" name="T54"/>
                <a:gd fmla="*/ 53 h 85" name="T55"/>
                <a:gd fmla="*/ 41 w 72" name="T56"/>
                <a:gd fmla="*/ 38 h 85" name="T57"/>
                <a:gd fmla="*/ 45 w 72" name="T58"/>
                <a:gd fmla="*/ 33 h 85" name="T59"/>
                <a:gd fmla="*/ 52 w 72" name="T60"/>
                <a:gd fmla="*/ 35 h 85" name="T61"/>
                <a:gd fmla="*/ 51 w 72" name="T62"/>
                <a:gd fmla="*/ 37 h 85" name="T63"/>
                <a:gd fmla="*/ 51 w 72" name="T64"/>
                <a:gd fmla="*/ 57 h 85" name="T65"/>
                <a:gd fmla="*/ 59 w 72" name="T66"/>
                <a:gd fmla="*/ 7 h 85" name="T67"/>
                <a:gd fmla="*/ 67 w 72" name="T68"/>
                <a:gd fmla="*/ 11 h 85" name="T69"/>
                <a:gd fmla="*/ 54 w 72" name="T70"/>
                <a:gd fmla="*/ 34 h 85" name="T71"/>
                <a:gd fmla="*/ 47 w 72" name="T72"/>
                <a:gd fmla="*/ 31 h 85" name="T73"/>
                <a:gd fmla="*/ 61 w 72" name="T74"/>
                <a:gd fmla="*/ 5 h 85" name="T75"/>
                <a:gd fmla="*/ 68 w 72" name="T76"/>
                <a:gd fmla="*/ 9 h 85" name="T77"/>
                <a:gd fmla="*/ 61 w 72" name="T78"/>
                <a:gd fmla="*/ 6 h 8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5" w="72">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8F8F8"/>
            </a:solidFill>
            <a:ln>
              <a:noFill/>
            </a:ln>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grpSp>
      <p:grpSp>
        <p:nvGrpSpPr>
          <p:cNvPr id="26" name="组合 25">
            <a:extLst>
              <a:ext uri="{FF2B5EF4-FFF2-40B4-BE49-F238E27FC236}">
                <a16:creationId xmlns:a16="http://schemas.microsoft.com/office/drawing/2014/main" id="{83559AE1-867F-47F7-B121-9784CA930DCA}"/>
              </a:ext>
            </a:extLst>
          </p:cNvPr>
          <p:cNvGrpSpPr/>
          <p:nvPr/>
        </p:nvGrpSpPr>
        <p:grpSpPr>
          <a:xfrm>
            <a:off x="1212980" y="4602855"/>
            <a:ext cx="632460" cy="635000"/>
            <a:chOff x="1834" y="6300"/>
            <a:chExt cx="996" cy="1000"/>
          </a:xfrm>
        </p:grpSpPr>
        <p:sp>
          <p:nvSpPr>
            <p:cNvPr id="27" name="Oval 6">
              <a:extLst>
                <a:ext uri="{FF2B5EF4-FFF2-40B4-BE49-F238E27FC236}">
                  <a16:creationId xmlns:a16="http://schemas.microsoft.com/office/drawing/2014/main" id="{F56F8B93-6EF9-42D3-B4D9-09CC4EA50744}"/>
                </a:ext>
              </a:extLst>
            </p:cNvPr>
            <p:cNvSpPr>
              <a:spLocks noChangeArrowheads="1"/>
            </p:cNvSpPr>
            <p:nvPr/>
          </p:nvSpPr>
          <p:spPr bwMode="auto">
            <a:xfrm>
              <a:off x="1834" y="6300"/>
              <a:ext cx="997" cy="1000"/>
            </a:xfrm>
            <a:prstGeom prst="ellipse">
              <a:avLst/>
            </a:prstGeom>
            <a:solidFill>
              <a:srgbClr val="1B828D"/>
            </a:solidFill>
            <a:ln>
              <a:noFill/>
            </a:ln>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sp>
          <p:nvSpPr>
            <p:cNvPr id="28" name="Freeform 20">
              <a:extLst>
                <a:ext uri="{FF2B5EF4-FFF2-40B4-BE49-F238E27FC236}">
                  <a16:creationId xmlns:a16="http://schemas.microsoft.com/office/drawing/2014/main" id="{5F49DB72-D394-48F4-B5FC-7134EF7D0548}"/>
                </a:ext>
              </a:extLst>
            </p:cNvPr>
            <p:cNvSpPr>
              <a:spLocks noEditPoints="1"/>
            </p:cNvSpPr>
            <p:nvPr/>
          </p:nvSpPr>
          <p:spPr bwMode="auto">
            <a:xfrm>
              <a:off x="2183" y="6632"/>
              <a:ext cx="359" cy="400"/>
            </a:xfrm>
            <a:custGeom>
              <a:gdLst>
                <a:gd fmla="*/ 6 w 60" name="T0"/>
                <a:gd fmla="*/ 52 h 67" name="T1"/>
                <a:gd fmla="*/ 0 w 60" name="T2"/>
                <a:gd fmla="*/ 6 h 67" name="T3"/>
                <a:gd fmla="*/ 42 w 60" name="T4"/>
                <a:gd fmla="*/ 0 h 67" name="T5"/>
                <a:gd fmla="*/ 43 w 60" name="T6"/>
                <a:gd fmla="*/ 8 h 67" name="T7"/>
                <a:gd fmla="*/ 42 w 60" name="T8"/>
                <a:gd fmla="*/ 9 h 67" name="T9"/>
                <a:gd fmla="*/ 41 w 60" name="T10"/>
                <a:gd fmla="*/ 3 h 67" name="T11"/>
                <a:gd fmla="*/ 6 w 60" name="T12"/>
                <a:gd fmla="*/ 1 h 67" name="T13"/>
                <a:gd fmla="*/ 42 w 60" name="T14"/>
                <a:gd fmla="*/ 10 h 67" name="T15"/>
                <a:gd fmla="*/ 43 w 60" name="T16"/>
                <a:gd fmla="*/ 12 h 67" name="T17"/>
                <a:gd fmla="*/ 22 w 60" name="T18"/>
                <a:gd fmla="*/ 13 h 67" name="T19"/>
                <a:gd fmla="*/ 15 w 60" name="T20"/>
                <a:gd fmla="*/ 51 h 67" name="T21"/>
                <a:gd fmla="*/ 58 w 60" name="T22"/>
                <a:gd fmla="*/ 67 h 67" name="T23"/>
                <a:gd fmla="*/ 16 w 60" name="T24"/>
                <a:gd fmla="*/ 61 h 67" name="T25"/>
                <a:gd fmla="*/ 22 w 60" name="T26"/>
                <a:gd fmla="*/ 14 h 67" name="T27"/>
                <a:gd fmla="*/ 60 w 60" name="T28"/>
                <a:gd fmla="*/ 16 h 67" name="T29"/>
                <a:gd fmla="*/ 59 w 60" name="T30"/>
                <a:gd fmla="*/ 24 h 67" name="T31"/>
                <a:gd fmla="*/ 57 w 60" name="T32"/>
                <a:gd fmla="*/ 23 h 67" name="T33"/>
                <a:gd fmla="*/ 56 w 60" name="T34"/>
                <a:gd fmla="*/ 16 h 67" name="T35"/>
                <a:gd fmla="*/ 22 w 60" name="T36"/>
                <a:gd fmla="*/ 25 h 67" name="T37"/>
                <a:gd fmla="*/ 60 w 60" name="T38"/>
                <a:gd fmla="*/ 27 h 67" name="T39"/>
                <a:gd fmla="*/ 58 w 60" name="T40"/>
                <a:gd fmla="*/ 67 h 67" name="T41"/>
                <a:gd fmla="*/ 23 w 60" name="T42"/>
                <a:gd fmla="*/ 18 h 67" name="T43"/>
                <a:gd fmla="*/ 22 w 60" name="T44"/>
                <a:gd fmla="*/ 17 h 67" name="T45"/>
                <a:gd fmla="*/ 55 w 60" name="T46"/>
                <a:gd fmla="*/ 16 h 67" name="T47"/>
                <a:gd fmla="*/ 56 w 60" name="T48"/>
                <a:gd fmla="*/ 17 h 67" name="T49"/>
                <a:gd fmla="*/ 55 w 60" name="T50"/>
                <a:gd fmla="*/ 20 h 67" name="T51"/>
                <a:gd fmla="*/ 22 w 60" name="T52"/>
                <a:gd fmla="*/ 19 h 67" name="T53"/>
                <a:gd fmla="*/ 23 w 60" name="T54"/>
                <a:gd fmla="*/ 18 h 67" name="T55"/>
                <a:gd fmla="*/ 56 w 60" name="T56"/>
                <a:gd fmla="*/ 19 h 67" name="T57"/>
                <a:gd fmla="*/ 55 w 60" name="T58"/>
                <a:gd fmla="*/ 20 h 67" name="T59"/>
                <a:gd fmla="*/ 23 w 60" name="T60"/>
                <a:gd fmla="*/ 22 h 67" name="T61"/>
                <a:gd fmla="*/ 22 w 60" name="T62"/>
                <a:gd fmla="*/ 21 h 67" name="T63"/>
                <a:gd fmla="*/ 55 w 60" name="T64"/>
                <a:gd fmla="*/ 21 h 67" name="T65"/>
                <a:gd fmla="*/ 56 w 60" name="T66"/>
                <a:gd fmla="*/ 22 h 67" name="T67"/>
                <a:gd fmla="*/ 55 w 60" name="T68"/>
                <a:gd fmla="*/ 25 h 67" name="T69"/>
                <a:gd fmla="*/ 22 w 60" name="T70"/>
                <a:gd fmla="*/ 24 h 67" name="T71"/>
                <a:gd fmla="*/ 23 w 60" name="T72"/>
                <a:gd fmla="*/ 23 h 67" name="T73"/>
                <a:gd fmla="*/ 56 w 60" name="T74"/>
                <a:gd fmla="*/ 24 h 67" name="T75"/>
                <a:gd fmla="*/ 55 w 60" name="T76"/>
                <a:gd fmla="*/ 25 h 67" name="T77"/>
                <a:gd fmla="*/ 7 w 60" name="T78"/>
                <a:gd fmla="*/ 3 h 67" name="T79"/>
                <a:gd fmla="*/ 6 w 60" name="T80"/>
                <a:gd fmla="*/ 2 h 67" name="T81"/>
                <a:gd fmla="*/ 39 w 60" name="T82"/>
                <a:gd fmla="*/ 2 h 67" name="T83"/>
                <a:gd fmla="*/ 40 w 60" name="T84"/>
                <a:gd fmla="*/ 2 h 67" name="T85"/>
                <a:gd fmla="*/ 39 w 60" name="T86"/>
                <a:gd fmla="*/ 5 h 67" name="T87"/>
                <a:gd fmla="*/ 6 w 60" name="T88"/>
                <a:gd fmla="*/ 5 h 67" name="T89"/>
                <a:gd fmla="*/ 7 w 60" name="T90"/>
                <a:gd fmla="*/ 4 h 67" name="T91"/>
                <a:gd fmla="*/ 40 w 60" name="T92"/>
                <a:gd fmla="*/ 5 h 67" name="T93"/>
                <a:gd fmla="*/ 39 w 60" name="T94"/>
                <a:gd fmla="*/ 5 h 67" name="T95"/>
                <a:gd fmla="*/ 7 w 60" name="T96"/>
                <a:gd fmla="*/ 8 h 67" name="T97"/>
                <a:gd fmla="*/ 6 w 60" name="T98"/>
                <a:gd fmla="*/ 7 h 67" name="T99"/>
                <a:gd fmla="*/ 39 w 60" name="T100"/>
                <a:gd fmla="*/ 6 h 67" name="T101"/>
                <a:gd fmla="*/ 40 w 60" name="T102"/>
                <a:gd fmla="*/ 7 h 67" name="T103"/>
                <a:gd fmla="*/ 39 w 60" name="T104"/>
                <a:gd fmla="*/ 10 h 67" name="T105"/>
                <a:gd fmla="*/ 6 w 60" name="T106"/>
                <a:gd fmla="*/ 9 h 67" name="T107"/>
                <a:gd fmla="*/ 7 w 60" name="T108"/>
                <a:gd fmla="*/ 8 h 67" name="T109"/>
                <a:gd fmla="*/ 40 w 60" name="T110"/>
                <a:gd fmla="*/ 9 h 67" name="T111"/>
                <a:gd fmla="*/ 39 w 60" name="T112"/>
                <a:gd fmla="*/ 10 h 6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7" w="60">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8F8F8"/>
            </a:solidFill>
            <a:ln>
              <a:noFill/>
            </a:ln>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grpSp>
      <p:grpSp>
        <p:nvGrpSpPr>
          <p:cNvPr id="29" name="组合 28">
            <a:extLst>
              <a:ext uri="{FF2B5EF4-FFF2-40B4-BE49-F238E27FC236}">
                <a16:creationId xmlns:a16="http://schemas.microsoft.com/office/drawing/2014/main" id="{63597DAC-1605-4B2D-8E0C-87BB9E6BDD2C}"/>
              </a:ext>
            </a:extLst>
          </p:cNvPr>
          <p:cNvGrpSpPr/>
          <p:nvPr/>
        </p:nvGrpSpPr>
        <p:grpSpPr>
          <a:xfrm>
            <a:off x="6487290" y="4602855"/>
            <a:ext cx="632460" cy="635000"/>
            <a:chOff x="10140" y="6300"/>
            <a:chExt cx="996" cy="1000"/>
          </a:xfrm>
        </p:grpSpPr>
        <p:sp>
          <p:nvSpPr>
            <p:cNvPr id="30" name="Oval 10">
              <a:extLst>
                <a:ext uri="{FF2B5EF4-FFF2-40B4-BE49-F238E27FC236}">
                  <a16:creationId xmlns:a16="http://schemas.microsoft.com/office/drawing/2014/main" id="{B1C83AF6-574D-470D-906E-5A5E69DE6471}"/>
                </a:ext>
              </a:extLst>
            </p:cNvPr>
            <p:cNvSpPr>
              <a:spLocks noChangeArrowheads="1"/>
            </p:cNvSpPr>
            <p:nvPr/>
          </p:nvSpPr>
          <p:spPr bwMode="auto">
            <a:xfrm>
              <a:off x="10140" y="6300"/>
              <a:ext cx="997" cy="1000"/>
            </a:xfrm>
            <a:prstGeom prst="ellipse">
              <a:avLst/>
            </a:prstGeom>
            <a:solidFill>
              <a:srgbClr val="1B828D"/>
            </a:solidFill>
            <a:ln>
              <a:noFill/>
            </a:ln>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sp>
          <p:nvSpPr>
            <p:cNvPr id="31" name="Freeform 22">
              <a:extLst>
                <a:ext uri="{FF2B5EF4-FFF2-40B4-BE49-F238E27FC236}">
                  <a16:creationId xmlns:a16="http://schemas.microsoft.com/office/drawing/2014/main" id="{D539D6BA-9853-49D1-8AD8-EA93FA4F5915}"/>
                </a:ext>
              </a:extLst>
            </p:cNvPr>
            <p:cNvSpPr>
              <a:spLocks noEditPoints="1"/>
            </p:cNvSpPr>
            <p:nvPr/>
          </p:nvSpPr>
          <p:spPr bwMode="auto">
            <a:xfrm>
              <a:off x="10390" y="6585"/>
              <a:ext cx="492" cy="505"/>
            </a:xfrm>
            <a:custGeom>
              <a:gdLst>
                <a:gd fmla="*/ 58 w 83" name="T0"/>
                <a:gd fmla="*/ 28 h 85" name="T1"/>
                <a:gd fmla="*/ 35 w 83" name="T2"/>
                <a:gd fmla="*/ 14 h 85" name="T3"/>
                <a:gd fmla="*/ 20 w 83" name="T4"/>
                <a:gd fmla="*/ 34 h 85" name="T5"/>
                <a:gd fmla="*/ 33 w 83" name="T6"/>
                <a:gd fmla="*/ 15 h 85" name="T7"/>
                <a:gd fmla="*/ 34 w 83" name="T8"/>
                <a:gd fmla="*/ 16 h 85" name="T9"/>
                <a:gd fmla="*/ 23 w 83" name="T10"/>
                <a:gd fmla="*/ 41 h 85" name="T11"/>
                <a:gd fmla="*/ 35 w 83" name="T12"/>
                <a:gd fmla="*/ 56 h 85" name="T13"/>
                <a:gd fmla="*/ 23 w 83" name="T14"/>
                <a:gd fmla="*/ 55 h 85" name="T15"/>
                <a:gd fmla="*/ 20 w 83" name="T16"/>
                <a:gd fmla="*/ 52 h 85" name="T17"/>
                <a:gd fmla="*/ 44 w 83" name="T18"/>
                <a:gd fmla="*/ 64 h 85" name="T19"/>
                <a:gd fmla="*/ 22 w 83" name="T20"/>
                <a:gd fmla="*/ 63 h 85" name="T21"/>
                <a:gd fmla="*/ 22 w 83" name="T22"/>
                <a:gd fmla="*/ 57 h 85" name="T23"/>
                <a:gd fmla="*/ 67 w 83" name="T24"/>
                <a:gd fmla="*/ 41 h 85" name="T25"/>
                <a:gd fmla="*/ 65 w 83" name="T26"/>
                <a:gd fmla="*/ 46 h 85" name="T27"/>
                <a:gd fmla="*/ 54 w 83" name="T28"/>
                <a:gd fmla="*/ 50 h 85" name="T29"/>
                <a:gd fmla="*/ 40 w 83" name="T30"/>
                <a:gd fmla="*/ 11 h 85" name="T31"/>
                <a:gd fmla="*/ 57 w 83" name="T32"/>
                <a:gd fmla="*/ 24 h 85" name="T33"/>
                <a:gd fmla="*/ 52 w 83" name="T34"/>
                <a:gd fmla="*/ 40 h 85" name="T35"/>
                <a:gd fmla="*/ 52 w 83" name="T36"/>
                <a:gd fmla="*/ 40 h 85" name="T37"/>
                <a:gd fmla="*/ 34 w 83" name="T38"/>
                <a:gd fmla="*/ 43 h 85" name="T39"/>
                <a:gd fmla="*/ 58 w 83" name="T40"/>
                <a:gd fmla="*/ 61 h 85" name="T41"/>
                <a:gd fmla="*/ 9 w 83" name="T42"/>
                <a:gd fmla="*/ 34 h 85" name="T43"/>
                <a:gd fmla="*/ 33 w 83" name="T44"/>
                <a:gd fmla="*/ 10 h 85" name="T45"/>
                <a:gd fmla="*/ 66 w 83" name="T46"/>
                <a:gd fmla="*/ 18 h 85" name="T47"/>
                <a:gd fmla="*/ 76 w 83" name="T48"/>
                <a:gd fmla="*/ 47 h 85" name="T49"/>
                <a:gd fmla="*/ 75 w 83" name="T50"/>
                <a:gd fmla="*/ 47 h 85" name="T51"/>
                <a:gd fmla="*/ 73 w 83" name="T52"/>
                <a:gd fmla="*/ 39 h 85" name="T53"/>
                <a:gd fmla="*/ 68 w 83" name="T54"/>
                <a:gd fmla="*/ 25 h 85" name="T55"/>
                <a:gd fmla="*/ 68 w 83" name="T56"/>
                <a:gd fmla="*/ 37 h 85" name="T57"/>
                <a:gd fmla="*/ 52 w 83" name="T58"/>
                <a:gd fmla="*/ 71 h 85" name="T59"/>
                <a:gd fmla="*/ 58 w 83" name="T60"/>
                <a:gd fmla="*/ 66 h 85" name="T61"/>
                <a:gd fmla="*/ 70 w 83" name="T62"/>
                <a:gd fmla="*/ 53 h 85" name="T63"/>
                <a:gd fmla="*/ 58 w 83" name="T64"/>
                <a:gd fmla="*/ 61 h 85" name="T65"/>
                <a:gd fmla="*/ 17 w 83" name="T66"/>
                <a:gd fmla="*/ 49 h 85" name="T67"/>
                <a:gd fmla="*/ 12 w 83" name="T68"/>
                <a:gd fmla="*/ 38 h 85" name="T69"/>
                <a:gd fmla="*/ 15 w 83" name="T70"/>
                <a:gd fmla="*/ 54 h 8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5" w="83">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8F8F8"/>
            </a:solidFill>
            <a:ln>
              <a:noFill/>
            </a:ln>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grpSp>
      <p:sp>
        <p:nvSpPr>
          <p:cNvPr id="32" name="Rectangle 24">
            <a:extLst>
              <a:ext uri="{FF2B5EF4-FFF2-40B4-BE49-F238E27FC236}">
                <a16:creationId xmlns:a16="http://schemas.microsoft.com/office/drawing/2014/main" id="{6301C118-507E-425F-BD78-F8164FAE6C21}"/>
              </a:ext>
            </a:extLst>
          </p:cNvPr>
          <p:cNvSpPr>
            <a:spLocks noChangeArrowheads="1"/>
          </p:cNvSpPr>
          <p:nvPr/>
        </p:nvSpPr>
        <p:spPr bwMode="auto">
          <a:xfrm>
            <a:off x="1996570" y="2234940"/>
            <a:ext cx="3808730"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单击此处输入标题</a:t>
            </a:r>
          </a:p>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If they throw stones at you, don’t throw back, use them to build your own foundation instead.</a:t>
            </a:r>
          </a:p>
        </p:txBody>
      </p:sp>
      <p:sp>
        <p:nvSpPr>
          <p:cNvPr id="33" name="Rectangle 25">
            <a:extLst>
              <a:ext uri="{FF2B5EF4-FFF2-40B4-BE49-F238E27FC236}">
                <a16:creationId xmlns:a16="http://schemas.microsoft.com/office/drawing/2014/main" id="{1C01C95F-DCC7-4397-8D58-FD6A8F84B421}"/>
              </a:ext>
            </a:extLst>
          </p:cNvPr>
          <p:cNvSpPr>
            <a:spLocks noChangeArrowheads="1"/>
          </p:cNvSpPr>
          <p:nvPr/>
        </p:nvSpPr>
        <p:spPr bwMode="auto">
          <a:xfrm>
            <a:off x="1996570" y="3379210"/>
            <a:ext cx="3808730"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单击此处输入标题</a:t>
            </a:r>
          </a:p>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If they throw stones at you, don’t throw back, use them to build your own foundation instead.</a:t>
            </a:r>
          </a:p>
        </p:txBody>
      </p:sp>
      <p:sp>
        <p:nvSpPr>
          <p:cNvPr id="34" name="Rectangle 26">
            <a:extLst>
              <a:ext uri="{FF2B5EF4-FFF2-40B4-BE49-F238E27FC236}">
                <a16:creationId xmlns:a16="http://schemas.microsoft.com/office/drawing/2014/main" id="{AB4093DA-E6AD-4399-9C99-FE74D198457C}"/>
              </a:ext>
            </a:extLst>
          </p:cNvPr>
          <p:cNvSpPr>
            <a:spLocks noChangeArrowheads="1"/>
          </p:cNvSpPr>
          <p:nvPr/>
        </p:nvSpPr>
        <p:spPr bwMode="auto">
          <a:xfrm>
            <a:off x="1996570" y="4520305"/>
            <a:ext cx="3808730"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单击此处输入标题</a:t>
            </a:r>
          </a:p>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If they throw stones at you, don’t throw back, use them to build your own foundation instead.</a:t>
            </a:r>
          </a:p>
        </p:txBody>
      </p:sp>
      <p:sp>
        <p:nvSpPr>
          <p:cNvPr id="35" name="Rectangle 28">
            <a:extLst>
              <a:ext uri="{FF2B5EF4-FFF2-40B4-BE49-F238E27FC236}">
                <a16:creationId xmlns:a16="http://schemas.microsoft.com/office/drawing/2014/main" id="{FD66A9B9-7F3B-48AF-8F09-B23D0E216A0C}"/>
              </a:ext>
            </a:extLst>
          </p:cNvPr>
          <p:cNvSpPr>
            <a:spLocks noChangeArrowheads="1"/>
          </p:cNvSpPr>
          <p:nvPr/>
        </p:nvSpPr>
        <p:spPr bwMode="auto">
          <a:xfrm>
            <a:off x="7268975" y="2263515"/>
            <a:ext cx="3807460"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单击此处输入标题</a:t>
            </a:r>
          </a:p>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If they throw stones at you, don’t throw back, use them to build your own foundation instead.</a:t>
            </a:r>
          </a:p>
        </p:txBody>
      </p:sp>
      <p:sp>
        <p:nvSpPr>
          <p:cNvPr id="36" name="Rectangle 29">
            <a:extLst>
              <a:ext uri="{FF2B5EF4-FFF2-40B4-BE49-F238E27FC236}">
                <a16:creationId xmlns:a16="http://schemas.microsoft.com/office/drawing/2014/main" id="{68C121F2-FD29-4069-A484-5B87619A72DE}"/>
              </a:ext>
            </a:extLst>
          </p:cNvPr>
          <p:cNvSpPr>
            <a:spLocks noChangeArrowheads="1"/>
          </p:cNvSpPr>
          <p:nvPr/>
        </p:nvSpPr>
        <p:spPr bwMode="auto">
          <a:xfrm>
            <a:off x="7268975" y="3379210"/>
            <a:ext cx="3807460"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单击此处输入标题</a:t>
            </a:r>
          </a:p>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If they throw stones at you, don’t throw back, use them to build your own foundation instead.</a:t>
            </a:r>
          </a:p>
        </p:txBody>
      </p:sp>
      <p:sp>
        <p:nvSpPr>
          <p:cNvPr id="37" name="Rectangle 30">
            <a:extLst>
              <a:ext uri="{FF2B5EF4-FFF2-40B4-BE49-F238E27FC236}">
                <a16:creationId xmlns:a16="http://schemas.microsoft.com/office/drawing/2014/main" id="{CB157C73-9726-438C-922D-4DB9CDEEC2B0}"/>
              </a:ext>
            </a:extLst>
          </p:cNvPr>
          <p:cNvSpPr>
            <a:spLocks noChangeArrowheads="1"/>
          </p:cNvSpPr>
          <p:nvPr/>
        </p:nvSpPr>
        <p:spPr bwMode="auto">
          <a:xfrm>
            <a:off x="7268975" y="4544435"/>
            <a:ext cx="3807460"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单击此处输入标题</a:t>
            </a:r>
          </a:p>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If they throw stones at you, don’t throw back, use them to build your own foundation instead.</a:t>
            </a:r>
          </a:p>
        </p:txBody>
      </p:sp>
    </p:spTree>
    <p:extLst>
      <p:ext uri="{BB962C8B-B14F-4D97-AF65-F5344CB8AC3E}">
        <p14:creationId val="652137700"/>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32"/>
                                        </p:tgtEl>
                                        <p:attrNameLst>
                                          <p:attrName>style.visibility</p:attrName>
                                        </p:attrNameLst>
                                      </p:cBhvr>
                                      <p:to>
                                        <p:strVal val="visible"/>
                                      </p:to>
                                    </p:set>
                                    <p:animEffect filter="wipe(left)" transition="in">
                                      <p:cBhvr>
                                        <p:cTn dur="500" id="13"/>
                                        <p:tgtEl>
                                          <p:spTgt spid="32"/>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23"/>
                                        </p:tgtEl>
                                        <p:attrNameLst>
                                          <p:attrName>style.visibility</p:attrName>
                                        </p:attrNameLst>
                                      </p:cBhvr>
                                      <p:to>
                                        <p:strVal val="visible"/>
                                      </p:to>
                                    </p:set>
                                    <p:anim calcmode="lin" valueType="num">
                                      <p:cBhvr>
                                        <p:cTn dur="500" fill="hold" id="17"/>
                                        <p:tgtEl>
                                          <p:spTgt spid="23"/>
                                        </p:tgtEl>
                                        <p:attrNameLst>
                                          <p:attrName>ppt_w</p:attrName>
                                        </p:attrNameLst>
                                      </p:cBhvr>
                                      <p:tavLst>
                                        <p:tav tm="0">
                                          <p:val>
                                            <p:fltVal val="0"/>
                                          </p:val>
                                        </p:tav>
                                        <p:tav tm="100000">
                                          <p:val>
                                            <p:strVal val="#ppt_w"/>
                                          </p:val>
                                        </p:tav>
                                      </p:tavLst>
                                    </p:anim>
                                    <p:anim calcmode="lin" valueType="num">
                                      <p:cBhvr>
                                        <p:cTn dur="500" fill="hold" id="18"/>
                                        <p:tgtEl>
                                          <p:spTgt spid="23"/>
                                        </p:tgtEl>
                                        <p:attrNameLst>
                                          <p:attrName>ppt_h</p:attrName>
                                        </p:attrNameLst>
                                      </p:cBhvr>
                                      <p:tavLst>
                                        <p:tav tm="0">
                                          <p:val>
                                            <p:fltVal val="0"/>
                                          </p:val>
                                        </p:tav>
                                        <p:tav tm="100000">
                                          <p:val>
                                            <p:strVal val="#ppt_h"/>
                                          </p:val>
                                        </p:tav>
                                      </p:tavLst>
                                    </p:anim>
                                    <p:animEffect filter="fade" transition="in">
                                      <p:cBhvr>
                                        <p:cTn dur="500" id="19"/>
                                        <p:tgtEl>
                                          <p:spTgt spid="23"/>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33"/>
                                        </p:tgtEl>
                                        <p:attrNameLst>
                                          <p:attrName>style.visibility</p:attrName>
                                        </p:attrNameLst>
                                      </p:cBhvr>
                                      <p:to>
                                        <p:strVal val="visible"/>
                                      </p:to>
                                    </p:set>
                                    <p:animEffect filter="wipe(left)" transition="in">
                                      <p:cBhvr>
                                        <p:cTn dur="500" id="23"/>
                                        <p:tgtEl>
                                          <p:spTgt spid="33"/>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26"/>
                                        </p:tgtEl>
                                        <p:attrNameLst>
                                          <p:attrName>style.visibility</p:attrName>
                                        </p:attrNameLst>
                                      </p:cBhvr>
                                      <p:to>
                                        <p:strVal val="visible"/>
                                      </p:to>
                                    </p:set>
                                    <p:anim calcmode="lin" valueType="num">
                                      <p:cBhvr>
                                        <p:cTn dur="500" fill="hold" id="27"/>
                                        <p:tgtEl>
                                          <p:spTgt spid="26"/>
                                        </p:tgtEl>
                                        <p:attrNameLst>
                                          <p:attrName>ppt_w</p:attrName>
                                        </p:attrNameLst>
                                      </p:cBhvr>
                                      <p:tavLst>
                                        <p:tav tm="0">
                                          <p:val>
                                            <p:fltVal val="0"/>
                                          </p:val>
                                        </p:tav>
                                        <p:tav tm="100000">
                                          <p:val>
                                            <p:strVal val="#ppt_w"/>
                                          </p:val>
                                        </p:tav>
                                      </p:tavLst>
                                    </p:anim>
                                    <p:anim calcmode="lin" valueType="num">
                                      <p:cBhvr>
                                        <p:cTn dur="500" fill="hold" id="28"/>
                                        <p:tgtEl>
                                          <p:spTgt spid="26"/>
                                        </p:tgtEl>
                                        <p:attrNameLst>
                                          <p:attrName>ppt_h</p:attrName>
                                        </p:attrNameLst>
                                      </p:cBhvr>
                                      <p:tavLst>
                                        <p:tav tm="0">
                                          <p:val>
                                            <p:fltVal val="0"/>
                                          </p:val>
                                        </p:tav>
                                        <p:tav tm="100000">
                                          <p:val>
                                            <p:strVal val="#ppt_h"/>
                                          </p:val>
                                        </p:tav>
                                      </p:tavLst>
                                    </p:anim>
                                    <p:animEffect filter="fade" transition="in">
                                      <p:cBhvr>
                                        <p:cTn dur="500" id="29"/>
                                        <p:tgtEl>
                                          <p:spTgt spid="26"/>
                                        </p:tgtEl>
                                      </p:cBhvr>
                                    </p:animEffect>
                                  </p:childTnLst>
                                </p:cTn>
                              </p:par>
                            </p:childTnLst>
                          </p:cTn>
                        </p:par>
                        <p:par>
                          <p:cTn fill="hold" id="30" nodeType="afterGroup">
                            <p:stCondLst>
                              <p:cond delay="2500"/>
                            </p:stCondLst>
                            <p:childTnLst>
                              <p:par>
                                <p:cTn fill="hold" grpId="0" id="31" nodeType="afterEffect" presetClass="entr" presetID="22" presetSubtype="8">
                                  <p:stCondLst>
                                    <p:cond delay="0"/>
                                  </p:stCondLst>
                                  <p:childTnLst>
                                    <p:set>
                                      <p:cBhvr>
                                        <p:cTn dur="1" fill="hold" id="32">
                                          <p:stCondLst>
                                            <p:cond delay="0"/>
                                          </p:stCondLst>
                                        </p:cTn>
                                        <p:tgtEl>
                                          <p:spTgt spid="34"/>
                                        </p:tgtEl>
                                        <p:attrNameLst>
                                          <p:attrName>style.visibility</p:attrName>
                                        </p:attrNameLst>
                                      </p:cBhvr>
                                      <p:to>
                                        <p:strVal val="visible"/>
                                      </p:to>
                                    </p:set>
                                    <p:animEffect filter="wipe(left)" transition="in">
                                      <p:cBhvr>
                                        <p:cTn dur="500" id="33"/>
                                        <p:tgtEl>
                                          <p:spTgt spid="34"/>
                                        </p:tgtEl>
                                      </p:cBhvr>
                                    </p:animEffect>
                                  </p:childTnLst>
                                </p:cTn>
                              </p:par>
                            </p:childTnLst>
                          </p:cTn>
                        </p:par>
                        <p:par>
                          <p:cTn fill="hold" id="34" nodeType="afterGroup">
                            <p:stCondLst>
                              <p:cond delay="3000"/>
                            </p:stCondLst>
                            <p:childTnLst>
                              <p:par>
                                <p:cTn fill="hold" id="35" nodeType="afterEffect" presetClass="entr" presetID="53" presetSubtype="0">
                                  <p:stCondLst>
                                    <p:cond delay="0"/>
                                  </p:stCondLst>
                                  <p:childTnLst>
                                    <p:set>
                                      <p:cBhvr>
                                        <p:cTn dur="1" fill="hold" id="36">
                                          <p:stCondLst>
                                            <p:cond delay="0"/>
                                          </p:stCondLst>
                                        </p:cTn>
                                        <p:tgtEl>
                                          <p:spTgt spid="20"/>
                                        </p:tgtEl>
                                        <p:attrNameLst>
                                          <p:attrName>style.visibility</p:attrName>
                                        </p:attrNameLst>
                                      </p:cBhvr>
                                      <p:to>
                                        <p:strVal val="visible"/>
                                      </p:to>
                                    </p:set>
                                    <p:anim calcmode="lin" valueType="num">
                                      <p:cBhvr>
                                        <p:cTn dur="500" fill="hold" id="37"/>
                                        <p:tgtEl>
                                          <p:spTgt spid="20"/>
                                        </p:tgtEl>
                                        <p:attrNameLst>
                                          <p:attrName>ppt_w</p:attrName>
                                        </p:attrNameLst>
                                      </p:cBhvr>
                                      <p:tavLst>
                                        <p:tav tm="0">
                                          <p:val>
                                            <p:fltVal val="0"/>
                                          </p:val>
                                        </p:tav>
                                        <p:tav tm="100000">
                                          <p:val>
                                            <p:strVal val="#ppt_w"/>
                                          </p:val>
                                        </p:tav>
                                      </p:tavLst>
                                    </p:anim>
                                    <p:anim calcmode="lin" valueType="num">
                                      <p:cBhvr>
                                        <p:cTn dur="500" fill="hold" id="38"/>
                                        <p:tgtEl>
                                          <p:spTgt spid="20"/>
                                        </p:tgtEl>
                                        <p:attrNameLst>
                                          <p:attrName>ppt_h</p:attrName>
                                        </p:attrNameLst>
                                      </p:cBhvr>
                                      <p:tavLst>
                                        <p:tav tm="0">
                                          <p:val>
                                            <p:fltVal val="0"/>
                                          </p:val>
                                        </p:tav>
                                        <p:tav tm="100000">
                                          <p:val>
                                            <p:strVal val="#ppt_h"/>
                                          </p:val>
                                        </p:tav>
                                      </p:tavLst>
                                    </p:anim>
                                    <p:animEffect filter="fade" transition="in">
                                      <p:cBhvr>
                                        <p:cTn dur="500" id="39"/>
                                        <p:tgtEl>
                                          <p:spTgt spid="20"/>
                                        </p:tgtEl>
                                      </p:cBhvr>
                                    </p:animEffect>
                                  </p:childTnLst>
                                </p:cTn>
                              </p:par>
                            </p:childTnLst>
                          </p:cTn>
                        </p:par>
                        <p:par>
                          <p:cTn fill="hold" id="40" nodeType="afterGroup">
                            <p:stCondLst>
                              <p:cond delay="3500"/>
                            </p:stCondLst>
                            <p:childTnLst>
                              <p:par>
                                <p:cTn fill="hold" grpId="0" id="41" nodeType="afterEffect" presetClass="entr" presetID="22" presetSubtype="8">
                                  <p:stCondLst>
                                    <p:cond delay="0"/>
                                  </p:stCondLst>
                                  <p:childTnLst>
                                    <p:set>
                                      <p:cBhvr>
                                        <p:cTn dur="1" fill="hold" id="42">
                                          <p:stCondLst>
                                            <p:cond delay="0"/>
                                          </p:stCondLst>
                                        </p:cTn>
                                        <p:tgtEl>
                                          <p:spTgt spid="35"/>
                                        </p:tgtEl>
                                        <p:attrNameLst>
                                          <p:attrName>style.visibility</p:attrName>
                                        </p:attrNameLst>
                                      </p:cBhvr>
                                      <p:to>
                                        <p:strVal val="visible"/>
                                      </p:to>
                                    </p:set>
                                    <p:animEffect filter="wipe(left)" transition="in">
                                      <p:cBhvr>
                                        <p:cTn dur="500" id="43"/>
                                        <p:tgtEl>
                                          <p:spTgt spid="35"/>
                                        </p:tgtEl>
                                      </p:cBhvr>
                                    </p:animEffect>
                                  </p:childTnLst>
                                </p:cTn>
                              </p:par>
                            </p:childTnLst>
                          </p:cTn>
                        </p:par>
                        <p:par>
                          <p:cTn fill="hold" id="44" nodeType="afterGroup">
                            <p:stCondLst>
                              <p:cond delay="4000"/>
                            </p:stCondLst>
                            <p:childTnLst>
                              <p:par>
                                <p:cTn fill="hold" id="45" nodeType="afterEffect" presetClass="entr" presetID="53" presetSubtype="0">
                                  <p:stCondLst>
                                    <p:cond delay="0"/>
                                  </p:stCondLst>
                                  <p:childTnLst>
                                    <p:set>
                                      <p:cBhvr>
                                        <p:cTn dur="1" fill="hold" id="46">
                                          <p:stCondLst>
                                            <p:cond delay="0"/>
                                          </p:stCondLst>
                                        </p:cTn>
                                        <p:tgtEl>
                                          <p:spTgt spid="15"/>
                                        </p:tgtEl>
                                        <p:attrNameLst>
                                          <p:attrName>style.visibility</p:attrName>
                                        </p:attrNameLst>
                                      </p:cBhvr>
                                      <p:to>
                                        <p:strVal val="visible"/>
                                      </p:to>
                                    </p:set>
                                    <p:anim calcmode="lin" valueType="num">
                                      <p:cBhvr>
                                        <p:cTn dur="500" fill="hold" id="47"/>
                                        <p:tgtEl>
                                          <p:spTgt spid="15"/>
                                        </p:tgtEl>
                                        <p:attrNameLst>
                                          <p:attrName>ppt_w</p:attrName>
                                        </p:attrNameLst>
                                      </p:cBhvr>
                                      <p:tavLst>
                                        <p:tav tm="0">
                                          <p:val>
                                            <p:fltVal val="0"/>
                                          </p:val>
                                        </p:tav>
                                        <p:tav tm="100000">
                                          <p:val>
                                            <p:strVal val="#ppt_w"/>
                                          </p:val>
                                        </p:tav>
                                      </p:tavLst>
                                    </p:anim>
                                    <p:anim calcmode="lin" valueType="num">
                                      <p:cBhvr>
                                        <p:cTn dur="500" fill="hold" id="48"/>
                                        <p:tgtEl>
                                          <p:spTgt spid="15"/>
                                        </p:tgtEl>
                                        <p:attrNameLst>
                                          <p:attrName>ppt_h</p:attrName>
                                        </p:attrNameLst>
                                      </p:cBhvr>
                                      <p:tavLst>
                                        <p:tav tm="0">
                                          <p:val>
                                            <p:fltVal val="0"/>
                                          </p:val>
                                        </p:tav>
                                        <p:tav tm="100000">
                                          <p:val>
                                            <p:strVal val="#ppt_h"/>
                                          </p:val>
                                        </p:tav>
                                      </p:tavLst>
                                    </p:anim>
                                    <p:animEffect filter="fade" transition="in">
                                      <p:cBhvr>
                                        <p:cTn dur="500" id="49"/>
                                        <p:tgtEl>
                                          <p:spTgt spid="15"/>
                                        </p:tgtEl>
                                      </p:cBhvr>
                                    </p:animEffect>
                                  </p:childTnLst>
                                </p:cTn>
                              </p:par>
                            </p:childTnLst>
                          </p:cTn>
                        </p:par>
                        <p:par>
                          <p:cTn fill="hold" id="50" nodeType="afterGroup">
                            <p:stCondLst>
                              <p:cond delay="4500"/>
                            </p:stCondLst>
                            <p:childTnLst>
                              <p:par>
                                <p:cTn fill="hold" grpId="0" id="51" nodeType="afterEffect" presetClass="entr" presetID="22" presetSubtype="8">
                                  <p:stCondLst>
                                    <p:cond delay="0"/>
                                  </p:stCondLst>
                                  <p:childTnLst>
                                    <p:set>
                                      <p:cBhvr>
                                        <p:cTn dur="1" fill="hold" id="52">
                                          <p:stCondLst>
                                            <p:cond delay="0"/>
                                          </p:stCondLst>
                                        </p:cTn>
                                        <p:tgtEl>
                                          <p:spTgt spid="36"/>
                                        </p:tgtEl>
                                        <p:attrNameLst>
                                          <p:attrName>style.visibility</p:attrName>
                                        </p:attrNameLst>
                                      </p:cBhvr>
                                      <p:to>
                                        <p:strVal val="visible"/>
                                      </p:to>
                                    </p:set>
                                    <p:animEffect filter="wipe(left)" transition="in">
                                      <p:cBhvr>
                                        <p:cTn dur="500" id="53"/>
                                        <p:tgtEl>
                                          <p:spTgt spid="36"/>
                                        </p:tgtEl>
                                      </p:cBhvr>
                                    </p:animEffect>
                                  </p:childTnLst>
                                </p:cTn>
                              </p:par>
                            </p:childTnLst>
                          </p:cTn>
                        </p:par>
                        <p:par>
                          <p:cTn fill="hold" id="54" nodeType="afterGroup">
                            <p:stCondLst>
                              <p:cond delay="5000"/>
                            </p:stCondLst>
                            <p:childTnLst>
                              <p:par>
                                <p:cTn fill="hold" id="55" nodeType="afterEffect" presetClass="entr" presetID="53" presetSubtype="0">
                                  <p:stCondLst>
                                    <p:cond delay="0"/>
                                  </p:stCondLst>
                                  <p:childTnLst>
                                    <p:set>
                                      <p:cBhvr>
                                        <p:cTn dur="1" fill="hold" id="56">
                                          <p:stCondLst>
                                            <p:cond delay="0"/>
                                          </p:stCondLst>
                                        </p:cTn>
                                        <p:tgtEl>
                                          <p:spTgt spid="29"/>
                                        </p:tgtEl>
                                        <p:attrNameLst>
                                          <p:attrName>style.visibility</p:attrName>
                                        </p:attrNameLst>
                                      </p:cBhvr>
                                      <p:to>
                                        <p:strVal val="visible"/>
                                      </p:to>
                                    </p:set>
                                    <p:anim calcmode="lin" valueType="num">
                                      <p:cBhvr>
                                        <p:cTn dur="500" fill="hold" id="57"/>
                                        <p:tgtEl>
                                          <p:spTgt spid="29"/>
                                        </p:tgtEl>
                                        <p:attrNameLst>
                                          <p:attrName>ppt_w</p:attrName>
                                        </p:attrNameLst>
                                      </p:cBhvr>
                                      <p:tavLst>
                                        <p:tav tm="0">
                                          <p:val>
                                            <p:fltVal val="0"/>
                                          </p:val>
                                        </p:tav>
                                        <p:tav tm="100000">
                                          <p:val>
                                            <p:strVal val="#ppt_w"/>
                                          </p:val>
                                        </p:tav>
                                      </p:tavLst>
                                    </p:anim>
                                    <p:anim calcmode="lin" valueType="num">
                                      <p:cBhvr>
                                        <p:cTn dur="500" fill="hold" id="58"/>
                                        <p:tgtEl>
                                          <p:spTgt spid="29"/>
                                        </p:tgtEl>
                                        <p:attrNameLst>
                                          <p:attrName>ppt_h</p:attrName>
                                        </p:attrNameLst>
                                      </p:cBhvr>
                                      <p:tavLst>
                                        <p:tav tm="0">
                                          <p:val>
                                            <p:fltVal val="0"/>
                                          </p:val>
                                        </p:tav>
                                        <p:tav tm="100000">
                                          <p:val>
                                            <p:strVal val="#ppt_h"/>
                                          </p:val>
                                        </p:tav>
                                      </p:tavLst>
                                    </p:anim>
                                    <p:animEffect filter="fade" transition="in">
                                      <p:cBhvr>
                                        <p:cTn dur="500" id="59"/>
                                        <p:tgtEl>
                                          <p:spTgt spid="29"/>
                                        </p:tgtEl>
                                      </p:cBhvr>
                                    </p:animEffect>
                                  </p:childTnLst>
                                </p:cTn>
                              </p:par>
                            </p:childTnLst>
                          </p:cTn>
                        </p:par>
                        <p:par>
                          <p:cTn fill="hold" id="60" nodeType="afterGroup">
                            <p:stCondLst>
                              <p:cond delay="5500"/>
                            </p:stCondLst>
                            <p:childTnLst>
                              <p:par>
                                <p:cTn fill="hold" grpId="0" id="61" nodeType="afterEffect" presetClass="entr" presetID="22" presetSubtype="8">
                                  <p:stCondLst>
                                    <p:cond delay="0"/>
                                  </p:stCondLst>
                                  <p:childTnLst>
                                    <p:set>
                                      <p:cBhvr>
                                        <p:cTn dur="1" fill="hold" id="62">
                                          <p:stCondLst>
                                            <p:cond delay="0"/>
                                          </p:stCondLst>
                                        </p:cTn>
                                        <p:tgtEl>
                                          <p:spTgt spid="37"/>
                                        </p:tgtEl>
                                        <p:attrNameLst>
                                          <p:attrName>style.visibility</p:attrName>
                                        </p:attrNameLst>
                                      </p:cBhvr>
                                      <p:to>
                                        <p:strVal val="visible"/>
                                      </p:to>
                                    </p:set>
                                    <p:animEffect filter="wipe(left)" transition="in">
                                      <p:cBhvr>
                                        <p:cTn dur="500" id="63"/>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P grpId="0" spid="36"/>
      <p:bldP grpId="0" spid="3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pic>
        <p:nvPicPr>
          <p:cNvPr id="10" name="图片 9">
            <a:extLst>
              <a:ext uri="{FF2B5EF4-FFF2-40B4-BE49-F238E27FC236}">
                <a16:creationId xmlns:a16="http://schemas.microsoft.com/office/drawing/2014/main" id="{7606B447-1F44-477C-B484-6D949B2E1ED3}"/>
              </a:ext>
            </a:extLst>
          </p:cNvPr>
          <p:cNvPicPr>
            <a:picLocks noChangeAspect="1"/>
          </p:cNvPicPr>
          <p:nvPr/>
        </p:nvPicPr>
        <p:blipFill>
          <a:blip r:embed="rId3">
            <a:extLst>
              <a:ext uri="{28A0092B-C50C-407E-A947-70E740481C1C}">
                <a14:useLocalDpi val="0"/>
              </a:ext>
            </a:extLst>
          </a:blip>
          <a:stretch>
            <a:fillRect/>
          </a:stretch>
        </p:blipFill>
        <p:spPr>
          <a:xfrm>
            <a:off x="7427246" y="1619250"/>
            <a:ext cx="3523678" cy="4700270"/>
          </a:xfrm>
          <a:prstGeom prst="rect">
            <a:avLst/>
          </a:prstGeom>
        </p:spPr>
      </p:pic>
      <p:sp>
        <p:nvSpPr>
          <p:cNvPr id="11" name="TextBox 50">
            <a:extLst>
              <a:ext uri="{FF2B5EF4-FFF2-40B4-BE49-F238E27FC236}">
                <a16:creationId xmlns:a16="http://schemas.microsoft.com/office/drawing/2014/main" id="{3075DE55-8B7E-4754-9538-079B39518477}"/>
              </a:ext>
            </a:extLst>
          </p:cNvPr>
          <p:cNvSpPr txBox="1"/>
          <p:nvPr/>
        </p:nvSpPr>
        <p:spPr>
          <a:xfrm>
            <a:off x="1180057" y="1858454"/>
            <a:ext cx="2236981" cy="457200"/>
          </a:xfrm>
          <a:prstGeom prst="rect">
            <a:avLst/>
          </a:prstGeom>
          <a:noFill/>
        </p:spPr>
        <p:txBody>
          <a:bodyPr rtlCol="0" wrap="square">
            <a:spAutoFit/>
          </a:bodyPr>
          <a:lstStyle/>
          <a:p>
            <a:r>
              <a:rPr altLang="en-US" lang="zh-CN" sz="2400">
                <a:solidFill>
                  <a:schemeClr val="tx1">
                    <a:lumMod val="75000"/>
                    <a:lumOff val="25000"/>
                  </a:schemeClr>
                </a:solidFill>
                <a:latin charset="-122" panose="00000500000000000000" typeface="字魂59号-创粗黑"/>
                <a:ea charset="-122" panose="00000500000000000000" typeface="字魂59号-创粗黑"/>
              </a:rPr>
              <a:t>输入标题</a:t>
            </a:r>
          </a:p>
        </p:txBody>
      </p:sp>
      <p:sp>
        <p:nvSpPr>
          <p:cNvPr id="12" name="Rectangle 51">
            <a:extLst>
              <a:ext uri="{FF2B5EF4-FFF2-40B4-BE49-F238E27FC236}">
                <a16:creationId xmlns:a16="http://schemas.microsoft.com/office/drawing/2014/main" id="{121BF9A3-67A6-414F-A047-63C353AB9B7F}"/>
              </a:ext>
            </a:extLst>
          </p:cNvPr>
          <p:cNvSpPr/>
          <p:nvPr/>
        </p:nvSpPr>
        <p:spPr>
          <a:xfrm>
            <a:off x="1180057" y="2217241"/>
            <a:ext cx="5192485" cy="944880"/>
          </a:xfrm>
          <a:prstGeom prst="rect">
            <a:avLst/>
          </a:prstGeom>
        </p:spPr>
        <p:txBody>
          <a:bodyPr wrap="square">
            <a:spAutoFit/>
          </a:bodyPr>
          <a:lstStyle/>
          <a:p>
            <a:pPr algn="just"/>
            <a:r>
              <a:rPr lang="en-US" sz="1400">
                <a:solidFill>
                  <a:schemeClr val="tx1">
                    <a:lumMod val="75000"/>
                    <a:lumOff val="25000"/>
                  </a:schemeClr>
                </a:solidFill>
                <a:latin charset="-122" panose="00000500000000000000" typeface="字魂59号-创粗黑"/>
                <a:ea charset="-122" panose="00000500000000000000" typeface="字魂59号-创粗黑"/>
              </a:rPr>
              <a:t>Contrary to It has roots in a piece of classical Latin literature from 45 BC. Contrary to popular belief It has roots in a piece of literature from 45 BC. </a:t>
            </a:r>
          </a:p>
        </p:txBody>
      </p:sp>
      <p:sp>
        <p:nvSpPr>
          <p:cNvPr id="13" name="TextBox 52">
            <a:extLst>
              <a:ext uri="{FF2B5EF4-FFF2-40B4-BE49-F238E27FC236}">
                <a16:creationId xmlns:a16="http://schemas.microsoft.com/office/drawing/2014/main" id="{C2417B1A-4054-42D8-9BA0-A5F667432CF5}"/>
              </a:ext>
            </a:extLst>
          </p:cNvPr>
          <p:cNvSpPr txBox="1"/>
          <p:nvPr/>
        </p:nvSpPr>
        <p:spPr>
          <a:xfrm>
            <a:off x="2176377" y="3114438"/>
            <a:ext cx="833755" cy="335280"/>
          </a:xfrm>
          <a:prstGeom prst="rect">
            <a:avLst/>
          </a:prstGeom>
          <a:noFill/>
        </p:spPr>
        <p:txBody>
          <a:bodyPr rtlCol="0" wrap="none">
            <a:spAutoFit/>
          </a:bodyPr>
          <a:lstStyle/>
          <a:p>
            <a:r>
              <a:rPr altLang="en-US" b="1" lang="zh-CN" sz="1600">
                <a:solidFill>
                  <a:schemeClr val="tx1">
                    <a:lumMod val="75000"/>
                    <a:lumOff val="25000"/>
                  </a:schemeClr>
                </a:solidFill>
                <a:latin charset="-122" panose="00000500000000000000" typeface="字魂59号-创粗黑"/>
                <a:ea charset="-122" panose="00000500000000000000" typeface="字魂59号-创粗黑"/>
              </a:rPr>
              <a:t>标题 1</a:t>
            </a:r>
          </a:p>
        </p:txBody>
      </p:sp>
      <p:sp>
        <p:nvSpPr>
          <p:cNvPr id="14" name="Rectangle 53">
            <a:extLst>
              <a:ext uri="{FF2B5EF4-FFF2-40B4-BE49-F238E27FC236}">
                <a16:creationId xmlns:a16="http://schemas.microsoft.com/office/drawing/2014/main" id="{819A74D9-2355-4771-A293-AD05046E91A4}"/>
              </a:ext>
            </a:extLst>
          </p:cNvPr>
          <p:cNvSpPr/>
          <p:nvPr/>
        </p:nvSpPr>
        <p:spPr>
          <a:xfrm>
            <a:off x="2176377" y="3403974"/>
            <a:ext cx="2756000" cy="731520"/>
          </a:xfrm>
          <a:prstGeom prst="rect">
            <a:avLst/>
          </a:prstGeom>
          <a:noFill/>
        </p:spPr>
        <p:txBody>
          <a:bodyPr wrap="square">
            <a:spAutoFit/>
          </a:bodyPr>
          <a:lstStyle/>
          <a:p>
            <a:r>
              <a:rPr lang="id-ID" sz="1400">
                <a:solidFill>
                  <a:schemeClr val="tx1">
                    <a:lumMod val="75000"/>
                    <a:lumOff val="25000"/>
                  </a:schemeClr>
                </a:solidFill>
                <a:latin charset="-122" panose="00000500000000000000" typeface="字魂59号-创粗黑"/>
                <a:ea charset="-122" panose="00000500000000000000" typeface="字魂59号-创粗黑"/>
              </a:rPr>
              <a:t>Suitable for all categories business and personal presentation</a:t>
            </a:r>
          </a:p>
        </p:txBody>
      </p:sp>
      <p:sp>
        <p:nvSpPr>
          <p:cNvPr id="15" name="TextBox 54">
            <a:extLst>
              <a:ext uri="{FF2B5EF4-FFF2-40B4-BE49-F238E27FC236}">
                <a16:creationId xmlns:a16="http://schemas.microsoft.com/office/drawing/2014/main" id="{BB3C6C7F-1A3E-4531-8D94-373828EB67B7}"/>
              </a:ext>
            </a:extLst>
          </p:cNvPr>
          <p:cNvSpPr txBox="1"/>
          <p:nvPr/>
        </p:nvSpPr>
        <p:spPr>
          <a:xfrm>
            <a:off x="2176377" y="4071172"/>
            <a:ext cx="711518" cy="335280"/>
          </a:xfrm>
          <a:prstGeom prst="rect">
            <a:avLst/>
          </a:prstGeom>
          <a:noFill/>
        </p:spPr>
        <p:txBody>
          <a:bodyPr rtlCol="0" wrap="none">
            <a:spAutoFit/>
          </a:bodyPr>
          <a:lstStyle/>
          <a:p>
            <a:r>
              <a:rPr altLang="en-US" b="1" lang="zh-CN" sz="1600">
                <a:solidFill>
                  <a:schemeClr val="tx1">
                    <a:lumMod val="75000"/>
                    <a:lumOff val="25000"/>
                  </a:schemeClr>
                </a:solidFill>
                <a:latin charset="-122" panose="00000500000000000000" typeface="字魂59号-创粗黑"/>
                <a:ea charset="-122" panose="00000500000000000000" typeface="字魂59号-创粗黑"/>
              </a:rPr>
              <a:t>标题2</a:t>
            </a:r>
          </a:p>
        </p:txBody>
      </p:sp>
      <p:sp>
        <p:nvSpPr>
          <p:cNvPr id="16" name="Rectangle 55">
            <a:extLst>
              <a:ext uri="{FF2B5EF4-FFF2-40B4-BE49-F238E27FC236}">
                <a16:creationId xmlns:a16="http://schemas.microsoft.com/office/drawing/2014/main" id="{0AAEC159-6A36-48F5-BBA3-A7662629BE48}"/>
              </a:ext>
            </a:extLst>
          </p:cNvPr>
          <p:cNvSpPr/>
          <p:nvPr/>
        </p:nvSpPr>
        <p:spPr>
          <a:xfrm>
            <a:off x="2176377" y="4360708"/>
            <a:ext cx="2756000" cy="731520"/>
          </a:xfrm>
          <a:prstGeom prst="rect">
            <a:avLst/>
          </a:prstGeom>
          <a:noFill/>
        </p:spPr>
        <p:txBody>
          <a:bodyPr wrap="square">
            <a:spAutoFit/>
          </a:bodyPr>
          <a:lstStyle/>
          <a:p>
            <a:r>
              <a:rPr lang="id-ID" sz="1400">
                <a:solidFill>
                  <a:schemeClr val="tx1">
                    <a:lumMod val="75000"/>
                    <a:lumOff val="25000"/>
                  </a:schemeClr>
                </a:solidFill>
                <a:latin charset="-122" panose="00000500000000000000" typeface="字魂59号-创粗黑"/>
                <a:ea charset="-122" panose="00000500000000000000" typeface="字魂59号-创粗黑"/>
              </a:rPr>
              <a:t>Suitable for all categories business and personal presentation</a:t>
            </a:r>
          </a:p>
        </p:txBody>
      </p:sp>
      <p:sp>
        <p:nvSpPr>
          <p:cNvPr id="17" name="TextBox 56">
            <a:extLst>
              <a:ext uri="{FF2B5EF4-FFF2-40B4-BE49-F238E27FC236}">
                <a16:creationId xmlns:a16="http://schemas.microsoft.com/office/drawing/2014/main" id="{C4A1EAF2-85BF-46BF-9723-84C9A0852179}"/>
              </a:ext>
            </a:extLst>
          </p:cNvPr>
          <p:cNvSpPr txBox="1"/>
          <p:nvPr/>
        </p:nvSpPr>
        <p:spPr>
          <a:xfrm>
            <a:off x="2176377" y="4968639"/>
            <a:ext cx="711518" cy="335280"/>
          </a:xfrm>
          <a:prstGeom prst="rect">
            <a:avLst/>
          </a:prstGeom>
          <a:noFill/>
        </p:spPr>
        <p:txBody>
          <a:bodyPr rtlCol="0" wrap="none">
            <a:spAutoFit/>
          </a:bodyPr>
          <a:lstStyle/>
          <a:p>
            <a:r>
              <a:rPr altLang="en-US" b="1" lang="zh-CN" sz="1600">
                <a:solidFill>
                  <a:schemeClr val="tx1">
                    <a:lumMod val="75000"/>
                    <a:lumOff val="25000"/>
                  </a:schemeClr>
                </a:solidFill>
                <a:latin charset="-122" panose="00000500000000000000" typeface="字魂59号-创粗黑"/>
                <a:ea charset="-122" panose="00000500000000000000" typeface="字魂59号-创粗黑"/>
              </a:rPr>
              <a:t>标题3</a:t>
            </a:r>
          </a:p>
        </p:txBody>
      </p:sp>
      <p:sp>
        <p:nvSpPr>
          <p:cNvPr id="18" name="Rectangle 57">
            <a:extLst>
              <a:ext uri="{FF2B5EF4-FFF2-40B4-BE49-F238E27FC236}">
                <a16:creationId xmlns:a16="http://schemas.microsoft.com/office/drawing/2014/main" id="{E2993A6E-0802-44BB-9D22-66A49E0A1366}"/>
              </a:ext>
            </a:extLst>
          </p:cNvPr>
          <p:cNvSpPr/>
          <p:nvPr/>
        </p:nvSpPr>
        <p:spPr>
          <a:xfrm>
            <a:off x="2176377" y="5258175"/>
            <a:ext cx="2756000" cy="731520"/>
          </a:xfrm>
          <a:prstGeom prst="rect">
            <a:avLst/>
          </a:prstGeom>
          <a:noFill/>
        </p:spPr>
        <p:txBody>
          <a:bodyPr wrap="square">
            <a:spAutoFit/>
          </a:bodyPr>
          <a:lstStyle/>
          <a:p>
            <a:r>
              <a:rPr lang="id-ID" sz="1400">
                <a:solidFill>
                  <a:schemeClr val="tx1">
                    <a:lumMod val="75000"/>
                    <a:lumOff val="25000"/>
                  </a:schemeClr>
                </a:solidFill>
                <a:latin charset="-122" panose="00000500000000000000" typeface="字魂59号-创粗黑"/>
                <a:ea charset="-122" panose="00000500000000000000" typeface="字魂59号-创粗黑"/>
              </a:rPr>
              <a:t>Suitable for all categories business and personal presentation</a:t>
            </a:r>
          </a:p>
        </p:txBody>
      </p:sp>
      <p:grpSp>
        <p:nvGrpSpPr>
          <p:cNvPr id="19" name="Group 70">
            <a:extLst>
              <a:ext uri="{FF2B5EF4-FFF2-40B4-BE49-F238E27FC236}">
                <a16:creationId xmlns:a16="http://schemas.microsoft.com/office/drawing/2014/main" id="{CDD9E12D-2D10-4614-950D-030484CACEB4}"/>
              </a:ext>
            </a:extLst>
          </p:cNvPr>
          <p:cNvGrpSpPr/>
          <p:nvPr/>
        </p:nvGrpSpPr>
        <p:grpSpPr>
          <a:xfrm>
            <a:off x="1650497" y="3274586"/>
            <a:ext cx="478338" cy="545059"/>
            <a:chOff x="4616451" y="1741488"/>
            <a:chExt cx="2959100" cy="3371850"/>
          </a:xfrm>
          <a:solidFill>
            <a:srgbClr val="1B828D"/>
          </a:solidFill>
        </p:grpSpPr>
        <p:sp>
          <p:nvSpPr>
            <p:cNvPr id="20" name="Freeform 5">
              <a:extLst>
                <a:ext uri="{FF2B5EF4-FFF2-40B4-BE49-F238E27FC236}">
                  <a16:creationId xmlns:a16="http://schemas.microsoft.com/office/drawing/2014/main" id="{FD5158CD-124F-4D7F-84B5-B37CD8CFCBC8}"/>
                </a:ext>
              </a:extLst>
            </p:cNvPr>
            <p:cNvSpPr>
              <a:spLocks noEditPoints="1"/>
            </p:cNvSpPr>
            <p:nvPr/>
          </p:nvSpPr>
          <p:spPr bwMode="auto">
            <a:xfrm>
              <a:off x="4616451" y="1741488"/>
              <a:ext cx="2959100" cy="3371850"/>
            </a:xfrm>
            <a:custGeom>
              <a:gdLst>
                <a:gd fmla="*/ 578 w 786" name="T0"/>
                <a:gd fmla="*/ 28 h 896" name="T1"/>
                <a:gd fmla="*/ 205 w 786" name="T2"/>
                <a:gd fmla="*/ 59 h 896" name="T3"/>
                <a:gd fmla="*/ 67 w 786" name="T4"/>
                <a:gd fmla="*/ 236 h 896" name="T5"/>
                <a:gd fmla="*/ 68 w 786" name="T6"/>
                <a:gd fmla="*/ 346 h 896" name="T7"/>
                <a:gd fmla="*/ 70 w 786" name="T8"/>
                <a:gd fmla="*/ 356 h 896" name="T9"/>
                <a:gd fmla="*/ 39 w 786" name="T10"/>
                <a:gd fmla="*/ 406 h 896" name="T11"/>
                <a:gd fmla="*/ 14 w 786" name="T12"/>
                <a:gd fmla="*/ 441 h 896" name="T13"/>
                <a:gd fmla="*/ 14 w 786" name="T14"/>
                <a:gd fmla="*/ 442 h 896" name="T15"/>
                <a:gd fmla="*/ 36 w 786" name="T16"/>
                <a:gd fmla="*/ 540 h 896" name="T17"/>
                <a:gd fmla="*/ 50 w 786" name="T18"/>
                <a:gd fmla="*/ 587 h 896" name="T19"/>
                <a:gd fmla="*/ 75 w 786" name="T20"/>
                <a:gd fmla="*/ 649 h 896" name="T21"/>
                <a:gd fmla="*/ 74 w 786" name="T22"/>
                <a:gd fmla="*/ 694 h 896" name="T23"/>
                <a:gd fmla="*/ 169 w 786" name="T24"/>
                <a:gd fmla="*/ 773 h 896" name="T25"/>
                <a:gd fmla="*/ 244 w 786" name="T26"/>
                <a:gd fmla="*/ 830 h 896" name="T27"/>
                <a:gd fmla="*/ 618 w 786" name="T28"/>
                <a:gd fmla="*/ 896 h 896" name="T29"/>
                <a:gd fmla="*/ 686 w 786" name="T30"/>
                <a:gd fmla="*/ 814 h 896" name="T31"/>
                <a:gd fmla="*/ 664 w 786" name="T32"/>
                <a:gd fmla="*/ 637 h 896" name="T33"/>
                <a:gd fmla="*/ 777 w 786" name="T34"/>
                <a:gd fmla="*/ 417 h 896" name="T35"/>
                <a:gd fmla="*/ 706 w 786" name="T36"/>
                <a:gd fmla="*/ 118 h 896" name="T37"/>
                <a:gd fmla="*/ 627 w 786" name="T38"/>
                <a:gd fmla="*/ 606 h 896" name="T39"/>
                <a:gd fmla="*/ 639 w 786" name="T40"/>
                <a:gd fmla="*/ 823 h 896" name="T41"/>
                <a:gd fmla="*/ 618 w 786" name="T42"/>
                <a:gd fmla="*/ 847 h 896" name="T43"/>
                <a:gd fmla="*/ 292 w 786" name="T44"/>
                <a:gd fmla="*/ 827 h 896" name="T45"/>
                <a:gd fmla="*/ 260 w 786" name="T46"/>
                <a:gd fmla="*/ 706 h 896" name="T47"/>
                <a:gd fmla="*/ 169 w 786" name="T48"/>
                <a:gd fmla="*/ 725 h 896" name="T49"/>
                <a:gd fmla="*/ 101 w 786" name="T50"/>
                <a:gd fmla="*/ 604 h 896" name="T51"/>
                <a:gd fmla="*/ 110 w 786" name="T52"/>
                <a:gd fmla="*/ 568 h 896" name="T53"/>
                <a:gd fmla="*/ 86 w 786" name="T54"/>
                <a:gd fmla="*/ 555 h 896" name="T55"/>
                <a:gd fmla="*/ 94 w 786" name="T56"/>
                <a:gd fmla="*/ 519 h 896" name="T57"/>
                <a:gd fmla="*/ 65 w 786" name="T58"/>
                <a:gd fmla="*/ 501 h 896" name="T59"/>
                <a:gd fmla="*/ 55 w 786" name="T60"/>
                <a:gd fmla="*/ 467 h 896" name="T61"/>
                <a:gd fmla="*/ 112 w 786" name="T62"/>
                <a:gd fmla="*/ 381 h 896" name="T63"/>
                <a:gd fmla="*/ 115 w 786" name="T64"/>
                <a:gd fmla="*/ 335 h 896" name="T65"/>
                <a:gd fmla="*/ 114 w 786" name="T66"/>
                <a:gd fmla="*/ 248 h 896" name="T67"/>
                <a:gd fmla="*/ 729 w 786" name="T68"/>
                <a:gd fmla="*/ 410 h 89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896" w="786">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75000"/>
                    <a:lumOff val="25000"/>
                  </a:schemeClr>
                </a:solidFill>
                <a:latin charset="-122" panose="00000500000000000000" typeface="字魂59号-创粗黑"/>
                <a:ea charset="-122" panose="00000500000000000000" typeface="字魂59号-创粗黑"/>
              </a:endParaRPr>
            </a:p>
          </p:txBody>
        </p:sp>
        <p:sp>
          <p:nvSpPr>
            <p:cNvPr id="21" name="Freeform 6">
              <a:extLst>
                <a:ext uri="{FF2B5EF4-FFF2-40B4-BE49-F238E27FC236}">
                  <a16:creationId xmlns:a16="http://schemas.microsoft.com/office/drawing/2014/main" id="{52D5A4FB-052F-4778-B9D3-18A3CA56A613}"/>
                </a:ext>
              </a:extLst>
            </p:cNvPr>
            <p:cNvSpPr/>
            <p:nvPr/>
          </p:nvSpPr>
          <p:spPr bwMode="auto">
            <a:xfrm>
              <a:off x="5184776" y="2062163"/>
              <a:ext cx="2085975" cy="1700213"/>
            </a:xfrm>
            <a:custGeom>
              <a:gdLst>
                <a:gd fmla="*/ 367 w 554" name="T0"/>
                <a:gd fmla="*/ 21 h 452" name="T1"/>
                <a:gd fmla="*/ 325 w 554" name="T2"/>
                <a:gd fmla="*/ 5 h 452" name="T3"/>
                <a:gd fmla="*/ 298 w 554" name="T4"/>
                <a:gd fmla="*/ 11 h 452" name="T5"/>
                <a:gd fmla="*/ 267 w 554" name="T6"/>
                <a:gd fmla="*/ 0 h 452" name="T7"/>
                <a:gd fmla="*/ 243 w 554" name="T8"/>
                <a:gd fmla="*/ 7 h 452" name="T9"/>
                <a:gd fmla="*/ 223 w 554" name="T10"/>
                <a:gd fmla="*/ 5 h 452" name="T11"/>
                <a:gd fmla="*/ 168 w 554" name="T12"/>
                <a:gd fmla="*/ 24 h 452" name="T13"/>
                <a:gd fmla="*/ 163 w 554" name="T14"/>
                <a:gd fmla="*/ 24 h 452" name="T15"/>
                <a:gd fmla="*/ 96 w 554" name="T16"/>
                <a:gd fmla="*/ 54 h 452" name="T17"/>
                <a:gd fmla="*/ 38 w 554" name="T18"/>
                <a:gd fmla="*/ 123 h 452" name="T19"/>
                <a:gd fmla="*/ 15 w 554" name="T20"/>
                <a:gd fmla="*/ 156 h 452" name="T21"/>
                <a:gd fmla="*/ 15 w 554" name="T22"/>
                <a:gd fmla="*/ 161 h 452" name="T23"/>
                <a:gd fmla="*/ 0 w 554" name="T24"/>
                <a:gd fmla="*/ 210 h 452" name="T25"/>
                <a:gd fmla="*/ 39 w 554" name="T26"/>
                <a:gd fmla="*/ 282 h 452" name="T27"/>
                <a:gd fmla="*/ 103 w 554" name="T28"/>
                <a:gd fmla="*/ 327 h 452" name="T29"/>
                <a:gd fmla="*/ 135 w 554" name="T30"/>
                <a:gd fmla="*/ 319 h 452" name="T31"/>
                <a:gd fmla="*/ 177 w 554" name="T32"/>
                <a:gd fmla="*/ 344 h 452" name="T33"/>
                <a:gd fmla="*/ 260 w 554" name="T34"/>
                <a:gd fmla="*/ 403 h 452" name="T35"/>
                <a:gd fmla="*/ 296 w 554" name="T36"/>
                <a:gd fmla="*/ 395 h 452" name="T37"/>
                <a:gd fmla="*/ 391 w 554" name="T38"/>
                <a:gd fmla="*/ 452 h 452" name="T39"/>
                <a:gd fmla="*/ 492 w 554" name="T40"/>
                <a:gd fmla="*/ 382 h 452" name="T41"/>
                <a:gd fmla="*/ 549 w 554" name="T42"/>
                <a:gd fmla="*/ 287 h 452" name="T43"/>
                <a:gd fmla="*/ 547 w 554" name="T44"/>
                <a:gd fmla="*/ 267 h 452" name="T45"/>
                <a:gd fmla="*/ 554 w 554" name="T46"/>
                <a:gd fmla="*/ 235 h 452" name="T47"/>
                <a:gd fmla="*/ 536 w 554" name="T48"/>
                <a:gd fmla="*/ 185 h 452" name="T49"/>
                <a:gd fmla="*/ 537 w 554" name="T50"/>
                <a:gd fmla="*/ 174 h 452" name="T51"/>
                <a:gd fmla="*/ 493 w 554" name="T52"/>
                <a:gd fmla="*/ 106 h 452" name="T53"/>
                <a:gd fmla="*/ 367 w 554" name="T54"/>
                <a:gd fmla="*/ 21 h 45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52" w="554">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75000"/>
                    <a:lumOff val="25000"/>
                  </a:schemeClr>
                </a:solidFill>
                <a:latin charset="-122" panose="00000500000000000000" typeface="字魂59号-创粗黑"/>
                <a:ea charset="-122" panose="00000500000000000000" typeface="字魂59号-创粗黑"/>
              </a:endParaRPr>
            </a:p>
          </p:txBody>
        </p:sp>
      </p:grpSp>
      <p:grpSp>
        <p:nvGrpSpPr>
          <p:cNvPr id="22" name="Group 73">
            <a:extLst>
              <a:ext uri="{FF2B5EF4-FFF2-40B4-BE49-F238E27FC236}">
                <a16:creationId xmlns:a16="http://schemas.microsoft.com/office/drawing/2014/main" id="{C3AEC504-C5DC-44E2-95ED-393260450C3B}"/>
              </a:ext>
            </a:extLst>
          </p:cNvPr>
          <p:cNvGrpSpPr/>
          <p:nvPr/>
        </p:nvGrpSpPr>
        <p:grpSpPr>
          <a:xfrm>
            <a:off x="1672785" y="4237640"/>
            <a:ext cx="433762" cy="415213"/>
            <a:chOff x="9886950" y="1016001"/>
            <a:chExt cx="482600" cy="461963"/>
          </a:xfrm>
          <a:solidFill>
            <a:srgbClr val="1B828D"/>
          </a:solidFill>
        </p:grpSpPr>
        <p:sp>
          <p:nvSpPr>
            <p:cNvPr id="23" name="Freeform 36">
              <a:extLst>
                <a:ext uri="{FF2B5EF4-FFF2-40B4-BE49-F238E27FC236}">
                  <a16:creationId xmlns:a16="http://schemas.microsoft.com/office/drawing/2014/main" id="{DD4CBFA3-E7BF-4BD2-8F3B-4F914EC43C6B}"/>
                </a:ext>
              </a:extLst>
            </p:cNvPr>
            <p:cNvSpPr>
              <a:spLocks noEditPoints="1"/>
            </p:cNvSpPr>
            <p:nvPr/>
          </p:nvSpPr>
          <p:spPr bwMode="auto">
            <a:xfrm>
              <a:off x="9886950" y="1016001"/>
              <a:ext cx="482600" cy="461963"/>
            </a:xfrm>
            <a:custGeom>
              <a:gdLst>
                <a:gd fmla="*/ 117 w 128" name="T0"/>
                <a:gd fmla="*/ 0 h 122" name="T1"/>
                <a:gd fmla="*/ 11 w 128" name="T2"/>
                <a:gd fmla="*/ 0 h 122" name="T3"/>
                <a:gd fmla="*/ 0 w 128" name="T4"/>
                <a:gd fmla="*/ 11 h 122" name="T5"/>
                <a:gd fmla="*/ 0 w 128" name="T6"/>
                <a:gd fmla="*/ 93 h 122" name="T7"/>
                <a:gd fmla="*/ 11 w 128" name="T8"/>
                <a:gd fmla="*/ 104 h 122" name="T9"/>
                <a:gd fmla="*/ 43 w 128" name="T10"/>
                <a:gd fmla="*/ 104 h 122" name="T11"/>
                <a:gd fmla="*/ 37 w 128" name="T12"/>
                <a:gd fmla="*/ 110 h 122" name="T13"/>
                <a:gd fmla="*/ 34 w 128" name="T14"/>
                <a:gd fmla="*/ 113 h 122" name="T15"/>
                <a:gd fmla="*/ 34 w 128" name="T16"/>
                <a:gd fmla="*/ 118 h 122" name="T17"/>
                <a:gd fmla="*/ 42 w 128" name="T18"/>
                <a:gd fmla="*/ 122 h 122" name="T19"/>
                <a:gd fmla="*/ 86 w 128" name="T20"/>
                <a:gd fmla="*/ 122 h 122" name="T21"/>
                <a:gd fmla="*/ 94 w 128" name="T22"/>
                <a:gd fmla="*/ 118 h 122" name="T23"/>
                <a:gd fmla="*/ 94 w 128" name="T24"/>
                <a:gd fmla="*/ 113 h 122" name="T25"/>
                <a:gd fmla="*/ 91 w 128" name="T26"/>
                <a:gd fmla="*/ 110 h 122" name="T27"/>
                <a:gd fmla="*/ 85 w 128" name="T28"/>
                <a:gd fmla="*/ 104 h 122" name="T29"/>
                <a:gd fmla="*/ 117 w 128" name="T30"/>
                <a:gd fmla="*/ 104 h 122" name="T31"/>
                <a:gd fmla="*/ 128 w 128" name="T32"/>
                <a:gd fmla="*/ 93 h 122" name="T33"/>
                <a:gd fmla="*/ 128 w 128" name="T34"/>
                <a:gd fmla="*/ 11 h 122" name="T35"/>
                <a:gd fmla="*/ 117 w 128" name="T36"/>
                <a:gd fmla="*/ 0 h 122" name="T37"/>
                <a:gd fmla="*/ 88 w 128" name="T38"/>
                <a:gd fmla="*/ 113 h 122" name="T39"/>
                <a:gd fmla="*/ 90 w 128" name="T40"/>
                <a:gd fmla="*/ 116 h 122" name="T41"/>
                <a:gd fmla="*/ 90 w 128" name="T42"/>
                <a:gd fmla="*/ 116 h 122" name="T43"/>
                <a:gd fmla="*/ 86 w 128" name="T44"/>
                <a:gd fmla="*/ 118 h 122" name="T45"/>
                <a:gd fmla="*/ 42 w 128" name="T46"/>
                <a:gd fmla="*/ 118 h 122" name="T47"/>
                <a:gd fmla="*/ 38 w 128" name="T48"/>
                <a:gd fmla="*/ 116 h 122" name="T49"/>
                <a:gd fmla="*/ 38 w 128" name="T50"/>
                <a:gd fmla="*/ 116 h 122" name="T51"/>
                <a:gd fmla="*/ 38 w 128" name="T52"/>
                <a:gd fmla="*/ 116 h 122" name="T53"/>
                <a:gd fmla="*/ 40 w 128" name="T54"/>
                <a:gd fmla="*/ 113 h 122" name="T55"/>
                <a:gd fmla="*/ 48 w 128" name="T56"/>
                <a:gd fmla="*/ 104 h 122" name="T57"/>
                <a:gd fmla="*/ 80 w 128" name="T58"/>
                <a:gd fmla="*/ 104 h 122" name="T59"/>
                <a:gd fmla="*/ 88 w 128" name="T60"/>
                <a:gd fmla="*/ 113 h 122" name="T61"/>
                <a:gd fmla="*/ 120 w 128" name="T62"/>
                <a:gd fmla="*/ 93 h 122" name="T63"/>
                <a:gd fmla="*/ 117 w 128" name="T64"/>
                <a:gd fmla="*/ 96 h 122" name="T65"/>
                <a:gd fmla="*/ 11 w 128" name="T66"/>
                <a:gd fmla="*/ 96 h 122" name="T67"/>
                <a:gd fmla="*/ 8 w 128" name="T68"/>
                <a:gd fmla="*/ 93 h 122" name="T69"/>
                <a:gd fmla="*/ 8 w 128" name="T70"/>
                <a:gd fmla="*/ 11 h 122" name="T71"/>
                <a:gd fmla="*/ 11 w 128" name="T72"/>
                <a:gd fmla="*/ 8 h 122" name="T73"/>
                <a:gd fmla="*/ 117 w 128" name="T74"/>
                <a:gd fmla="*/ 8 h 122" name="T75"/>
                <a:gd fmla="*/ 120 w 128" name="T76"/>
                <a:gd fmla="*/ 11 h 122" name="T77"/>
                <a:gd fmla="*/ 120 w 128" name="T78"/>
                <a:gd fmla="*/ 93 h 12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2" w="128">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75000"/>
                    <a:lumOff val="25000"/>
                  </a:schemeClr>
                </a:solidFill>
                <a:latin charset="-122" panose="00000500000000000000" typeface="字魂59号-创粗黑"/>
                <a:ea charset="-122" panose="00000500000000000000" typeface="字魂59号-创粗黑"/>
              </a:endParaRPr>
            </a:p>
          </p:txBody>
        </p:sp>
        <p:sp>
          <p:nvSpPr>
            <p:cNvPr id="24" name="Freeform 37">
              <a:extLst>
                <a:ext uri="{FF2B5EF4-FFF2-40B4-BE49-F238E27FC236}">
                  <a16:creationId xmlns:a16="http://schemas.microsoft.com/office/drawing/2014/main" id="{4CA43B54-A33C-4352-AFAB-E07510C3303F}"/>
                </a:ext>
              </a:extLst>
            </p:cNvPr>
            <p:cNvSpPr>
              <a:spLocks noEditPoints="1"/>
            </p:cNvSpPr>
            <p:nvPr/>
          </p:nvSpPr>
          <p:spPr bwMode="auto">
            <a:xfrm>
              <a:off x="9947275" y="1076326"/>
              <a:ext cx="361950" cy="242888"/>
            </a:xfrm>
            <a:custGeom>
              <a:gdLst>
                <a:gd fmla="*/ 89 w 96" name="T0"/>
                <a:gd fmla="*/ 0 h 64" name="T1"/>
                <a:gd fmla="*/ 7 w 96" name="T2"/>
                <a:gd fmla="*/ 0 h 64" name="T3"/>
                <a:gd fmla="*/ 0 w 96" name="T4"/>
                <a:gd fmla="*/ 7 h 64" name="T5"/>
                <a:gd fmla="*/ 0 w 96" name="T6"/>
                <a:gd fmla="*/ 57 h 64" name="T7"/>
                <a:gd fmla="*/ 7 w 96" name="T8"/>
                <a:gd fmla="*/ 64 h 64" name="T9"/>
                <a:gd fmla="*/ 89 w 96" name="T10"/>
                <a:gd fmla="*/ 64 h 64" name="T11"/>
                <a:gd fmla="*/ 96 w 96" name="T12"/>
                <a:gd fmla="*/ 57 h 64" name="T13"/>
                <a:gd fmla="*/ 96 w 96" name="T14"/>
                <a:gd fmla="*/ 7 h 64" name="T15"/>
                <a:gd fmla="*/ 89 w 96" name="T16"/>
                <a:gd fmla="*/ 0 h 64" name="T17"/>
                <a:gd fmla="*/ 92 w 96" name="T18"/>
                <a:gd fmla="*/ 57 h 64" name="T19"/>
                <a:gd fmla="*/ 89 w 96" name="T20"/>
                <a:gd fmla="*/ 60 h 64" name="T21"/>
                <a:gd fmla="*/ 7 w 96" name="T22"/>
                <a:gd fmla="*/ 60 h 64" name="T23"/>
                <a:gd fmla="*/ 4 w 96" name="T24"/>
                <a:gd fmla="*/ 57 h 64" name="T25"/>
                <a:gd fmla="*/ 4 w 96" name="T26"/>
                <a:gd fmla="*/ 7 h 64" name="T27"/>
                <a:gd fmla="*/ 7 w 96" name="T28"/>
                <a:gd fmla="*/ 4 h 64" name="T29"/>
                <a:gd fmla="*/ 89 w 96" name="T30"/>
                <a:gd fmla="*/ 4 h 64" name="T31"/>
                <a:gd fmla="*/ 92 w 96" name="T32"/>
                <a:gd fmla="*/ 7 h 64" name="T33"/>
                <a:gd fmla="*/ 92 w 96" name="T34"/>
                <a:gd fmla="*/ 57 h 6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4" w="96">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75000"/>
                    <a:lumOff val="25000"/>
                  </a:schemeClr>
                </a:solidFill>
                <a:latin charset="-122" panose="00000500000000000000" typeface="字魂59号-创粗黑"/>
                <a:ea charset="-122" panose="00000500000000000000" typeface="字魂59号-创粗黑"/>
              </a:endParaRPr>
            </a:p>
          </p:txBody>
        </p:sp>
        <p:sp>
          <p:nvSpPr>
            <p:cNvPr id="25" name="Freeform 38">
              <a:extLst>
                <a:ext uri="{FF2B5EF4-FFF2-40B4-BE49-F238E27FC236}">
                  <a16:creationId xmlns:a16="http://schemas.microsoft.com/office/drawing/2014/main" id="{E51989F4-6874-4D1D-A026-2AF544051BD7}"/>
                </a:ext>
              </a:extLst>
            </p:cNvPr>
            <p:cNvSpPr>
              <a:spLocks noEditPoints="1"/>
            </p:cNvSpPr>
            <p:nvPr/>
          </p:nvSpPr>
          <p:spPr bwMode="auto">
            <a:xfrm>
              <a:off x="10104438" y="1327151"/>
              <a:ext cx="46037" cy="44450"/>
            </a:xfrm>
            <a:custGeom>
              <a:gdLst>
                <a:gd fmla="*/ 6 w 12" name="T0"/>
                <a:gd fmla="*/ 0 h 12" name="T1"/>
                <a:gd fmla="*/ 0 w 12" name="T2"/>
                <a:gd fmla="*/ 6 h 12" name="T3"/>
                <a:gd fmla="*/ 6 w 12" name="T4"/>
                <a:gd fmla="*/ 12 h 12" name="T5"/>
                <a:gd fmla="*/ 12 w 12" name="T6"/>
                <a:gd fmla="*/ 6 h 12" name="T7"/>
                <a:gd fmla="*/ 6 w 12" name="T8"/>
                <a:gd fmla="*/ 0 h 12" name="T9"/>
                <a:gd fmla="*/ 6 w 12" name="T10"/>
                <a:gd fmla="*/ 8 h 12" name="T11"/>
                <a:gd fmla="*/ 4 w 12" name="T12"/>
                <a:gd fmla="*/ 6 h 12" name="T13"/>
                <a:gd fmla="*/ 6 w 12" name="T14"/>
                <a:gd fmla="*/ 4 h 12" name="T15"/>
                <a:gd fmla="*/ 8 w 12" name="T16"/>
                <a:gd fmla="*/ 6 h 12" name="T17"/>
                <a:gd fmla="*/ 6 w 12" name="T18"/>
                <a:gd fmla="*/ 8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75000"/>
                    <a:lumOff val="25000"/>
                  </a:schemeClr>
                </a:solidFill>
                <a:latin charset="-122" panose="00000500000000000000" typeface="字魂59号-创粗黑"/>
                <a:ea charset="-122" panose="00000500000000000000" typeface="字魂59号-创粗黑"/>
              </a:endParaRPr>
            </a:p>
          </p:txBody>
        </p:sp>
        <p:sp>
          <p:nvSpPr>
            <p:cNvPr id="26" name="Freeform 39">
              <a:extLst>
                <a:ext uri="{FF2B5EF4-FFF2-40B4-BE49-F238E27FC236}">
                  <a16:creationId xmlns:a16="http://schemas.microsoft.com/office/drawing/2014/main" id="{C37FA19B-0DF6-45A0-8754-0400E24A4F3D}"/>
                </a:ext>
              </a:extLst>
            </p:cNvPr>
            <p:cNvSpPr/>
            <p:nvPr/>
          </p:nvSpPr>
          <p:spPr bwMode="auto">
            <a:xfrm>
              <a:off x="10067925" y="1198563"/>
              <a:ext cx="44450" cy="90488"/>
            </a:xfrm>
            <a:custGeom>
              <a:gdLst>
                <a:gd fmla="*/ 9 w 12" name="T0"/>
                <a:gd fmla="*/ 0 h 24" name="T1"/>
                <a:gd fmla="*/ 3 w 12" name="T2"/>
                <a:gd fmla="*/ 0 h 24" name="T3"/>
                <a:gd fmla="*/ 0 w 12" name="T4"/>
                <a:gd fmla="*/ 3 h 24" name="T5"/>
                <a:gd fmla="*/ 0 w 12" name="T6"/>
                <a:gd fmla="*/ 21 h 24" name="T7"/>
                <a:gd fmla="*/ 3 w 12" name="T8"/>
                <a:gd fmla="*/ 24 h 24" name="T9"/>
                <a:gd fmla="*/ 9 w 12" name="T10"/>
                <a:gd fmla="*/ 24 h 24" name="T11"/>
                <a:gd fmla="*/ 12 w 12" name="T12"/>
                <a:gd fmla="*/ 21 h 24" name="T13"/>
                <a:gd fmla="*/ 12 w 12" name="T14"/>
                <a:gd fmla="*/ 3 h 24" name="T15"/>
                <a:gd fmla="*/ 9 w 12" name="T16"/>
                <a:gd fmla="*/ 0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12">
                  <a:moveTo>
                    <a:pt x="9" y="0"/>
                  </a:moveTo>
                  <a:cubicBezTo>
                    <a:pt x="3" y="0"/>
                    <a:pt x="3" y="0"/>
                    <a:pt x="3" y="0"/>
                  </a:cubicBezTo>
                  <a:cubicBezTo>
                    <a:pt x="1" y="0"/>
                    <a:pt x="0" y="1"/>
                    <a:pt x="0" y="3"/>
                  </a:cubicBezTo>
                  <a:cubicBezTo>
                    <a:pt x="0" y="21"/>
                    <a:pt x="0" y="21"/>
                    <a:pt x="0" y="21"/>
                  </a:cubicBezTo>
                  <a:cubicBezTo>
                    <a:pt x="0" y="22"/>
                    <a:pt x="1" y="24"/>
                    <a:pt x="3" y="24"/>
                  </a:cubicBezTo>
                  <a:cubicBezTo>
                    <a:pt x="9" y="24"/>
                    <a:pt x="9" y="24"/>
                    <a:pt x="9" y="24"/>
                  </a:cubicBezTo>
                  <a:cubicBezTo>
                    <a:pt x="11" y="24"/>
                    <a:pt x="12" y="22"/>
                    <a:pt x="12" y="21"/>
                  </a:cubicBezTo>
                  <a:cubicBezTo>
                    <a:pt x="12" y="3"/>
                    <a:pt x="12" y="3"/>
                    <a:pt x="12" y="3"/>
                  </a:cubicBezTo>
                  <a:cubicBezTo>
                    <a:pt x="12" y="1"/>
                    <a:pt x="11" y="0"/>
                    <a:pt x="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75000"/>
                    <a:lumOff val="25000"/>
                  </a:schemeClr>
                </a:solidFill>
                <a:latin charset="-122" panose="00000500000000000000" typeface="字魂59号-创粗黑"/>
                <a:ea charset="-122" panose="00000500000000000000" typeface="字魂59号-创粗黑"/>
              </a:endParaRPr>
            </a:p>
          </p:txBody>
        </p:sp>
        <p:sp>
          <p:nvSpPr>
            <p:cNvPr id="27" name="Freeform 40">
              <a:extLst>
                <a:ext uri="{FF2B5EF4-FFF2-40B4-BE49-F238E27FC236}">
                  <a16:creationId xmlns:a16="http://schemas.microsoft.com/office/drawing/2014/main" id="{9C220D71-C6A3-4C65-A36A-89A76EFC4AF4}"/>
                </a:ext>
              </a:extLst>
            </p:cNvPr>
            <p:cNvSpPr/>
            <p:nvPr/>
          </p:nvSpPr>
          <p:spPr bwMode="auto">
            <a:xfrm>
              <a:off x="10218738" y="1106488"/>
              <a:ext cx="44450" cy="182563"/>
            </a:xfrm>
            <a:custGeom>
              <a:gdLst>
                <a:gd fmla="*/ 9 w 12" name="T0"/>
                <a:gd fmla="*/ 0 h 48" name="T1"/>
                <a:gd fmla="*/ 3 w 12" name="T2"/>
                <a:gd fmla="*/ 0 h 48" name="T3"/>
                <a:gd fmla="*/ 0 w 12" name="T4"/>
                <a:gd fmla="*/ 3 h 48" name="T5"/>
                <a:gd fmla="*/ 0 w 12" name="T6"/>
                <a:gd fmla="*/ 45 h 48" name="T7"/>
                <a:gd fmla="*/ 3 w 12" name="T8"/>
                <a:gd fmla="*/ 48 h 48" name="T9"/>
                <a:gd fmla="*/ 9 w 12" name="T10"/>
                <a:gd fmla="*/ 48 h 48" name="T11"/>
                <a:gd fmla="*/ 12 w 12" name="T12"/>
                <a:gd fmla="*/ 45 h 48" name="T13"/>
                <a:gd fmla="*/ 12 w 12" name="T14"/>
                <a:gd fmla="*/ 3 h 48" name="T15"/>
                <a:gd fmla="*/ 9 w 12" name="T16"/>
                <a:gd fmla="*/ 0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12">
                  <a:moveTo>
                    <a:pt x="9" y="0"/>
                  </a:moveTo>
                  <a:cubicBezTo>
                    <a:pt x="3" y="0"/>
                    <a:pt x="3" y="0"/>
                    <a:pt x="3" y="0"/>
                  </a:cubicBezTo>
                  <a:cubicBezTo>
                    <a:pt x="1" y="0"/>
                    <a:pt x="0" y="1"/>
                    <a:pt x="0" y="3"/>
                  </a:cubicBezTo>
                  <a:cubicBezTo>
                    <a:pt x="0" y="45"/>
                    <a:pt x="0" y="45"/>
                    <a:pt x="0" y="45"/>
                  </a:cubicBezTo>
                  <a:cubicBezTo>
                    <a:pt x="0" y="47"/>
                    <a:pt x="1" y="48"/>
                    <a:pt x="3" y="48"/>
                  </a:cubicBezTo>
                  <a:cubicBezTo>
                    <a:pt x="9" y="48"/>
                    <a:pt x="9" y="48"/>
                    <a:pt x="9" y="48"/>
                  </a:cubicBezTo>
                  <a:cubicBezTo>
                    <a:pt x="11" y="48"/>
                    <a:pt x="12" y="47"/>
                    <a:pt x="12" y="45"/>
                  </a:cubicBezTo>
                  <a:cubicBezTo>
                    <a:pt x="12" y="3"/>
                    <a:pt x="12" y="3"/>
                    <a:pt x="12" y="3"/>
                  </a:cubicBezTo>
                  <a:cubicBezTo>
                    <a:pt x="12" y="1"/>
                    <a:pt x="11" y="0"/>
                    <a:pt x="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75000"/>
                    <a:lumOff val="25000"/>
                  </a:schemeClr>
                </a:solidFill>
                <a:latin charset="-122" panose="00000500000000000000" typeface="字魂59号-创粗黑"/>
                <a:ea charset="-122" panose="00000500000000000000" typeface="字魂59号-创粗黑"/>
              </a:endParaRPr>
            </a:p>
          </p:txBody>
        </p:sp>
        <p:sp>
          <p:nvSpPr>
            <p:cNvPr id="28" name="Freeform 41">
              <a:extLst>
                <a:ext uri="{FF2B5EF4-FFF2-40B4-BE49-F238E27FC236}">
                  <a16:creationId xmlns:a16="http://schemas.microsoft.com/office/drawing/2014/main" id="{EAFFBD27-ED87-4D7D-9434-751C644649C8}"/>
                </a:ext>
              </a:extLst>
            </p:cNvPr>
            <p:cNvSpPr/>
            <p:nvPr/>
          </p:nvSpPr>
          <p:spPr bwMode="auto">
            <a:xfrm>
              <a:off x="10142538" y="1166813"/>
              <a:ext cx="46037" cy="122238"/>
            </a:xfrm>
            <a:custGeom>
              <a:gdLst>
                <a:gd fmla="*/ 9 w 12" name="T0"/>
                <a:gd fmla="*/ 0 h 32" name="T1"/>
                <a:gd fmla="*/ 3 w 12" name="T2"/>
                <a:gd fmla="*/ 0 h 32" name="T3"/>
                <a:gd fmla="*/ 0 w 12" name="T4"/>
                <a:gd fmla="*/ 3 h 32" name="T5"/>
                <a:gd fmla="*/ 0 w 12" name="T6"/>
                <a:gd fmla="*/ 29 h 32" name="T7"/>
                <a:gd fmla="*/ 3 w 12" name="T8"/>
                <a:gd fmla="*/ 32 h 32" name="T9"/>
                <a:gd fmla="*/ 9 w 12" name="T10"/>
                <a:gd fmla="*/ 32 h 32" name="T11"/>
                <a:gd fmla="*/ 12 w 12" name="T12"/>
                <a:gd fmla="*/ 29 h 32" name="T13"/>
                <a:gd fmla="*/ 12 w 12" name="T14"/>
                <a:gd fmla="*/ 3 h 32" name="T15"/>
                <a:gd fmla="*/ 9 w 12" name="T16"/>
                <a:gd fmla="*/ 0 h 3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 w="12">
                  <a:moveTo>
                    <a:pt x="9" y="0"/>
                  </a:moveTo>
                  <a:cubicBezTo>
                    <a:pt x="3" y="0"/>
                    <a:pt x="3" y="0"/>
                    <a:pt x="3" y="0"/>
                  </a:cubicBezTo>
                  <a:cubicBezTo>
                    <a:pt x="1" y="0"/>
                    <a:pt x="0" y="1"/>
                    <a:pt x="0" y="3"/>
                  </a:cubicBezTo>
                  <a:cubicBezTo>
                    <a:pt x="0" y="29"/>
                    <a:pt x="0" y="29"/>
                    <a:pt x="0" y="29"/>
                  </a:cubicBezTo>
                  <a:cubicBezTo>
                    <a:pt x="0" y="31"/>
                    <a:pt x="1" y="32"/>
                    <a:pt x="3" y="32"/>
                  </a:cubicBezTo>
                  <a:cubicBezTo>
                    <a:pt x="9" y="32"/>
                    <a:pt x="9" y="32"/>
                    <a:pt x="9" y="32"/>
                  </a:cubicBezTo>
                  <a:cubicBezTo>
                    <a:pt x="11" y="32"/>
                    <a:pt x="12" y="31"/>
                    <a:pt x="12" y="29"/>
                  </a:cubicBezTo>
                  <a:cubicBezTo>
                    <a:pt x="12" y="3"/>
                    <a:pt x="12" y="3"/>
                    <a:pt x="12" y="3"/>
                  </a:cubicBezTo>
                  <a:cubicBezTo>
                    <a:pt x="12" y="1"/>
                    <a:pt x="11" y="0"/>
                    <a:pt x="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75000"/>
                    <a:lumOff val="25000"/>
                  </a:schemeClr>
                </a:solidFill>
                <a:latin charset="-122" panose="00000500000000000000" typeface="字魂59号-创粗黑"/>
                <a:ea charset="-122" panose="00000500000000000000" typeface="字魂59号-创粗黑"/>
              </a:endParaRPr>
            </a:p>
          </p:txBody>
        </p:sp>
        <p:sp>
          <p:nvSpPr>
            <p:cNvPr id="29" name="Freeform 42">
              <a:extLst>
                <a:ext uri="{FF2B5EF4-FFF2-40B4-BE49-F238E27FC236}">
                  <a16:creationId xmlns:a16="http://schemas.microsoft.com/office/drawing/2014/main" id="{356DE47E-2142-4B2A-9781-1F94040C0A43}"/>
                </a:ext>
              </a:extLst>
            </p:cNvPr>
            <p:cNvSpPr/>
            <p:nvPr/>
          </p:nvSpPr>
          <p:spPr bwMode="auto">
            <a:xfrm>
              <a:off x="9991725" y="1136651"/>
              <a:ext cx="46037" cy="152400"/>
            </a:xfrm>
            <a:custGeom>
              <a:gdLst>
                <a:gd fmla="*/ 9 w 12" name="T0"/>
                <a:gd fmla="*/ 0 h 40" name="T1"/>
                <a:gd fmla="*/ 3 w 12" name="T2"/>
                <a:gd fmla="*/ 0 h 40" name="T3"/>
                <a:gd fmla="*/ 0 w 12" name="T4"/>
                <a:gd fmla="*/ 3 h 40" name="T5"/>
                <a:gd fmla="*/ 0 w 12" name="T6"/>
                <a:gd fmla="*/ 37 h 40" name="T7"/>
                <a:gd fmla="*/ 3 w 12" name="T8"/>
                <a:gd fmla="*/ 40 h 40" name="T9"/>
                <a:gd fmla="*/ 9 w 12" name="T10"/>
                <a:gd fmla="*/ 40 h 40" name="T11"/>
                <a:gd fmla="*/ 12 w 12" name="T12"/>
                <a:gd fmla="*/ 37 h 40" name="T13"/>
                <a:gd fmla="*/ 12 w 12" name="T14"/>
                <a:gd fmla="*/ 3 h 40" name="T15"/>
                <a:gd fmla="*/ 9 w 12" name="T16"/>
                <a:gd fmla="*/ 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12">
                  <a:moveTo>
                    <a:pt x="9" y="0"/>
                  </a:moveTo>
                  <a:cubicBezTo>
                    <a:pt x="3" y="0"/>
                    <a:pt x="3" y="0"/>
                    <a:pt x="3" y="0"/>
                  </a:cubicBezTo>
                  <a:cubicBezTo>
                    <a:pt x="1" y="0"/>
                    <a:pt x="0" y="1"/>
                    <a:pt x="0" y="3"/>
                  </a:cubicBezTo>
                  <a:cubicBezTo>
                    <a:pt x="0" y="37"/>
                    <a:pt x="0" y="37"/>
                    <a:pt x="0" y="37"/>
                  </a:cubicBezTo>
                  <a:cubicBezTo>
                    <a:pt x="0" y="39"/>
                    <a:pt x="1" y="40"/>
                    <a:pt x="3" y="40"/>
                  </a:cubicBezTo>
                  <a:cubicBezTo>
                    <a:pt x="9" y="40"/>
                    <a:pt x="9" y="40"/>
                    <a:pt x="9" y="40"/>
                  </a:cubicBezTo>
                  <a:cubicBezTo>
                    <a:pt x="11" y="40"/>
                    <a:pt x="12" y="39"/>
                    <a:pt x="12" y="37"/>
                  </a:cubicBezTo>
                  <a:cubicBezTo>
                    <a:pt x="12" y="3"/>
                    <a:pt x="12" y="3"/>
                    <a:pt x="12" y="3"/>
                  </a:cubicBezTo>
                  <a:cubicBezTo>
                    <a:pt x="12" y="1"/>
                    <a:pt x="11" y="0"/>
                    <a:pt x="9"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solidFill>
                  <a:schemeClr val="tx1">
                    <a:lumMod val="75000"/>
                    <a:lumOff val="25000"/>
                  </a:schemeClr>
                </a:solidFill>
                <a:latin charset="-122" panose="00000500000000000000" typeface="字魂59号-创粗黑"/>
                <a:ea charset="-122" panose="00000500000000000000" typeface="字魂59号-创粗黑"/>
              </a:endParaRPr>
            </a:p>
          </p:txBody>
        </p:sp>
      </p:grpSp>
      <p:sp>
        <p:nvSpPr>
          <p:cNvPr id="30" name="Freeform 51">
            <a:extLst>
              <a:ext uri="{FF2B5EF4-FFF2-40B4-BE49-F238E27FC236}">
                <a16:creationId xmlns:a16="http://schemas.microsoft.com/office/drawing/2014/main" id="{9E6DB97C-9FF8-402B-A220-9B058EF466D3}"/>
              </a:ext>
            </a:extLst>
          </p:cNvPr>
          <p:cNvSpPr>
            <a:spLocks noEditPoints="1"/>
          </p:cNvSpPr>
          <p:nvPr/>
        </p:nvSpPr>
        <p:spPr bwMode="auto">
          <a:xfrm>
            <a:off x="1674997" y="5097383"/>
            <a:ext cx="429339" cy="507604"/>
          </a:xfrm>
          <a:custGeom>
            <a:gdLst>
              <a:gd fmla="*/ 576 w 576" name="T0"/>
              <a:gd fmla="*/ 493 h 681" name="T1"/>
              <a:gd fmla="*/ 576 w 576" name="T2"/>
              <a:gd fmla="*/ 186 h 681" name="T3"/>
              <a:gd fmla="*/ 288 w 576" name="T4"/>
              <a:gd fmla="*/ 0 h 681" name="T5"/>
              <a:gd fmla="*/ 0 w 576" name="T6"/>
              <a:gd fmla="*/ 186 h 681" name="T7"/>
              <a:gd fmla="*/ 0 w 576" name="T8"/>
              <a:gd fmla="*/ 493 h 681" name="T9"/>
              <a:gd fmla="*/ 288 w 576" name="T10"/>
              <a:gd fmla="*/ 681 h 681" name="T11"/>
              <a:gd fmla="*/ 576 w 576" name="T12"/>
              <a:gd fmla="*/ 493 h 681" name="T13"/>
              <a:gd fmla="*/ 532 w 576" name="T14"/>
              <a:gd fmla="*/ 203 h 681" name="T15"/>
              <a:gd fmla="*/ 290 w 576" name="T16"/>
              <a:gd fmla="*/ 362 h 681" name="T17"/>
              <a:gd fmla="*/ 191 w 576" name="T18"/>
              <a:gd fmla="*/ 297 h 681" name="T19"/>
              <a:gd fmla="*/ 432 w 576" name="T20"/>
              <a:gd fmla="*/ 138 h 681" name="T21"/>
              <a:gd fmla="*/ 532 w 576" name="T22"/>
              <a:gd fmla="*/ 203 h 681" name="T23"/>
              <a:gd fmla="*/ 138 w 576" name="T24"/>
              <a:gd fmla="*/ 260 h 681" name="T25"/>
              <a:gd fmla="*/ 47 w 576" name="T26"/>
              <a:gd fmla="*/ 201 h 681" name="T27"/>
              <a:gd fmla="*/ 288 w 576" name="T28"/>
              <a:gd fmla="*/ 44 h 681" name="T29"/>
              <a:gd fmla="*/ 378 w 576" name="T30"/>
              <a:gd fmla="*/ 103 h 681" name="T31"/>
              <a:gd fmla="*/ 138 w 576" name="T32"/>
              <a:gd fmla="*/ 260 h 681" name="T33"/>
              <a:gd fmla="*/ 38 w 576" name="T34"/>
              <a:gd fmla="*/ 472 h 681" name="T35"/>
              <a:gd fmla="*/ 38 w 576" name="T36"/>
              <a:gd fmla="*/ 223 h 681" name="T37"/>
              <a:gd fmla="*/ 128 w 576" name="T38"/>
              <a:gd fmla="*/ 281 h 681" name="T39"/>
              <a:gd fmla="*/ 128 w 576" name="T40"/>
              <a:gd fmla="*/ 389 h 681" name="T41"/>
              <a:gd fmla="*/ 182 w 576" name="T42"/>
              <a:gd fmla="*/ 419 h 681" name="T43"/>
              <a:gd fmla="*/ 182 w 576" name="T44"/>
              <a:gd fmla="*/ 317 h 681" name="T45"/>
              <a:gd fmla="*/ 277 w 576" name="T46"/>
              <a:gd fmla="*/ 379 h 681" name="T47"/>
              <a:gd fmla="*/ 277 w 576" name="T48"/>
              <a:gd fmla="*/ 628 h 681" name="T49"/>
              <a:gd fmla="*/ 38 w 576" name="T50"/>
              <a:gd fmla="*/ 472 h 681" name="T51"/>
              <a:gd fmla="*/ 297 w 576" name="T52"/>
              <a:gd fmla="*/ 380 h 681" name="T53"/>
              <a:gd fmla="*/ 539 w 576" name="T54"/>
              <a:gd fmla="*/ 223 h 681" name="T55"/>
              <a:gd fmla="*/ 539 w 576" name="T56"/>
              <a:gd fmla="*/ 472 h 681" name="T57"/>
              <a:gd fmla="*/ 297 w 576" name="T58"/>
              <a:gd fmla="*/ 631 h 681" name="T59"/>
              <a:gd fmla="*/ 297 w 576" name="T60"/>
              <a:gd fmla="*/ 380 h 6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81" w="576">
                <a:moveTo>
                  <a:pt x="576" y="493"/>
                </a:moveTo>
                <a:lnTo>
                  <a:pt x="576" y="186"/>
                </a:lnTo>
                <a:lnTo>
                  <a:pt x="288" y="0"/>
                </a:lnTo>
                <a:lnTo>
                  <a:pt x="0" y="186"/>
                </a:lnTo>
                <a:lnTo>
                  <a:pt x="0" y="493"/>
                </a:lnTo>
                <a:lnTo>
                  <a:pt x="288" y="681"/>
                </a:lnTo>
                <a:lnTo>
                  <a:pt x="576" y="493"/>
                </a:lnTo>
                <a:close/>
                <a:moveTo>
                  <a:pt x="532" y="203"/>
                </a:moveTo>
                <a:lnTo>
                  <a:pt x="290" y="362"/>
                </a:lnTo>
                <a:lnTo>
                  <a:pt x="191" y="297"/>
                </a:lnTo>
                <a:lnTo>
                  <a:pt x="432" y="138"/>
                </a:lnTo>
                <a:lnTo>
                  <a:pt x="532" y="203"/>
                </a:lnTo>
                <a:close/>
                <a:moveTo>
                  <a:pt x="138" y="260"/>
                </a:moveTo>
                <a:lnTo>
                  <a:pt x="47" y="201"/>
                </a:lnTo>
                <a:lnTo>
                  <a:pt x="288" y="44"/>
                </a:lnTo>
                <a:lnTo>
                  <a:pt x="378" y="103"/>
                </a:lnTo>
                <a:lnTo>
                  <a:pt x="138" y="260"/>
                </a:lnTo>
                <a:close/>
                <a:moveTo>
                  <a:pt x="38" y="472"/>
                </a:moveTo>
                <a:lnTo>
                  <a:pt x="38" y="223"/>
                </a:lnTo>
                <a:lnTo>
                  <a:pt x="128" y="281"/>
                </a:lnTo>
                <a:lnTo>
                  <a:pt x="128" y="389"/>
                </a:lnTo>
                <a:lnTo>
                  <a:pt x="182" y="419"/>
                </a:lnTo>
                <a:lnTo>
                  <a:pt x="182" y="317"/>
                </a:lnTo>
                <a:lnTo>
                  <a:pt x="277" y="379"/>
                </a:lnTo>
                <a:lnTo>
                  <a:pt x="277" y="628"/>
                </a:lnTo>
                <a:lnTo>
                  <a:pt x="38" y="472"/>
                </a:lnTo>
                <a:close/>
                <a:moveTo>
                  <a:pt x="297" y="380"/>
                </a:moveTo>
                <a:lnTo>
                  <a:pt x="539" y="223"/>
                </a:lnTo>
                <a:lnTo>
                  <a:pt x="539" y="472"/>
                </a:lnTo>
                <a:lnTo>
                  <a:pt x="297" y="631"/>
                </a:lnTo>
                <a:lnTo>
                  <a:pt x="297" y="380"/>
                </a:lnTo>
                <a:close/>
              </a:path>
            </a:pathLst>
          </a:custGeom>
          <a:solidFill>
            <a:srgbClr val="1B828D"/>
          </a:solidFill>
          <a:ln>
            <a:noFill/>
          </a:ln>
        </p:spPr>
        <p:txBody>
          <a:bodyPr anchor="t" anchorCtr="0" bIns="45720" compatLnSpc="1" lIns="91440" numCol="1" rIns="91440" tIns="45720" vert="horz" wrap="square"/>
          <a:lstStyle/>
          <a:p>
            <a:endParaRPr lang="id-ID">
              <a:solidFill>
                <a:schemeClr val="tx1">
                  <a:lumMod val="75000"/>
                  <a:lumOff val="25000"/>
                </a:schemeClr>
              </a:solidFill>
              <a:latin charset="-122" panose="00000500000000000000" typeface="字魂59号-创粗黑"/>
              <a:ea charset="-122" panose="00000500000000000000" typeface="字魂59号-创粗黑"/>
            </a:endParaRPr>
          </a:p>
        </p:txBody>
      </p:sp>
    </p:spTree>
    <p:extLst>
      <p:ext uri="{BB962C8B-B14F-4D97-AF65-F5344CB8AC3E}">
        <p14:creationId val="2415988275"/>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2"/>
                                        </p:tgtEl>
                                        <p:attrNameLst>
                                          <p:attrName>style.visibility</p:attrName>
                                        </p:attrNameLst>
                                      </p:cBhvr>
                                      <p:to>
                                        <p:strVal val="visible"/>
                                      </p:to>
                                    </p:set>
                                    <p:animEffect filter="fade" transition="in">
                                      <p:cBhvr>
                                        <p:cTn dur="500" id="10"/>
                                        <p:tgtEl>
                                          <p:spTgt spid="12"/>
                                        </p:tgtEl>
                                      </p:cBhvr>
                                    </p:animEffect>
                                  </p:childTnLst>
                                </p:cTn>
                              </p:par>
                            </p:childTnLst>
                          </p:cTn>
                        </p:par>
                        <p:par>
                          <p:cTn fill="hold" id="11" nodeType="afterGroup">
                            <p:stCondLst>
                              <p:cond delay="500"/>
                            </p:stCondLst>
                            <p:childTnLst>
                              <p:par>
                                <p:cTn fill="hold" id="12" nodeType="afterEffect" presetClass="entr" presetID="53" presetSubtype="0">
                                  <p:stCondLst>
                                    <p:cond delay="0"/>
                                  </p:stCondLst>
                                  <p:childTnLst>
                                    <p:set>
                                      <p:cBhvr>
                                        <p:cTn dur="1" fill="hold" id="13">
                                          <p:stCondLst>
                                            <p:cond delay="0"/>
                                          </p:stCondLst>
                                        </p:cTn>
                                        <p:tgtEl>
                                          <p:spTgt spid="19"/>
                                        </p:tgtEl>
                                        <p:attrNameLst>
                                          <p:attrName>style.visibility</p:attrName>
                                        </p:attrNameLst>
                                      </p:cBhvr>
                                      <p:to>
                                        <p:strVal val="visible"/>
                                      </p:to>
                                    </p:set>
                                    <p:anim calcmode="lin" valueType="num">
                                      <p:cBhvr>
                                        <p:cTn dur="500" fill="hold" id="14"/>
                                        <p:tgtEl>
                                          <p:spTgt spid="19"/>
                                        </p:tgtEl>
                                        <p:attrNameLst>
                                          <p:attrName>ppt_w</p:attrName>
                                        </p:attrNameLst>
                                      </p:cBhvr>
                                      <p:tavLst>
                                        <p:tav tm="0">
                                          <p:val>
                                            <p:fltVal val="0"/>
                                          </p:val>
                                        </p:tav>
                                        <p:tav tm="100000">
                                          <p:val>
                                            <p:strVal val="#ppt_w"/>
                                          </p:val>
                                        </p:tav>
                                      </p:tavLst>
                                    </p:anim>
                                    <p:anim calcmode="lin" valueType="num">
                                      <p:cBhvr>
                                        <p:cTn dur="500" fill="hold" id="15"/>
                                        <p:tgtEl>
                                          <p:spTgt spid="19"/>
                                        </p:tgtEl>
                                        <p:attrNameLst>
                                          <p:attrName>ppt_h</p:attrName>
                                        </p:attrNameLst>
                                      </p:cBhvr>
                                      <p:tavLst>
                                        <p:tav tm="0">
                                          <p:val>
                                            <p:fltVal val="0"/>
                                          </p:val>
                                        </p:tav>
                                        <p:tav tm="100000">
                                          <p:val>
                                            <p:strVal val="#ppt_h"/>
                                          </p:val>
                                        </p:tav>
                                      </p:tavLst>
                                    </p:anim>
                                    <p:animEffect filter="fade" transition="in">
                                      <p:cBhvr>
                                        <p:cTn dur="500" id="16"/>
                                        <p:tgtEl>
                                          <p:spTgt spid="19"/>
                                        </p:tgtEl>
                                      </p:cBhvr>
                                    </p:animEffect>
                                  </p:childTnLst>
                                </p:cTn>
                              </p:par>
                            </p:childTnLst>
                          </p:cTn>
                        </p:par>
                        <p:par>
                          <p:cTn fill="hold" id="17" nodeType="afterGroup">
                            <p:stCondLst>
                              <p:cond delay="1000"/>
                            </p:stCondLst>
                            <p:childTnLst>
                              <p:par>
                                <p:cTn fill="hold" grpId="0" id="18" nodeType="afterEffect" presetClass="entr" presetID="10" presetSubtype="0">
                                  <p:stCondLst>
                                    <p:cond delay="0"/>
                                  </p:stCondLst>
                                  <p:childTnLst>
                                    <p:set>
                                      <p:cBhvr>
                                        <p:cTn dur="1" fill="hold" id="19">
                                          <p:stCondLst>
                                            <p:cond delay="0"/>
                                          </p:stCondLst>
                                        </p:cTn>
                                        <p:tgtEl>
                                          <p:spTgt spid="13"/>
                                        </p:tgtEl>
                                        <p:attrNameLst>
                                          <p:attrName>style.visibility</p:attrName>
                                        </p:attrNameLst>
                                      </p:cBhvr>
                                      <p:to>
                                        <p:strVal val="visible"/>
                                      </p:to>
                                    </p:set>
                                    <p:animEffect filter="fade" transition="in">
                                      <p:cBhvr>
                                        <p:cTn dur="500" id="20"/>
                                        <p:tgtEl>
                                          <p:spTgt spid="13"/>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4"/>
                                        </p:tgtEl>
                                        <p:attrNameLst>
                                          <p:attrName>style.visibility</p:attrName>
                                        </p:attrNameLst>
                                      </p:cBhvr>
                                      <p:to>
                                        <p:strVal val="visible"/>
                                      </p:to>
                                    </p:set>
                                    <p:animEffect filter="fade" transition="in">
                                      <p:cBhvr>
                                        <p:cTn dur="500" id="23"/>
                                        <p:tgtEl>
                                          <p:spTgt spid="14"/>
                                        </p:tgtEl>
                                      </p:cBhvr>
                                    </p:animEffect>
                                  </p:childTnLst>
                                </p:cTn>
                              </p:par>
                            </p:childTnLst>
                          </p:cTn>
                        </p:par>
                        <p:par>
                          <p:cTn fill="hold" id="24" nodeType="afterGroup">
                            <p:stCondLst>
                              <p:cond delay="1500"/>
                            </p:stCondLst>
                            <p:childTnLst>
                              <p:par>
                                <p:cTn fill="hold" id="25" nodeType="afterEffect" presetClass="entr" presetID="53" presetSubtype="0">
                                  <p:stCondLst>
                                    <p:cond delay="0"/>
                                  </p:stCondLst>
                                  <p:childTnLst>
                                    <p:set>
                                      <p:cBhvr>
                                        <p:cTn dur="1" fill="hold" id="26">
                                          <p:stCondLst>
                                            <p:cond delay="0"/>
                                          </p:stCondLst>
                                        </p:cTn>
                                        <p:tgtEl>
                                          <p:spTgt spid="22"/>
                                        </p:tgtEl>
                                        <p:attrNameLst>
                                          <p:attrName>style.visibility</p:attrName>
                                        </p:attrNameLst>
                                      </p:cBhvr>
                                      <p:to>
                                        <p:strVal val="visible"/>
                                      </p:to>
                                    </p:set>
                                    <p:anim calcmode="lin" valueType="num">
                                      <p:cBhvr>
                                        <p:cTn dur="500" fill="hold" id="27"/>
                                        <p:tgtEl>
                                          <p:spTgt spid="22"/>
                                        </p:tgtEl>
                                        <p:attrNameLst>
                                          <p:attrName>ppt_w</p:attrName>
                                        </p:attrNameLst>
                                      </p:cBhvr>
                                      <p:tavLst>
                                        <p:tav tm="0">
                                          <p:val>
                                            <p:fltVal val="0"/>
                                          </p:val>
                                        </p:tav>
                                        <p:tav tm="100000">
                                          <p:val>
                                            <p:strVal val="#ppt_w"/>
                                          </p:val>
                                        </p:tav>
                                      </p:tavLst>
                                    </p:anim>
                                    <p:anim calcmode="lin" valueType="num">
                                      <p:cBhvr>
                                        <p:cTn dur="500" fill="hold" id="28"/>
                                        <p:tgtEl>
                                          <p:spTgt spid="22"/>
                                        </p:tgtEl>
                                        <p:attrNameLst>
                                          <p:attrName>ppt_h</p:attrName>
                                        </p:attrNameLst>
                                      </p:cBhvr>
                                      <p:tavLst>
                                        <p:tav tm="0">
                                          <p:val>
                                            <p:fltVal val="0"/>
                                          </p:val>
                                        </p:tav>
                                        <p:tav tm="100000">
                                          <p:val>
                                            <p:strVal val="#ppt_h"/>
                                          </p:val>
                                        </p:tav>
                                      </p:tavLst>
                                    </p:anim>
                                    <p:animEffect filter="fade" transition="in">
                                      <p:cBhvr>
                                        <p:cTn dur="500" id="29"/>
                                        <p:tgtEl>
                                          <p:spTgt spid="22"/>
                                        </p:tgtEl>
                                      </p:cBhvr>
                                    </p:animEffect>
                                  </p:childTnLst>
                                </p:cTn>
                              </p:par>
                            </p:childTnLst>
                          </p:cTn>
                        </p:par>
                        <p:par>
                          <p:cTn fill="hold" id="30" nodeType="afterGroup">
                            <p:stCondLst>
                              <p:cond delay="2000"/>
                            </p:stCondLst>
                            <p:childTnLst>
                              <p:par>
                                <p:cTn fill="hold" grpId="0" id="31" nodeType="afterEffect" presetClass="entr" presetID="10" presetSubtype="0">
                                  <p:stCondLst>
                                    <p:cond delay="0"/>
                                  </p:stCondLst>
                                  <p:childTnLst>
                                    <p:set>
                                      <p:cBhvr>
                                        <p:cTn dur="1" fill="hold" id="32">
                                          <p:stCondLst>
                                            <p:cond delay="0"/>
                                          </p:stCondLst>
                                        </p:cTn>
                                        <p:tgtEl>
                                          <p:spTgt spid="15"/>
                                        </p:tgtEl>
                                        <p:attrNameLst>
                                          <p:attrName>style.visibility</p:attrName>
                                        </p:attrNameLst>
                                      </p:cBhvr>
                                      <p:to>
                                        <p:strVal val="visible"/>
                                      </p:to>
                                    </p:set>
                                    <p:animEffect filter="fade" transition="in">
                                      <p:cBhvr>
                                        <p:cTn dur="500" id="33"/>
                                        <p:tgtEl>
                                          <p:spTgt spid="15"/>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16"/>
                                        </p:tgtEl>
                                        <p:attrNameLst>
                                          <p:attrName>style.visibility</p:attrName>
                                        </p:attrNameLst>
                                      </p:cBhvr>
                                      <p:to>
                                        <p:strVal val="visible"/>
                                      </p:to>
                                    </p:set>
                                    <p:animEffect filter="fade" transition="in">
                                      <p:cBhvr>
                                        <p:cTn dur="500" id="36"/>
                                        <p:tgtEl>
                                          <p:spTgt spid="16"/>
                                        </p:tgtEl>
                                      </p:cBhvr>
                                    </p:animEffect>
                                  </p:childTnLst>
                                </p:cTn>
                              </p:par>
                            </p:childTnLst>
                          </p:cTn>
                        </p:par>
                        <p:par>
                          <p:cTn fill="hold" id="37" nodeType="afterGroup">
                            <p:stCondLst>
                              <p:cond delay="2500"/>
                            </p:stCondLst>
                            <p:childTnLst>
                              <p:par>
                                <p:cTn fill="hold" grpId="0" id="38" nodeType="afterEffect" presetClass="entr" presetID="53" presetSubtype="0">
                                  <p:stCondLst>
                                    <p:cond delay="0"/>
                                  </p:stCondLst>
                                  <p:childTnLst>
                                    <p:set>
                                      <p:cBhvr>
                                        <p:cTn dur="1" fill="hold" id="39">
                                          <p:stCondLst>
                                            <p:cond delay="0"/>
                                          </p:stCondLst>
                                        </p:cTn>
                                        <p:tgtEl>
                                          <p:spTgt spid="30"/>
                                        </p:tgtEl>
                                        <p:attrNameLst>
                                          <p:attrName>style.visibility</p:attrName>
                                        </p:attrNameLst>
                                      </p:cBhvr>
                                      <p:to>
                                        <p:strVal val="visible"/>
                                      </p:to>
                                    </p:set>
                                    <p:anim calcmode="lin" valueType="num">
                                      <p:cBhvr>
                                        <p:cTn dur="500" fill="hold" id="40"/>
                                        <p:tgtEl>
                                          <p:spTgt spid="30"/>
                                        </p:tgtEl>
                                        <p:attrNameLst>
                                          <p:attrName>ppt_w</p:attrName>
                                        </p:attrNameLst>
                                      </p:cBhvr>
                                      <p:tavLst>
                                        <p:tav tm="0">
                                          <p:val>
                                            <p:fltVal val="0"/>
                                          </p:val>
                                        </p:tav>
                                        <p:tav tm="100000">
                                          <p:val>
                                            <p:strVal val="#ppt_w"/>
                                          </p:val>
                                        </p:tav>
                                      </p:tavLst>
                                    </p:anim>
                                    <p:anim calcmode="lin" valueType="num">
                                      <p:cBhvr>
                                        <p:cTn dur="500" fill="hold" id="41"/>
                                        <p:tgtEl>
                                          <p:spTgt spid="30"/>
                                        </p:tgtEl>
                                        <p:attrNameLst>
                                          <p:attrName>ppt_h</p:attrName>
                                        </p:attrNameLst>
                                      </p:cBhvr>
                                      <p:tavLst>
                                        <p:tav tm="0">
                                          <p:val>
                                            <p:fltVal val="0"/>
                                          </p:val>
                                        </p:tav>
                                        <p:tav tm="100000">
                                          <p:val>
                                            <p:strVal val="#ppt_h"/>
                                          </p:val>
                                        </p:tav>
                                      </p:tavLst>
                                    </p:anim>
                                    <p:animEffect filter="fade" transition="in">
                                      <p:cBhvr>
                                        <p:cTn dur="500" id="42"/>
                                        <p:tgtEl>
                                          <p:spTgt spid="30"/>
                                        </p:tgtEl>
                                      </p:cBhvr>
                                    </p:animEffect>
                                  </p:childTnLst>
                                </p:cTn>
                              </p:par>
                            </p:childTnLst>
                          </p:cTn>
                        </p:par>
                        <p:par>
                          <p:cTn fill="hold" id="43" nodeType="afterGroup">
                            <p:stCondLst>
                              <p:cond delay="3000"/>
                            </p:stCondLst>
                            <p:childTnLst>
                              <p:par>
                                <p:cTn fill="hold" grpId="0" id="44" nodeType="afterEffect" presetClass="entr" presetID="10" presetSubtype="0">
                                  <p:stCondLst>
                                    <p:cond delay="0"/>
                                  </p:stCondLst>
                                  <p:childTnLst>
                                    <p:set>
                                      <p:cBhvr>
                                        <p:cTn dur="1" fill="hold" id="45">
                                          <p:stCondLst>
                                            <p:cond delay="0"/>
                                          </p:stCondLst>
                                        </p:cTn>
                                        <p:tgtEl>
                                          <p:spTgt spid="17"/>
                                        </p:tgtEl>
                                        <p:attrNameLst>
                                          <p:attrName>style.visibility</p:attrName>
                                        </p:attrNameLst>
                                      </p:cBhvr>
                                      <p:to>
                                        <p:strVal val="visible"/>
                                      </p:to>
                                    </p:set>
                                    <p:animEffect filter="fade" transition="in">
                                      <p:cBhvr>
                                        <p:cTn dur="500" id="46"/>
                                        <p:tgtEl>
                                          <p:spTgt spid="17"/>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18"/>
                                        </p:tgtEl>
                                        <p:attrNameLst>
                                          <p:attrName>style.visibility</p:attrName>
                                        </p:attrNameLst>
                                      </p:cBhvr>
                                      <p:to>
                                        <p:strVal val="visible"/>
                                      </p:to>
                                    </p:set>
                                    <p:animEffect filter="fade" transition="in">
                                      <p:cBhvr>
                                        <p:cTn dur="500" id="49"/>
                                        <p:tgtEl>
                                          <p:spTgt spid="18"/>
                                        </p:tgtEl>
                                      </p:cBhvr>
                                    </p:animEffect>
                                  </p:childTnLst>
                                </p:cTn>
                              </p:par>
                            </p:childTnLst>
                          </p:cTn>
                        </p:par>
                        <p:par>
                          <p:cTn fill="hold" id="50" nodeType="afterGroup">
                            <p:stCondLst>
                              <p:cond delay="3500"/>
                            </p:stCondLst>
                            <p:childTnLst>
                              <p:par>
                                <p:cTn fill="hold" id="51" nodeType="afterEffect" presetClass="entr" presetID="3" presetSubtype="10">
                                  <p:stCondLst>
                                    <p:cond delay="0"/>
                                  </p:stCondLst>
                                  <p:childTnLst>
                                    <p:set>
                                      <p:cBhvr>
                                        <p:cTn dur="1" fill="hold" id="52">
                                          <p:stCondLst>
                                            <p:cond delay="0"/>
                                          </p:stCondLst>
                                        </p:cTn>
                                        <p:tgtEl>
                                          <p:spTgt spid="10"/>
                                        </p:tgtEl>
                                        <p:attrNameLst>
                                          <p:attrName>style.visibility</p:attrName>
                                        </p:attrNameLst>
                                      </p:cBhvr>
                                      <p:to>
                                        <p:strVal val="visible"/>
                                      </p:to>
                                    </p:set>
                                    <p:animEffect filter="blinds(horizontal)" transition="in">
                                      <p:cBhvr>
                                        <p:cTn dur="500" id="5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P grpId="0" spid="3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Title 11">
            <a:extLst>
              <a:ext uri="{FF2B5EF4-FFF2-40B4-BE49-F238E27FC236}">
                <a16:creationId xmlns:a16="http://schemas.microsoft.com/office/drawing/2014/main" id="{FCF0EF0C-11A8-4741-A3FD-5370F3FE02E0}"/>
              </a:ext>
            </a:extLst>
          </p:cNvPr>
          <p:cNvSpPr txBox="1"/>
          <p:nvPr/>
        </p:nvSpPr>
        <p:spPr>
          <a:xfrm>
            <a:off x="6111826" y="1908554"/>
            <a:ext cx="1635968" cy="606425"/>
          </a:xfrm>
          <a:prstGeom prst="rect">
            <a:avLst/>
          </a:prstGeom>
        </p:spPr>
        <p:txBody>
          <a:bodyPr anchor="ctr" bIns="91440" lIns="182880" rIns="182880" rtlCol="0" tIns="91440" vert="horz" wrap="square">
            <a:noAutofit/>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gn="l" defTabSz="1828800"/>
            <a:r>
              <a:rPr b="1" lang="en-US" sz="3600">
                <a:solidFill>
                  <a:schemeClr val="tx1">
                    <a:lumMod val="75000"/>
                    <a:lumOff val="25000"/>
                  </a:schemeClr>
                </a:solidFill>
                <a:latin charset="-122" panose="00000500000000000000" pitchFamily="2" typeface="字魂58号-创中黑"/>
                <a:ea charset="-122" panose="00000500000000000000" pitchFamily="2" typeface="字魂58号-创中黑"/>
                <a:cs charset="0" panose="02020603050405020304" pitchFamily="18" typeface="Times New Roman"/>
              </a:rPr>
              <a:t>45%</a:t>
            </a:r>
          </a:p>
        </p:txBody>
      </p:sp>
      <p:sp>
        <p:nvSpPr>
          <p:cNvPr id="13" name="Title 11">
            <a:extLst>
              <a:ext uri="{FF2B5EF4-FFF2-40B4-BE49-F238E27FC236}">
                <a16:creationId xmlns:a16="http://schemas.microsoft.com/office/drawing/2014/main" id="{C7771629-CD46-4864-A5E4-278651097330}"/>
              </a:ext>
            </a:extLst>
          </p:cNvPr>
          <p:cNvSpPr txBox="1"/>
          <p:nvPr/>
        </p:nvSpPr>
        <p:spPr>
          <a:xfrm>
            <a:off x="6111826" y="2817481"/>
            <a:ext cx="1635968" cy="606425"/>
          </a:xfrm>
          <a:prstGeom prst="rect">
            <a:avLst/>
          </a:prstGeom>
        </p:spPr>
        <p:txBody>
          <a:bodyPr anchor="ctr" bIns="91440" lIns="182880" rIns="182880" rtlCol="0" tIns="91440" vert="horz" wrap="square">
            <a:noAutofit/>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gn="l" defTabSz="1828800"/>
            <a:r>
              <a:rPr b="1" lang="en-US" sz="3600">
                <a:solidFill>
                  <a:schemeClr val="tx1">
                    <a:lumMod val="75000"/>
                    <a:lumOff val="25000"/>
                  </a:schemeClr>
                </a:solidFill>
                <a:latin charset="-122" panose="00000500000000000000" pitchFamily="2" typeface="字魂58号-创中黑"/>
                <a:ea charset="-122" panose="00000500000000000000" pitchFamily="2" typeface="字魂58号-创中黑"/>
                <a:cs charset="0" panose="02020603050405020304" pitchFamily="18" typeface="Times New Roman"/>
              </a:rPr>
              <a:t>85%</a:t>
            </a:r>
          </a:p>
        </p:txBody>
      </p:sp>
      <p:sp>
        <p:nvSpPr>
          <p:cNvPr id="14" name="TextBox 34">
            <a:extLst>
              <a:ext uri="{FF2B5EF4-FFF2-40B4-BE49-F238E27FC236}">
                <a16:creationId xmlns:a16="http://schemas.microsoft.com/office/drawing/2014/main" id="{1BB48F06-4007-4290-8D9F-D0C2970A07DD}"/>
              </a:ext>
            </a:extLst>
          </p:cNvPr>
          <p:cNvSpPr txBox="1"/>
          <p:nvPr/>
        </p:nvSpPr>
        <p:spPr>
          <a:xfrm>
            <a:off x="7447313" y="1821666"/>
            <a:ext cx="3642864" cy="91440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tx1">
                    <a:lumMod val="65000"/>
                    <a:lumOff val="35000"/>
                  </a:schemeClr>
                </a:solidFill>
                <a:effectLst/>
                <a:uLnTx/>
                <a:uFillTx/>
                <a:latin charset="-122" panose="00000500000000000000" pitchFamily="2" typeface="字魂58号-创中黑"/>
                <a:ea charset="-122" panose="00000500000000000000" pitchFamily="2" typeface="字魂58号-创中黑"/>
              </a:rPr>
              <a:t>lorem ipsum dolor sit amet, consectetur adipisicing elit, sed ea commodoconsequat.</a:t>
            </a:r>
          </a:p>
        </p:txBody>
      </p:sp>
      <p:sp>
        <p:nvSpPr>
          <p:cNvPr id="15" name="TextBox 34">
            <a:extLst>
              <a:ext uri="{FF2B5EF4-FFF2-40B4-BE49-F238E27FC236}">
                <a16:creationId xmlns:a16="http://schemas.microsoft.com/office/drawing/2014/main" id="{4EB34AA7-1B8E-40B2-9CBD-CD6CBF0DD00E}"/>
              </a:ext>
            </a:extLst>
          </p:cNvPr>
          <p:cNvSpPr txBox="1"/>
          <p:nvPr/>
        </p:nvSpPr>
        <p:spPr>
          <a:xfrm>
            <a:off x="7447313" y="2767047"/>
            <a:ext cx="3642864" cy="91440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tx1">
                    <a:lumMod val="65000"/>
                    <a:lumOff val="35000"/>
                  </a:schemeClr>
                </a:solidFill>
                <a:effectLst/>
                <a:uLnTx/>
                <a:uFillTx/>
                <a:latin charset="-122" panose="00000500000000000000" pitchFamily="2" typeface="字魂58号-创中黑"/>
                <a:ea charset="-122" panose="00000500000000000000" pitchFamily="2" typeface="字魂58号-创中黑"/>
              </a:rPr>
              <a:t>lorem ipsum dolor sit amet, consectetur adipisicing elit, sed ea commodoconsequat.</a:t>
            </a:r>
          </a:p>
        </p:txBody>
      </p:sp>
      <p:sp>
        <p:nvSpPr>
          <p:cNvPr id="16" name="矩形 15">
            <a:extLst>
              <a:ext uri="{FF2B5EF4-FFF2-40B4-BE49-F238E27FC236}">
                <a16:creationId xmlns:a16="http://schemas.microsoft.com/office/drawing/2014/main" id="{7AA32D89-979B-4518-B3D8-D23086E545A1}"/>
              </a:ext>
            </a:extLst>
          </p:cNvPr>
          <p:cNvSpPr/>
          <p:nvPr/>
        </p:nvSpPr>
        <p:spPr>
          <a:xfrm>
            <a:off x="2556588" y="5019869"/>
            <a:ext cx="2842727" cy="690464"/>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17" name="文本框 16">
            <a:extLst>
              <a:ext uri="{FF2B5EF4-FFF2-40B4-BE49-F238E27FC236}">
                <a16:creationId xmlns:a16="http://schemas.microsoft.com/office/drawing/2014/main" id="{46C646C1-B0F1-429B-9171-2C4082F1428E}"/>
              </a:ext>
            </a:extLst>
          </p:cNvPr>
          <p:cNvSpPr txBox="1"/>
          <p:nvPr/>
        </p:nvSpPr>
        <p:spPr>
          <a:xfrm>
            <a:off x="6225023" y="3897576"/>
            <a:ext cx="304554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pitchFamily="34" typeface="微软雅黑"/>
                <a:ea charset="-122" panose="020b0503020204020204" pitchFamily="3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charset="0" panose="020b0604020202020204" pitchFamily="34"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charset="0" panose="020b0604020202020204" pitchFamily="34"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charset="0" panose="020b0604020202020204" pitchFamily="34"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rgbClr val="404040"/>
                </a:solidFill>
                <a:latin charset="-122" panose="00000500000000000000" pitchFamily="2" typeface="字魂58号-创中黑"/>
                <a:ea charset="-122" panose="00000500000000000000" pitchFamily="2" typeface="字魂58号-创中黑"/>
              </a:rPr>
              <a:t>标题文本</a:t>
            </a:r>
          </a:p>
        </p:txBody>
      </p:sp>
      <p:sp>
        <p:nvSpPr>
          <p:cNvPr id="18" name="TextBox 34">
            <a:extLst>
              <a:ext uri="{FF2B5EF4-FFF2-40B4-BE49-F238E27FC236}">
                <a16:creationId xmlns:a16="http://schemas.microsoft.com/office/drawing/2014/main" id="{91D55CC2-2520-4C28-A91D-4C72582C21BE}"/>
              </a:ext>
            </a:extLst>
          </p:cNvPr>
          <p:cNvSpPr txBox="1"/>
          <p:nvPr/>
        </p:nvSpPr>
        <p:spPr>
          <a:xfrm>
            <a:off x="6240264" y="4343619"/>
            <a:ext cx="4923490" cy="2011680"/>
          </a:xfrm>
          <a:prstGeom prst="rect">
            <a:avLst/>
          </a:prstGeom>
          <a:noFill/>
        </p:spPr>
        <p:txBody>
          <a:bodyPr rtlCol="0" wrap="square">
            <a:spAutoFit/>
          </a:bodyPr>
          <a:lstStyle/>
          <a:p>
            <a:pPr>
              <a:lnSpc>
                <a:spcPct val="150000"/>
              </a:lnSpc>
              <a:defRPr/>
            </a:pPr>
            <a:r>
              <a:rPr b="0" baseline="0" cap="none" i="0" kern="1200" kumimoji="0" lang="en-US" noProof="0" normalizeH="0" spc="0" strike="noStrike" sz="1400" u="none">
                <a:ln>
                  <a:noFill/>
                </a:ln>
                <a:solidFill>
                  <a:schemeClr val="tx1">
                    <a:lumMod val="65000"/>
                    <a:lumOff val="35000"/>
                  </a:schemeClr>
                </a:solidFill>
                <a:effectLst/>
                <a:uLnTx/>
                <a:uFillTx/>
                <a:latin charset="-122" panose="00000500000000000000" pitchFamily="2" typeface="字魂58号-创中黑"/>
                <a:ea charset="-122" panose="00000500000000000000" pitchFamily="2" typeface="字魂58号-创中黑"/>
              </a:rPr>
              <a:t>lorem ipsum dolor sit amet, consectetur adipisicing elit, sed ea commodoconsequat.。lorem ipsum dolor sit amet, consectetur adipisicing elit, sed ea commodoconsequat.。lorem ipsum dolor sit amet, consectetur adipisicing elit, sed ea commodoconsequat.</a:t>
            </a:r>
          </a:p>
        </p:txBody>
      </p:sp>
      <p:sp>
        <p:nvSpPr>
          <p:cNvPr id="19" name="文本框 18">
            <a:extLst>
              <a:ext uri="{FF2B5EF4-FFF2-40B4-BE49-F238E27FC236}">
                <a16:creationId xmlns:a16="http://schemas.microsoft.com/office/drawing/2014/main" id="{DBCDFDC9-7BA7-4CCD-A52C-F538BD7B89B0}"/>
              </a:ext>
            </a:extLst>
          </p:cNvPr>
          <p:cNvSpPr txBox="1"/>
          <p:nvPr/>
        </p:nvSpPr>
        <p:spPr>
          <a:xfrm>
            <a:off x="3194073" y="5134268"/>
            <a:ext cx="3045542"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pitchFamily="34" typeface="微软雅黑"/>
                <a:ea charset="-122" panose="020b0503020204020204" pitchFamily="3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charset="0" panose="020b0604020202020204" pitchFamily="34"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charset="0" panose="020b0604020202020204" pitchFamily="34"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charset="0" panose="020b0604020202020204" pitchFamily="34"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chemeClr val="bg1"/>
                </a:solidFill>
                <a:latin charset="-122" panose="00000500000000000000" pitchFamily="2" typeface="字魂58号-创中黑"/>
                <a:ea charset="-122" panose="00000500000000000000" pitchFamily="2" typeface="字魂58号-创中黑"/>
              </a:rPr>
              <a:t>输入标题</a:t>
            </a:r>
          </a:p>
        </p:txBody>
      </p:sp>
      <p:pic>
        <p:nvPicPr>
          <p:cNvPr id="20" name="图片 19">
            <a:extLst>
              <a:ext uri="{FF2B5EF4-FFF2-40B4-BE49-F238E27FC236}">
                <a16:creationId xmlns:a16="http://schemas.microsoft.com/office/drawing/2014/main" id="{BC219994-CE4A-4480-905F-4EB8230704E7}"/>
              </a:ext>
            </a:extLst>
          </p:cNvPr>
          <p:cNvPicPr>
            <a:picLocks noChangeAspect="1"/>
          </p:cNvPicPr>
          <p:nvPr/>
        </p:nvPicPr>
        <p:blipFill>
          <a:blip r:embed="rId3">
            <a:extLst>
              <a:ext uri="{28A0092B-C50C-407E-A947-70E740481C1C}">
                <a14:useLocalDpi val="0"/>
              </a:ext>
            </a:extLst>
          </a:blip>
          <a:stretch>
            <a:fillRect/>
          </a:stretch>
        </p:blipFill>
        <p:spPr>
          <a:xfrm>
            <a:off x="1363282" y="1853392"/>
            <a:ext cx="4140766" cy="2922894"/>
          </a:xfrm>
          <a:prstGeom prst="rect">
            <a:avLst/>
          </a:prstGeom>
        </p:spPr>
      </p:pic>
    </p:spTree>
    <p:extLst>
      <p:ext uri="{BB962C8B-B14F-4D97-AF65-F5344CB8AC3E}">
        <p14:creationId val="3908038143"/>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12"/>
                                        </p:tgtEl>
                                        <p:attrNameLst>
                                          <p:attrName>style.visibility</p:attrName>
                                        </p:attrNameLst>
                                      </p:cBhvr>
                                      <p:to>
                                        <p:strVal val="visible"/>
                                      </p:to>
                                    </p:set>
                                    <p:animEffect filter="wipe(up)" transition="in">
                                      <p:cBhvr>
                                        <p:cTn dur="500" id="7"/>
                                        <p:tgtEl>
                                          <p:spTgt spid="12"/>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13"/>
                                        </p:tgtEl>
                                        <p:attrNameLst>
                                          <p:attrName>style.visibility</p:attrName>
                                        </p:attrNameLst>
                                      </p:cBhvr>
                                      <p:to>
                                        <p:strVal val="visible"/>
                                      </p:to>
                                    </p:set>
                                    <p:animEffect filter="wipe(up)" transition="in">
                                      <p:cBhvr>
                                        <p:cTn dur="500" id="10"/>
                                        <p:tgtEl>
                                          <p:spTgt spid="13"/>
                                        </p:tgtEl>
                                      </p:cBhvr>
                                    </p:animEffect>
                                  </p:childTnLst>
                                </p:cTn>
                              </p:par>
                            </p:childTnLst>
                          </p:cTn>
                        </p:par>
                        <p:par>
                          <p:cTn fill="hold" id="11" nodeType="afterGroup">
                            <p:stCondLst>
                              <p:cond delay="500"/>
                            </p:stCondLst>
                            <p:childTnLst>
                              <p:par>
                                <p:cTn fill="hold" grpId="0" id="12" nodeType="afterEffect" presetClass="entr" presetID="2" presetSubtype="4">
                                  <p:stCondLst>
                                    <p:cond delay="0"/>
                                  </p:stCondLst>
                                  <p:childTnLst>
                                    <p:set>
                                      <p:cBhvr>
                                        <p:cTn dur="1" fill="hold" id="13">
                                          <p:stCondLst>
                                            <p:cond delay="0"/>
                                          </p:stCondLst>
                                        </p:cTn>
                                        <p:tgtEl>
                                          <p:spTgt spid="14"/>
                                        </p:tgtEl>
                                        <p:attrNameLst>
                                          <p:attrName>style.visibility</p:attrName>
                                        </p:attrNameLst>
                                      </p:cBhvr>
                                      <p:to>
                                        <p:strVal val="visible"/>
                                      </p:to>
                                    </p:set>
                                    <p:anim calcmode="lin" valueType="num">
                                      <p:cBhvr additive="base">
                                        <p:cTn dur="500" fill="hold" id="14"/>
                                        <p:tgtEl>
                                          <p:spTgt spid="14"/>
                                        </p:tgtEl>
                                        <p:attrNameLst>
                                          <p:attrName>ppt_x</p:attrName>
                                        </p:attrNameLst>
                                      </p:cBhvr>
                                      <p:tavLst>
                                        <p:tav tm="0">
                                          <p:val>
                                            <p:strVal val="#ppt_x"/>
                                          </p:val>
                                        </p:tav>
                                        <p:tav tm="100000">
                                          <p:val>
                                            <p:strVal val="#ppt_x"/>
                                          </p:val>
                                        </p:tav>
                                      </p:tavLst>
                                    </p:anim>
                                    <p:anim calcmode="lin" valueType="num">
                                      <p:cBhvr additive="base">
                                        <p:cTn dur="500" fill="hold" id="15"/>
                                        <p:tgtEl>
                                          <p:spTgt spid="14"/>
                                        </p:tgtEl>
                                        <p:attrNameLst>
                                          <p:attrName>ppt_y</p:attrName>
                                        </p:attrNameLst>
                                      </p:cBhvr>
                                      <p:tavLst>
                                        <p:tav tm="0">
                                          <p:val>
                                            <p:strVal val="1+#ppt_h/2"/>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2" presetSubtype="4">
                                  <p:stCondLst>
                                    <p:cond delay="0"/>
                                  </p:stCondLst>
                                  <p:childTnLst>
                                    <p:set>
                                      <p:cBhvr>
                                        <p:cTn dur="1" fill="hold" id="18">
                                          <p:stCondLst>
                                            <p:cond delay="0"/>
                                          </p:stCondLst>
                                        </p:cTn>
                                        <p:tgtEl>
                                          <p:spTgt spid="15"/>
                                        </p:tgtEl>
                                        <p:attrNameLst>
                                          <p:attrName>style.visibility</p:attrName>
                                        </p:attrNameLst>
                                      </p:cBhvr>
                                      <p:to>
                                        <p:strVal val="visible"/>
                                      </p:to>
                                    </p:set>
                                    <p:anim calcmode="lin" valueType="num">
                                      <p:cBhvr additive="base">
                                        <p:cTn dur="500" fill="hold" id="19"/>
                                        <p:tgtEl>
                                          <p:spTgt spid="15"/>
                                        </p:tgtEl>
                                        <p:attrNameLst>
                                          <p:attrName>ppt_x</p:attrName>
                                        </p:attrNameLst>
                                      </p:cBhvr>
                                      <p:tavLst>
                                        <p:tav tm="0">
                                          <p:val>
                                            <p:strVal val="#ppt_x"/>
                                          </p:val>
                                        </p:tav>
                                        <p:tav tm="100000">
                                          <p:val>
                                            <p:strVal val="#ppt_x"/>
                                          </p:val>
                                        </p:tav>
                                      </p:tavLst>
                                    </p:anim>
                                    <p:anim calcmode="lin" valueType="num">
                                      <p:cBhvr additive="base">
                                        <p:cTn dur="500" fill="hold" id="20"/>
                                        <p:tgtEl>
                                          <p:spTgt spid="15"/>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53" presetSubtype="0">
                                  <p:stCondLst>
                                    <p:cond delay="0"/>
                                  </p:stCondLst>
                                  <p:childTnLst>
                                    <p:set>
                                      <p:cBhvr>
                                        <p:cTn dur="1" fill="hold" id="23">
                                          <p:stCondLst>
                                            <p:cond delay="0"/>
                                          </p:stCondLst>
                                        </p:cTn>
                                        <p:tgtEl>
                                          <p:spTgt spid="17"/>
                                        </p:tgtEl>
                                        <p:attrNameLst>
                                          <p:attrName>style.visibility</p:attrName>
                                        </p:attrNameLst>
                                      </p:cBhvr>
                                      <p:to>
                                        <p:strVal val="visible"/>
                                      </p:to>
                                    </p:set>
                                    <p:anim calcmode="lin" valueType="num">
                                      <p:cBhvr>
                                        <p:cTn dur="500" fill="hold" id="24"/>
                                        <p:tgtEl>
                                          <p:spTgt spid="17"/>
                                        </p:tgtEl>
                                        <p:attrNameLst>
                                          <p:attrName>ppt_w</p:attrName>
                                        </p:attrNameLst>
                                      </p:cBhvr>
                                      <p:tavLst>
                                        <p:tav tm="0">
                                          <p:val>
                                            <p:fltVal val="0"/>
                                          </p:val>
                                        </p:tav>
                                        <p:tav tm="100000">
                                          <p:val>
                                            <p:strVal val="#ppt_w"/>
                                          </p:val>
                                        </p:tav>
                                      </p:tavLst>
                                    </p:anim>
                                    <p:anim calcmode="lin" valueType="num">
                                      <p:cBhvr>
                                        <p:cTn dur="500" fill="hold" id="25"/>
                                        <p:tgtEl>
                                          <p:spTgt spid="17"/>
                                        </p:tgtEl>
                                        <p:attrNameLst>
                                          <p:attrName>ppt_h</p:attrName>
                                        </p:attrNameLst>
                                      </p:cBhvr>
                                      <p:tavLst>
                                        <p:tav tm="0">
                                          <p:val>
                                            <p:fltVal val="0"/>
                                          </p:val>
                                        </p:tav>
                                        <p:tav tm="100000">
                                          <p:val>
                                            <p:strVal val="#ppt_h"/>
                                          </p:val>
                                        </p:tav>
                                      </p:tavLst>
                                    </p:anim>
                                    <p:animEffect filter="fade" transition="in">
                                      <p:cBhvr>
                                        <p:cTn dur="500" id="26"/>
                                        <p:tgtEl>
                                          <p:spTgt spid="17"/>
                                        </p:tgtEl>
                                      </p:cBhvr>
                                    </p:animEffect>
                                  </p:childTnLst>
                                </p:cTn>
                              </p:par>
                            </p:childTnLst>
                          </p:cTn>
                        </p:par>
                        <p:par>
                          <p:cTn fill="hold" id="27" nodeType="afterGroup">
                            <p:stCondLst>
                              <p:cond delay="2000"/>
                            </p:stCondLst>
                            <p:childTnLst>
                              <p:par>
                                <p:cTn fill="hold" grpId="0" id="28" nodeType="afterEffect" presetClass="entr" presetID="2" presetSubtype="4">
                                  <p:stCondLst>
                                    <p:cond delay="0"/>
                                  </p:stCondLst>
                                  <p:childTnLst>
                                    <p:set>
                                      <p:cBhvr>
                                        <p:cTn dur="1" fill="hold" id="29">
                                          <p:stCondLst>
                                            <p:cond delay="0"/>
                                          </p:stCondLst>
                                        </p:cTn>
                                        <p:tgtEl>
                                          <p:spTgt spid="18"/>
                                        </p:tgtEl>
                                        <p:attrNameLst>
                                          <p:attrName>style.visibility</p:attrName>
                                        </p:attrNameLst>
                                      </p:cBhvr>
                                      <p:to>
                                        <p:strVal val="visible"/>
                                      </p:to>
                                    </p:set>
                                    <p:anim calcmode="lin" valueType="num">
                                      <p:cBhvr additive="base">
                                        <p:cTn dur="500" fill="hold" id="30"/>
                                        <p:tgtEl>
                                          <p:spTgt spid="18"/>
                                        </p:tgtEl>
                                        <p:attrNameLst>
                                          <p:attrName>ppt_x</p:attrName>
                                        </p:attrNameLst>
                                      </p:cBhvr>
                                      <p:tavLst>
                                        <p:tav tm="0">
                                          <p:val>
                                            <p:strVal val="#ppt_x"/>
                                          </p:val>
                                        </p:tav>
                                        <p:tav tm="100000">
                                          <p:val>
                                            <p:strVal val="#ppt_x"/>
                                          </p:val>
                                        </p:tav>
                                      </p:tavLst>
                                    </p:anim>
                                    <p:anim calcmode="lin" valueType="num">
                                      <p:cBhvr additive="base">
                                        <p:cTn dur="500" fill="hold" id="31"/>
                                        <p:tgtEl>
                                          <p:spTgt spid="18"/>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2500"/>
                            </p:stCondLst>
                            <p:childTnLst>
                              <p:par>
                                <p:cTn fill="hold" grpId="0" id="33" nodeType="afterEffect" presetClass="entr" presetID="53" presetSubtype="0">
                                  <p:stCondLst>
                                    <p:cond delay="0"/>
                                  </p:stCondLst>
                                  <p:childTnLst>
                                    <p:set>
                                      <p:cBhvr>
                                        <p:cTn dur="1" fill="hold" id="34">
                                          <p:stCondLst>
                                            <p:cond delay="0"/>
                                          </p:stCondLst>
                                        </p:cTn>
                                        <p:tgtEl>
                                          <p:spTgt spid="19"/>
                                        </p:tgtEl>
                                        <p:attrNameLst>
                                          <p:attrName>style.visibility</p:attrName>
                                        </p:attrNameLst>
                                      </p:cBhvr>
                                      <p:to>
                                        <p:strVal val="visible"/>
                                      </p:to>
                                    </p:set>
                                    <p:anim calcmode="lin" valueType="num">
                                      <p:cBhvr>
                                        <p:cTn dur="500" fill="hold" id="35"/>
                                        <p:tgtEl>
                                          <p:spTgt spid="19"/>
                                        </p:tgtEl>
                                        <p:attrNameLst>
                                          <p:attrName>ppt_w</p:attrName>
                                        </p:attrNameLst>
                                      </p:cBhvr>
                                      <p:tavLst>
                                        <p:tav tm="0">
                                          <p:val>
                                            <p:fltVal val="0"/>
                                          </p:val>
                                        </p:tav>
                                        <p:tav tm="100000">
                                          <p:val>
                                            <p:strVal val="#ppt_w"/>
                                          </p:val>
                                        </p:tav>
                                      </p:tavLst>
                                    </p:anim>
                                    <p:anim calcmode="lin" valueType="num">
                                      <p:cBhvr>
                                        <p:cTn dur="500" fill="hold" id="36"/>
                                        <p:tgtEl>
                                          <p:spTgt spid="19"/>
                                        </p:tgtEl>
                                        <p:attrNameLst>
                                          <p:attrName>ppt_h</p:attrName>
                                        </p:attrNameLst>
                                      </p:cBhvr>
                                      <p:tavLst>
                                        <p:tav tm="0">
                                          <p:val>
                                            <p:fltVal val="0"/>
                                          </p:val>
                                        </p:tav>
                                        <p:tav tm="100000">
                                          <p:val>
                                            <p:strVal val="#ppt_h"/>
                                          </p:val>
                                        </p:tav>
                                      </p:tavLst>
                                    </p:anim>
                                    <p:animEffect filter="fade" transition="in">
                                      <p:cBhvr>
                                        <p:cTn dur="500" id="3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7"/>
      <p:bldP grpId="0" spid="18"/>
      <p:bldP grpId="0" spid="1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矩形 9">
            <a:extLst>
              <a:ext uri="{FF2B5EF4-FFF2-40B4-BE49-F238E27FC236}">
                <a16:creationId xmlns:a16="http://schemas.microsoft.com/office/drawing/2014/main" id="{F63906A1-F171-4F55-BC51-DD87FC78C88B}"/>
              </a:ext>
            </a:extLst>
          </p:cNvPr>
          <p:cNvSpPr/>
          <p:nvPr/>
        </p:nvSpPr>
        <p:spPr>
          <a:xfrm>
            <a:off x="7688425" y="3429000"/>
            <a:ext cx="4503576" cy="3158408"/>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a:extLst>
              <a:ext uri="{FF2B5EF4-FFF2-40B4-BE49-F238E27FC236}">
                <a16:creationId xmlns:a16="http://schemas.microsoft.com/office/drawing/2014/main" id="{BD1454E3-033B-43BD-AD09-F457E52E79FC}"/>
              </a:ext>
            </a:extLst>
          </p:cNvPr>
          <p:cNvSpPr/>
          <p:nvPr/>
        </p:nvSpPr>
        <p:spPr>
          <a:xfrm>
            <a:off x="6395314" y="1817130"/>
            <a:ext cx="4732995" cy="3823205"/>
          </a:xfrm>
          <a:prstGeom prst="rect">
            <a:avLst/>
          </a:prstGeom>
          <a:solidFill>
            <a:srgbClr val="FFFFFF"/>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a:extLst>
              <a:ext uri="{FF2B5EF4-FFF2-40B4-BE49-F238E27FC236}">
                <a16:creationId xmlns:a16="http://schemas.microsoft.com/office/drawing/2014/main" id="{46DBC55E-F9D1-430C-B313-177DAC0A50F5}"/>
              </a:ext>
            </a:extLst>
          </p:cNvPr>
          <p:cNvSpPr txBox="1"/>
          <p:nvPr/>
        </p:nvSpPr>
        <p:spPr>
          <a:xfrm>
            <a:off x="7853067" y="2296136"/>
            <a:ext cx="1826768" cy="518160"/>
          </a:xfrm>
          <a:prstGeom prst="rect">
            <a:avLst/>
          </a:prstGeom>
          <a:noFill/>
          <a:extLst>
            <a:ext uri="{909E8E84-426E-40DD-AFC4-6F175D3DCCD1}">
              <a14:hiddenFill>
                <a:solidFill>
                  <a:srgbClr val="E84C53"/>
                </a:solidFill>
              </a14:hiddenFill>
            </a:ext>
          </a:extLst>
        </p:spPr>
        <p:txBody>
          <a:bodyPr rtlCol="0" wrap="square">
            <a:spAutoFit/>
          </a:bodyPr>
          <a:lstStyle/>
          <a:p>
            <a:pPr algn="dist"/>
            <a:r>
              <a:rPr altLang="en-US" lang="zh-CN" sz="2800">
                <a:solidFill>
                  <a:srgbClr val="1B828D"/>
                </a:solidFill>
                <a:latin charset="-122" panose="00000500000000000000" pitchFamily="2" typeface="字魂58号-创中黑"/>
                <a:ea charset="-122" panose="00000500000000000000" pitchFamily="2" typeface="字魂58号-创中黑"/>
              </a:rPr>
              <a:t>输入标题</a:t>
            </a:r>
          </a:p>
        </p:txBody>
      </p:sp>
      <p:sp>
        <p:nvSpPr>
          <p:cNvPr id="13" name="文本框 12">
            <a:extLst>
              <a:ext uri="{FF2B5EF4-FFF2-40B4-BE49-F238E27FC236}">
                <a16:creationId xmlns:a16="http://schemas.microsoft.com/office/drawing/2014/main" id="{7498A4B1-3F3B-48E5-827A-D0A02725198F}"/>
              </a:ext>
            </a:extLst>
          </p:cNvPr>
          <p:cNvSpPr txBox="1"/>
          <p:nvPr/>
        </p:nvSpPr>
        <p:spPr>
          <a:xfrm>
            <a:off x="7089800" y="3026631"/>
            <a:ext cx="3344024" cy="20116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altLang="en-US" lang="zh-CN" sz="1400">
                <a:solidFill>
                  <a:schemeClr val="tx1">
                    <a:lumMod val="75000"/>
                    <a:lumOff val="25000"/>
                  </a:schemeClr>
                </a:solidFill>
                <a:latin charset="-122" panose="00000500000000000000" pitchFamily="2" typeface="字魂58号-创中黑"/>
                <a:ea charset="-122" panose="00000500000000000000" pitchFamily="2" typeface="字魂58号-创中黑"/>
              </a:rPr>
              <a:t>请在此输入文字内容，请在此输入文字内容。请在此输入文字内容，请在此输入文字内容。请在此输入文字内容，请在此输入文字内容。请在此输入文字内容，请在此输入文字内容。请在此输入文字内容，请在此输入文字内容。</a:t>
            </a:r>
          </a:p>
        </p:txBody>
      </p:sp>
      <p:grpSp>
        <p:nvGrpSpPr>
          <p:cNvPr id="14" name="组合 13">
            <a:extLst>
              <a:ext uri="{FF2B5EF4-FFF2-40B4-BE49-F238E27FC236}">
                <a16:creationId xmlns:a16="http://schemas.microsoft.com/office/drawing/2014/main" id="{38872DAB-B938-4D5B-BE65-9AA0BB098E7D}"/>
              </a:ext>
            </a:extLst>
          </p:cNvPr>
          <p:cNvGrpSpPr/>
          <p:nvPr/>
        </p:nvGrpSpPr>
        <p:grpSpPr>
          <a:xfrm>
            <a:off x="1212980" y="3423506"/>
            <a:ext cx="633095" cy="636270"/>
            <a:chOff x="10140" y="4500"/>
            <a:chExt cx="997" cy="1002"/>
          </a:xfrm>
        </p:grpSpPr>
        <p:sp>
          <p:nvSpPr>
            <p:cNvPr id="15" name="Oval 9">
              <a:extLst>
                <a:ext uri="{FF2B5EF4-FFF2-40B4-BE49-F238E27FC236}">
                  <a16:creationId xmlns:a16="http://schemas.microsoft.com/office/drawing/2014/main" id="{2B55D303-6C8F-4E9E-AB65-34A6D40BA085}"/>
                </a:ext>
              </a:extLst>
            </p:cNvPr>
            <p:cNvSpPr>
              <a:spLocks noChangeArrowheads="1"/>
            </p:cNvSpPr>
            <p:nvPr/>
          </p:nvSpPr>
          <p:spPr bwMode="auto">
            <a:xfrm>
              <a:off x="10140" y="4500"/>
              <a:ext cx="997" cy="1002"/>
            </a:xfrm>
            <a:prstGeom prst="ellipse">
              <a:avLst/>
            </a:prstGeom>
            <a:solidFill>
              <a:srgbClr val="1B828D"/>
            </a:solidFill>
            <a:ln>
              <a:noFill/>
            </a:ln>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grpSp>
          <p:nvGrpSpPr>
            <p:cNvPr id="16" name="Group 15">
              <a:extLst>
                <a:ext uri="{FF2B5EF4-FFF2-40B4-BE49-F238E27FC236}">
                  <a16:creationId xmlns:a16="http://schemas.microsoft.com/office/drawing/2014/main" id="{0C6B711A-E70C-40CC-9F88-E38655271FB2}"/>
                </a:ext>
              </a:extLst>
            </p:cNvPr>
            <p:cNvGrpSpPr/>
            <p:nvPr/>
          </p:nvGrpSpPr>
          <p:grpSpPr>
            <a:xfrm>
              <a:off x="10380" y="4767"/>
              <a:ext cx="509" cy="495"/>
              <a:chExt cx="150" cy="146"/>
            </a:xfrm>
            <a:solidFill>
              <a:srgbClr val="F8F8F8"/>
            </a:solidFill>
          </p:grpSpPr>
          <p:sp>
            <p:nvSpPr>
              <p:cNvPr id="17" name="Freeform 16">
                <a:extLst>
                  <a:ext uri="{FF2B5EF4-FFF2-40B4-BE49-F238E27FC236}">
                    <a16:creationId xmlns:a16="http://schemas.microsoft.com/office/drawing/2014/main" id="{68F5C950-21E2-4A33-A802-071AEF8A275C}"/>
                  </a:ext>
                </a:extLst>
              </p:cNvPr>
              <p:cNvSpPr>
                <a:spLocks noEditPoints="1"/>
              </p:cNvSpPr>
              <p:nvPr/>
            </p:nvSpPr>
            <p:spPr bwMode="auto">
              <a:xfrm>
                <a:off x="0" y="0"/>
                <a:ext cx="96" cy="88"/>
              </a:xfrm>
              <a:custGeom>
                <a:gdLst>
                  <a:gd fmla="*/ 54 w 54" name="T0"/>
                  <a:gd fmla="*/ 34 h 50" name="T1"/>
                  <a:gd fmla="*/ 2 w 54" name="T2"/>
                  <a:gd fmla="*/ 34 h 50" name="T3"/>
                  <a:gd fmla="*/ 1 w 54" name="T4"/>
                  <a:gd fmla="*/ 36 h 50" name="T5"/>
                  <a:gd fmla="*/ 19 w 54" name="T6"/>
                  <a:gd fmla="*/ 50 h 50" name="T7"/>
                  <a:gd fmla="*/ 38 w 54" name="T8"/>
                  <a:gd fmla="*/ 50 h 50" name="T9"/>
                  <a:gd fmla="*/ 42 w 54" name="T10"/>
                  <a:gd fmla="*/ 47 h 50" name="T11"/>
                  <a:gd fmla="*/ 40 w 54" name="T12"/>
                  <a:gd fmla="*/ 42 h 50" name="T13"/>
                  <a:gd fmla="*/ 40 w 54" name="T14"/>
                  <a:gd fmla="*/ 40 h 50" name="T15"/>
                  <a:gd fmla="*/ 41 w 54" name="T16"/>
                  <a:gd fmla="*/ 40 h 50" name="T17"/>
                  <a:gd fmla="*/ 45 w 54" name="T18"/>
                  <a:gd fmla="*/ 43 h 50" name="T19"/>
                  <a:gd fmla="*/ 47 w 54" name="T20"/>
                  <a:gd fmla="*/ 42 h 50" name="T21"/>
                  <a:gd fmla="*/ 42 w 54" name="T22"/>
                  <a:gd fmla="*/ 38 h 50" name="T23"/>
                  <a:gd fmla="*/ 43 w 54" name="T24"/>
                  <a:gd fmla="*/ 37 h 50" name="T25"/>
                  <a:gd fmla="*/ 45 w 54" name="T26"/>
                  <a:gd fmla="*/ 36 h 50" name="T27"/>
                  <a:gd fmla="*/ 50 w 54" name="T28"/>
                  <a:gd fmla="*/ 39 h 50" name="T29"/>
                  <a:gd fmla="*/ 54 w 54" name="T30"/>
                  <a:gd fmla="*/ 34 h 50" name="T31"/>
                  <a:gd fmla="*/ 35 w 54" name="T32"/>
                  <a:gd fmla="*/ 31 h 50" name="T33"/>
                  <a:gd fmla="*/ 27 w 54" name="T34"/>
                  <a:gd fmla="*/ 3 h 50" name="T35"/>
                  <a:gd fmla="*/ 29 w 54" name="T36"/>
                  <a:gd fmla="*/ 1 h 50" name="T37"/>
                  <a:gd fmla="*/ 47 w 54" name="T38"/>
                  <a:gd fmla="*/ 15 h 50" name="T39"/>
                  <a:gd fmla="*/ 51 w 54" name="T40"/>
                  <a:gd fmla="*/ 30 h 50" name="T41"/>
                  <a:gd fmla="*/ 49 w 54" name="T42"/>
                  <a:gd fmla="*/ 32 h 50" name="T43"/>
                  <a:gd fmla="*/ 36 w 54" name="T44"/>
                  <a:gd fmla="*/ 32 h 50" name="T45"/>
                  <a:gd fmla="*/ 35 w 54" name="T46"/>
                  <a:gd fmla="*/ 31 h 5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0" w="54">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sp>
            <p:nvSpPr>
              <p:cNvPr id="18" name="Freeform 17">
                <a:extLst>
                  <a:ext uri="{FF2B5EF4-FFF2-40B4-BE49-F238E27FC236}">
                    <a16:creationId xmlns:a16="http://schemas.microsoft.com/office/drawing/2014/main" id="{A36C432E-C33A-4EA6-9A69-F3B285498576}"/>
                  </a:ext>
                </a:extLst>
              </p:cNvPr>
              <p:cNvSpPr>
                <a:spLocks noEditPoints="1"/>
              </p:cNvSpPr>
              <p:nvPr/>
            </p:nvSpPr>
            <p:spPr bwMode="auto">
              <a:xfrm>
                <a:off x="67" y="60"/>
                <a:ext cx="83" cy="86"/>
              </a:xfrm>
              <a:custGeom>
                <a:gdLst>
                  <a:gd fmla="*/ 46 w 47" name="T0"/>
                  <a:gd fmla="*/ 0 h 49" name="T1"/>
                  <a:gd fmla="*/ 16 w 47" name="T2"/>
                  <a:gd fmla="*/ 0 h 49" name="T3"/>
                  <a:gd fmla="*/ 12 w 47" name="T4"/>
                  <a:gd fmla="*/ 5 h 49" name="T5"/>
                  <a:gd fmla="*/ 13 w 47" name="T6"/>
                  <a:gd fmla="*/ 8 h 49" name="T7"/>
                  <a:gd fmla="*/ 13 w 47" name="T8"/>
                  <a:gd fmla="*/ 9 h 49" name="T9"/>
                  <a:gd fmla="*/ 12 w 47" name="T10"/>
                  <a:gd fmla="*/ 10 h 49" name="T11"/>
                  <a:gd fmla="*/ 9 w 47" name="T12"/>
                  <a:gd fmla="*/ 8 h 49" name="T13"/>
                  <a:gd fmla="*/ 7 w 47" name="T14"/>
                  <a:gd fmla="*/ 9 h 49" name="T15"/>
                  <a:gd fmla="*/ 11 w 47" name="T16"/>
                  <a:gd fmla="*/ 11 h 49" name="T17"/>
                  <a:gd fmla="*/ 10 w 47" name="T18"/>
                  <a:gd fmla="*/ 13 h 49" name="T19"/>
                  <a:gd fmla="*/ 7 w 47" name="T20"/>
                  <a:gd fmla="*/ 14 h 49" name="T21"/>
                  <a:gd fmla="*/ 4 w 47" name="T22"/>
                  <a:gd fmla="*/ 13 h 49" name="T23"/>
                  <a:gd fmla="*/ 0 w 47" name="T24"/>
                  <a:gd fmla="*/ 16 h 49" name="T25"/>
                  <a:gd fmla="*/ 46 w 47" name="T26"/>
                  <a:gd fmla="*/ 16 h 49" name="T27"/>
                  <a:gd fmla="*/ 47 w 47" name="T28"/>
                  <a:gd fmla="*/ 14 h 49" name="T29"/>
                  <a:gd fmla="*/ 47 w 47" name="T30"/>
                  <a:gd fmla="*/ 2 h 49" name="T31"/>
                  <a:gd fmla="*/ 46 w 47" name="T32"/>
                  <a:gd fmla="*/ 0 h 49" name="T33"/>
                  <a:gd fmla="*/ 10 w 47" name="T34"/>
                  <a:gd fmla="*/ 48 h 49" name="T35"/>
                  <a:gd fmla="*/ 3 w 47" name="T36"/>
                  <a:gd fmla="*/ 20 h 49" name="T37"/>
                  <a:gd fmla="*/ 4 w 47" name="T38"/>
                  <a:gd fmla="*/ 18 h 49" name="T39"/>
                  <a:gd fmla="*/ 17 w 47" name="T40"/>
                  <a:gd fmla="*/ 18 h 49" name="T41"/>
                  <a:gd fmla="*/ 19 w 47" name="T42"/>
                  <a:gd fmla="*/ 19 h 49" name="T43"/>
                  <a:gd fmla="*/ 26 w 47" name="T44"/>
                  <a:gd fmla="*/ 43 h 49" name="T45"/>
                  <a:gd fmla="*/ 24 w 47" name="T46"/>
                  <a:gd fmla="*/ 46 h 49" name="T47"/>
                  <a:gd fmla="*/ 12 w 47" name="T48"/>
                  <a:gd fmla="*/ 49 h 49" name="T49"/>
                  <a:gd fmla="*/ 10 w 47" name="T50"/>
                  <a:gd fmla="*/ 48 h 49" name="T51"/>
                  <a:gd fmla="*/ 15 w 47" name="T52"/>
                  <a:gd fmla="*/ 45 h 49" name="T53"/>
                  <a:gd fmla="*/ 20 w 47" name="T54"/>
                  <a:gd fmla="*/ 43 h 49" name="T55"/>
                  <a:gd fmla="*/ 21 w 47" name="T56"/>
                  <a:gd fmla="*/ 41 h 49" name="T57"/>
                  <a:gd fmla="*/ 17 w 47" name="T58"/>
                  <a:gd fmla="*/ 25 h 49" name="T59"/>
                  <a:gd fmla="*/ 15 w 47" name="T60"/>
                  <a:gd fmla="*/ 24 h 49" name="T61"/>
                  <a:gd fmla="*/ 10 w 47" name="T62"/>
                  <a:gd fmla="*/ 25 h 49" name="T63"/>
                  <a:gd fmla="*/ 8 w 47" name="T64"/>
                  <a:gd fmla="*/ 27 h 49" name="T65"/>
                  <a:gd fmla="*/ 13 w 47" name="T66"/>
                  <a:gd fmla="*/ 43 h 49" name="T67"/>
                  <a:gd fmla="*/ 15 w 47" name="T68"/>
                  <a:gd fmla="*/ 45 h 49" name="T69"/>
                  <a:gd fmla="*/ 44 w 47" name="T70"/>
                  <a:gd fmla="*/ 5 h 49" name="T71"/>
                  <a:gd fmla="*/ 44 w 47" name="T72"/>
                  <a:gd fmla="*/ 11 h 49" name="T73"/>
                  <a:gd fmla="*/ 42 w 47" name="T74"/>
                  <a:gd fmla="*/ 13 h 49" name="T75"/>
                  <a:gd fmla="*/ 26 w 47" name="T76"/>
                  <a:gd fmla="*/ 13 h 49" name="T77"/>
                  <a:gd fmla="*/ 24 w 47" name="T78"/>
                  <a:gd fmla="*/ 11 h 49" name="T79"/>
                  <a:gd fmla="*/ 24 w 47" name="T80"/>
                  <a:gd fmla="*/ 5 h 49" name="T81"/>
                  <a:gd fmla="*/ 26 w 47" name="T82"/>
                  <a:gd fmla="*/ 4 h 49" name="T83"/>
                  <a:gd fmla="*/ 42 w 47" name="T84"/>
                  <a:gd fmla="*/ 4 h 49" name="T85"/>
                  <a:gd fmla="*/ 44 w 47" name="T86"/>
                  <a:gd fmla="*/ 5 h 4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9" w="47">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grpSp>
      </p:grpSp>
      <p:grpSp>
        <p:nvGrpSpPr>
          <p:cNvPr id="19" name="组合 18">
            <a:extLst>
              <a:ext uri="{FF2B5EF4-FFF2-40B4-BE49-F238E27FC236}">
                <a16:creationId xmlns:a16="http://schemas.microsoft.com/office/drawing/2014/main" id="{CD0D734A-8EC0-4554-9BC2-CA5FDAFE0AAA}"/>
              </a:ext>
            </a:extLst>
          </p:cNvPr>
          <p:cNvGrpSpPr/>
          <p:nvPr/>
        </p:nvGrpSpPr>
        <p:grpSpPr>
          <a:xfrm>
            <a:off x="1212980" y="2279236"/>
            <a:ext cx="632460" cy="637540"/>
            <a:chOff x="10140" y="2698"/>
            <a:chExt cx="996" cy="1004"/>
          </a:xfrm>
        </p:grpSpPr>
        <p:sp>
          <p:nvSpPr>
            <p:cNvPr id="20" name="Oval 8">
              <a:extLst>
                <a:ext uri="{FF2B5EF4-FFF2-40B4-BE49-F238E27FC236}">
                  <a16:creationId xmlns:a16="http://schemas.microsoft.com/office/drawing/2014/main" id="{8B8E5525-B6DD-48A1-A652-49227DA9D5A9}"/>
                </a:ext>
              </a:extLst>
            </p:cNvPr>
            <p:cNvSpPr>
              <a:spLocks noChangeArrowheads="1"/>
            </p:cNvSpPr>
            <p:nvPr/>
          </p:nvSpPr>
          <p:spPr bwMode="auto">
            <a:xfrm>
              <a:off x="10140" y="2698"/>
              <a:ext cx="997" cy="1004"/>
            </a:xfrm>
            <a:prstGeom prst="ellipse">
              <a:avLst/>
            </a:prstGeom>
            <a:solidFill>
              <a:srgbClr val="1B828D"/>
            </a:solidFill>
            <a:ln>
              <a:noFill/>
            </a:ln>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sp>
          <p:nvSpPr>
            <p:cNvPr id="21" name="Freeform 18">
              <a:extLst>
                <a:ext uri="{FF2B5EF4-FFF2-40B4-BE49-F238E27FC236}">
                  <a16:creationId xmlns:a16="http://schemas.microsoft.com/office/drawing/2014/main" id="{4E5F65A1-CB09-46C6-97DF-556688BB8B47}"/>
                </a:ext>
              </a:extLst>
            </p:cNvPr>
            <p:cNvSpPr/>
            <p:nvPr/>
          </p:nvSpPr>
          <p:spPr bwMode="auto">
            <a:xfrm>
              <a:off x="10472" y="2997"/>
              <a:ext cx="332" cy="404"/>
            </a:xfrm>
            <a:custGeom>
              <a:gdLst>
                <a:gd fmla="*/ 54 w 56" name="T0"/>
                <a:gd fmla="*/ 67 h 67" name="T1"/>
                <a:gd fmla="*/ 8 w 56" name="T2"/>
                <a:gd fmla="*/ 67 h 67" name="T3"/>
                <a:gd fmla="*/ 0 w 56" name="T4"/>
                <a:gd fmla="*/ 60 h 67" name="T5"/>
                <a:gd fmla="*/ 0 w 56" name="T6"/>
                <a:gd fmla="*/ 8 h 67" name="T7"/>
                <a:gd fmla="*/ 8 w 56" name="T8"/>
                <a:gd fmla="*/ 0 h 67" name="T9"/>
                <a:gd fmla="*/ 54 w 56" name="T10"/>
                <a:gd fmla="*/ 0 h 67" name="T11"/>
                <a:gd fmla="*/ 56 w 56" name="T12"/>
                <a:gd fmla="*/ 2 h 67" name="T13"/>
                <a:gd fmla="*/ 56 w 56" name="T14"/>
                <a:gd fmla="*/ 11 h 67" name="T15"/>
                <a:gd fmla="*/ 55 w 56" name="T16"/>
                <a:gd fmla="*/ 12 h 67" name="T17"/>
                <a:gd fmla="*/ 54 w 56" name="T18"/>
                <a:gd fmla="*/ 12 h 67" name="T19"/>
                <a:gd fmla="*/ 53 w 56" name="T20"/>
                <a:gd fmla="*/ 11 h 67" name="T21"/>
                <a:gd fmla="*/ 53 w 56" name="T22"/>
                <a:gd fmla="*/ 5 h 67" name="T23"/>
                <a:gd fmla="*/ 51 w 56" name="T24"/>
                <a:gd fmla="*/ 3 h 67" name="T25"/>
                <a:gd fmla="*/ 8 w 56" name="T26"/>
                <a:gd fmla="*/ 3 h 67" name="T27"/>
                <a:gd fmla="*/ 8 w 56" name="T28"/>
                <a:gd fmla="*/ 14 h 67" name="T29"/>
                <a:gd fmla="*/ 54 w 56" name="T30"/>
                <a:gd fmla="*/ 14 h 67" name="T31"/>
                <a:gd fmla="*/ 56 w 56" name="T32"/>
                <a:gd fmla="*/ 16 h 67" name="T33"/>
                <a:gd fmla="*/ 56 w 56" name="T34"/>
                <a:gd fmla="*/ 66 h 67" name="T35"/>
                <a:gd fmla="*/ 54 w 56" name="T36"/>
                <a:gd fmla="*/ 67 h 6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7" w="56">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8F8F8"/>
            </a:solidFill>
            <a:ln>
              <a:noFill/>
            </a:ln>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grpSp>
      <p:grpSp>
        <p:nvGrpSpPr>
          <p:cNvPr id="22" name="组合 21">
            <a:extLst>
              <a:ext uri="{FF2B5EF4-FFF2-40B4-BE49-F238E27FC236}">
                <a16:creationId xmlns:a16="http://schemas.microsoft.com/office/drawing/2014/main" id="{744C9E7B-1357-44C5-9F57-5335579F00BC}"/>
              </a:ext>
            </a:extLst>
          </p:cNvPr>
          <p:cNvGrpSpPr/>
          <p:nvPr/>
        </p:nvGrpSpPr>
        <p:grpSpPr>
          <a:xfrm>
            <a:off x="1212980" y="4566506"/>
            <a:ext cx="632460" cy="635000"/>
            <a:chOff x="10140" y="6300"/>
            <a:chExt cx="996" cy="1000"/>
          </a:xfrm>
        </p:grpSpPr>
        <p:sp>
          <p:nvSpPr>
            <p:cNvPr id="23" name="Oval 10">
              <a:extLst>
                <a:ext uri="{FF2B5EF4-FFF2-40B4-BE49-F238E27FC236}">
                  <a16:creationId xmlns:a16="http://schemas.microsoft.com/office/drawing/2014/main" id="{9F71C92C-63EA-47FE-9ADF-A7DECDCF1C31}"/>
                </a:ext>
              </a:extLst>
            </p:cNvPr>
            <p:cNvSpPr>
              <a:spLocks noChangeArrowheads="1"/>
            </p:cNvSpPr>
            <p:nvPr/>
          </p:nvSpPr>
          <p:spPr bwMode="auto">
            <a:xfrm>
              <a:off x="10140" y="6300"/>
              <a:ext cx="997" cy="1000"/>
            </a:xfrm>
            <a:prstGeom prst="ellipse">
              <a:avLst/>
            </a:prstGeom>
            <a:solidFill>
              <a:srgbClr val="1B828D"/>
            </a:solidFill>
            <a:ln>
              <a:noFill/>
            </a:ln>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sp>
          <p:nvSpPr>
            <p:cNvPr id="24" name="Freeform 22">
              <a:extLst>
                <a:ext uri="{FF2B5EF4-FFF2-40B4-BE49-F238E27FC236}">
                  <a16:creationId xmlns:a16="http://schemas.microsoft.com/office/drawing/2014/main" id="{49C9D112-625E-4796-A723-9A44EB696310}"/>
                </a:ext>
              </a:extLst>
            </p:cNvPr>
            <p:cNvSpPr>
              <a:spLocks noEditPoints="1"/>
            </p:cNvSpPr>
            <p:nvPr/>
          </p:nvSpPr>
          <p:spPr bwMode="auto">
            <a:xfrm>
              <a:off x="10390" y="6585"/>
              <a:ext cx="492" cy="505"/>
            </a:xfrm>
            <a:custGeom>
              <a:gdLst>
                <a:gd fmla="*/ 58 w 83" name="T0"/>
                <a:gd fmla="*/ 28 h 85" name="T1"/>
                <a:gd fmla="*/ 35 w 83" name="T2"/>
                <a:gd fmla="*/ 14 h 85" name="T3"/>
                <a:gd fmla="*/ 20 w 83" name="T4"/>
                <a:gd fmla="*/ 34 h 85" name="T5"/>
                <a:gd fmla="*/ 33 w 83" name="T6"/>
                <a:gd fmla="*/ 15 h 85" name="T7"/>
                <a:gd fmla="*/ 34 w 83" name="T8"/>
                <a:gd fmla="*/ 16 h 85" name="T9"/>
                <a:gd fmla="*/ 23 w 83" name="T10"/>
                <a:gd fmla="*/ 41 h 85" name="T11"/>
                <a:gd fmla="*/ 35 w 83" name="T12"/>
                <a:gd fmla="*/ 56 h 85" name="T13"/>
                <a:gd fmla="*/ 23 w 83" name="T14"/>
                <a:gd fmla="*/ 55 h 85" name="T15"/>
                <a:gd fmla="*/ 20 w 83" name="T16"/>
                <a:gd fmla="*/ 52 h 85" name="T17"/>
                <a:gd fmla="*/ 44 w 83" name="T18"/>
                <a:gd fmla="*/ 64 h 85" name="T19"/>
                <a:gd fmla="*/ 22 w 83" name="T20"/>
                <a:gd fmla="*/ 63 h 85" name="T21"/>
                <a:gd fmla="*/ 22 w 83" name="T22"/>
                <a:gd fmla="*/ 57 h 85" name="T23"/>
                <a:gd fmla="*/ 67 w 83" name="T24"/>
                <a:gd fmla="*/ 41 h 85" name="T25"/>
                <a:gd fmla="*/ 65 w 83" name="T26"/>
                <a:gd fmla="*/ 46 h 85" name="T27"/>
                <a:gd fmla="*/ 54 w 83" name="T28"/>
                <a:gd fmla="*/ 50 h 85" name="T29"/>
                <a:gd fmla="*/ 40 w 83" name="T30"/>
                <a:gd fmla="*/ 11 h 85" name="T31"/>
                <a:gd fmla="*/ 57 w 83" name="T32"/>
                <a:gd fmla="*/ 24 h 85" name="T33"/>
                <a:gd fmla="*/ 52 w 83" name="T34"/>
                <a:gd fmla="*/ 40 h 85" name="T35"/>
                <a:gd fmla="*/ 52 w 83" name="T36"/>
                <a:gd fmla="*/ 40 h 85" name="T37"/>
                <a:gd fmla="*/ 34 w 83" name="T38"/>
                <a:gd fmla="*/ 43 h 85" name="T39"/>
                <a:gd fmla="*/ 58 w 83" name="T40"/>
                <a:gd fmla="*/ 61 h 85" name="T41"/>
                <a:gd fmla="*/ 9 w 83" name="T42"/>
                <a:gd fmla="*/ 34 h 85" name="T43"/>
                <a:gd fmla="*/ 33 w 83" name="T44"/>
                <a:gd fmla="*/ 10 h 85" name="T45"/>
                <a:gd fmla="*/ 66 w 83" name="T46"/>
                <a:gd fmla="*/ 18 h 85" name="T47"/>
                <a:gd fmla="*/ 76 w 83" name="T48"/>
                <a:gd fmla="*/ 47 h 85" name="T49"/>
                <a:gd fmla="*/ 75 w 83" name="T50"/>
                <a:gd fmla="*/ 47 h 85" name="T51"/>
                <a:gd fmla="*/ 73 w 83" name="T52"/>
                <a:gd fmla="*/ 39 h 85" name="T53"/>
                <a:gd fmla="*/ 68 w 83" name="T54"/>
                <a:gd fmla="*/ 25 h 85" name="T55"/>
                <a:gd fmla="*/ 68 w 83" name="T56"/>
                <a:gd fmla="*/ 37 h 85" name="T57"/>
                <a:gd fmla="*/ 52 w 83" name="T58"/>
                <a:gd fmla="*/ 71 h 85" name="T59"/>
                <a:gd fmla="*/ 58 w 83" name="T60"/>
                <a:gd fmla="*/ 66 h 85" name="T61"/>
                <a:gd fmla="*/ 70 w 83" name="T62"/>
                <a:gd fmla="*/ 53 h 85" name="T63"/>
                <a:gd fmla="*/ 58 w 83" name="T64"/>
                <a:gd fmla="*/ 61 h 85" name="T65"/>
                <a:gd fmla="*/ 17 w 83" name="T66"/>
                <a:gd fmla="*/ 49 h 85" name="T67"/>
                <a:gd fmla="*/ 12 w 83" name="T68"/>
                <a:gd fmla="*/ 38 h 85" name="T69"/>
                <a:gd fmla="*/ 15 w 83" name="T70"/>
                <a:gd fmla="*/ 54 h 8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5" w="83">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8F8F8"/>
            </a:solidFill>
            <a:ln>
              <a:noFill/>
            </a:ln>
          </p:spPr>
          <p:txBody>
            <a:bodyPr/>
            <a:lstStyle/>
            <a:p>
              <a:endParaRPr altLang="en-US" lang="zh-CN">
                <a:solidFill>
                  <a:prstClr val="black"/>
                </a:solidFill>
                <a:latin charset="-122" panose="00000500000000000000" typeface="字魂59号-创粗黑"/>
                <a:ea charset="-122" panose="00000500000000000000" typeface="字魂59号-创粗黑"/>
              </a:endParaRPr>
            </a:p>
          </p:txBody>
        </p:sp>
      </p:grpSp>
      <p:sp>
        <p:nvSpPr>
          <p:cNvPr id="25" name="Rectangle 28">
            <a:extLst>
              <a:ext uri="{FF2B5EF4-FFF2-40B4-BE49-F238E27FC236}">
                <a16:creationId xmlns:a16="http://schemas.microsoft.com/office/drawing/2014/main" id="{20F6A8A6-ABC3-4BC6-9DDF-8DB4DA52298C}"/>
              </a:ext>
            </a:extLst>
          </p:cNvPr>
          <p:cNvSpPr>
            <a:spLocks noChangeArrowheads="1"/>
          </p:cNvSpPr>
          <p:nvPr/>
        </p:nvSpPr>
        <p:spPr bwMode="auto">
          <a:xfrm>
            <a:off x="1994665" y="2227166"/>
            <a:ext cx="3807460"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单击此处输入标题</a:t>
            </a:r>
          </a:p>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If they throw stones at you, don’t throw back, use them to build your own foundation instead.</a:t>
            </a:r>
          </a:p>
        </p:txBody>
      </p:sp>
      <p:sp>
        <p:nvSpPr>
          <p:cNvPr id="26" name="Rectangle 29">
            <a:extLst>
              <a:ext uri="{FF2B5EF4-FFF2-40B4-BE49-F238E27FC236}">
                <a16:creationId xmlns:a16="http://schemas.microsoft.com/office/drawing/2014/main" id="{3842BBFE-3B2D-491F-9F72-F8CA075A1BE4}"/>
              </a:ext>
            </a:extLst>
          </p:cNvPr>
          <p:cNvSpPr>
            <a:spLocks noChangeArrowheads="1"/>
          </p:cNvSpPr>
          <p:nvPr/>
        </p:nvSpPr>
        <p:spPr bwMode="auto">
          <a:xfrm>
            <a:off x="1994665" y="3342861"/>
            <a:ext cx="3807460"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单击此处输入标题</a:t>
            </a:r>
          </a:p>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If they throw stones at you, don’t throw back, use them to build your own foundation instead.</a:t>
            </a:r>
          </a:p>
        </p:txBody>
      </p:sp>
      <p:sp>
        <p:nvSpPr>
          <p:cNvPr id="27" name="Rectangle 30">
            <a:extLst>
              <a:ext uri="{FF2B5EF4-FFF2-40B4-BE49-F238E27FC236}">
                <a16:creationId xmlns:a16="http://schemas.microsoft.com/office/drawing/2014/main" id="{50F9E695-CFA3-4C2A-951E-39FE6D1E96A8}"/>
              </a:ext>
            </a:extLst>
          </p:cNvPr>
          <p:cNvSpPr>
            <a:spLocks noChangeArrowheads="1"/>
          </p:cNvSpPr>
          <p:nvPr/>
        </p:nvSpPr>
        <p:spPr bwMode="auto">
          <a:xfrm>
            <a:off x="1994665" y="4508086"/>
            <a:ext cx="3807460"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单击此处输入标题</a:t>
            </a:r>
          </a:p>
          <a:p>
            <a:pPr algn="l">
              <a:lnSpc>
                <a:spcPct val="130000"/>
              </a:lnSpc>
            </a:pPr>
            <a:r>
              <a:rPr altLang="en-US" b="1" lang="zh-CN" sz="16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If they throw stones at you, don’t throw back, use them to build your own foundation instead.</a:t>
            </a:r>
          </a:p>
        </p:txBody>
      </p:sp>
    </p:spTree>
    <p:extLst>
      <p:ext uri="{BB962C8B-B14F-4D97-AF65-F5344CB8AC3E}">
        <p14:creationId val="2663484430"/>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id="7"/>
                                        <p:tgtEl>
                                          <p:spTgt spid="12"/>
                                        </p:tgtEl>
                                        <p:attrNameLst>
                                          <p:attrName>ppt_y</p:attrName>
                                        </p:attrNameLst>
                                      </p:cBhvr>
                                      <p:tavLst>
                                        <p:tav tm="0">
                                          <p:val>
                                            <p:strVal val="#ppt_y+#ppt_h*1.125000"/>
                                          </p:val>
                                        </p:tav>
                                        <p:tav tm="100000">
                                          <p:val>
                                            <p:strVal val="#ppt_y"/>
                                          </p:val>
                                        </p:tav>
                                      </p:tavLst>
                                    </p:anim>
                                    <p:animEffect filter="wipe(up)" transition="in">
                                      <p:cBhvr>
                                        <p:cTn dur="500" id="8"/>
                                        <p:tgtEl>
                                          <p:spTgt spid="12"/>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id="12"/>
                                        <p:tgtEl>
                                          <p:spTgt spid="13"/>
                                        </p:tgtEl>
                                        <p:attrNameLst>
                                          <p:attrName>ppt_y</p:attrName>
                                        </p:attrNameLst>
                                      </p:cBhvr>
                                      <p:tavLst>
                                        <p:tav tm="0">
                                          <p:val>
                                            <p:strVal val="#ppt_y+#ppt_h*1.125000"/>
                                          </p:val>
                                        </p:tav>
                                        <p:tav tm="100000">
                                          <p:val>
                                            <p:strVal val="#ppt_y"/>
                                          </p:val>
                                        </p:tav>
                                      </p:tavLst>
                                    </p:anim>
                                    <p:animEffect filter="wipe(up)" transition="in">
                                      <p:cBhvr>
                                        <p:cTn dur="500" id="13"/>
                                        <p:tgtEl>
                                          <p:spTgt spid="13"/>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19"/>
                                        </p:tgtEl>
                                        <p:attrNameLst>
                                          <p:attrName>style.visibility</p:attrName>
                                        </p:attrNameLst>
                                      </p:cBhvr>
                                      <p:to>
                                        <p:strVal val="visible"/>
                                      </p:to>
                                    </p:set>
                                    <p:anim calcmode="lin" valueType="num">
                                      <p:cBhvr>
                                        <p:cTn dur="500" fill="hold" id="17"/>
                                        <p:tgtEl>
                                          <p:spTgt spid="19"/>
                                        </p:tgtEl>
                                        <p:attrNameLst>
                                          <p:attrName>ppt_w</p:attrName>
                                        </p:attrNameLst>
                                      </p:cBhvr>
                                      <p:tavLst>
                                        <p:tav tm="0">
                                          <p:val>
                                            <p:fltVal val="0"/>
                                          </p:val>
                                        </p:tav>
                                        <p:tav tm="100000">
                                          <p:val>
                                            <p:strVal val="#ppt_w"/>
                                          </p:val>
                                        </p:tav>
                                      </p:tavLst>
                                    </p:anim>
                                    <p:anim calcmode="lin" valueType="num">
                                      <p:cBhvr>
                                        <p:cTn dur="500" fill="hold" id="18"/>
                                        <p:tgtEl>
                                          <p:spTgt spid="19"/>
                                        </p:tgtEl>
                                        <p:attrNameLst>
                                          <p:attrName>ppt_h</p:attrName>
                                        </p:attrNameLst>
                                      </p:cBhvr>
                                      <p:tavLst>
                                        <p:tav tm="0">
                                          <p:val>
                                            <p:fltVal val="0"/>
                                          </p:val>
                                        </p:tav>
                                        <p:tav tm="100000">
                                          <p:val>
                                            <p:strVal val="#ppt_h"/>
                                          </p:val>
                                        </p:tav>
                                      </p:tavLst>
                                    </p:anim>
                                    <p:animEffect filter="fade" transition="in">
                                      <p:cBhvr>
                                        <p:cTn dur="500" id="19"/>
                                        <p:tgtEl>
                                          <p:spTgt spid="19"/>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25"/>
                                        </p:tgtEl>
                                        <p:attrNameLst>
                                          <p:attrName>style.visibility</p:attrName>
                                        </p:attrNameLst>
                                      </p:cBhvr>
                                      <p:to>
                                        <p:strVal val="visible"/>
                                      </p:to>
                                    </p:set>
                                    <p:animEffect filter="wipe(left)" transition="in">
                                      <p:cBhvr>
                                        <p:cTn dur="500" id="23"/>
                                        <p:tgtEl>
                                          <p:spTgt spid="25"/>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p:cTn dur="500" fill="hold" id="27"/>
                                        <p:tgtEl>
                                          <p:spTgt spid="14"/>
                                        </p:tgtEl>
                                        <p:attrNameLst>
                                          <p:attrName>ppt_w</p:attrName>
                                        </p:attrNameLst>
                                      </p:cBhvr>
                                      <p:tavLst>
                                        <p:tav tm="0">
                                          <p:val>
                                            <p:fltVal val="0"/>
                                          </p:val>
                                        </p:tav>
                                        <p:tav tm="100000">
                                          <p:val>
                                            <p:strVal val="#ppt_w"/>
                                          </p:val>
                                        </p:tav>
                                      </p:tavLst>
                                    </p:anim>
                                    <p:anim calcmode="lin" valueType="num">
                                      <p:cBhvr>
                                        <p:cTn dur="500" fill="hold" id="28"/>
                                        <p:tgtEl>
                                          <p:spTgt spid="14"/>
                                        </p:tgtEl>
                                        <p:attrNameLst>
                                          <p:attrName>ppt_h</p:attrName>
                                        </p:attrNameLst>
                                      </p:cBhvr>
                                      <p:tavLst>
                                        <p:tav tm="0">
                                          <p:val>
                                            <p:fltVal val="0"/>
                                          </p:val>
                                        </p:tav>
                                        <p:tav tm="100000">
                                          <p:val>
                                            <p:strVal val="#ppt_h"/>
                                          </p:val>
                                        </p:tav>
                                      </p:tavLst>
                                    </p:anim>
                                    <p:animEffect filter="fade" transition="in">
                                      <p:cBhvr>
                                        <p:cTn dur="500" id="29"/>
                                        <p:tgtEl>
                                          <p:spTgt spid="14"/>
                                        </p:tgtEl>
                                      </p:cBhvr>
                                    </p:animEffect>
                                  </p:childTnLst>
                                </p:cTn>
                              </p:par>
                            </p:childTnLst>
                          </p:cTn>
                        </p:par>
                        <p:par>
                          <p:cTn fill="hold" id="30" nodeType="afterGroup">
                            <p:stCondLst>
                              <p:cond delay="2500"/>
                            </p:stCondLst>
                            <p:childTnLst>
                              <p:par>
                                <p:cTn fill="hold" grpId="0" id="31" nodeType="afterEffect" presetClass="entr" presetID="22" presetSubtype="8">
                                  <p:stCondLst>
                                    <p:cond delay="0"/>
                                  </p:stCondLst>
                                  <p:childTnLst>
                                    <p:set>
                                      <p:cBhvr>
                                        <p:cTn dur="1" fill="hold" id="32">
                                          <p:stCondLst>
                                            <p:cond delay="0"/>
                                          </p:stCondLst>
                                        </p:cTn>
                                        <p:tgtEl>
                                          <p:spTgt spid="26"/>
                                        </p:tgtEl>
                                        <p:attrNameLst>
                                          <p:attrName>style.visibility</p:attrName>
                                        </p:attrNameLst>
                                      </p:cBhvr>
                                      <p:to>
                                        <p:strVal val="visible"/>
                                      </p:to>
                                    </p:set>
                                    <p:animEffect filter="wipe(left)" transition="in">
                                      <p:cBhvr>
                                        <p:cTn dur="500" id="33"/>
                                        <p:tgtEl>
                                          <p:spTgt spid="26"/>
                                        </p:tgtEl>
                                      </p:cBhvr>
                                    </p:animEffect>
                                  </p:childTnLst>
                                </p:cTn>
                              </p:par>
                            </p:childTnLst>
                          </p:cTn>
                        </p:par>
                        <p:par>
                          <p:cTn fill="hold" id="34" nodeType="afterGroup">
                            <p:stCondLst>
                              <p:cond delay="3000"/>
                            </p:stCondLst>
                            <p:childTnLst>
                              <p:par>
                                <p:cTn fill="hold" id="35" nodeType="afterEffect" presetClass="entr" presetID="53" presetSubtype="0">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p:cTn dur="500" fill="hold" id="37"/>
                                        <p:tgtEl>
                                          <p:spTgt spid="22"/>
                                        </p:tgtEl>
                                        <p:attrNameLst>
                                          <p:attrName>ppt_w</p:attrName>
                                        </p:attrNameLst>
                                      </p:cBhvr>
                                      <p:tavLst>
                                        <p:tav tm="0">
                                          <p:val>
                                            <p:fltVal val="0"/>
                                          </p:val>
                                        </p:tav>
                                        <p:tav tm="100000">
                                          <p:val>
                                            <p:strVal val="#ppt_w"/>
                                          </p:val>
                                        </p:tav>
                                      </p:tavLst>
                                    </p:anim>
                                    <p:anim calcmode="lin" valueType="num">
                                      <p:cBhvr>
                                        <p:cTn dur="500" fill="hold" id="38"/>
                                        <p:tgtEl>
                                          <p:spTgt spid="22"/>
                                        </p:tgtEl>
                                        <p:attrNameLst>
                                          <p:attrName>ppt_h</p:attrName>
                                        </p:attrNameLst>
                                      </p:cBhvr>
                                      <p:tavLst>
                                        <p:tav tm="0">
                                          <p:val>
                                            <p:fltVal val="0"/>
                                          </p:val>
                                        </p:tav>
                                        <p:tav tm="100000">
                                          <p:val>
                                            <p:strVal val="#ppt_h"/>
                                          </p:val>
                                        </p:tav>
                                      </p:tavLst>
                                    </p:anim>
                                    <p:animEffect filter="fade" transition="in">
                                      <p:cBhvr>
                                        <p:cTn dur="500" id="39"/>
                                        <p:tgtEl>
                                          <p:spTgt spid="22"/>
                                        </p:tgtEl>
                                      </p:cBhvr>
                                    </p:animEffect>
                                  </p:childTnLst>
                                </p:cTn>
                              </p:par>
                            </p:childTnLst>
                          </p:cTn>
                        </p:par>
                        <p:par>
                          <p:cTn fill="hold" id="40" nodeType="afterGroup">
                            <p:stCondLst>
                              <p:cond delay="3500"/>
                            </p:stCondLst>
                            <p:childTnLst>
                              <p:par>
                                <p:cTn fill="hold" grpId="0" id="41" nodeType="afterEffect" presetClass="entr" presetID="22" presetSubtype="8">
                                  <p:stCondLst>
                                    <p:cond delay="0"/>
                                  </p:stCondLst>
                                  <p:childTnLst>
                                    <p:set>
                                      <p:cBhvr>
                                        <p:cTn dur="1" fill="hold" id="42">
                                          <p:stCondLst>
                                            <p:cond delay="0"/>
                                          </p:stCondLst>
                                        </p:cTn>
                                        <p:tgtEl>
                                          <p:spTgt spid="27"/>
                                        </p:tgtEl>
                                        <p:attrNameLst>
                                          <p:attrName>style.visibility</p:attrName>
                                        </p:attrNameLst>
                                      </p:cBhvr>
                                      <p:to>
                                        <p:strVal val="visible"/>
                                      </p:to>
                                    </p:set>
                                    <p:animEffect filter="wipe(left)" transition="in">
                                      <p:cBhvr>
                                        <p:cTn dur="500" id="43"/>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25"/>
      <p:bldP grpId="0" spid="26"/>
      <p:bldP grpId="0" spid="2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0000500000000000000" pitchFamily="2" typeface="字魂58号-创中黑"/>
              <a:ea charset="-122" panose="00000500000000000000" pitchFamily="2" typeface="字魂58号-创中黑"/>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0000500000000000000" pitchFamily="2" typeface="字魂58号-创中黑"/>
              <a:ea charset="-122" panose="00000500000000000000" pitchFamily="2" typeface="字魂58号-创中黑"/>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0000500000000000000" pitchFamily="2" typeface="字魂58号-创中黑"/>
              <a:ea charset="-122" panose="00000500000000000000" pitchFamily="2" typeface="字魂58号-创中黑"/>
            </a:endParaRPr>
          </a:p>
        </p:txBody>
      </p:sp>
      <p:sp>
        <p:nvSpPr>
          <p:cNvPr id="10" name="Freeform 6">
            <a:extLst>
              <a:ext uri="{FF2B5EF4-FFF2-40B4-BE49-F238E27FC236}">
                <a16:creationId xmlns:a16="http://schemas.microsoft.com/office/drawing/2014/main" id="{85D772A7-B685-4C71-ADDA-59AAD348F523}"/>
              </a:ext>
            </a:extLst>
          </p:cNvPr>
          <p:cNvSpPr/>
          <p:nvPr/>
        </p:nvSpPr>
        <p:spPr bwMode="auto">
          <a:xfrm rot="10800000">
            <a:off x="7317126" y="5076871"/>
            <a:ext cx="221617" cy="584904"/>
          </a:xfrm>
          <a:custGeom>
            <a:gdLst>
              <a:gd fmla="*/ 225 w 225" name="T0"/>
              <a:gd fmla="*/ 300 h 300" name="T1"/>
              <a:gd fmla="*/ 0 w 225" name="T2"/>
              <a:gd fmla="*/ 168 h 300" name="T3"/>
              <a:gd fmla="*/ 98 w 225" name="T4"/>
              <a:gd fmla="*/ 0 h 300" name="T5"/>
              <a:gd fmla="*/ 225 w 225" name="T6"/>
              <a:gd fmla="*/ 103 h 300" name="T7"/>
              <a:gd fmla="*/ 225 w 225" name="T8"/>
              <a:gd fmla="*/ 300 h 300" name="T9"/>
            </a:gdLst>
            <a:cxnLst>
              <a:cxn ang="0">
                <a:pos x="T0" y="T1"/>
              </a:cxn>
              <a:cxn ang="0">
                <a:pos x="T2" y="T3"/>
              </a:cxn>
              <a:cxn ang="0">
                <a:pos x="T4" y="T5"/>
              </a:cxn>
              <a:cxn ang="0">
                <a:pos x="T6" y="T7"/>
              </a:cxn>
              <a:cxn ang="0">
                <a:pos x="T8" y="T9"/>
              </a:cxn>
            </a:cxnLst>
            <a:rect b="b" l="0" r="r" t="0"/>
            <a:pathLst>
              <a:path h="300" w="225">
                <a:moveTo>
                  <a:pt x="225" y="300"/>
                </a:moveTo>
                <a:lnTo>
                  <a:pt x="0" y="168"/>
                </a:lnTo>
                <a:lnTo>
                  <a:pt x="98" y="0"/>
                </a:lnTo>
                <a:lnTo>
                  <a:pt x="225" y="103"/>
                </a:lnTo>
                <a:lnTo>
                  <a:pt x="225" y="300"/>
                </a:lnTo>
                <a:close/>
              </a:path>
            </a:pathLst>
          </a:custGeom>
          <a:solidFill>
            <a:schemeClr val="accent2">
              <a:lumMod val="75000"/>
            </a:schemeClr>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11" name="Freeform 8">
            <a:extLst>
              <a:ext uri="{FF2B5EF4-FFF2-40B4-BE49-F238E27FC236}">
                <a16:creationId xmlns:a16="http://schemas.microsoft.com/office/drawing/2014/main" id="{52FFF0A9-1EF6-498D-9C68-B97D03B7699A}"/>
              </a:ext>
            </a:extLst>
          </p:cNvPr>
          <p:cNvSpPr/>
          <p:nvPr/>
        </p:nvSpPr>
        <p:spPr bwMode="auto">
          <a:xfrm rot="10800000">
            <a:off x="4648955" y="5076871"/>
            <a:ext cx="219648" cy="584904"/>
          </a:xfrm>
          <a:custGeom>
            <a:gdLst>
              <a:gd fmla="*/ 0 w 223" name="T0"/>
              <a:gd fmla="*/ 300 h 300" name="T1"/>
              <a:gd fmla="*/ 223 w 223" name="T2"/>
              <a:gd fmla="*/ 168 h 300" name="T3"/>
              <a:gd fmla="*/ 128 w 223" name="T4"/>
              <a:gd fmla="*/ 0 h 300" name="T5"/>
              <a:gd fmla="*/ 0 w 223" name="T6"/>
              <a:gd fmla="*/ 103 h 300" name="T7"/>
              <a:gd fmla="*/ 0 w 223" name="T8"/>
              <a:gd fmla="*/ 300 h 300" name="T9"/>
            </a:gdLst>
            <a:cxnLst>
              <a:cxn ang="0">
                <a:pos x="T0" y="T1"/>
              </a:cxn>
              <a:cxn ang="0">
                <a:pos x="T2" y="T3"/>
              </a:cxn>
              <a:cxn ang="0">
                <a:pos x="T4" y="T5"/>
              </a:cxn>
              <a:cxn ang="0">
                <a:pos x="T6" y="T7"/>
              </a:cxn>
              <a:cxn ang="0">
                <a:pos x="T8" y="T9"/>
              </a:cxn>
            </a:cxnLst>
            <a:rect b="b" l="0" r="r" t="0"/>
            <a:pathLst>
              <a:path h="300" w="223">
                <a:moveTo>
                  <a:pt x="0" y="300"/>
                </a:moveTo>
                <a:lnTo>
                  <a:pt x="223" y="168"/>
                </a:lnTo>
                <a:lnTo>
                  <a:pt x="128" y="0"/>
                </a:lnTo>
                <a:lnTo>
                  <a:pt x="0" y="103"/>
                </a:lnTo>
                <a:lnTo>
                  <a:pt x="0" y="300"/>
                </a:lnTo>
                <a:close/>
              </a:path>
            </a:pathLst>
          </a:custGeom>
          <a:solidFill>
            <a:schemeClr val="accent2">
              <a:lumMod val="75000"/>
            </a:schemeClr>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12" name="Freeform 6">
            <a:extLst>
              <a:ext uri="{FF2B5EF4-FFF2-40B4-BE49-F238E27FC236}">
                <a16:creationId xmlns:a16="http://schemas.microsoft.com/office/drawing/2014/main" id="{231990CB-CAD2-4624-BB90-605061E5E07F}"/>
              </a:ext>
            </a:extLst>
          </p:cNvPr>
          <p:cNvSpPr/>
          <p:nvPr/>
        </p:nvSpPr>
        <p:spPr bwMode="auto">
          <a:xfrm>
            <a:off x="4658248" y="2335879"/>
            <a:ext cx="221617" cy="584904"/>
          </a:xfrm>
          <a:custGeom>
            <a:gdLst>
              <a:gd fmla="*/ 225 w 225" name="T0"/>
              <a:gd fmla="*/ 300 h 300" name="T1"/>
              <a:gd fmla="*/ 0 w 225" name="T2"/>
              <a:gd fmla="*/ 168 h 300" name="T3"/>
              <a:gd fmla="*/ 98 w 225" name="T4"/>
              <a:gd fmla="*/ 0 h 300" name="T5"/>
              <a:gd fmla="*/ 225 w 225" name="T6"/>
              <a:gd fmla="*/ 103 h 300" name="T7"/>
              <a:gd fmla="*/ 225 w 225" name="T8"/>
              <a:gd fmla="*/ 300 h 300" name="T9"/>
            </a:gdLst>
            <a:cxnLst>
              <a:cxn ang="0">
                <a:pos x="T0" y="T1"/>
              </a:cxn>
              <a:cxn ang="0">
                <a:pos x="T2" y="T3"/>
              </a:cxn>
              <a:cxn ang="0">
                <a:pos x="T4" y="T5"/>
              </a:cxn>
              <a:cxn ang="0">
                <a:pos x="T6" y="T7"/>
              </a:cxn>
              <a:cxn ang="0">
                <a:pos x="T8" y="T9"/>
              </a:cxn>
            </a:cxnLst>
            <a:rect b="b" l="0" r="r" t="0"/>
            <a:pathLst>
              <a:path h="300" w="225">
                <a:moveTo>
                  <a:pt x="225" y="300"/>
                </a:moveTo>
                <a:lnTo>
                  <a:pt x="0" y="168"/>
                </a:lnTo>
                <a:lnTo>
                  <a:pt x="98" y="0"/>
                </a:lnTo>
                <a:lnTo>
                  <a:pt x="225" y="103"/>
                </a:lnTo>
                <a:lnTo>
                  <a:pt x="225" y="300"/>
                </a:lnTo>
                <a:close/>
              </a:path>
            </a:pathLst>
          </a:custGeom>
          <a:solidFill>
            <a:schemeClr val="accent2">
              <a:lumMod val="75000"/>
            </a:schemeClr>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13" name="Freeform 8">
            <a:extLst>
              <a:ext uri="{FF2B5EF4-FFF2-40B4-BE49-F238E27FC236}">
                <a16:creationId xmlns:a16="http://schemas.microsoft.com/office/drawing/2014/main" id="{944FDCDC-4953-4579-99DA-70B0F4B38BBE}"/>
              </a:ext>
            </a:extLst>
          </p:cNvPr>
          <p:cNvSpPr/>
          <p:nvPr/>
        </p:nvSpPr>
        <p:spPr bwMode="auto">
          <a:xfrm>
            <a:off x="7328388" y="2335879"/>
            <a:ext cx="219648" cy="584904"/>
          </a:xfrm>
          <a:custGeom>
            <a:gdLst>
              <a:gd fmla="*/ 0 w 223" name="T0"/>
              <a:gd fmla="*/ 300 h 300" name="T1"/>
              <a:gd fmla="*/ 223 w 223" name="T2"/>
              <a:gd fmla="*/ 168 h 300" name="T3"/>
              <a:gd fmla="*/ 128 w 223" name="T4"/>
              <a:gd fmla="*/ 0 h 300" name="T5"/>
              <a:gd fmla="*/ 0 w 223" name="T6"/>
              <a:gd fmla="*/ 103 h 300" name="T7"/>
              <a:gd fmla="*/ 0 w 223" name="T8"/>
              <a:gd fmla="*/ 300 h 300" name="T9"/>
            </a:gdLst>
            <a:cxnLst>
              <a:cxn ang="0">
                <a:pos x="T0" y="T1"/>
              </a:cxn>
              <a:cxn ang="0">
                <a:pos x="T2" y="T3"/>
              </a:cxn>
              <a:cxn ang="0">
                <a:pos x="T4" y="T5"/>
              </a:cxn>
              <a:cxn ang="0">
                <a:pos x="T6" y="T7"/>
              </a:cxn>
              <a:cxn ang="0">
                <a:pos x="T8" y="T9"/>
              </a:cxn>
            </a:cxnLst>
            <a:rect b="b" l="0" r="r" t="0"/>
            <a:pathLst>
              <a:path h="300" w="223">
                <a:moveTo>
                  <a:pt x="0" y="300"/>
                </a:moveTo>
                <a:lnTo>
                  <a:pt x="223" y="168"/>
                </a:lnTo>
                <a:lnTo>
                  <a:pt x="128" y="0"/>
                </a:lnTo>
                <a:lnTo>
                  <a:pt x="0" y="103"/>
                </a:lnTo>
                <a:lnTo>
                  <a:pt x="0" y="300"/>
                </a:lnTo>
                <a:close/>
              </a:path>
            </a:pathLst>
          </a:custGeom>
          <a:solidFill>
            <a:schemeClr val="accent2">
              <a:lumMod val="75000"/>
            </a:schemeClr>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14" name="Freeform 6">
            <a:extLst>
              <a:ext uri="{FF2B5EF4-FFF2-40B4-BE49-F238E27FC236}">
                <a16:creationId xmlns:a16="http://schemas.microsoft.com/office/drawing/2014/main" id="{167CC25D-D0A8-4AE6-A19D-E2FB340A743D}"/>
              </a:ext>
            </a:extLst>
          </p:cNvPr>
          <p:cNvSpPr/>
          <p:nvPr/>
        </p:nvSpPr>
        <p:spPr bwMode="auto">
          <a:xfrm rot="10800000">
            <a:off x="10791562" y="5087212"/>
            <a:ext cx="221617" cy="584904"/>
          </a:xfrm>
          <a:custGeom>
            <a:gdLst>
              <a:gd fmla="*/ 225 w 225" name="T0"/>
              <a:gd fmla="*/ 300 h 300" name="T1"/>
              <a:gd fmla="*/ 0 w 225" name="T2"/>
              <a:gd fmla="*/ 168 h 300" name="T3"/>
              <a:gd fmla="*/ 98 w 225" name="T4"/>
              <a:gd fmla="*/ 0 h 300" name="T5"/>
              <a:gd fmla="*/ 225 w 225" name="T6"/>
              <a:gd fmla="*/ 103 h 300" name="T7"/>
              <a:gd fmla="*/ 225 w 225" name="T8"/>
              <a:gd fmla="*/ 300 h 300" name="T9"/>
            </a:gdLst>
            <a:cxnLst>
              <a:cxn ang="0">
                <a:pos x="T0" y="T1"/>
              </a:cxn>
              <a:cxn ang="0">
                <a:pos x="T2" y="T3"/>
              </a:cxn>
              <a:cxn ang="0">
                <a:pos x="T4" y="T5"/>
              </a:cxn>
              <a:cxn ang="0">
                <a:pos x="T6" y="T7"/>
              </a:cxn>
              <a:cxn ang="0">
                <a:pos x="T8" y="T9"/>
              </a:cxn>
            </a:cxnLst>
            <a:rect b="b" l="0" r="r" t="0"/>
            <a:pathLst>
              <a:path h="300" w="225">
                <a:moveTo>
                  <a:pt x="225" y="300"/>
                </a:moveTo>
                <a:lnTo>
                  <a:pt x="0" y="168"/>
                </a:lnTo>
                <a:lnTo>
                  <a:pt x="98" y="0"/>
                </a:lnTo>
                <a:lnTo>
                  <a:pt x="225" y="103"/>
                </a:lnTo>
                <a:lnTo>
                  <a:pt x="225" y="300"/>
                </a:lnTo>
                <a:close/>
              </a:path>
            </a:pathLst>
          </a:custGeom>
          <a:solidFill>
            <a:schemeClr val="accent3">
              <a:lumMod val="75000"/>
            </a:schemeClr>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15" name="Freeform 8">
            <a:extLst>
              <a:ext uri="{FF2B5EF4-FFF2-40B4-BE49-F238E27FC236}">
                <a16:creationId xmlns:a16="http://schemas.microsoft.com/office/drawing/2014/main" id="{564E82EC-201D-41F7-B433-D09264218786}"/>
              </a:ext>
            </a:extLst>
          </p:cNvPr>
          <p:cNvSpPr/>
          <p:nvPr/>
        </p:nvSpPr>
        <p:spPr bwMode="auto">
          <a:xfrm rot="10800000">
            <a:off x="8123391" y="5087212"/>
            <a:ext cx="219648" cy="584904"/>
          </a:xfrm>
          <a:custGeom>
            <a:gdLst>
              <a:gd fmla="*/ 0 w 223" name="T0"/>
              <a:gd fmla="*/ 300 h 300" name="T1"/>
              <a:gd fmla="*/ 223 w 223" name="T2"/>
              <a:gd fmla="*/ 168 h 300" name="T3"/>
              <a:gd fmla="*/ 128 w 223" name="T4"/>
              <a:gd fmla="*/ 0 h 300" name="T5"/>
              <a:gd fmla="*/ 0 w 223" name="T6"/>
              <a:gd fmla="*/ 103 h 300" name="T7"/>
              <a:gd fmla="*/ 0 w 223" name="T8"/>
              <a:gd fmla="*/ 300 h 300" name="T9"/>
            </a:gdLst>
            <a:cxnLst>
              <a:cxn ang="0">
                <a:pos x="T0" y="T1"/>
              </a:cxn>
              <a:cxn ang="0">
                <a:pos x="T2" y="T3"/>
              </a:cxn>
              <a:cxn ang="0">
                <a:pos x="T4" y="T5"/>
              </a:cxn>
              <a:cxn ang="0">
                <a:pos x="T6" y="T7"/>
              </a:cxn>
              <a:cxn ang="0">
                <a:pos x="T8" y="T9"/>
              </a:cxn>
            </a:cxnLst>
            <a:rect b="b" l="0" r="r" t="0"/>
            <a:pathLst>
              <a:path h="300" w="223">
                <a:moveTo>
                  <a:pt x="0" y="300"/>
                </a:moveTo>
                <a:lnTo>
                  <a:pt x="223" y="168"/>
                </a:lnTo>
                <a:lnTo>
                  <a:pt x="128" y="0"/>
                </a:lnTo>
                <a:lnTo>
                  <a:pt x="0" y="103"/>
                </a:lnTo>
                <a:lnTo>
                  <a:pt x="0" y="300"/>
                </a:lnTo>
                <a:close/>
              </a:path>
            </a:pathLst>
          </a:custGeom>
          <a:solidFill>
            <a:schemeClr val="accent3">
              <a:lumMod val="75000"/>
            </a:schemeClr>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16" name="Freeform 6">
            <a:extLst>
              <a:ext uri="{FF2B5EF4-FFF2-40B4-BE49-F238E27FC236}">
                <a16:creationId xmlns:a16="http://schemas.microsoft.com/office/drawing/2014/main" id="{A97293F0-D0BB-40C6-9CEB-2429065E0944}"/>
              </a:ext>
            </a:extLst>
          </p:cNvPr>
          <p:cNvSpPr/>
          <p:nvPr/>
        </p:nvSpPr>
        <p:spPr bwMode="auto">
          <a:xfrm>
            <a:off x="8132684" y="2346220"/>
            <a:ext cx="221617" cy="584904"/>
          </a:xfrm>
          <a:custGeom>
            <a:gdLst>
              <a:gd fmla="*/ 225 w 225" name="T0"/>
              <a:gd fmla="*/ 300 h 300" name="T1"/>
              <a:gd fmla="*/ 0 w 225" name="T2"/>
              <a:gd fmla="*/ 168 h 300" name="T3"/>
              <a:gd fmla="*/ 98 w 225" name="T4"/>
              <a:gd fmla="*/ 0 h 300" name="T5"/>
              <a:gd fmla="*/ 225 w 225" name="T6"/>
              <a:gd fmla="*/ 103 h 300" name="T7"/>
              <a:gd fmla="*/ 225 w 225" name="T8"/>
              <a:gd fmla="*/ 300 h 300" name="T9"/>
            </a:gdLst>
            <a:cxnLst>
              <a:cxn ang="0">
                <a:pos x="T0" y="T1"/>
              </a:cxn>
              <a:cxn ang="0">
                <a:pos x="T2" y="T3"/>
              </a:cxn>
              <a:cxn ang="0">
                <a:pos x="T4" y="T5"/>
              </a:cxn>
              <a:cxn ang="0">
                <a:pos x="T6" y="T7"/>
              </a:cxn>
              <a:cxn ang="0">
                <a:pos x="T8" y="T9"/>
              </a:cxn>
            </a:cxnLst>
            <a:rect b="b" l="0" r="r" t="0"/>
            <a:pathLst>
              <a:path h="300" w="225">
                <a:moveTo>
                  <a:pt x="225" y="300"/>
                </a:moveTo>
                <a:lnTo>
                  <a:pt x="0" y="168"/>
                </a:lnTo>
                <a:lnTo>
                  <a:pt x="98" y="0"/>
                </a:lnTo>
                <a:lnTo>
                  <a:pt x="225" y="103"/>
                </a:lnTo>
                <a:lnTo>
                  <a:pt x="225" y="300"/>
                </a:lnTo>
                <a:close/>
              </a:path>
            </a:pathLst>
          </a:custGeom>
          <a:solidFill>
            <a:schemeClr val="accent3">
              <a:lumMod val="75000"/>
            </a:schemeClr>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17" name="Freeform 8">
            <a:extLst>
              <a:ext uri="{FF2B5EF4-FFF2-40B4-BE49-F238E27FC236}">
                <a16:creationId xmlns:a16="http://schemas.microsoft.com/office/drawing/2014/main" id="{23253495-1930-4A93-8302-5B967C8F09DD}"/>
              </a:ext>
            </a:extLst>
          </p:cNvPr>
          <p:cNvSpPr/>
          <p:nvPr/>
        </p:nvSpPr>
        <p:spPr bwMode="auto">
          <a:xfrm>
            <a:off x="10802824" y="2346220"/>
            <a:ext cx="219648" cy="584904"/>
          </a:xfrm>
          <a:custGeom>
            <a:gdLst>
              <a:gd fmla="*/ 0 w 223" name="T0"/>
              <a:gd fmla="*/ 300 h 300" name="T1"/>
              <a:gd fmla="*/ 223 w 223" name="T2"/>
              <a:gd fmla="*/ 168 h 300" name="T3"/>
              <a:gd fmla="*/ 128 w 223" name="T4"/>
              <a:gd fmla="*/ 0 h 300" name="T5"/>
              <a:gd fmla="*/ 0 w 223" name="T6"/>
              <a:gd fmla="*/ 103 h 300" name="T7"/>
              <a:gd fmla="*/ 0 w 223" name="T8"/>
              <a:gd fmla="*/ 300 h 300" name="T9"/>
            </a:gdLst>
            <a:cxnLst>
              <a:cxn ang="0">
                <a:pos x="T0" y="T1"/>
              </a:cxn>
              <a:cxn ang="0">
                <a:pos x="T2" y="T3"/>
              </a:cxn>
              <a:cxn ang="0">
                <a:pos x="T4" y="T5"/>
              </a:cxn>
              <a:cxn ang="0">
                <a:pos x="T6" y="T7"/>
              </a:cxn>
              <a:cxn ang="0">
                <a:pos x="T8" y="T9"/>
              </a:cxn>
            </a:cxnLst>
            <a:rect b="b" l="0" r="r" t="0"/>
            <a:pathLst>
              <a:path h="300" w="223">
                <a:moveTo>
                  <a:pt x="0" y="300"/>
                </a:moveTo>
                <a:lnTo>
                  <a:pt x="223" y="168"/>
                </a:lnTo>
                <a:lnTo>
                  <a:pt x="128" y="0"/>
                </a:lnTo>
                <a:lnTo>
                  <a:pt x="0" y="103"/>
                </a:lnTo>
                <a:lnTo>
                  <a:pt x="0" y="300"/>
                </a:lnTo>
                <a:close/>
              </a:path>
            </a:pathLst>
          </a:custGeom>
          <a:solidFill>
            <a:schemeClr val="accent3">
              <a:lumMod val="75000"/>
            </a:schemeClr>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18" name="Freeform 6">
            <a:extLst>
              <a:ext uri="{FF2B5EF4-FFF2-40B4-BE49-F238E27FC236}">
                <a16:creationId xmlns:a16="http://schemas.microsoft.com/office/drawing/2014/main" id="{9BE8FFB5-A184-4452-89BC-4A18172DE04C}"/>
              </a:ext>
            </a:extLst>
          </p:cNvPr>
          <p:cNvSpPr/>
          <p:nvPr/>
        </p:nvSpPr>
        <p:spPr bwMode="auto">
          <a:xfrm rot="10800000">
            <a:off x="3835672" y="5067951"/>
            <a:ext cx="221617" cy="584904"/>
          </a:xfrm>
          <a:custGeom>
            <a:gdLst>
              <a:gd fmla="*/ 225 w 225" name="T0"/>
              <a:gd fmla="*/ 300 h 300" name="T1"/>
              <a:gd fmla="*/ 0 w 225" name="T2"/>
              <a:gd fmla="*/ 168 h 300" name="T3"/>
              <a:gd fmla="*/ 98 w 225" name="T4"/>
              <a:gd fmla="*/ 0 h 300" name="T5"/>
              <a:gd fmla="*/ 225 w 225" name="T6"/>
              <a:gd fmla="*/ 103 h 300" name="T7"/>
              <a:gd fmla="*/ 225 w 225" name="T8"/>
              <a:gd fmla="*/ 300 h 300" name="T9"/>
            </a:gdLst>
            <a:cxnLst>
              <a:cxn ang="0">
                <a:pos x="T0" y="T1"/>
              </a:cxn>
              <a:cxn ang="0">
                <a:pos x="T2" y="T3"/>
              </a:cxn>
              <a:cxn ang="0">
                <a:pos x="T4" y="T5"/>
              </a:cxn>
              <a:cxn ang="0">
                <a:pos x="T6" y="T7"/>
              </a:cxn>
              <a:cxn ang="0">
                <a:pos x="T8" y="T9"/>
              </a:cxn>
            </a:cxnLst>
            <a:rect b="b" l="0" r="r" t="0"/>
            <a:pathLst>
              <a:path h="300" w="225">
                <a:moveTo>
                  <a:pt x="225" y="300"/>
                </a:moveTo>
                <a:lnTo>
                  <a:pt x="0" y="168"/>
                </a:lnTo>
                <a:lnTo>
                  <a:pt x="98" y="0"/>
                </a:lnTo>
                <a:lnTo>
                  <a:pt x="225" y="103"/>
                </a:lnTo>
                <a:lnTo>
                  <a:pt x="225" y="300"/>
                </a:lnTo>
                <a:close/>
              </a:path>
            </a:pathLst>
          </a:custGeom>
          <a:solidFill>
            <a:schemeClr val="accent1">
              <a:lumMod val="75000"/>
            </a:schemeClr>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19" name="Freeform 8">
            <a:extLst>
              <a:ext uri="{FF2B5EF4-FFF2-40B4-BE49-F238E27FC236}">
                <a16:creationId xmlns:a16="http://schemas.microsoft.com/office/drawing/2014/main" id="{45632FFD-A5F1-4EF7-B3E4-AE2CCFF80BD0}"/>
              </a:ext>
            </a:extLst>
          </p:cNvPr>
          <p:cNvSpPr/>
          <p:nvPr/>
        </p:nvSpPr>
        <p:spPr bwMode="auto">
          <a:xfrm rot="10800000">
            <a:off x="1167501" y="5067951"/>
            <a:ext cx="219648" cy="584904"/>
          </a:xfrm>
          <a:custGeom>
            <a:gdLst>
              <a:gd fmla="*/ 0 w 223" name="T0"/>
              <a:gd fmla="*/ 300 h 300" name="T1"/>
              <a:gd fmla="*/ 223 w 223" name="T2"/>
              <a:gd fmla="*/ 168 h 300" name="T3"/>
              <a:gd fmla="*/ 128 w 223" name="T4"/>
              <a:gd fmla="*/ 0 h 300" name="T5"/>
              <a:gd fmla="*/ 0 w 223" name="T6"/>
              <a:gd fmla="*/ 103 h 300" name="T7"/>
              <a:gd fmla="*/ 0 w 223" name="T8"/>
              <a:gd fmla="*/ 300 h 300" name="T9"/>
            </a:gdLst>
            <a:cxnLst>
              <a:cxn ang="0">
                <a:pos x="T0" y="T1"/>
              </a:cxn>
              <a:cxn ang="0">
                <a:pos x="T2" y="T3"/>
              </a:cxn>
              <a:cxn ang="0">
                <a:pos x="T4" y="T5"/>
              </a:cxn>
              <a:cxn ang="0">
                <a:pos x="T6" y="T7"/>
              </a:cxn>
              <a:cxn ang="0">
                <a:pos x="T8" y="T9"/>
              </a:cxn>
            </a:cxnLst>
            <a:rect b="b" l="0" r="r" t="0"/>
            <a:pathLst>
              <a:path h="300" w="223">
                <a:moveTo>
                  <a:pt x="0" y="300"/>
                </a:moveTo>
                <a:lnTo>
                  <a:pt x="223" y="168"/>
                </a:lnTo>
                <a:lnTo>
                  <a:pt x="128" y="0"/>
                </a:lnTo>
                <a:lnTo>
                  <a:pt x="0" y="103"/>
                </a:lnTo>
                <a:lnTo>
                  <a:pt x="0" y="300"/>
                </a:lnTo>
                <a:close/>
              </a:path>
            </a:pathLst>
          </a:custGeom>
          <a:solidFill>
            <a:schemeClr val="accent1">
              <a:lumMod val="75000"/>
            </a:schemeClr>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20" name="Freeform 6">
            <a:extLst>
              <a:ext uri="{FF2B5EF4-FFF2-40B4-BE49-F238E27FC236}">
                <a16:creationId xmlns:a16="http://schemas.microsoft.com/office/drawing/2014/main" id="{A262FE4F-E750-4882-90DA-E32D42B69EF7}"/>
              </a:ext>
            </a:extLst>
          </p:cNvPr>
          <p:cNvSpPr/>
          <p:nvPr/>
        </p:nvSpPr>
        <p:spPr bwMode="auto">
          <a:xfrm>
            <a:off x="1176794" y="2326959"/>
            <a:ext cx="221617" cy="584904"/>
          </a:xfrm>
          <a:custGeom>
            <a:gdLst>
              <a:gd fmla="*/ 225 w 225" name="T0"/>
              <a:gd fmla="*/ 300 h 300" name="T1"/>
              <a:gd fmla="*/ 0 w 225" name="T2"/>
              <a:gd fmla="*/ 168 h 300" name="T3"/>
              <a:gd fmla="*/ 98 w 225" name="T4"/>
              <a:gd fmla="*/ 0 h 300" name="T5"/>
              <a:gd fmla="*/ 225 w 225" name="T6"/>
              <a:gd fmla="*/ 103 h 300" name="T7"/>
              <a:gd fmla="*/ 225 w 225" name="T8"/>
              <a:gd fmla="*/ 300 h 300" name="T9"/>
            </a:gdLst>
            <a:cxnLst>
              <a:cxn ang="0">
                <a:pos x="T0" y="T1"/>
              </a:cxn>
              <a:cxn ang="0">
                <a:pos x="T2" y="T3"/>
              </a:cxn>
              <a:cxn ang="0">
                <a:pos x="T4" y="T5"/>
              </a:cxn>
              <a:cxn ang="0">
                <a:pos x="T6" y="T7"/>
              </a:cxn>
              <a:cxn ang="0">
                <a:pos x="T8" y="T9"/>
              </a:cxn>
            </a:cxnLst>
            <a:rect b="b" l="0" r="r" t="0"/>
            <a:pathLst>
              <a:path h="300" w="225">
                <a:moveTo>
                  <a:pt x="225" y="300"/>
                </a:moveTo>
                <a:lnTo>
                  <a:pt x="0" y="168"/>
                </a:lnTo>
                <a:lnTo>
                  <a:pt x="98" y="0"/>
                </a:lnTo>
                <a:lnTo>
                  <a:pt x="225" y="103"/>
                </a:lnTo>
                <a:lnTo>
                  <a:pt x="225" y="300"/>
                </a:lnTo>
                <a:close/>
              </a:path>
            </a:pathLst>
          </a:custGeom>
          <a:solidFill>
            <a:schemeClr val="accent1">
              <a:lumMod val="75000"/>
            </a:schemeClr>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21" name="Freeform 8">
            <a:extLst>
              <a:ext uri="{FF2B5EF4-FFF2-40B4-BE49-F238E27FC236}">
                <a16:creationId xmlns:a16="http://schemas.microsoft.com/office/drawing/2014/main" id="{5C280C8E-F9D5-49B2-A62A-758A174AA3F0}"/>
              </a:ext>
            </a:extLst>
          </p:cNvPr>
          <p:cNvSpPr/>
          <p:nvPr/>
        </p:nvSpPr>
        <p:spPr bwMode="auto">
          <a:xfrm>
            <a:off x="3846934" y="2326959"/>
            <a:ext cx="219648" cy="584904"/>
          </a:xfrm>
          <a:custGeom>
            <a:gdLst>
              <a:gd fmla="*/ 0 w 223" name="T0"/>
              <a:gd fmla="*/ 300 h 300" name="T1"/>
              <a:gd fmla="*/ 223 w 223" name="T2"/>
              <a:gd fmla="*/ 168 h 300" name="T3"/>
              <a:gd fmla="*/ 128 w 223" name="T4"/>
              <a:gd fmla="*/ 0 h 300" name="T5"/>
              <a:gd fmla="*/ 0 w 223" name="T6"/>
              <a:gd fmla="*/ 103 h 300" name="T7"/>
              <a:gd fmla="*/ 0 w 223" name="T8"/>
              <a:gd fmla="*/ 300 h 300" name="T9"/>
            </a:gdLst>
            <a:cxnLst>
              <a:cxn ang="0">
                <a:pos x="T0" y="T1"/>
              </a:cxn>
              <a:cxn ang="0">
                <a:pos x="T2" y="T3"/>
              </a:cxn>
              <a:cxn ang="0">
                <a:pos x="T4" y="T5"/>
              </a:cxn>
              <a:cxn ang="0">
                <a:pos x="T6" y="T7"/>
              </a:cxn>
              <a:cxn ang="0">
                <a:pos x="T8" y="T9"/>
              </a:cxn>
            </a:cxnLst>
            <a:rect b="b" l="0" r="r" t="0"/>
            <a:pathLst>
              <a:path h="300" w="223">
                <a:moveTo>
                  <a:pt x="0" y="300"/>
                </a:moveTo>
                <a:lnTo>
                  <a:pt x="223" y="168"/>
                </a:lnTo>
                <a:lnTo>
                  <a:pt x="128" y="0"/>
                </a:lnTo>
                <a:lnTo>
                  <a:pt x="0" y="103"/>
                </a:lnTo>
                <a:lnTo>
                  <a:pt x="0" y="300"/>
                </a:lnTo>
                <a:close/>
              </a:path>
            </a:pathLst>
          </a:custGeom>
          <a:solidFill>
            <a:schemeClr val="accent1">
              <a:lumMod val="75000"/>
            </a:schemeClr>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22" name="Rectangle 3">
            <a:extLst>
              <a:ext uri="{FF2B5EF4-FFF2-40B4-BE49-F238E27FC236}">
                <a16:creationId xmlns:a16="http://schemas.microsoft.com/office/drawing/2014/main" id="{54402A86-CBA7-4B8E-A914-A4D904871BA9}"/>
              </a:ext>
            </a:extLst>
          </p:cNvPr>
          <p:cNvSpPr/>
          <p:nvPr/>
        </p:nvSpPr>
        <p:spPr>
          <a:xfrm>
            <a:off x="4793056" y="1901983"/>
            <a:ext cx="2605887" cy="4150470"/>
          </a:xfrm>
          <a:prstGeom prst="rect">
            <a:avLst/>
          </a:prstGeom>
          <a:solidFill>
            <a:schemeClr val="bg1"/>
          </a:solidFill>
          <a:ln w="12700">
            <a:solidFill>
              <a:schemeClr val="bg1">
                <a:lumMod val="7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0000500000000000000" pitchFamily="2" typeface="字魂58号-创中黑"/>
              <a:ea charset="-122" panose="00000500000000000000" pitchFamily="2" typeface="字魂58号-创中黑"/>
            </a:endParaRPr>
          </a:p>
        </p:txBody>
      </p:sp>
      <p:sp>
        <p:nvSpPr>
          <p:cNvPr id="23" name="Rectangle 4">
            <a:extLst>
              <a:ext uri="{FF2B5EF4-FFF2-40B4-BE49-F238E27FC236}">
                <a16:creationId xmlns:a16="http://schemas.microsoft.com/office/drawing/2014/main" id="{FBA1759E-9653-4C12-ABD0-248B6040A2FD}"/>
              </a:ext>
            </a:extLst>
          </p:cNvPr>
          <p:cNvSpPr/>
          <p:nvPr/>
        </p:nvSpPr>
        <p:spPr>
          <a:xfrm>
            <a:off x="8254308" y="1901983"/>
            <a:ext cx="2605887" cy="4150470"/>
          </a:xfrm>
          <a:prstGeom prst="rect">
            <a:avLst/>
          </a:prstGeom>
          <a:solidFill>
            <a:schemeClr val="bg1"/>
          </a:solidFill>
          <a:ln w="12700">
            <a:solidFill>
              <a:schemeClr val="bg1">
                <a:lumMod val="7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0000500000000000000" pitchFamily="2" typeface="字魂58号-创中黑"/>
              <a:ea charset="-122" panose="00000500000000000000" pitchFamily="2" typeface="字魂58号-创中黑"/>
            </a:endParaRPr>
          </a:p>
        </p:txBody>
      </p:sp>
      <p:sp>
        <p:nvSpPr>
          <p:cNvPr id="24" name="Rectangle 7">
            <a:extLst>
              <a:ext uri="{FF2B5EF4-FFF2-40B4-BE49-F238E27FC236}">
                <a16:creationId xmlns:a16="http://schemas.microsoft.com/office/drawing/2014/main" id="{CEDC670E-5972-482B-92D9-5D6F2C0B0D9D}"/>
              </a:ext>
            </a:extLst>
          </p:cNvPr>
          <p:cNvSpPr/>
          <p:nvPr/>
        </p:nvSpPr>
        <p:spPr>
          <a:xfrm>
            <a:off x="1318745" y="1901983"/>
            <a:ext cx="2605887" cy="4150470"/>
          </a:xfrm>
          <a:prstGeom prst="rect">
            <a:avLst/>
          </a:prstGeom>
          <a:solidFill>
            <a:schemeClr val="bg1"/>
          </a:solidFill>
          <a:ln w="12700">
            <a:solidFill>
              <a:schemeClr val="bg1">
                <a:lumMod val="75000"/>
              </a:schemeClr>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latin charset="-122" panose="00000500000000000000" pitchFamily="2" typeface="字魂58号-创中黑"/>
              <a:ea charset="-122" panose="00000500000000000000" pitchFamily="2" typeface="字魂58号-创中黑"/>
            </a:endParaRPr>
          </a:p>
        </p:txBody>
      </p:sp>
      <p:sp>
        <p:nvSpPr>
          <p:cNvPr id="25" name="TextBox 10">
            <a:extLst>
              <a:ext uri="{FF2B5EF4-FFF2-40B4-BE49-F238E27FC236}">
                <a16:creationId xmlns:a16="http://schemas.microsoft.com/office/drawing/2014/main" id="{1F12A355-4BCA-49A6-96CC-4348BABF41E6}"/>
              </a:ext>
            </a:extLst>
          </p:cNvPr>
          <p:cNvSpPr txBox="1"/>
          <p:nvPr/>
        </p:nvSpPr>
        <p:spPr>
          <a:xfrm>
            <a:off x="1320065" y="3043430"/>
            <a:ext cx="2603246" cy="304800"/>
          </a:xfrm>
          <a:prstGeom prst="rect">
            <a:avLst/>
          </a:prstGeom>
          <a:noFill/>
        </p:spPr>
        <p:txBody>
          <a:bodyPr rtlCol="0" wrap="square">
            <a:spAutoFit/>
          </a:bodyPr>
          <a:lstStyle/>
          <a:p>
            <a:pPr algn="ctr"/>
            <a:r>
              <a:rPr lang="en-US" sz="1400">
                <a:solidFill>
                  <a:schemeClr val="tx2"/>
                </a:solidFill>
                <a:latin charset="-122" panose="00000500000000000000" pitchFamily="2" typeface="字魂58号-创中黑"/>
                <a:ea charset="-122" panose="00000500000000000000" pitchFamily="2" typeface="字魂58号-创中黑"/>
              </a:rPr>
              <a:t>1GB Storage</a:t>
            </a:r>
          </a:p>
        </p:txBody>
      </p:sp>
      <p:sp>
        <p:nvSpPr>
          <p:cNvPr id="26" name="TextBox 11">
            <a:extLst>
              <a:ext uri="{FF2B5EF4-FFF2-40B4-BE49-F238E27FC236}">
                <a16:creationId xmlns:a16="http://schemas.microsoft.com/office/drawing/2014/main" id="{03AB5A3D-39C1-4C57-8208-F32FB15F473E}"/>
              </a:ext>
            </a:extLst>
          </p:cNvPr>
          <p:cNvSpPr txBox="1"/>
          <p:nvPr/>
        </p:nvSpPr>
        <p:spPr>
          <a:xfrm>
            <a:off x="1320065" y="3468182"/>
            <a:ext cx="2603246" cy="304800"/>
          </a:xfrm>
          <a:prstGeom prst="rect">
            <a:avLst/>
          </a:prstGeom>
          <a:noFill/>
        </p:spPr>
        <p:txBody>
          <a:bodyPr rtlCol="0" wrap="square">
            <a:spAutoFit/>
          </a:bodyPr>
          <a:lstStyle/>
          <a:p>
            <a:pPr algn="ctr"/>
            <a:r>
              <a:rPr lang="en-US" sz="1400">
                <a:solidFill>
                  <a:schemeClr val="tx2"/>
                </a:solidFill>
                <a:latin charset="-122" panose="00000500000000000000" pitchFamily="2" typeface="字魂58号-创中黑"/>
                <a:ea charset="-122" panose="00000500000000000000" pitchFamily="2" typeface="字魂58号-创中黑"/>
              </a:rPr>
              <a:t>2 Clients</a:t>
            </a:r>
          </a:p>
        </p:txBody>
      </p:sp>
      <p:sp>
        <p:nvSpPr>
          <p:cNvPr id="27" name="TextBox 12">
            <a:extLst>
              <a:ext uri="{FF2B5EF4-FFF2-40B4-BE49-F238E27FC236}">
                <a16:creationId xmlns:a16="http://schemas.microsoft.com/office/drawing/2014/main" id="{EDD72E4D-6C3A-4E43-BDA5-8917C828475B}"/>
              </a:ext>
            </a:extLst>
          </p:cNvPr>
          <p:cNvSpPr txBox="1"/>
          <p:nvPr/>
        </p:nvSpPr>
        <p:spPr>
          <a:xfrm>
            <a:off x="1320065" y="3902098"/>
            <a:ext cx="2603246" cy="304800"/>
          </a:xfrm>
          <a:prstGeom prst="rect">
            <a:avLst/>
          </a:prstGeom>
          <a:noFill/>
        </p:spPr>
        <p:txBody>
          <a:bodyPr rtlCol="0" wrap="square">
            <a:spAutoFit/>
          </a:bodyPr>
          <a:lstStyle/>
          <a:p>
            <a:pPr algn="ctr"/>
            <a:r>
              <a:rPr lang="en-US" sz="1400">
                <a:solidFill>
                  <a:schemeClr val="tx2"/>
                </a:solidFill>
                <a:latin charset="-122" panose="00000500000000000000" pitchFamily="2" typeface="字魂58号-创中黑"/>
                <a:ea charset="-122" panose="00000500000000000000" pitchFamily="2" typeface="字魂58号-创中黑"/>
              </a:rPr>
              <a:t>250GB Bandwidth</a:t>
            </a:r>
          </a:p>
        </p:txBody>
      </p:sp>
      <p:sp>
        <p:nvSpPr>
          <p:cNvPr id="28" name="TextBox 13">
            <a:extLst>
              <a:ext uri="{FF2B5EF4-FFF2-40B4-BE49-F238E27FC236}">
                <a16:creationId xmlns:a16="http://schemas.microsoft.com/office/drawing/2014/main" id="{EE4DCF79-EF00-4591-B1BC-282FB49D7479}"/>
              </a:ext>
            </a:extLst>
          </p:cNvPr>
          <p:cNvSpPr txBox="1"/>
          <p:nvPr/>
        </p:nvSpPr>
        <p:spPr>
          <a:xfrm>
            <a:off x="1320065" y="4332782"/>
            <a:ext cx="2603246" cy="304800"/>
          </a:xfrm>
          <a:prstGeom prst="rect">
            <a:avLst/>
          </a:prstGeom>
          <a:noFill/>
        </p:spPr>
        <p:txBody>
          <a:bodyPr rtlCol="0" wrap="square">
            <a:spAutoFit/>
          </a:bodyPr>
          <a:lstStyle/>
          <a:p>
            <a:pPr algn="ctr"/>
            <a:r>
              <a:rPr lang="en-US" sz="1400">
                <a:solidFill>
                  <a:schemeClr val="tx2"/>
                </a:solidFill>
                <a:latin charset="-122" panose="00000500000000000000" pitchFamily="2" typeface="字魂58号-创中黑"/>
                <a:ea charset="-122" panose="00000500000000000000" pitchFamily="2" typeface="字魂58号-创中黑"/>
              </a:rPr>
              <a:t>20 Email Accounts</a:t>
            </a:r>
          </a:p>
        </p:txBody>
      </p:sp>
      <p:sp>
        <p:nvSpPr>
          <p:cNvPr id="29" name="TextBox 14">
            <a:extLst>
              <a:ext uri="{FF2B5EF4-FFF2-40B4-BE49-F238E27FC236}">
                <a16:creationId xmlns:a16="http://schemas.microsoft.com/office/drawing/2014/main" id="{625FE69A-8931-4607-B588-551B841D5882}"/>
              </a:ext>
            </a:extLst>
          </p:cNvPr>
          <p:cNvSpPr txBox="1"/>
          <p:nvPr/>
        </p:nvSpPr>
        <p:spPr>
          <a:xfrm>
            <a:off x="1320065" y="4749571"/>
            <a:ext cx="2603246" cy="304800"/>
          </a:xfrm>
          <a:prstGeom prst="rect">
            <a:avLst/>
          </a:prstGeom>
          <a:noFill/>
        </p:spPr>
        <p:txBody>
          <a:bodyPr rtlCol="0" wrap="square">
            <a:spAutoFit/>
          </a:bodyPr>
          <a:lstStyle/>
          <a:p>
            <a:pPr algn="ctr"/>
            <a:r>
              <a:rPr lang="en-US" sz="1400">
                <a:solidFill>
                  <a:schemeClr val="tx2"/>
                </a:solidFill>
                <a:latin charset="-122" panose="00000500000000000000" pitchFamily="2" typeface="字魂58号-创中黑"/>
                <a:ea charset="-122" panose="00000500000000000000" pitchFamily="2" typeface="字魂58号-创中黑"/>
              </a:rPr>
              <a:t>24/7 Email Support</a:t>
            </a:r>
          </a:p>
        </p:txBody>
      </p:sp>
      <p:sp>
        <p:nvSpPr>
          <p:cNvPr id="30" name="TextBox 17">
            <a:extLst>
              <a:ext uri="{FF2B5EF4-FFF2-40B4-BE49-F238E27FC236}">
                <a16:creationId xmlns:a16="http://schemas.microsoft.com/office/drawing/2014/main" id="{B86939D1-9C68-4423-9D25-665BA37494C0}"/>
              </a:ext>
            </a:extLst>
          </p:cNvPr>
          <p:cNvSpPr txBox="1"/>
          <p:nvPr/>
        </p:nvSpPr>
        <p:spPr>
          <a:xfrm>
            <a:off x="4794376" y="3043430"/>
            <a:ext cx="2603246" cy="304800"/>
          </a:xfrm>
          <a:prstGeom prst="rect">
            <a:avLst/>
          </a:prstGeom>
          <a:noFill/>
        </p:spPr>
        <p:txBody>
          <a:bodyPr rtlCol="0" wrap="square">
            <a:spAutoFit/>
          </a:bodyPr>
          <a:lstStyle/>
          <a:p>
            <a:pPr algn="ctr"/>
            <a:r>
              <a:rPr lang="id-ID" sz="1400">
                <a:solidFill>
                  <a:schemeClr val="tx2"/>
                </a:solidFill>
                <a:latin charset="-122" panose="00000500000000000000" pitchFamily="2" typeface="字魂58号-创中黑"/>
                <a:ea charset="-122" panose="00000500000000000000" pitchFamily="2" typeface="字魂58号-创中黑"/>
              </a:rPr>
              <a:t>3GB Storage</a:t>
            </a:r>
          </a:p>
        </p:txBody>
      </p:sp>
      <p:sp>
        <p:nvSpPr>
          <p:cNvPr id="31" name="TextBox 18">
            <a:extLst>
              <a:ext uri="{FF2B5EF4-FFF2-40B4-BE49-F238E27FC236}">
                <a16:creationId xmlns:a16="http://schemas.microsoft.com/office/drawing/2014/main" id="{5E02FB3D-2422-48DC-874E-B7DAD3075D84}"/>
              </a:ext>
            </a:extLst>
          </p:cNvPr>
          <p:cNvSpPr txBox="1"/>
          <p:nvPr/>
        </p:nvSpPr>
        <p:spPr>
          <a:xfrm>
            <a:off x="4794376" y="3468182"/>
            <a:ext cx="2603246" cy="304800"/>
          </a:xfrm>
          <a:prstGeom prst="rect">
            <a:avLst/>
          </a:prstGeom>
          <a:noFill/>
        </p:spPr>
        <p:txBody>
          <a:bodyPr rtlCol="0" wrap="square">
            <a:spAutoFit/>
          </a:bodyPr>
          <a:lstStyle/>
          <a:p>
            <a:pPr algn="ctr"/>
            <a:r>
              <a:rPr lang="id-ID" sz="1400">
                <a:solidFill>
                  <a:schemeClr val="tx2"/>
                </a:solidFill>
                <a:latin charset="-122" panose="00000500000000000000" pitchFamily="2" typeface="字魂58号-创中黑"/>
                <a:ea charset="-122" panose="00000500000000000000" pitchFamily="2" typeface="字魂58号-创中黑"/>
              </a:rPr>
              <a:t>5Clients</a:t>
            </a:r>
          </a:p>
        </p:txBody>
      </p:sp>
      <p:sp>
        <p:nvSpPr>
          <p:cNvPr id="32" name="TextBox 19">
            <a:extLst>
              <a:ext uri="{FF2B5EF4-FFF2-40B4-BE49-F238E27FC236}">
                <a16:creationId xmlns:a16="http://schemas.microsoft.com/office/drawing/2014/main" id="{AAD527B7-74FC-4C13-9F77-DA68A92A2C99}"/>
              </a:ext>
            </a:extLst>
          </p:cNvPr>
          <p:cNvSpPr txBox="1"/>
          <p:nvPr/>
        </p:nvSpPr>
        <p:spPr>
          <a:xfrm>
            <a:off x="4794376" y="3902098"/>
            <a:ext cx="2603246" cy="304800"/>
          </a:xfrm>
          <a:prstGeom prst="rect">
            <a:avLst/>
          </a:prstGeom>
          <a:noFill/>
        </p:spPr>
        <p:txBody>
          <a:bodyPr rtlCol="0" wrap="square">
            <a:spAutoFit/>
          </a:bodyPr>
          <a:lstStyle/>
          <a:p>
            <a:pPr algn="ctr"/>
            <a:r>
              <a:rPr lang="id-ID" sz="1400">
                <a:solidFill>
                  <a:schemeClr val="tx2"/>
                </a:solidFill>
                <a:latin charset="-122" panose="00000500000000000000" pitchFamily="2" typeface="字魂58号-创中黑"/>
                <a:ea charset="-122" panose="00000500000000000000" pitchFamily="2" typeface="字魂58号-创中黑"/>
              </a:rPr>
              <a:t>500GB Bandwidth</a:t>
            </a:r>
          </a:p>
        </p:txBody>
      </p:sp>
      <p:sp>
        <p:nvSpPr>
          <p:cNvPr id="33" name="TextBox 20">
            <a:extLst>
              <a:ext uri="{FF2B5EF4-FFF2-40B4-BE49-F238E27FC236}">
                <a16:creationId xmlns:a16="http://schemas.microsoft.com/office/drawing/2014/main" id="{97F6023B-AC26-43C7-BC65-805E43A1AD20}"/>
              </a:ext>
            </a:extLst>
          </p:cNvPr>
          <p:cNvSpPr txBox="1"/>
          <p:nvPr/>
        </p:nvSpPr>
        <p:spPr>
          <a:xfrm>
            <a:off x="4794376" y="4332782"/>
            <a:ext cx="2603246" cy="304800"/>
          </a:xfrm>
          <a:prstGeom prst="rect">
            <a:avLst/>
          </a:prstGeom>
          <a:noFill/>
        </p:spPr>
        <p:txBody>
          <a:bodyPr rtlCol="0" wrap="square">
            <a:spAutoFit/>
          </a:bodyPr>
          <a:lstStyle/>
          <a:p>
            <a:pPr algn="ctr"/>
            <a:r>
              <a:rPr lang="id-ID" sz="1400">
                <a:solidFill>
                  <a:schemeClr val="tx2"/>
                </a:solidFill>
                <a:latin charset="-122" panose="00000500000000000000" pitchFamily="2" typeface="字魂58号-创中黑"/>
                <a:ea charset="-122" panose="00000500000000000000" pitchFamily="2" typeface="字魂58号-创中黑"/>
              </a:rPr>
              <a:t>50 Email Accounts</a:t>
            </a:r>
          </a:p>
        </p:txBody>
      </p:sp>
      <p:sp>
        <p:nvSpPr>
          <p:cNvPr id="34" name="TextBox 21">
            <a:extLst>
              <a:ext uri="{FF2B5EF4-FFF2-40B4-BE49-F238E27FC236}">
                <a16:creationId xmlns:a16="http://schemas.microsoft.com/office/drawing/2014/main" id="{67EC11BC-F564-4985-B2FC-D25B2725382D}"/>
              </a:ext>
            </a:extLst>
          </p:cNvPr>
          <p:cNvSpPr txBox="1"/>
          <p:nvPr/>
        </p:nvSpPr>
        <p:spPr>
          <a:xfrm>
            <a:off x="4794376" y="4749571"/>
            <a:ext cx="2603246" cy="304800"/>
          </a:xfrm>
          <a:prstGeom prst="rect">
            <a:avLst/>
          </a:prstGeom>
          <a:noFill/>
        </p:spPr>
        <p:txBody>
          <a:bodyPr rtlCol="0" wrap="square">
            <a:spAutoFit/>
          </a:bodyPr>
          <a:lstStyle/>
          <a:p>
            <a:pPr algn="ctr"/>
            <a:r>
              <a:rPr lang="en-US" sz="1400">
                <a:solidFill>
                  <a:schemeClr val="tx2"/>
                </a:solidFill>
                <a:latin charset="-122" panose="00000500000000000000" pitchFamily="2" typeface="字魂58号-创中黑"/>
                <a:ea charset="-122" panose="00000500000000000000" pitchFamily="2" typeface="字魂58号-创中黑"/>
              </a:rPr>
              <a:t>24/7 Email Support</a:t>
            </a:r>
          </a:p>
        </p:txBody>
      </p:sp>
      <p:sp>
        <p:nvSpPr>
          <p:cNvPr id="35" name="TextBox 24">
            <a:extLst>
              <a:ext uri="{FF2B5EF4-FFF2-40B4-BE49-F238E27FC236}">
                <a16:creationId xmlns:a16="http://schemas.microsoft.com/office/drawing/2014/main" id="{7B416078-9A28-439C-B7FC-569789484D95}"/>
              </a:ext>
            </a:extLst>
          </p:cNvPr>
          <p:cNvSpPr txBox="1"/>
          <p:nvPr/>
        </p:nvSpPr>
        <p:spPr>
          <a:xfrm>
            <a:off x="8255627" y="3043430"/>
            <a:ext cx="2603246" cy="304800"/>
          </a:xfrm>
          <a:prstGeom prst="rect">
            <a:avLst/>
          </a:prstGeom>
          <a:noFill/>
        </p:spPr>
        <p:txBody>
          <a:bodyPr rtlCol="0" wrap="square">
            <a:spAutoFit/>
          </a:bodyPr>
          <a:lstStyle/>
          <a:p>
            <a:pPr algn="ctr"/>
            <a:r>
              <a:rPr lang="id-ID" sz="1400">
                <a:solidFill>
                  <a:schemeClr val="tx2"/>
                </a:solidFill>
                <a:latin charset="-122" panose="00000500000000000000" pitchFamily="2" typeface="字魂58号-创中黑"/>
                <a:ea charset="-122" panose="00000500000000000000" pitchFamily="2" typeface="字魂58号-创中黑"/>
              </a:rPr>
              <a:t>5GB Storage</a:t>
            </a:r>
          </a:p>
        </p:txBody>
      </p:sp>
      <p:sp>
        <p:nvSpPr>
          <p:cNvPr id="36" name="TextBox 25">
            <a:extLst>
              <a:ext uri="{FF2B5EF4-FFF2-40B4-BE49-F238E27FC236}">
                <a16:creationId xmlns:a16="http://schemas.microsoft.com/office/drawing/2014/main" id="{B53AA687-098C-4799-9BD7-88CB34083AEF}"/>
              </a:ext>
            </a:extLst>
          </p:cNvPr>
          <p:cNvSpPr txBox="1"/>
          <p:nvPr/>
        </p:nvSpPr>
        <p:spPr>
          <a:xfrm>
            <a:off x="8255627" y="3468182"/>
            <a:ext cx="2603246" cy="304800"/>
          </a:xfrm>
          <a:prstGeom prst="rect">
            <a:avLst/>
          </a:prstGeom>
          <a:noFill/>
        </p:spPr>
        <p:txBody>
          <a:bodyPr rtlCol="0" wrap="square">
            <a:spAutoFit/>
          </a:bodyPr>
          <a:lstStyle/>
          <a:p>
            <a:pPr algn="ctr"/>
            <a:r>
              <a:rPr lang="id-ID" sz="1400">
                <a:solidFill>
                  <a:schemeClr val="tx2"/>
                </a:solidFill>
                <a:latin charset="-122" panose="00000500000000000000" pitchFamily="2" typeface="字魂58号-创中黑"/>
                <a:ea charset="-122" panose="00000500000000000000" pitchFamily="2" typeface="字魂58号-创中黑"/>
              </a:rPr>
              <a:t>10 Clients</a:t>
            </a:r>
          </a:p>
        </p:txBody>
      </p:sp>
      <p:sp>
        <p:nvSpPr>
          <p:cNvPr id="37" name="TextBox 26">
            <a:extLst>
              <a:ext uri="{FF2B5EF4-FFF2-40B4-BE49-F238E27FC236}">
                <a16:creationId xmlns:a16="http://schemas.microsoft.com/office/drawing/2014/main" id="{9847C930-2CB6-4689-8D12-D1B40720D357}"/>
              </a:ext>
            </a:extLst>
          </p:cNvPr>
          <p:cNvSpPr txBox="1"/>
          <p:nvPr/>
        </p:nvSpPr>
        <p:spPr>
          <a:xfrm>
            <a:off x="8255627" y="3902098"/>
            <a:ext cx="2603246" cy="304800"/>
          </a:xfrm>
          <a:prstGeom prst="rect">
            <a:avLst/>
          </a:prstGeom>
          <a:noFill/>
        </p:spPr>
        <p:txBody>
          <a:bodyPr rtlCol="0" wrap="square">
            <a:spAutoFit/>
          </a:bodyPr>
          <a:lstStyle/>
          <a:p>
            <a:pPr algn="ctr"/>
            <a:r>
              <a:rPr lang="id-ID" sz="1400">
                <a:solidFill>
                  <a:schemeClr val="tx2"/>
                </a:solidFill>
                <a:latin charset="-122" panose="00000500000000000000" pitchFamily="2" typeface="字魂58号-创中黑"/>
                <a:ea charset="-122" panose="00000500000000000000" pitchFamily="2" typeface="字魂58号-创中黑"/>
              </a:rPr>
              <a:t>850GB Bandwidth</a:t>
            </a:r>
          </a:p>
        </p:txBody>
      </p:sp>
      <p:sp>
        <p:nvSpPr>
          <p:cNvPr id="38" name="TextBox 27">
            <a:extLst>
              <a:ext uri="{FF2B5EF4-FFF2-40B4-BE49-F238E27FC236}">
                <a16:creationId xmlns:a16="http://schemas.microsoft.com/office/drawing/2014/main" id="{6897C006-5C88-41A4-A00A-E8DCF2EB942B}"/>
              </a:ext>
            </a:extLst>
          </p:cNvPr>
          <p:cNvSpPr txBox="1"/>
          <p:nvPr/>
        </p:nvSpPr>
        <p:spPr>
          <a:xfrm>
            <a:off x="8255627" y="4332782"/>
            <a:ext cx="2603246" cy="304800"/>
          </a:xfrm>
          <a:prstGeom prst="rect">
            <a:avLst/>
          </a:prstGeom>
          <a:noFill/>
        </p:spPr>
        <p:txBody>
          <a:bodyPr rtlCol="0" wrap="square">
            <a:spAutoFit/>
          </a:bodyPr>
          <a:lstStyle/>
          <a:p>
            <a:pPr algn="ctr"/>
            <a:r>
              <a:rPr lang="id-ID" sz="1400">
                <a:solidFill>
                  <a:schemeClr val="tx2"/>
                </a:solidFill>
                <a:latin charset="-122" panose="00000500000000000000" pitchFamily="2" typeface="字魂58号-创中黑"/>
                <a:ea charset="-122" panose="00000500000000000000" pitchFamily="2" typeface="字魂58号-创中黑"/>
              </a:rPr>
              <a:t>100 Email Accounts</a:t>
            </a:r>
          </a:p>
        </p:txBody>
      </p:sp>
      <p:sp>
        <p:nvSpPr>
          <p:cNvPr id="39" name="TextBox 28">
            <a:extLst>
              <a:ext uri="{FF2B5EF4-FFF2-40B4-BE49-F238E27FC236}">
                <a16:creationId xmlns:a16="http://schemas.microsoft.com/office/drawing/2014/main" id="{7E3FE407-AB33-49C2-957D-D0C6A4A04FED}"/>
              </a:ext>
            </a:extLst>
          </p:cNvPr>
          <p:cNvSpPr txBox="1"/>
          <p:nvPr/>
        </p:nvSpPr>
        <p:spPr>
          <a:xfrm>
            <a:off x="8255627" y="4749571"/>
            <a:ext cx="2603246" cy="304800"/>
          </a:xfrm>
          <a:prstGeom prst="rect">
            <a:avLst/>
          </a:prstGeom>
          <a:noFill/>
        </p:spPr>
        <p:txBody>
          <a:bodyPr rtlCol="0" wrap="square">
            <a:spAutoFit/>
          </a:bodyPr>
          <a:lstStyle/>
          <a:p>
            <a:pPr algn="ctr"/>
            <a:r>
              <a:rPr lang="en-US" sz="1400">
                <a:solidFill>
                  <a:schemeClr val="tx2"/>
                </a:solidFill>
                <a:latin charset="-122" panose="00000500000000000000" pitchFamily="2" typeface="字魂58号-创中黑"/>
                <a:ea charset="-122" panose="00000500000000000000" pitchFamily="2" typeface="字魂58号-创中黑"/>
              </a:rPr>
              <a:t>24/7 Email Support</a:t>
            </a:r>
          </a:p>
        </p:txBody>
      </p:sp>
      <p:sp>
        <p:nvSpPr>
          <p:cNvPr id="40" name="Rectangle 9">
            <a:extLst>
              <a:ext uri="{FF2B5EF4-FFF2-40B4-BE49-F238E27FC236}">
                <a16:creationId xmlns:a16="http://schemas.microsoft.com/office/drawing/2014/main" id="{DA7138DF-07C1-44B2-90B3-C5DA075E07A0}"/>
              </a:ext>
            </a:extLst>
          </p:cNvPr>
          <p:cNvSpPr>
            <a:spLocks noChangeArrowheads="1"/>
          </p:cNvSpPr>
          <p:nvPr/>
        </p:nvSpPr>
        <p:spPr bwMode="auto">
          <a:xfrm>
            <a:off x="1173427" y="2001535"/>
            <a:ext cx="2893155" cy="652970"/>
          </a:xfrm>
          <a:prstGeom prst="rect">
            <a:avLst/>
          </a:prstGeom>
          <a:solidFill>
            <a:srgbClr val="1B828D"/>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41" name="Subtitle 4">
            <a:extLst>
              <a:ext uri="{FF2B5EF4-FFF2-40B4-BE49-F238E27FC236}">
                <a16:creationId xmlns:a16="http://schemas.microsoft.com/office/drawing/2014/main" id="{C30DD43F-25BC-432B-95BE-32C559C3BD3F}"/>
              </a:ext>
            </a:extLst>
          </p:cNvPr>
          <p:cNvSpPr txBox="1"/>
          <p:nvPr/>
        </p:nvSpPr>
        <p:spPr>
          <a:xfrm>
            <a:off x="1168994" y="2010455"/>
            <a:ext cx="2897588" cy="631351"/>
          </a:xfrm>
          <a:prstGeom prst="rect">
            <a:avLst/>
          </a:prstGeom>
        </p:spPr>
        <p:txBody>
          <a:bodyPr anchor="ctr" bIns="45720" lIns="91440" rIns="91440" rtlCol="0" tIns="45720" vert="horz">
            <a:norm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r>
              <a:rPr b="1" lang="id-ID">
                <a:solidFill>
                  <a:schemeClr val="bg1"/>
                </a:solidFill>
                <a:latin charset="-122" panose="00000500000000000000" pitchFamily="2" typeface="字魂58号-创中黑"/>
                <a:ea charset="-122" panose="00000500000000000000" pitchFamily="2" typeface="字魂58号-创中黑"/>
              </a:rPr>
              <a:t>Basic</a:t>
            </a:r>
          </a:p>
        </p:txBody>
      </p:sp>
      <p:sp>
        <p:nvSpPr>
          <p:cNvPr id="42" name="Rectangle 9">
            <a:extLst>
              <a:ext uri="{FF2B5EF4-FFF2-40B4-BE49-F238E27FC236}">
                <a16:creationId xmlns:a16="http://schemas.microsoft.com/office/drawing/2014/main" id="{54A248A4-E1E6-4FF8-BF5A-1AD3CA7514FD}"/>
              </a:ext>
            </a:extLst>
          </p:cNvPr>
          <p:cNvSpPr>
            <a:spLocks noChangeArrowheads="1"/>
          </p:cNvSpPr>
          <p:nvPr/>
        </p:nvSpPr>
        <p:spPr bwMode="auto">
          <a:xfrm rot="10800000">
            <a:off x="1167501" y="5325309"/>
            <a:ext cx="2893155" cy="652970"/>
          </a:xfrm>
          <a:prstGeom prst="rect">
            <a:avLst/>
          </a:prstGeom>
          <a:solidFill>
            <a:srgbClr val="1B828D"/>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43" name="TextBox 15">
            <a:extLst>
              <a:ext uri="{FF2B5EF4-FFF2-40B4-BE49-F238E27FC236}">
                <a16:creationId xmlns:a16="http://schemas.microsoft.com/office/drawing/2014/main" id="{E93EE3F5-03DA-48B9-8393-548861739C05}"/>
              </a:ext>
            </a:extLst>
          </p:cNvPr>
          <p:cNvSpPr txBox="1"/>
          <p:nvPr/>
        </p:nvSpPr>
        <p:spPr>
          <a:xfrm>
            <a:off x="1643164" y="5373492"/>
            <a:ext cx="1957048" cy="579120"/>
          </a:xfrm>
          <a:prstGeom prst="rect">
            <a:avLst/>
          </a:prstGeom>
          <a:noFill/>
        </p:spPr>
        <p:txBody>
          <a:bodyPr rtlCol="0" wrap="square">
            <a:spAutoFit/>
          </a:bodyPr>
          <a:lstStyle/>
          <a:p>
            <a:pPr algn="ctr"/>
            <a:r>
              <a:rPr b="1" lang="id-ID" sz="3200">
                <a:solidFill>
                  <a:schemeClr val="bg1"/>
                </a:solidFill>
                <a:latin charset="-122" panose="00000500000000000000" pitchFamily="2" typeface="字魂58号-创中黑"/>
                <a:ea charset="-122" panose="00000500000000000000" pitchFamily="2" typeface="字魂58号-创中黑"/>
              </a:rPr>
              <a:t>$200</a:t>
            </a:r>
          </a:p>
        </p:txBody>
      </p:sp>
      <p:sp>
        <p:nvSpPr>
          <p:cNvPr id="44" name="Rectangle 9">
            <a:extLst>
              <a:ext uri="{FF2B5EF4-FFF2-40B4-BE49-F238E27FC236}">
                <a16:creationId xmlns:a16="http://schemas.microsoft.com/office/drawing/2014/main" id="{602A2A0F-029B-459F-A3DF-3E6368800059}"/>
              </a:ext>
            </a:extLst>
          </p:cNvPr>
          <p:cNvSpPr>
            <a:spLocks noChangeArrowheads="1"/>
          </p:cNvSpPr>
          <p:nvPr/>
        </p:nvSpPr>
        <p:spPr bwMode="auto">
          <a:xfrm>
            <a:off x="4654881" y="2010455"/>
            <a:ext cx="2893155" cy="652970"/>
          </a:xfrm>
          <a:prstGeom prst="rect">
            <a:avLst/>
          </a:prstGeom>
          <a:solidFill>
            <a:schemeClr val="accent2"/>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45" name="Subtitle 4">
            <a:extLst>
              <a:ext uri="{FF2B5EF4-FFF2-40B4-BE49-F238E27FC236}">
                <a16:creationId xmlns:a16="http://schemas.microsoft.com/office/drawing/2014/main" id="{2445D995-53A0-4AFC-899C-7F6BE9876738}"/>
              </a:ext>
            </a:extLst>
          </p:cNvPr>
          <p:cNvSpPr txBox="1"/>
          <p:nvPr/>
        </p:nvSpPr>
        <p:spPr>
          <a:xfrm>
            <a:off x="4650448" y="2019375"/>
            <a:ext cx="2897588" cy="631351"/>
          </a:xfrm>
          <a:prstGeom prst="rect">
            <a:avLst/>
          </a:prstGeom>
          <a:solidFill>
            <a:srgbClr val="1B828D"/>
          </a:solidFill>
        </p:spPr>
        <p:txBody>
          <a:bodyPr anchor="ctr" bIns="45720" lIns="91440" rIns="91440" rtlCol="0" tIns="45720" vert="horz">
            <a:norm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r>
              <a:rPr b="1" lang="id-ID">
                <a:solidFill>
                  <a:schemeClr val="bg1"/>
                </a:solidFill>
                <a:latin charset="-122" panose="00000500000000000000" pitchFamily="2" typeface="字魂58号-创中黑"/>
                <a:ea charset="-122" panose="00000500000000000000" pitchFamily="2" typeface="字魂58号-创中黑"/>
              </a:rPr>
              <a:t>Business</a:t>
            </a:r>
          </a:p>
        </p:txBody>
      </p:sp>
      <p:sp>
        <p:nvSpPr>
          <p:cNvPr id="46" name="Rectangle 9">
            <a:extLst>
              <a:ext uri="{FF2B5EF4-FFF2-40B4-BE49-F238E27FC236}">
                <a16:creationId xmlns:a16="http://schemas.microsoft.com/office/drawing/2014/main" id="{82D58006-29A3-4FF0-895A-2686D151D388}"/>
              </a:ext>
            </a:extLst>
          </p:cNvPr>
          <p:cNvSpPr>
            <a:spLocks noChangeArrowheads="1"/>
          </p:cNvSpPr>
          <p:nvPr/>
        </p:nvSpPr>
        <p:spPr bwMode="auto">
          <a:xfrm rot="10800000">
            <a:off x="4648955" y="5334229"/>
            <a:ext cx="2893155" cy="652970"/>
          </a:xfrm>
          <a:prstGeom prst="rect">
            <a:avLst/>
          </a:prstGeom>
          <a:solidFill>
            <a:srgbClr val="1B828D"/>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47" name="TextBox 55">
            <a:extLst>
              <a:ext uri="{FF2B5EF4-FFF2-40B4-BE49-F238E27FC236}">
                <a16:creationId xmlns:a16="http://schemas.microsoft.com/office/drawing/2014/main" id="{F10BF36E-5E89-43FF-A8C4-05C47F6B17F3}"/>
              </a:ext>
            </a:extLst>
          </p:cNvPr>
          <p:cNvSpPr txBox="1"/>
          <p:nvPr/>
        </p:nvSpPr>
        <p:spPr>
          <a:xfrm>
            <a:off x="5124617" y="5382413"/>
            <a:ext cx="1957048" cy="579120"/>
          </a:xfrm>
          <a:prstGeom prst="rect">
            <a:avLst/>
          </a:prstGeom>
          <a:solidFill>
            <a:srgbClr val="1B828D"/>
          </a:solidFill>
        </p:spPr>
        <p:txBody>
          <a:bodyPr rtlCol="0" wrap="square">
            <a:spAutoFit/>
          </a:bodyPr>
          <a:lstStyle/>
          <a:p>
            <a:pPr algn="ctr"/>
            <a:r>
              <a:rPr b="1" lang="id-ID" sz="3200">
                <a:solidFill>
                  <a:schemeClr val="bg1"/>
                </a:solidFill>
                <a:latin charset="-122" panose="00000500000000000000" pitchFamily="2" typeface="字魂58号-创中黑"/>
                <a:ea charset="-122" panose="00000500000000000000" pitchFamily="2" typeface="字魂58号-创中黑"/>
              </a:rPr>
              <a:t>$300</a:t>
            </a:r>
          </a:p>
        </p:txBody>
      </p:sp>
      <p:sp>
        <p:nvSpPr>
          <p:cNvPr id="48" name="Rectangle 9">
            <a:extLst>
              <a:ext uri="{FF2B5EF4-FFF2-40B4-BE49-F238E27FC236}">
                <a16:creationId xmlns:a16="http://schemas.microsoft.com/office/drawing/2014/main" id="{80E381E7-3F88-4F56-BD85-95CBE1AC88CD}"/>
              </a:ext>
            </a:extLst>
          </p:cNvPr>
          <p:cNvSpPr>
            <a:spLocks noChangeArrowheads="1"/>
          </p:cNvSpPr>
          <p:nvPr/>
        </p:nvSpPr>
        <p:spPr bwMode="auto">
          <a:xfrm>
            <a:off x="8129317" y="2020796"/>
            <a:ext cx="2893155" cy="652970"/>
          </a:xfrm>
          <a:prstGeom prst="rect">
            <a:avLst/>
          </a:prstGeom>
          <a:solidFill>
            <a:schemeClr val="accent3"/>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49" name="Subtitle 4">
            <a:extLst>
              <a:ext uri="{FF2B5EF4-FFF2-40B4-BE49-F238E27FC236}">
                <a16:creationId xmlns:a16="http://schemas.microsoft.com/office/drawing/2014/main" id="{58A55375-5B91-4A9A-9387-28E95121878A}"/>
              </a:ext>
            </a:extLst>
          </p:cNvPr>
          <p:cNvSpPr txBox="1"/>
          <p:nvPr/>
        </p:nvSpPr>
        <p:spPr>
          <a:xfrm>
            <a:off x="8124884" y="2029716"/>
            <a:ext cx="2897588" cy="631351"/>
          </a:xfrm>
          <a:prstGeom prst="rect">
            <a:avLst/>
          </a:prstGeom>
          <a:solidFill>
            <a:srgbClr val="1B828D"/>
          </a:solidFill>
        </p:spPr>
        <p:txBody>
          <a:bodyPr anchor="ctr" bIns="45720" lIns="91440" rIns="91440" rtlCol="0" tIns="45720" vert="horz">
            <a:normAutofit/>
          </a:bodyPr>
          <a:lstStyle>
            <a:lvl1pPr algn="ctr" defTabSz="914400" eaLnBrk="1" hangingPunct="1" indent="0" latinLnBrk="0" marL="0" rtl="0">
              <a:lnSpc>
                <a:spcPct val="90000"/>
              </a:lnSpc>
              <a:spcBef>
                <a:spcPts val="1000"/>
              </a:spcBef>
              <a:buFont charset="0" panose="020b0604020202020204" pitchFamily="34" typeface="Arial"/>
              <a:buNone/>
              <a:defRPr kern="1200" sz="2400">
                <a:solidFill>
                  <a:schemeClr val="tx1"/>
                </a:solidFill>
                <a:latin typeface="+mn-lt"/>
                <a:ea typeface="+mn-ea"/>
                <a:cs typeface="+mn-cs"/>
              </a:defRPr>
            </a:lvl1pPr>
            <a:lvl2pPr algn="ctr" defTabSz="914400" eaLnBrk="1" hangingPunct="1" indent="0" latinLnBrk="0" marL="457200" rtl="0">
              <a:lnSpc>
                <a:spcPct val="90000"/>
              </a:lnSpc>
              <a:spcBef>
                <a:spcPts val="500"/>
              </a:spcBef>
              <a:buFont charset="0" panose="020b0604020202020204" pitchFamily="34" typeface="Arial"/>
              <a:buNone/>
              <a:defRPr kern="1200" sz="2000">
                <a:solidFill>
                  <a:schemeClr val="tx1"/>
                </a:solidFill>
                <a:latin typeface="+mn-lt"/>
                <a:ea typeface="+mn-ea"/>
                <a:cs typeface="+mn-cs"/>
              </a:defRPr>
            </a:lvl2pPr>
            <a:lvl3pPr algn="ctr" defTabSz="914400" eaLnBrk="1" hangingPunct="1" indent="0" latinLnBrk="0" marL="914400" rtl="0">
              <a:lnSpc>
                <a:spcPct val="90000"/>
              </a:lnSpc>
              <a:spcBef>
                <a:spcPts val="500"/>
              </a:spcBef>
              <a:buFont charset="0" panose="020b0604020202020204" pitchFamily="34" typeface="Arial"/>
              <a:buNone/>
              <a:defRPr kern="1200" sz="1800">
                <a:solidFill>
                  <a:schemeClr val="tx1"/>
                </a:solidFill>
                <a:latin typeface="+mn-lt"/>
                <a:ea typeface="+mn-ea"/>
                <a:cs typeface="+mn-cs"/>
              </a:defRPr>
            </a:lvl3pPr>
            <a:lvl4pPr algn="ctr" defTabSz="914400" eaLnBrk="1" hangingPunct="1" indent="0" latinLnBrk="0" marL="1371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4pPr>
            <a:lvl5pPr algn="ctr" defTabSz="914400" eaLnBrk="1" hangingPunct="1" indent="0" latinLnBrk="0" marL="18288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5pPr>
            <a:lvl6pPr algn="ctr" defTabSz="914400" eaLnBrk="1" hangingPunct="1" indent="0" latinLnBrk="0" marL="22860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6pPr>
            <a:lvl7pPr algn="ctr" defTabSz="914400" eaLnBrk="1" hangingPunct="1" indent="0" latinLnBrk="0" marL="27432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7pPr>
            <a:lvl8pPr algn="ctr" defTabSz="914400" eaLnBrk="1" hangingPunct="1" indent="0" latinLnBrk="0" marL="32004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8pPr>
            <a:lvl9pPr algn="ctr" defTabSz="914400" eaLnBrk="1" hangingPunct="1" indent="0" latinLnBrk="0" marL="3657600" rtl="0">
              <a:lnSpc>
                <a:spcPct val="90000"/>
              </a:lnSpc>
              <a:spcBef>
                <a:spcPts val="500"/>
              </a:spcBef>
              <a:buFont charset="0" panose="020b0604020202020204" pitchFamily="34" typeface="Arial"/>
              <a:buNone/>
              <a:defRPr kern="1200" sz="1600">
                <a:solidFill>
                  <a:schemeClr val="tx1"/>
                </a:solidFill>
                <a:latin typeface="+mn-lt"/>
                <a:ea typeface="+mn-ea"/>
                <a:cs typeface="+mn-cs"/>
              </a:defRPr>
            </a:lvl9pPr>
          </a:lstStyle>
          <a:p>
            <a:r>
              <a:rPr b="1" lang="id-ID">
                <a:solidFill>
                  <a:schemeClr val="bg1"/>
                </a:solidFill>
                <a:latin charset="-122" panose="00000500000000000000" pitchFamily="2" typeface="字魂58号-创中黑"/>
                <a:ea charset="-122" panose="00000500000000000000" pitchFamily="2" typeface="字魂58号-创中黑"/>
              </a:rPr>
              <a:t>Pro</a:t>
            </a:r>
          </a:p>
        </p:txBody>
      </p:sp>
      <p:sp>
        <p:nvSpPr>
          <p:cNvPr id="50" name="Rectangle 9">
            <a:extLst>
              <a:ext uri="{FF2B5EF4-FFF2-40B4-BE49-F238E27FC236}">
                <a16:creationId xmlns:a16="http://schemas.microsoft.com/office/drawing/2014/main" id="{9B9840A4-8DF8-41E8-9E14-9E9543FF918A}"/>
              </a:ext>
            </a:extLst>
          </p:cNvPr>
          <p:cNvSpPr>
            <a:spLocks noChangeArrowheads="1"/>
          </p:cNvSpPr>
          <p:nvPr/>
        </p:nvSpPr>
        <p:spPr bwMode="auto">
          <a:xfrm rot="10800000">
            <a:off x="8123391" y="5344570"/>
            <a:ext cx="2893155" cy="652970"/>
          </a:xfrm>
          <a:prstGeom prst="rect">
            <a:avLst/>
          </a:prstGeom>
          <a:solidFill>
            <a:srgbClr val="1B828D"/>
          </a:solidFill>
          <a:ln>
            <a:noFill/>
          </a:ln>
        </p:spPr>
        <p:txBody>
          <a:bodyPr anchor="t" anchorCtr="0" bIns="45720" compatLnSpc="1" lIns="91440" numCol="1" rIns="91440" tIns="45720" vert="horz" wrap="square"/>
          <a:lstStyle/>
          <a:p>
            <a:endParaRPr lang="id-ID">
              <a:latin charset="-122" panose="00000500000000000000" pitchFamily="2" typeface="字魂58号-创中黑"/>
              <a:ea charset="-122" panose="00000500000000000000" pitchFamily="2" typeface="字魂58号-创中黑"/>
            </a:endParaRPr>
          </a:p>
        </p:txBody>
      </p:sp>
      <p:sp>
        <p:nvSpPr>
          <p:cNvPr id="51" name="TextBox 63">
            <a:extLst>
              <a:ext uri="{FF2B5EF4-FFF2-40B4-BE49-F238E27FC236}">
                <a16:creationId xmlns:a16="http://schemas.microsoft.com/office/drawing/2014/main" id="{103BBF71-2B63-47FE-B7AA-918F876300C1}"/>
              </a:ext>
            </a:extLst>
          </p:cNvPr>
          <p:cNvSpPr txBox="1"/>
          <p:nvPr/>
        </p:nvSpPr>
        <p:spPr>
          <a:xfrm>
            <a:off x="8599054" y="5392753"/>
            <a:ext cx="1957048" cy="579120"/>
          </a:xfrm>
          <a:prstGeom prst="rect">
            <a:avLst/>
          </a:prstGeom>
          <a:noFill/>
        </p:spPr>
        <p:txBody>
          <a:bodyPr rtlCol="0" wrap="square">
            <a:spAutoFit/>
          </a:bodyPr>
          <a:lstStyle/>
          <a:p>
            <a:pPr algn="ctr"/>
            <a:r>
              <a:rPr b="1" lang="id-ID" sz="3200">
                <a:solidFill>
                  <a:schemeClr val="bg1"/>
                </a:solidFill>
                <a:latin charset="-122" panose="00000500000000000000" pitchFamily="2" typeface="字魂58号-创中黑"/>
                <a:ea charset="-122" panose="00000500000000000000" pitchFamily="2" typeface="字魂58号-创中黑"/>
              </a:rPr>
              <a:t>$350</a:t>
            </a:r>
          </a:p>
        </p:txBody>
      </p:sp>
    </p:spTree>
    <p:extLst>
      <p:ext uri="{BB962C8B-B14F-4D97-AF65-F5344CB8AC3E}">
        <p14:creationId val="1067700054"/>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ppt_x"/>
                                          </p:val>
                                        </p:tav>
                                        <p:tav tm="100000">
                                          <p:val>
                                            <p:strVal val="#ppt_x"/>
                                          </p:val>
                                        </p:tav>
                                      </p:tavLst>
                                    </p:anim>
                                    <p:anim calcmode="lin" valueType="num">
                                      <p:cBhvr additive="base">
                                        <p:cTn dur="500" fill="hold" id="8"/>
                                        <p:tgtEl>
                                          <p:spTgt spid="24"/>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22"/>
                                        </p:tgtEl>
                                        <p:attrNameLst>
                                          <p:attrName>style.visibility</p:attrName>
                                        </p:attrNameLst>
                                      </p:cBhvr>
                                      <p:to>
                                        <p:strVal val="visible"/>
                                      </p:to>
                                    </p:set>
                                    <p:anim calcmode="lin" valueType="num">
                                      <p:cBhvr additive="base">
                                        <p:cTn dur="500" fill="hold" id="11"/>
                                        <p:tgtEl>
                                          <p:spTgt spid="22"/>
                                        </p:tgtEl>
                                        <p:attrNameLst>
                                          <p:attrName>ppt_x</p:attrName>
                                        </p:attrNameLst>
                                      </p:cBhvr>
                                      <p:tavLst>
                                        <p:tav tm="0">
                                          <p:val>
                                            <p:strVal val="#ppt_x"/>
                                          </p:val>
                                        </p:tav>
                                        <p:tav tm="100000">
                                          <p:val>
                                            <p:strVal val="#ppt_x"/>
                                          </p:val>
                                        </p:tav>
                                      </p:tavLst>
                                    </p:anim>
                                    <p:anim calcmode="lin" valueType="num">
                                      <p:cBhvr additive="base">
                                        <p:cTn dur="500" fill="hold" id="12"/>
                                        <p:tgtEl>
                                          <p:spTgt spid="22"/>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23"/>
                                        </p:tgtEl>
                                        <p:attrNameLst>
                                          <p:attrName>style.visibility</p:attrName>
                                        </p:attrNameLst>
                                      </p:cBhvr>
                                      <p:to>
                                        <p:strVal val="visible"/>
                                      </p:to>
                                    </p:set>
                                    <p:anim calcmode="lin" valueType="num">
                                      <p:cBhvr additive="base">
                                        <p:cTn dur="500" fill="hold" id="15"/>
                                        <p:tgtEl>
                                          <p:spTgt spid="23"/>
                                        </p:tgtEl>
                                        <p:attrNameLst>
                                          <p:attrName>ppt_x</p:attrName>
                                        </p:attrNameLst>
                                      </p:cBhvr>
                                      <p:tavLst>
                                        <p:tav tm="0">
                                          <p:val>
                                            <p:strVal val="#ppt_x"/>
                                          </p:val>
                                        </p:tav>
                                        <p:tav tm="100000">
                                          <p:val>
                                            <p:strVal val="#ppt_x"/>
                                          </p:val>
                                        </p:tav>
                                      </p:tavLst>
                                    </p:anim>
                                    <p:anim calcmode="lin" valueType="num">
                                      <p:cBhvr additive="base">
                                        <p:cTn dur="500" fill="hold" id="16"/>
                                        <p:tgtEl>
                                          <p:spTgt spid="23"/>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53" presetSubtype="0">
                                  <p:stCondLst>
                                    <p:cond delay="0"/>
                                  </p:stCondLst>
                                  <p:childTnLst>
                                    <p:set>
                                      <p:cBhvr>
                                        <p:cTn dur="1" fill="hold" id="19">
                                          <p:stCondLst>
                                            <p:cond delay="0"/>
                                          </p:stCondLst>
                                        </p:cTn>
                                        <p:tgtEl>
                                          <p:spTgt spid="25"/>
                                        </p:tgtEl>
                                        <p:attrNameLst>
                                          <p:attrName>style.visibility</p:attrName>
                                        </p:attrNameLst>
                                      </p:cBhvr>
                                      <p:to>
                                        <p:strVal val="visible"/>
                                      </p:to>
                                    </p:set>
                                    <p:anim calcmode="lin" valueType="num">
                                      <p:cBhvr>
                                        <p:cTn dur="500" fill="hold" id="20"/>
                                        <p:tgtEl>
                                          <p:spTgt spid="25"/>
                                        </p:tgtEl>
                                        <p:attrNameLst>
                                          <p:attrName>ppt_w</p:attrName>
                                        </p:attrNameLst>
                                      </p:cBhvr>
                                      <p:tavLst>
                                        <p:tav tm="0">
                                          <p:val>
                                            <p:fltVal val="0"/>
                                          </p:val>
                                        </p:tav>
                                        <p:tav tm="100000">
                                          <p:val>
                                            <p:strVal val="#ppt_w"/>
                                          </p:val>
                                        </p:tav>
                                      </p:tavLst>
                                    </p:anim>
                                    <p:anim calcmode="lin" valueType="num">
                                      <p:cBhvr>
                                        <p:cTn dur="500" fill="hold" id="21"/>
                                        <p:tgtEl>
                                          <p:spTgt spid="25"/>
                                        </p:tgtEl>
                                        <p:attrNameLst>
                                          <p:attrName>ppt_h</p:attrName>
                                        </p:attrNameLst>
                                      </p:cBhvr>
                                      <p:tavLst>
                                        <p:tav tm="0">
                                          <p:val>
                                            <p:fltVal val="0"/>
                                          </p:val>
                                        </p:tav>
                                        <p:tav tm="100000">
                                          <p:val>
                                            <p:strVal val="#ppt_h"/>
                                          </p:val>
                                        </p:tav>
                                      </p:tavLst>
                                    </p:anim>
                                    <p:animEffect filter="fade" transition="in">
                                      <p:cBhvr>
                                        <p:cTn dur="500" id="22"/>
                                        <p:tgtEl>
                                          <p:spTgt spid="25"/>
                                        </p:tgtEl>
                                      </p:cBhvr>
                                    </p:animEffect>
                                  </p:childTnLst>
                                </p:cTn>
                              </p:par>
                              <p:par>
                                <p:cTn fill="hold" grpId="0" id="23" nodeType="withEffect" presetClass="entr" presetID="53" presetSubtype="0">
                                  <p:stCondLst>
                                    <p:cond delay="0"/>
                                  </p:stCondLst>
                                  <p:childTnLst>
                                    <p:set>
                                      <p:cBhvr>
                                        <p:cTn dur="1" fill="hold" id="24">
                                          <p:stCondLst>
                                            <p:cond delay="0"/>
                                          </p:stCondLst>
                                        </p:cTn>
                                        <p:tgtEl>
                                          <p:spTgt spid="26"/>
                                        </p:tgtEl>
                                        <p:attrNameLst>
                                          <p:attrName>style.visibility</p:attrName>
                                        </p:attrNameLst>
                                      </p:cBhvr>
                                      <p:to>
                                        <p:strVal val="visible"/>
                                      </p:to>
                                    </p:set>
                                    <p:anim calcmode="lin" valueType="num">
                                      <p:cBhvr>
                                        <p:cTn dur="500" fill="hold" id="25"/>
                                        <p:tgtEl>
                                          <p:spTgt spid="26"/>
                                        </p:tgtEl>
                                        <p:attrNameLst>
                                          <p:attrName>ppt_w</p:attrName>
                                        </p:attrNameLst>
                                      </p:cBhvr>
                                      <p:tavLst>
                                        <p:tav tm="0">
                                          <p:val>
                                            <p:fltVal val="0"/>
                                          </p:val>
                                        </p:tav>
                                        <p:tav tm="100000">
                                          <p:val>
                                            <p:strVal val="#ppt_w"/>
                                          </p:val>
                                        </p:tav>
                                      </p:tavLst>
                                    </p:anim>
                                    <p:anim calcmode="lin" valueType="num">
                                      <p:cBhvr>
                                        <p:cTn dur="500" fill="hold" id="26"/>
                                        <p:tgtEl>
                                          <p:spTgt spid="26"/>
                                        </p:tgtEl>
                                        <p:attrNameLst>
                                          <p:attrName>ppt_h</p:attrName>
                                        </p:attrNameLst>
                                      </p:cBhvr>
                                      <p:tavLst>
                                        <p:tav tm="0">
                                          <p:val>
                                            <p:fltVal val="0"/>
                                          </p:val>
                                        </p:tav>
                                        <p:tav tm="100000">
                                          <p:val>
                                            <p:strVal val="#ppt_h"/>
                                          </p:val>
                                        </p:tav>
                                      </p:tavLst>
                                    </p:anim>
                                    <p:animEffect filter="fade" transition="in">
                                      <p:cBhvr>
                                        <p:cTn dur="500" id="27"/>
                                        <p:tgtEl>
                                          <p:spTgt spid="26"/>
                                        </p:tgtEl>
                                      </p:cBhvr>
                                    </p:animEffect>
                                  </p:childTnLst>
                                </p:cTn>
                              </p:par>
                              <p:par>
                                <p:cTn fill="hold" grpId="0" id="28" nodeType="withEffect" presetClass="entr" presetID="53" presetSubtype="0">
                                  <p:stCondLst>
                                    <p:cond delay="0"/>
                                  </p:stCondLst>
                                  <p:childTnLst>
                                    <p:set>
                                      <p:cBhvr>
                                        <p:cTn dur="1" fill="hold" id="29">
                                          <p:stCondLst>
                                            <p:cond delay="0"/>
                                          </p:stCondLst>
                                        </p:cTn>
                                        <p:tgtEl>
                                          <p:spTgt spid="27"/>
                                        </p:tgtEl>
                                        <p:attrNameLst>
                                          <p:attrName>style.visibility</p:attrName>
                                        </p:attrNameLst>
                                      </p:cBhvr>
                                      <p:to>
                                        <p:strVal val="visible"/>
                                      </p:to>
                                    </p:set>
                                    <p:anim calcmode="lin" valueType="num">
                                      <p:cBhvr>
                                        <p:cTn dur="500" fill="hold" id="30"/>
                                        <p:tgtEl>
                                          <p:spTgt spid="27"/>
                                        </p:tgtEl>
                                        <p:attrNameLst>
                                          <p:attrName>ppt_w</p:attrName>
                                        </p:attrNameLst>
                                      </p:cBhvr>
                                      <p:tavLst>
                                        <p:tav tm="0">
                                          <p:val>
                                            <p:fltVal val="0"/>
                                          </p:val>
                                        </p:tav>
                                        <p:tav tm="100000">
                                          <p:val>
                                            <p:strVal val="#ppt_w"/>
                                          </p:val>
                                        </p:tav>
                                      </p:tavLst>
                                    </p:anim>
                                    <p:anim calcmode="lin" valueType="num">
                                      <p:cBhvr>
                                        <p:cTn dur="500" fill="hold" id="31"/>
                                        <p:tgtEl>
                                          <p:spTgt spid="27"/>
                                        </p:tgtEl>
                                        <p:attrNameLst>
                                          <p:attrName>ppt_h</p:attrName>
                                        </p:attrNameLst>
                                      </p:cBhvr>
                                      <p:tavLst>
                                        <p:tav tm="0">
                                          <p:val>
                                            <p:fltVal val="0"/>
                                          </p:val>
                                        </p:tav>
                                        <p:tav tm="100000">
                                          <p:val>
                                            <p:strVal val="#ppt_h"/>
                                          </p:val>
                                        </p:tav>
                                      </p:tavLst>
                                    </p:anim>
                                    <p:animEffect filter="fade" transition="in">
                                      <p:cBhvr>
                                        <p:cTn dur="500" id="32"/>
                                        <p:tgtEl>
                                          <p:spTgt spid="27"/>
                                        </p:tgtEl>
                                      </p:cBhvr>
                                    </p:animEffect>
                                  </p:childTnLst>
                                </p:cTn>
                              </p:par>
                              <p:par>
                                <p:cTn fill="hold" grpId="0" id="33" nodeType="withEffect" presetClass="entr" presetID="53" presetSubtype="0">
                                  <p:stCondLst>
                                    <p:cond delay="0"/>
                                  </p:stCondLst>
                                  <p:childTnLst>
                                    <p:set>
                                      <p:cBhvr>
                                        <p:cTn dur="1" fill="hold" id="34">
                                          <p:stCondLst>
                                            <p:cond delay="0"/>
                                          </p:stCondLst>
                                        </p:cTn>
                                        <p:tgtEl>
                                          <p:spTgt spid="28"/>
                                        </p:tgtEl>
                                        <p:attrNameLst>
                                          <p:attrName>style.visibility</p:attrName>
                                        </p:attrNameLst>
                                      </p:cBhvr>
                                      <p:to>
                                        <p:strVal val="visible"/>
                                      </p:to>
                                    </p:set>
                                    <p:anim calcmode="lin" valueType="num">
                                      <p:cBhvr>
                                        <p:cTn dur="500" fill="hold" id="35"/>
                                        <p:tgtEl>
                                          <p:spTgt spid="28"/>
                                        </p:tgtEl>
                                        <p:attrNameLst>
                                          <p:attrName>ppt_w</p:attrName>
                                        </p:attrNameLst>
                                      </p:cBhvr>
                                      <p:tavLst>
                                        <p:tav tm="0">
                                          <p:val>
                                            <p:fltVal val="0"/>
                                          </p:val>
                                        </p:tav>
                                        <p:tav tm="100000">
                                          <p:val>
                                            <p:strVal val="#ppt_w"/>
                                          </p:val>
                                        </p:tav>
                                      </p:tavLst>
                                    </p:anim>
                                    <p:anim calcmode="lin" valueType="num">
                                      <p:cBhvr>
                                        <p:cTn dur="500" fill="hold" id="36"/>
                                        <p:tgtEl>
                                          <p:spTgt spid="28"/>
                                        </p:tgtEl>
                                        <p:attrNameLst>
                                          <p:attrName>ppt_h</p:attrName>
                                        </p:attrNameLst>
                                      </p:cBhvr>
                                      <p:tavLst>
                                        <p:tav tm="0">
                                          <p:val>
                                            <p:fltVal val="0"/>
                                          </p:val>
                                        </p:tav>
                                        <p:tav tm="100000">
                                          <p:val>
                                            <p:strVal val="#ppt_h"/>
                                          </p:val>
                                        </p:tav>
                                      </p:tavLst>
                                    </p:anim>
                                    <p:animEffect filter="fade" transition="in">
                                      <p:cBhvr>
                                        <p:cTn dur="500" id="37"/>
                                        <p:tgtEl>
                                          <p:spTgt spid="28"/>
                                        </p:tgtEl>
                                      </p:cBhvr>
                                    </p:animEffect>
                                  </p:childTnLst>
                                </p:cTn>
                              </p:par>
                              <p:par>
                                <p:cTn fill="hold" grpId="0" id="38" nodeType="withEffect" presetClass="entr" presetID="53" presetSubtype="0">
                                  <p:stCondLst>
                                    <p:cond delay="0"/>
                                  </p:stCondLst>
                                  <p:childTnLst>
                                    <p:set>
                                      <p:cBhvr>
                                        <p:cTn dur="1" fill="hold" id="39">
                                          <p:stCondLst>
                                            <p:cond delay="0"/>
                                          </p:stCondLst>
                                        </p:cTn>
                                        <p:tgtEl>
                                          <p:spTgt spid="29"/>
                                        </p:tgtEl>
                                        <p:attrNameLst>
                                          <p:attrName>style.visibility</p:attrName>
                                        </p:attrNameLst>
                                      </p:cBhvr>
                                      <p:to>
                                        <p:strVal val="visible"/>
                                      </p:to>
                                    </p:set>
                                    <p:anim calcmode="lin" valueType="num">
                                      <p:cBhvr>
                                        <p:cTn dur="500" fill="hold" id="40"/>
                                        <p:tgtEl>
                                          <p:spTgt spid="29"/>
                                        </p:tgtEl>
                                        <p:attrNameLst>
                                          <p:attrName>ppt_w</p:attrName>
                                        </p:attrNameLst>
                                      </p:cBhvr>
                                      <p:tavLst>
                                        <p:tav tm="0">
                                          <p:val>
                                            <p:fltVal val="0"/>
                                          </p:val>
                                        </p:tav>
                                        <p:tav tm="100000">
                                          <p:val>
                                            <p:strVal val="#ppt_w"/>
                                          </p:val>
                                        </p:tav>
                                      </p:tavLst>
                                    </p:anim>
                                    <p:anim calcmode="lin" valueType="num">
                                      <p:cBhvr>
                                        <p:cTn dur="500" fill="hold" id="41"/>
                                        <p:tgtEl>
                                          <p:spTgt spid="29"/>
                                        </p:tgtEl>
                                        <p:attrNameLst>
                                          <p:attrName>ppt_h</p:attrName>
                                        </p:attrNameLst>
                                      </p:cBhvr>
                                      <p:tavLst>
                                        <p:tav tm="0">
                                          <p:val>
                                            <p:fltVal val="0"/>
                                          </p:val>
                                        </p:tav>
                                        <p:tav tm="100000">
                                          <p:val>
                                            <p:strVal val="#ppt_h"/>
                                          </p:val>
                                        </p:tav>
                                      </p:tavLst>
                                    </p:anim>
                                    <p:animEffect filter="fade" transition="in">
                                      <p:cBhvr>
                                        <p:cTn dur="500" id="42"/>
                                        <p:tgtEl>
                                          <p:spTgt spid="29"/>
                                        </p:tgtEl>
                                      </p:cBhvr>
                                    </p:animEffect>
                                  </p:childTnLst>
                                </p:cTn>
                              </p:par>
                              <p:par>
                                <p:cTn fill="hold" grpId="0" id="43" nodeType="withEffect" presetClass="entr" presetID="53" presetSubtype="0">
                                  <p:stCondLst>
                                    <p:cond delay="0"/>
                                  </p:stCondLst>
                                  <p:childTnLst>
                                    <p:set>
                                      <p:cBhvr>
                                        <p:cTn dur="1" fill="hold" id="44">
                                          <p:stCondLst>
                                            <p:cond delay="0"/>
                                          </p:stCondLst>
                                        </p:cTn>
                                        <p:tgtEl>
                                          <p:spTgt spid="30"/>
                                        </p:tgtEl>
                                        <p:attrNameLst>
                                          <p:attrName>style.visibility</p:attrName>
                                        </p:attrNameLst>
                                      </p:cBhvr>
                                      <p:to>
                                        <p:strVal val="visible"/>
                                      </p:to>
                                    </p:set>
                                    <p:anim calcmode="lin" valueType="num">
                                      <p:cBhvr>
                                        <p:cTn dur="500" fill="hold" id="45"/>
                                        <p:tgtEl>
                                          <p:spTgt spid="30"/>
                                        </p:tgtEl>
                                        <p:attrNameLst>
                                          <p:attrName>ppt_w</p:attrName>
                                        </p:attrNameLst>
                                      </p:cBhvr>
                                      <p:tavLst>
                                        <p:tav tm="0">
                                          <p:val>
                                            <p:fltVal val="0"/>
                                          </p:val>
                                        </p:tav>
                                        <p:tav tm="100000">
                                          <p:val>
                                            <p:strVal val="#ppt_w"/>
                                          </p:val>
                                        </p:tav>
                                      </p:tavLst>
                                    </p:anim>
                                    <p:anim calcmode="lin" valueType="num">
                                      <p:cBhvr>
                                        <p:cTn dur="500" fill="hold" id="46"/>
                                        <p:tgtEl>
                                          <p:spTgt spid="30"/>
                                        </p:tgtEl>
                                        <p:attrNameLst>
                                          <p:attrName>ppt_h</p:attrName>
                                        </p:attrNameLst>
                                      </p:cBhvr>
                                      <p:tavLst>
                                        <p:tav tm="0">
                                          <p:val>
                                            <p:fltVal val="0"/>
                                          </p:val>
                                        </p:tav>
                                        <p:tav tm="100000">
                                          <p:val>
                                            <p:strVal val="#ppt_h"/>
                                          </p:val>
                                        </p:tav>
                                      </p:tavLst>
                                    </p:anim>
                                    <p:animEffect filter="fade" transition="in">
                                      <p:cBhvr>
                                        <p:cTn dur="500" id="47"/>
                                        <p:tgtEl>
                                          <p:spTgt spid="30"/>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31"/>
                                        </p:tgtEl>
                                        <p:attrNameLst>
                                          <p:attrName>style.visibility</p:attrName>
                                        </p:attrNameLst>
                                      </p:cBhvr>
                                      <p:to>
                                        <p:strVal val="visible"/>
                                      </p:to>
                                    </p:set>
                                    <p:anim calcmode="lin" valueType="num">
                                      <p:cBhvr>
                                        <p:cTn dur="500" fill="hold" id="50"/>
                                        <p:tgtEl>
                                          <p:spTgt spid="31"/>
                                        </p:tgtEl>
                                        <p:attrNameLst>
                                          <p:attrName>ppt_w</p:attrName>
                                        </p:attrNameLst>
                                      </p:cBhvr>
                                      <p:tavLst>
                                        <p:tav tm="0">
                                          <p:val>
                                            <p:fltVal val="0"/>
                                          </p:val>
                                        </p:tav>
                                        <p:tav tm="100000">
                                          <p:val>
                                            <p:strVal val="#ppt_w"/>
                                          </p:val>
                                        </p:tav>
                                      </p:tavLst>
                                    </p:anim>
                                    <p:anim calcmode="lin" valueType="num">
                                      <p:cBhvr>
                                        <p:cTn dur="500" fill="hold" id="51"/>
                                        <p:tgtEl>
                                          <p:spTgt spid="31"/>
                                        </p:tgtEl>
                                        <p:attrNameLst>
                                          <p:attrName>ppt_h</p:attrName>
                                        </p:attrNameLst>
                                      </p:cBhvr>
                                      <p:tavLst>
                                        <p:tav tm="0">
                                          <p:val>
                                            <p:fltVal val="0"/>
                                          </p:val>
                                        </p:tav>
                                        <p:tav tm="100000">
                                          <p:val>
                                            <p:strVal val="#ppt_h"/>
                                          </p:val>
                                        </p:tav>
                                      </p:tavLst>
                                    </p:anim>
                                    <p:animEffect filter="fade" transition="in">
                                      <p:cBhvr>
                                        <p:cTn dur="500" id="52"/>
                                        <p:tgtEl>
                                          <p:spTgt spid="31"/>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32"/>
                                        </p:tgtEl>
                                        <p:attrNameLst>
                                          <p:attrName>style.visibility</p:attrName>
                                        </p:attrNameLst>
                                      </p:cBhvr>
                                      <p:to>
                                        <p:strVal val="visible"/>
                                      </p:to>
                                    </p:set>
                                    <p:anim calcmode="lin" valueType="num">
                                      <p:cBhvr>
                                        <p:cTn dur="500" fill="hold" id="55"/>
                                        <p:tgtEl>
                                          <p:spTgt spid="32"/>
                                        </p:tgtEl>
                                        <p:attrNameLst>
                                          <p:attrName>ppt_w</p:attrName>
                                        </p:attrNameLst>
                                      </p:cBhvr>
                                      <p:tavLst>
                                        <p:tav tm="0">
                                          <p:val>
                                            <p:fltVal val="0"/>
                                          </p:val>
                                        </p:tav>
                                        <p:tav tm="100000">
                                          <p:val>
                                            <p:strVal val="#ppt_w"/>
                                          </p:val>
                                        </p:tav>
                                      </p:tavLst>
                                    </p:anim>
                                    <p:anim calcmode="lin" valueType="num">
                                      <p:cBhvr>
                                        <p:cTn dur="500" fill="hold" id="56"/>
                                        <p:tgtEl>
                                          <p:spTgt spid="32"/>
                                        </p:tgtEl>
                                        <p:attrNameLst>
                                          <p:attrName>ppt_h</p:attrName>
                                        </p:attrNameLst>
                                      </p:cBhvr>
                                      <p:tavLst>
                                        <p:tav tm="0">
                                          <p:val>
                                            <p:fltVal val="0"/>
                                          </p:val>
                                        </p:tav>
                                        <p:tav tm="100000">
                                          <p:val>
                                            <p:strVal val="#ppt_h"/>
                                          </p:val>
                                        </p:tav>
                                      </p:tavLst>
                                    </p:anim>
                                    <p:animEffect filter="fade" transition="in">
                                      <p:cBhvr>
                                        <p:cTn dur="500" id="57"/>
                                        <p:tgtEl>
                                          <p:spTgt spid="32"/>
                                        </p:tgtEl>
                                      </p:cBhvr>
                                    </p:animEffect>
                                  </p:childTnLst>
                                </p:cTn>
                              </p:par>
                              <p:par>
                                <p:cTn fill="hold" grpId="0" id="58" nodeType="withEffect" presetClass="entr" presetID="53" presetSubtype="0">
                                  <p:stCondLst>
                                    <p:cond delay="0"/>
                                  </p:stCondLst>
                                  <p:childTnLst>
                                    <p:set>
                                      <p:cBhvr>
                                        <p:cTn dur="1" fill="hold" id="59">
                                          <p:stCondLst>
                                            <p:cond delay="0"/>
                                          </p:stCondLst>
                                        </p:cTn>
                                        <p:tgtEl>
                                          <p:spTgt spid="33"/>
                                        </p:tgtEl>
                                        <p:attrNameLst>
                                          <p:attrName>style.visibility</p:attrName>
                                        </p:attrNameLst>
                                      </p:cBhvr>
                                      <p:to>
                                        <p:strVal val="visible"/>
                                      </p:to>
                                    </p:set>
                                    <p:anim calcmode="lin" valueType="num">
                                      <p:cBhvr>
                                        <p:cTn dur="500" fill="hold" id="60"/>
                                        <p:tgtEl>
                                          <p:spTgt spid="33"/>
                                        </p:tgtEl>
                                        <p:attrNameLst>
                                          <p:attrName>ppt_w</p:attrName>
                                        </p:attrNameLst>
                                      </p:cBhvr>
                                      <p:tavLst>
                                        <p:tav tm="0">
                                          <p:val>
                                            <p:fltVal val="0"/>
                                          </p:val>
                                        </p:tav>
                                        <p:tav tm="100000">
                                          <p:val>
                                            <p:strVal val="#ppt_w"/>
                                          </p:val>
                                        </p:tav>
                                      </p:tavLst>
                                    </p:anim>
                                    <p:anim calcmode="lin" valueType="num">
                                      <p:cBhvr>
                                        <p:cTn dur="500" fill="hold" id="61"/>
                                        <p:tgtEl>
                                          <p:spTgt spid="33"/>
                                        </p:tgtEl>
                                        <p:attrNameLst>
                                          <p:attrName>ppt_h</p:attrName>
                                        </p:attrNameLst>
                                      </p:cBhvr>
                                      <p:tavLst>
                                        <p:tav tm="0">
                                          <p:val>
                                            <p:fltVal val="0"/>
                                          </p:val>
                                        </p:tav>
                                        <p:tav tm="100000">
                                          <p:val>
                                            <p:strVal val="#ppt_h"/>
                                          </p:val>
                                        </p:tav>
                                      </p:tavLst>
                                    </p:anim>
                                    <p:animEffect filter="fade" transition="in">
                                      <p:cBhvr>
                                        <p:cTn dur="500" id="62"/>
                                        <p:tgtEl>
                                          <p:spTgt spid="33"/>
                                        </p:tgtEl>
                                      </p:cBhvr>
                                    </p:animEffect>
                                  </p:childTnLst>
                                </p:cTn>
                              </p:par>
                              <p:par>
                                <p:cTn fill="hold" grpId="0" id="63" nodeType="withEffect" presetClass="entr" presetID="53" presetSubtype="0">
                                  <p:stCondLst>
                                    <p:cond delay="0"/>
                                  </p:stCondLst>
                                  <p:childTnLst>
                                    <p:set>
                                      <p:cBhvr>
                                        <p:cTn dur="1" fill="hold" id="64">
                                          <p:stCondLst>
                                            <p:cond delay="0"/>
                                          </p:stCondLst>
                                        </p:cTn>
                                        <p:tgtEl>
                                          <p:spTgt spid="34"/>
                                        </p:tgtEl>
                                        <p:attrNameLst>
                                          <p:attrName>style.visibility</p:attrName>
                                        </p:attrNameLst>
                                      </p:cBhvr>
                                      <p:to>
                                        <p:strVal val="visible"/>
                                      </p:to>
                                    </p:set>
                                    <p:anim calcmode="lin" valueType="num">
                                      <p:cBhvr>
                                        <p:cTn dur="500" fill="hold" id="65"/>
                                        <p:tgtEl>
                                          <p:spTgt spid="34"/>
                                        </p:tgtEl>
                                        <p:attrNameLst>
                                          <p:attrName>ppt_w</p:attrName>
                                        </p:attrNameLst>
                                      </p:cBhvr>
                                      <p:tavLst>
                                        <p:tav tm="0">
                                          <p:val>
                                            <p:fltVal val="0"/>
                                          </p:val>
                                        </p:tav>
                                        <p:tav tm="100000">
                                          <p:val>
                                            <p:strVal val="#ppt_w"/>
                                          </p:val>
                                        </p:tav>
                                      </p:tavLst>
                                    </p:anim>
                                    <p:anim calcmode="lin" valueType="num">
                                      <p:cBhvr>
                                        <p:cTn dur="500" fill="hold" id="66"/>
                                        <p:tgtEl>
                                          <p:spTgt spid="34"/>
                                        </p:tgtEl>
                                        <p:attrNameLst>
                                          <p:attrName>ppt_h</p:attrName>
                                        </p:attrNameLst>
                                      </p:cBhvr>
                                      <p:tavLst>
                                        <p:tav tm="0">
                                          <p:val>
                                            <p:fltVal val="0"/>
                                          </p:val>
                                        </p:tav>
                                        <p:tav tm="100000">
                                          <p:val>
                                            <p:strVal val="#ppt_h"/>
                                          </p:val>
                                        </p:tav>
                                      </p:tavLst>
                                    </p:anim>
                                    <p:animEffect filter="fade" transition="in">
                                      <p:cBhvr>
                                        <p:cTn dur="500" id="67"/>
                                        <p:tgtEl>
                                          <p:spTgt spid="34"/>
                                        </p:tgtEl>
                                      </p:cBhvr>
                                    </p:animEffect>
                                  </p:childTnLst>
                                </p:cTn>
                              </p:par>
                              <p:par>
                                <p:cTn fill="hold" grpId="0" id="68" nodeType="withEffect" presetClass="entr" presetID="53" presetSubtype="0">
                                  <p:stCondLst>
                                    <p:cond delay="0"/>
                                  </p:stCondLst>
                                  <p:childTnLst>
                                    <p:set>
                                      <p:cBhvr>
                                        <p:cTn dur="1" fill="hold" id="69">
                                          <p:stCondLst>
                                            <p:cond delay="0"/>
                                          </p:stCondLst>
                                        </p:cTn>
                                        <p:tgtEl>
                                          <p:spTgt spid="35"/>
                                        </p:tgtEl>
                                        <p:attrNameLst>
                                          <p:attrName>style.visibility</p:attrName>
                                        </p:attrNameLst>
                                      </p:cBhvr>
                                      <p:to>
                                        <p:strVal val="visible"/>
                                      </p:to>
                                    </p:set>
                                    <p:anim calcmode="lin" valueType="num">
                                      <p:cBhvr>
                                        <p:cTn dur="500" fill="hold" id="70"/>
                                        <p:tgtEl>
                                          <p:spTgt spid="35"/>
                                        </p:tgtEl>
                                        <p:attrNameLst>
                                          <p:attrName>ppt_w</p:attrName>
                                        </p:attrNameLst>
                                      </p:cBhvr>
                                      <p:tavLst>
                                        <p:tav tm="0">
                                          <p:val>
                                            <p:fltVal val="0"/>
                                          </p:val>
                                        </p:tav>
                                        <p:tav tm="100000">
                                          <p:val>
                                            <p:strVal val="#ppt_w"/>
                                          </p:val>
                                        </p:tav>
                                      </p:tavLst>
                                    </p:anim>
                                    <p:anim calcmode="lin" valueType="num">
                                      <p:cBhvr>
                                        <p:cTn dur="500" fill="hold" id="71"/>
                                        <p:tgtEl>
                                          <p:spTgt spid="35"/>
                                        </p:tgtEl>
                                        <p:attrNameLst>
                                          <p:attrName>ppt_h</p:attrName>
                                        </p:attrNameLst>
                                      </p:cBhvr>
                                      <p:tavLst>
                                        <p:tav tm="0">
                                          <p:val>
                                            <p:fltVal val="0"/>
                                          </p:val>
                                        </p:tav>
                                        <p:tav tm="100000">
                                          <p:val>
                                            <p:strVal val="#ppt_h"/>
                                          </p:val>
                                        </p:tav>
                                      </p:tavLst>
                                    </p:anim>
                                    <p:animEffect filter="fade" transition="in">
                                      <p:cBhvr>
                                        <p:cTn dur="500" id="72"/>
                                        <p:tgtEl>
                                          <p:spTgt spid="35"/>
                                        </p:tgtEl>
                                      </p:cBhvr>
                                    </p:animEffect>
                                  </p:childTnLst>
                                </p:cTn>
                              </p:par>
                              <p:par>
                                <p:cTn fill="hold" grpId="0" id="73" nodeType="withEffect" presetClass="entr" presetID="53" presetSubtype="0">
                                  <p:stCondLst>
                                    <p:cond delay="0"/>
                                  </p:stCondLst>
                                  <p:childTnLst>
                                    <p:set>
                                      <p:cBhvr>
                                        <p:cTn dur="1" fill="hold" id="74">
                                          <p:stCondLst>
                                            <p:cond delay="0"/>
                                          </p:stCondLst>
                                        </p:cTn>
                                        <p:tgtEl>
                                          <p:spTgt spid="36"/>
                                        </p:tgtEl>
                                        <p:attrNameLst>
                                          <p:attrName>style.visibility</p:attrName>
                                        </p:attrNameLst>
                                      </p:cBhvr>
                                      <p:to>
                                        <p:strVal val="visible"/>
                                      </p:to>
                                    </p:set>
                                    <p:anim calcmode="lin" valueType="num">
                                      <p:cBhvr>
                                        <p:cTn dur="500" fill="hold" id="75"/>
                                        <p:tgtEl>
                                          <p:spTgt spid="36"/>
                                        </p:tgtEl>
                                        <p:attrNameLst>
                                          <p:attrName>ppt_w</p:attrName>
                                        </p:attrNameLst>
                                      </p:cBhvr>
                                      <p:tavLst>
                                        <p:tav tm="0">
                                          <p:val>
                                            <p:fltVal val="0"/>
                                          </p:val>
                                        </p:tav>
                                        <p:tav tm="100000">
                                          <p:val>
                                            <p:strVal val="#ppt_w"/>
                                          </p:val>
                                        </p:tav>
                                      </p:tavLst>
                                    </p:anim>
                                    <p:anim calcmode="lin" valueType="num">
                                      <p:cBhvr>
                                        <p:cTn dur="500" fill="hold" id="76"/>
                                        <p:tgtEl>
                                          <p:spTgt spid="36"/>
                                        </p:tgtEl>
                                        <p:attrNameLst>
                                          <p:attrName>ppt_h</p:attrName>
                                        </p:attrNameLst>
                                      </p:cBhvr>
                                      <p:tavLst>
                                        <p:tav tm="0">
                                          <p:val>
                                            <p:fltVal val="0"/>
                                          </p:val>
                                        </p:tav>
                                        <p:tav tm="100000">
                                          <p:val>
                                            <p:strVal val="#ppt_h"/>
                                          </p:val>
                                        </p:tav>
                                      </p:tavLst>
                                    </p:anim>
                                    <p:animEffect filter="fade" transition="in">
                                      <p:cBhvr>
                                        <p:cTn dur="500" id="77"/>
                                        <p:tgtEl>
                                          <p:spTgt spid="36"/>
                                        </p:tgtEl>
                                      </p:cBhvr>
                                    </p:animEffect>
                                  </p:childTnLst>
                                </p:cTn>
                              </p:par>
                              <p:par>
                                <p:cTn fill="hold" grpId="0" id="78" nodeType="withEffect" presetClass="entr" presetID="53" presetSubtype="0">
                                  <p:stCondLst>
                                    <p:cond delay="0"/>
                                  </p:stCondLst>
                                  <p:childTnLst>
                                    <p:set>
                                      <p:cBhvr>
                                        <p:cTn dur="1" fill="hold" id="79">
                                          <p:stCondLst>
                                            <p:cond delay="0"/>
                                          </p:stCondLst>
                                        </p:cTn>
                                        <p:tgtEl>
                                          <p:spTgt spid="37"/>
                                        </p:tgtEl>
                                        <p:attrNameLst>
                                          <p:attrName>style.visibility</p:attrName>
                                        </p:attrNameLst>
                                      </p:cBhvr>
                                      <p:to>
                                        <p:strVal val="visible"/>
                                      </p:to>
                                    </p:set>
                                    <p:anim calcmode="lin" valueType="num">
                                      <p:cBhvr>
                                        <p:cTn dur="500" fill="hold" id="80"/>
                                        <p:tgtEl>
                                          <p:spTgt spid="37"/>
                                        </p:tgtEl>
                                        <p:attrNameLst>
                                          <p:attrName>ppt_w</p:attrName>
                                        </p:attrNameLst>
                                      </p:cBhvr>
                                      <p:tavLst>
                                        <p:tav tm="0">
                                          <p:val>
                                            <p:fltVal val="0"/>
                                          </p:val>
                                        </p:tav>
                                        <p:tav tm="100000">
                                          <p:val>
                                            <p:strVal val="#ppt_w"/>
                                          </p:val>
                                        </p:tav>
                                      </p:tavLst>
                                    </p:anim>
                                    <p:anim calcmode="lin" valueType="num">
                                      <p:cBhvr>
                                        <p:cTn dur="500" fill="hold" id="81"/>
                                        <p:tgtEl>
                                          <p:spTgt spid="37"/>
                                        </p:tgtEl>
                                        <p:attrNameLst>
                                          <p:attrName>ppt_h</p:attrName>
                                        </p:attrNameLst>
                                      </p:cBhvr>
                                      <p:tavLst>
                                        <p:tav tm="0">
                                          <p:val>
                                            <p:fltVal val="0"/>
                                          </p:val>
                                        </p:tav>
                                        <p:tav tm="100000">
                                          <p:val>
                                            <p:strVal val="#ppt_h"/>
                                          </p:val>
                                        </p:tav>
                                      </p:tavLst>
                                    </p:anim>
                                    <p:animEffect filter="fade" transition="in">
                                      <p:cBhvr>
                                        <p:cTn dur="500" id="82"/>
                                        <p:tgtEl>
                                          <p:spTgt spid="37"/>
                                        </p:tgtEl>
                                      </p:cBhvr>
                                    </p:animEffect>
                                  </p:childTnLst>
                                </p:cTn>
                              </p:par>
                              <p:par>
                                <p:cTn fill="hold" grpId="0" id="83" nodeType="withEffect" presetClass="entr" presetID="53" presetSubtype="0">
                                  <p:stCondLst>
                                    <p:cond delay="0"/>
                                  </p:stCondLst>
                                  <p:childTnLst>
                                    <p:set>
                                      <p:cBhvr>
                                        <p:cTn dur="1" fill="hold" id="84">
                                          <p:stCondLst>
                                            <p:cond delay="0"/>
                                          </p:stCondLst>
                                        </p:cTn>
                                        <p:tgtEl>
                                          <p:spTgt spid="38"/>
                                        </p:tgtEl>
                                        <p:attrNameLst>
                                          <p:attrName>style.visibility</p:attrName>
                                        </p:attrNameLst>
                                      </p:cBhvr>
                                      <p:to>
                                        <p:strVal val="visible"/>
                                      </p:to>
                                    </p:set>
                                    <p:anim calcmode="lin" valueType="num">
                                      <p:cBhvr>
                                        <p:cTn dur="500" fill="hold" id="85"/>
                                        <p:tgtEl>
                                          <p:spTgt spid="38"/>
                                        </p:tgtEl>
                                        <p:attrNameLst>
                                          <p:attrName>ppt_w</p:attrName>
                                        </p:attrNameLst>
                                      </p:cBhvr>
                                      <p:tavLst>
                                        <p:tav tm="0">
                                          <p:val>
                                            <p:fltVal val="0"/>
                                          </p:val>
                                        </p:tav>
                                        <p:tav tm="100000">
                                          <p:val>
                                            <p:strVal val="#ppt_w"/>
                                          </p:val>
                                        </p:tav>
                                      </p:tavLst>
                                    </p:anim>
                                    <p:anim calcmode="lin" valueType="num">
                                      <p:cBhvr>
                                        <p:cTn dur="500" fill="hold" id="86"/>
                                        <p:tgtEl>
                                          <p:spTgt spid="38"/>
                                        </p:tgtEl>
                                        <p:attrNameLst>
                                          <p:attrName>ppt_h</p:attrName>
                                        </p:attrNameLst>
                                      </p:cBhvr>
                                      <p:tavLst>
                                        <p:tav tm="0">
                                          <p:val>
                                            <p:fltVal val="0"/>
                                          </p:val>
                                        </p:tav>
                                        <p:tav tm="100000">
                                          <p:val>
                                            <p:strVal val="#ppt_h"/>
                                          </p:val>
                                        </p:tav>
                                      </p:tavLst>
                                    </p:anim>
                                    <p:animEffect filter="fade" transition="in">
                                      <p:cBhvr>
                                        <p:cTn dur="500" id="87"/>
                                        <p:tgtEl>
                                          <p:spTgt spid="38"/>
                                        </p:tgtEl>
                                      </p:cBhvr>
                                    </p:animEffect>
                                  </p:childTnLst>
                                </p:cTn>
                              </p:par>
                              <p:par>
                                <p:cTn fill="hold" grpId="0" id="88" nodeType="withEffect" presetClass="entr" presetID="53" presetSubtype="0">
                                  <p:stCondLst>
                                    <p:cond delay="0"/>
                                  </p:stCondLst>
                                  <p:childTnLst>
                                    <p:set>
                                      <p:cBhvr>
                                        <p:cTn dur="1" fill="hold" id="89">
                                          <p:stCondLst>
                                            <p:cond delay="0"/>
                                          </p:stCondLst>
                                        </p:cTn>
                                        <p:tgtEl>
                                          <p:spTgt spid="39"/>
                                        </p:tgtEl>
                                        <p:attrNameLst>
                                          <p:attrName>style.visibility</p:attrName>
                                        </p:attrNameLst>
                                      </p:cBhvr>
                                      <p:to>
                                        <p:strVal val="visible"/>
                                      </p:to>
                                    </p:set>
                                    <p:anim calcmode="lin" valueType="num">
                                      <p:cBhvr>
                                        <p:cTn dur="500" fill="hold" id="90"/>
                                        <p:tgtEl>
                                          <p:spTgt spid="39"/>
                                        </p:tgtEl>
                                        <p:attrNameLst>
                                          <p:attrName>ppt_w</p:attrName>
                                        </p:attrNameLst>
                                      </p:cBhvr>
                                      <p:tavLst>
                                        <p:tav tm="0">
                                          <p:val>
                                            <p:fltVal val="0"/>
                                          </p:val>
                                        </p:tav>
                                        <p:tav tm="100000">
                                          <p:val>
                                            <p:strVal val="#ppt_w"/>
                                          </p:val>
                                        </p:tav>
                                      </p:tavLst>
                                    </p:anim>
                                    <p:anim calcmode="lin" valueType="num">
                                      <p:cBhvr>
                                        <p:cTn dur="500" fill="hold" id="91"/>
                                        <p:tgtEl>
                                          <p:spTgt spid="39"/>
                                        </p:tgtEl>
                                        <p:attrNameLst>
                                          <p:attrName>ppt_h</p:attrName>
                                        </p:attrNameLst>
                                      </p:cBhvr>
                                      <p:tavLst>
                                        <p:tav tm="0">
                                          <p:val>
                                            <p:fltVal val="0"/>
                                          </p:val>
                                        </p:tav>
                                        <p:tav tm="100000">
                                          <p:val>
                                            <p:strVal val="#ppt_h"/>
                                          </p:val>
                                        </p:tav>
                                      </p:tavLst>
                                    </p:anim>
                                    <p:animEffect filter="fade" transition="in">
                                      <p:cBhvr>
                                        <p:cTn dur="500" id="92"/>
                                        <p:tgtEl>
                                          <p:spTgt spid="39"/>
                                        </p:tgtEl>
                                      </p:cBhvr>
                                    </p:animEffect>
                                  </p:childTnLst>
                                </p:cTn>
                              </p:par>
                            </p:childTnLst>
                          </p:cTn>
                        </p:par>
                        <p:par>
                          <p:cTn fill="hold" id="93" nodeType="afterGroup">
                            <p:stCondLst>
                              <p:cond delay="1000"/>
                            </p:stCondLst>
                            <p:childTnLst>
                              <p:par>
                                <p:cTn fill="hold" grpId="0" id="94" nodeType="afterEffect" presetClass="entr" presetID="16" presetSubtype="37">
                                  <p:stCondLst>
                                    <p:cond delay="0"/>
                                  </p:stCondLst>
                                  <p:childTnLst>
                                    <p:set>
                                      <p:cBhvr>
                                        <p:cTn dur="1" fill="hold" id="95">
                                          <p:stCondLst>
                                            <p:cond delay="0"/>
                                          </p:stCondLst>
                                        </p:cTn>
                                        <p:tgtEl>
                                          <p:spTgt spid="40"/>
                                        </p:tgtEl>
                                        <p:attrNameLst>
                                          <p:attrName>style.visibility</p:attrName>
                                        </p:attrNameLst>
                                      </p:cBhvr>
                                      <p:to>
                                        <p:strVal val="visible"/>
                                      </p:to>
                                    </p:set>
                                    <p:animEffect filter="barn(outVertical)" transition="in">
                                      <p:cBhvr>
                                        <p:cTn dur="500" id="96"/>
                                        <p:tgtEl>
                                          <p:spTgt spid="40"/>
                                        </p:tgtEl>
                                      </p:cBhvr>
                                    </p:animEffect>
                                  </p:childTnLst>
                                </p:cTn>
                              </p:par>
                              <p:par>
                                <p:cTn fill="hold" grpId="0" id="97" nodeType="withEffect" presetClass="entr" presetID="16" presetSubtype="37">
                                  <p:stCondLst>
                                    <p:cond delay="0"/>
                                  </p:stCondLst>
                                  <p:childTnLst>
                                    <p:set>
                                      <p:cBhvr>
                                        <p:cTn dur="1" fill="hold" id="98">
                                          <p:stCondLst>
                                            <p:cond delay="0"/>
                                          </p:stCondLst>
                                        </p:cTn>
                                        <p:tgtEl>
                                          <p:spTgt spid="42"/>
                                        </p:tgtEl>
                                        <p:attrNameLst>
                                          <p:attrName>style.visibility</p:attrName>
                                        </p:attrNameLst>
                                      </p:cBhvr>
                                      <p:to>
                                        <p:strVal val="visible"/>
                                      </p:to>
                                    </p:set>
                                    <p:animEffect filter="barn(outVertical)" transition="in">
                                      <p:cBhvr>
                                        <p:cTn dur="500" id="99"/>
                                        <p:tgtEl>
                                          <p:spTgt spid="42"/>
                                        </p:tgtEl>
                                      </p:cBhvr>
                                    </p:animEffect>
                                  </p:childTnLst>
                                </p:cTn>
                              </p:par>
                              <p:par>
                                <p:cTn fill="hold" grpId="0" id="100" nodeType="withEffect" presetClass="entr" presetID="16" presetSubtype="37">
                                  <p:stCondLst>
                                    <p:cond delay="0"/>
                                  </p:stCondLst>
                                  <p:childTnLst>
                                    <p:set>
                                      <p:cBhvr>
                                        <p:cTn dur="1" fill="hold" id="101">
                                          <p:stCondLst>
                                            <p:cond delay="0"/>
                                          </p:stCondLst>
                                        </p:cTn>
                                        <p:tgtEl>
                                          <p:spTgt spid="44"/>
                                        </p:tgtEl>
                                        <p:attrNameLst>
                                          <p:attrName>style.visibility</p:attrName>
                                        </p:attrNameLst>
                                      </p:cBhvr>
                                      <p:to>
                                        <p:strVal val="visible"/>
                                      </p:to>
                                    </p:set>
                                    <p:animEffect filter="barn(outVertical)" transition="in">
                                      <p:cBhvr>
                                        <p:cTn dur="500" id="102"/>
                                        <p:tgtEl>
                                          <p:spTgt spid="44"/>
                                        </p:tgtEl>
                                      </p:cBhvr>
                                    </p:animEffect>
                                  </p:childTnLst>
                                </p:cTn>
                              </p:par>
                              <p:par>
                                <p:cTn fill="hold" grpId="0" id="103" nodeType="withEffect" presetClass="entr" presetID="16" presetSubtype="37">
                                  <p:stCondLst>
                                    <p:cond delay="0"/>
                                  </p:stCondLst>
                                  <p:childTnLst>
                                    <p:set>
                                      <p:cBhvr>
                                        <p:cTn dur="1" fill="hold" id="104">
                                          <p:stCondLst>
                                            <p:cond delay="0"/>
                                          </p:stCondLst>
                                        </p:cTn>
                                        <p:tgtEl>
                                          <p:spTgt spid="46"/>
                                        </p:tgtEl>
                                        <p:attrNameLst>
                                          <p:attrName>style.visibility</p:attrName>
                                        </p:attrNameLst>
                                      </p:cBhvr>
                                      <p:to>
                                        <p:strVal val="visible"/>
                                      </p:to>
                                    </p:set>
                                    <p:animEffect filter="barn(outVertical)" transition="in">
                                      <p:cBhvr>
                                        <p:cTn dur="500" id="105"/>
                                        <p:tgtEl>
                                          <p:spTgt spid="46"/>
                                        </p:tgtEl>
                                      </p:cBhvr>
                                    </p:animEffect>
                                  </p:childTnLst>
                                </p:cTn>
                              </p:par>
                              <p:par>
                                <p:cTn fill="hold" grpId="0" id="106" nodeType="withEffect" presetClass="entr" presetID="16" presetSubtype="37">
                                  <p:stCondLst>
                                    <p:cond delay="0"/>
                                  </p:stCondLst>
                                  <p:childTnLst>
                                    <p:set>
                                      <p:cBhvr>
                                        <p:cTn dur="1" fill="hold" id="107">
                                          <p:stCondLst>
                                            <p:cond delay="0"/>
                                          </p:stCondLst>
                                        </p:cTn>
                                        <p:tgtEl>
                                          <p:spTgt spid="48"/>
                                        </p:tgtEl>
                                        <p:attrNameLst>
                                          <p:attrName>style.visibility</p:attrName>
                                        </p:attrNameLst>
                                      </p:cBhvr>
                                      <p:to>
                                        <p:strVal val="visible"/>
                                      </p:to>
                                    </p:set>
                                    <p:animEffect filter="barn(outVertical)" transition="in">
                                      <p:cBhvr>
                                        <p:cTn dur="500" id="108"/>
                                        <p:tgtEl>
                                          <p:spTgt spid="48"/>
                                        </p:tgtEl>
                                      </p:cBhvr>
                                    </p:animEffect>
                                  </p:childTnLst>
                                </p:cTn>
                              </p:par>
                              <p:par>
                                <p:cTn fill="hold" grpId="0" id="109" nodeType="withEffect" presetClass="entr" presetID="16" presetSubtype="37">
                                  <p:stCondLst>
                                    <p:cond delay="0"/>
                                  </p:stCondLst>
                                  <p:childTnLst>
                                    <p:set>
                                      <p:cBhvr>
                                        <p:cTn dur="1" fill="hold" id="110">
                                          <p:stCondLst>
                                            <p:cond delay="0"/>
                                          </p:stCondLst>
                                        </p:cTn>
                                        <p:tgtEl>
                                          <p:spTgt spid="50"/>
                                        </p:tgtEl>
                                        <p:attrNameLst>
                                          <p:attrName>style.visibility</p:attrName>
                                        </p:attrNameLst>
                                      </p:cBhvr>
                                      <p:to>
                                        <p:strVal val="visible"/>
                                      </p:to>
                                    </p:set>
                                    <p:animEffect filter="barn(outVertical)" transition="in">
                                      <p:cBhvr>
                                        <p:cTn dur="500" id="111"/>
                                        <p:tgtEl>
                                          <p:spTgt spid="50"/>
                                        </p:tgtEl>
                                      </p:cBhvr>
                                    </p:animEffect>
                                  </p:childTnLst>
                                </p:cTn>
                              </p:par>
                            </p:childTnLst>
                          </p:cTn>
                        </p:par>
                        <p:par>
                          <p:cTn fill="hold" id="112" nodeType="afterGroup">
                            <p:stCondLst>
                              <p:cond delay="1500"/>
                            </p:stCondLst>
                            <p:childTnLst>
                              <p:par>
                                <p:cTn fill="hold" grpId="0" id="113" nodeType="afterEffect" presetClass="entr" presetID="10" presetSubtype="0">
                                  <p:stCondLst>
                                    <p:cond delay="0"/>
                                  </p:stCondLst>
                                  <p:childTnLst>
                                    <p:set>
                                      <p:cBhvr>
                                        <p:cTn dur="1" fill="hold" id="114">
                                          <p:stCondLst>
                                            <p:cond delay="0"/>
                                          </p:stCondLst>
                                        </p:cTn>
                                        <p:tgtEl>
                                          <p:spTgt spid="43"/>
                                        </p:tgtEl>
                                        <p:attrNameLst>
                                          <p:attrName>style.visibility</p:attrName>
                                        </p:attrNameLst>
                                      </p:cBhvr>
                                      <p:to>
                                        <p:strVal val="visible"/>
                                      </p:to>
                                    </p:set>
                                    <p:animEffect filter="fade" transition="in">
                                      <p:cBhvr>
                                        <p:cTn dur="500" id="115"/>
                                        <p:tgtEl>
                                          <p:spTgt spid="43"/>
                                        </p:tgtEl>
                                      </p:cBhvr>
                                    </p:animEffect>
                                  </p:childTnLst>
                                </p:cTn>
                              </p:par>
                              <p:par>
                                <p:cTn fill="hold" grpId="0" id="116" nodeType="withEffect" presetClass="entr" presetID="10" presetSubtype="0">
                                  <p:stCondLst>
                                    <p:cond delay="0"/>
                                  </p:stCondLst>
                                  <p:childTnLst>
                                    <p:set>
                                      <p:cBhvr>
                                        <p:cTn dur="1" fill="hold" id="117">
                                          <p:stCondLst>
                                            <p:cond delay="0"/>
                                          </p:stCondLst>
                                        </p:cTn>
                                        <p:tgtEl>
                                          <p:spTgt spid="47"/>
                                        </p:tgtEl>
                                        <p:attrNameLst>
                                          <p:attrName>style.visibility</p:attrName>
                                        </p:attrNameLst>
                                      </p:cBhvr>
                                      <p:to>
                                        <p:strVal val="visible"/>
                                      </p:to>
                                    </p:set>
                                    <p:animEffect filter="fade" transition="in">
                                      <p:cBhvr>
                                        <p:cTn dur="500" id="118"/>
                                        <p:tgtEl>
                                          <p:spTgt spid="47"/>
                                        </p:tgtEl>
                                      </p:cBhvr>
                                    </p:animEffect>
                                  </p:childTnLst>
                                </p:cTn>
                              </p:par>
                              <p:par>
                                <p:cTn fill="hold" grpId="0" id="119" nodeType="withEffect" presetClass="entr" presetID="10" presetSubtype="0">
                                  <p:stCondLst>
                                    <p:cond delay="0"/>
                                  </p:stCondLst>
                                  <p:childTnLst>
                                    <p:set>
                                      <p:cBhvr>
                                        <p:cTn dur="1" fill="hold" id="120">
                                          <p:stCondLst>
                                            <p:cond delay="0"/>
                                          </p:stCondLst>
                                        </p:cTn>
                                        <p:tgtEl>
                                          <p:spTgt spid="51"/>
                                        </p:tgtEl>
                                        <p:attrNameLst>
                                          <p:attrName>style.visibility</p:attrName>
                                        </p:attrNameLst>
                                      </p:cBhvr>
                                      <p:to>
                                        <p:strVal val="visible"/>
                                      </p:to>
                                    </p:set>
                                    <p:animEffect filter="fade" transition="in">
                                      <p:cBhvr>
                                        <p:cTn dur="500" id="121"/>
                                        <p:tgtEl>
                                          <p:spTgt spid="51"/>
                                        </p:tgtEl>
                                      </p:cBhvr>
                                    </p:animEffect>
                                  </p:childTnLst>
                                </p:cTn>
                              </p:par>
                            </p:childTnLst>
                          </p:cTn>
                        </p:par>
                        <p:par>
                          <p:cTn fill="hold" id="122" nodeType="afterGroup">
                            <p:stCondLst>
                              <p:cond delay="2000"/>
                            </p:stCondLst>
                            <p:childTnLst>
                              <p:par>
                                <p:cTn fill="hold" grpId="0" id="123" nodeType="afterEffect" presetClass="entr" presetID="22" presetSubtype="8">
                                  <p:stCondLst>
                                    <p:cond delay="0"/>
                                  </p:stCondLst>
                                  <p:childTnLst>
                                    <p:set>
                                      <p:cBhvr>
                                        <p:cTn dur="1" fill="hold" id="124">
                                          <p:stCondLst>
                                            <p:cond delay="0"/>
                                          </p:stCondLst>
                                        </p:cTn>
                                        <p:tgtEl>
                                          <p:spTgt spid="19"/>
                                        </p:tgtEl>
                                        <p:attrNameLst>
                                          <p:attrName>style.visibility</p:attrName>
                                        </p:attrNameLst>
                                      </p:cBhvr>
                                      <p:to>
                                        <p:strVal val="visible"/>
                                      </p:to>
                                    </p:set>
                                    <p:animEffect filter="wipe(left)" transition="in">
                                      <p:cBhvr>
                                        <p:cTn dur="500" id="125"/>
                                        <p:tgtEl>
                                          <p:spTgt spid="19"/>
                                        </p:tgtEl>
                                      </p:cBhvr>
                                    </p:animEffect>
                                  </p:childTnLst>
                                </p:cTn>
                              </p:par>
                              <p:par>
                                <p:cTn fill="hold" grpId="0" id="126" nodeType="withEffect" presetClass="entr" presetID="22" presetSubtype="8">
                                  <p:stCondLst>
                                    <p:cond delay="0"/>
                                  </p:stCondLst>
                                  <p:childTnLst>
                                    <p:set>
                                      <p:cBhvr>
                                        <p:cTn dur="1" fill="hold" id="127">
                                          <p:stCondLst>
                                            <p:cond delay="0"/>
                                          </p:stCondLst>
                                        </p:cTn>
                                        <p:tgtEl>
                                          <p:spTgt spid="20"/>
                                        </p:tgtEl>
                                        <p:attrNameLst>
                                          <p:attrName>style.visibility</p:attrName>
                                        </p:attrNameLst>
                                      </p:cBhvr>
                                      <p:to>
                                        <p:strVal val="visible"/>
                                      </p:to>
                                    </p:set>
                                    <p:animEffect filter="wipe(left)" transition="in">
                                      <p:cBhvr>
                                        <p:cTn dur="500" id="128"/>
                                        <p:tgtEl>
                                          <p:spTgt spid="20"/>
                                        </p:tgtEl>
                                      </p:cBhvr>
                                    </p:animEffect>
                                  </p:childTnLst>
                                </p:cTn>
                              </p:par>
                              <p:par>
                                <p:cTn fill="hold" grpId="0" id="129" nodeType="withEffect" presetClass="entr" presetID="22" presetSubtype="2">
                                  <p:stCondLst>
                                    <p:cond delay="0"/>
                                  </p:stCondLst>
                                  <p:childTnLst>
                                    <p:set>
                                      <p:cBhvr>
                                        <p:cTn dur="1" fill="hold" id="130">
                                          <p:stCondLst>
                                            <p:cond delay="0"/>
                                          </p:stCondLst>
                                        </p:cTn>
                                        <p:tgtEl>
                                          <p:spTgt spid="18"/>
                                        </p:tgtEl>
                                        <p:attrNameLst>
                                          <p:attrName>style.visibility</p:attrName>
                                        </p:attrNameLst>
                                      </p:cBhvr>
                                      <p:to>
                                        <p:strVal val="visible"/>
                                      </p:to>
                                    </p:set>
                                    <p:animEffect filter="wipe(right)" transition="in">
                                      <p:cBhvr>
                                        <p:cTn dur="500" id="131"/>
                                        <p:tgtEl>
                                          <p:spTgt spid="18"/>
                                        </p:tgtEl>
                                      </p:cBhvr>
                                    </p:animEffect>
                                  </p:childTnLst>
                                </p:cTn>
                              </p:par>
                              <p:par>
                                <p:cTn fill="hold" grpId="0" id="132" nodeType="withEffect" presetClass="entr" presetID="22" presetSubtype="2">
                                  <p:stCondLst>
                                    <p:cond delay="0"/>
                                  </p:stCondLst>
                                  <p:childTnLst>
                                    <p:set>
                                      <p:cBhvr>
                                        <p:cTn dur="1" fill="hold" id="133">
                                          <p:stCondLst>
                                            <p:cond delay="0"/>
                                          </p:stCondLst>
                                        </p:cTn>
                                        <p:tgtEl>
                                          <p:spTgt spid="21"/>
                                        </p:tgtEl>
                                        <p:attrNameLst>
                                          <p:attrName>style.visibility</p:attrName>
                                        </p:attrNameLst>
                                      </p:cBhvr>
                                      <p:to>
                                        <p:strVal val="visible"/>
                                      </p:to>
                                    </p:set>
                                    <p:animEffect filter="wipe(right)" transition="in">
                                      <p:cBhvr>
                                        <p:cTn dur="500" id="134"/>
                                        <p:tgtEl>
                                          <p:spTgt spid="21"/>
                                        </p:tgtEl>
                                      </p:cBhvr>
                                    </p:animEffect>
                                  </p:childTnLst>
                                </p:cTn>
                              </p:par>
                              <p:par>
                                <p:cTn fill="hold" grpId="0" id="135" nodeType="withEffect" presetClass="entr" presetID="22" presetSubtype="8">
                                  <p:stCondLst>
                                    <p:cond delay="0"/>
                                  </p:stCondLst>
                                  <p:childTnLst>
                                    <p:set>
                                      <p:cBhvr>
                                        <p:cTn dur="1" fill="hold" id="136">
                                          <p:stCondLst>
                                            <p:cond delay="0"/>
                                          </p:stCondLst>
                                        </p:cTn>
                                        <p:tgtEl>
                                          <p:spTgt spid="11"/>
                                        </p:tgtEl>
                                        <p:attrNameLst>
                                          <p:attrName>style.visibility</p:attrName>
                                        </p:attrNameLst>
                                      </p:cBhvr>
                                      <p:to>
                                        <p:strVal val="visible"/>
                                      </p:to>
                                    </p:set>
                                    <p:animEffect filter="wipe(left)" transition="in">
                                      <p:cBhvr>
                                        <p:cTn dur="500" id="137"/>
                                        <p:tgtEl>
                                          <p:spTgt spid="11"/>
                                        </p:tgtEl>
                                      </p:cBhvr>
                                    </p:animEffect>
                                  </p:childTnLst>
                                </p:cTn>
                              </p:par>
                              <p:par>
                                <p:cTn fill="hold" grpId="0" id="138" nodeType="withEffect" presetClass="entr" presetID="22" presetSubtype="8">
                                  <p:stCondLst>
                                    <p:cond delay="0"/>
                                  </p:stCondLst>
                                  <p:childTnLst>
                                    <p:set>
                                      <p:cBhvr>
                                        <p:cTn dur="1" fill="hold" id="139">
                                          <p:stCondLst>
                                            <p:cond delay="0"/>
                                          </p:stCondLst>
                                        </p:cTn>
                                        <p:tgtEl>
                                          <p:spTgt spid="12"/>
                                        </p:tgtEl>
                                        <p:attrNameLst>
                                          <p:attrName>style.visibility</p:attrName>
                                        </p:attrNameLst>
                                      </p:cBhvr>
                                      <p:to>
                                        <p:strVal val="visible"/>
                                      </p:to>
                                    </p:set>
                                    <p:animEffect filter="wipe(left)" transition="in">
                                      <p:cBhvr>
                                        <p:cTn dur="500" id="140"/>
                                        <p:tgtEl>
                                          <p:spTgt spid="12"/>
                                        </p:tgtEl>
                                      </p:cBhvr>
                                    </p:animEffect>
                                  </p:childTnLst>
                                </p:cTn>
                              </p:par>
                              <p:par>
                                <p:cTn fill="hold" grpId="0" id="141" nodeType="withEffect" presetClass="entr" presetID="22" presetSubtype="2">
                                  <p:stCondLst>
                                    <p:cond delay="0"/>
                                  </p:stCondLst>
                                  <p:childTnLst>
                                    <p:set>
                                      <p:cBhvr>
                                        <p:cTn dur="1" fill="hold" id="142">
                                          <p:stCondLst>
                                            <p:cond delay="0"/>
                                          </p:stCondLst>
                                        </p:cTn>
                                        <p:tgtEl>
                                          <p:spTgt spid="10"/>
                                        </p:tgtEl>
                                        <p:attrNameLst>
                                          <p:attrName>style.visibility</p:attrName>
                                        </p:attrNameLst>
                                      </p:cBhvr>
                                      <p:to>
                                        <p:strVal val="visible"/>
                                      </p:to>
                                    </p:set>
                                    <p:animEffect filter="wipe(right)" transition="in">
                                      <p:cBhvr>
                                        <p:cTn dur="500" id="143"/>
                                        <p:tgtEl>
                                          <p:spTgt spid="10"/>
                                        </p:tgtEl>
                                      </p:cBhvr>
                                    </p:animEffect>
                                  </p:childTnLst>
                                </p:cTn>
                              </p:par>
                              <p:par>
                                <p:cTn fill="hold" grpId="0" id="144" nodeType="withEffect" presetClass="entr" presetID="22" presetSubtype="2">
                                  <p:stCondLst>
                                    <p:cond delay="0"/>
                                  </p:stCondLst>
                                  <p:childTnLst>
                                    <p:set>
                                      <p:cBhvr>
                                        <p:cTn dur="1" fill="hold" id="145">
                                          <p:stCondLst>
                                            <p:cond delay="0"/>
                                          </p:stCondLst>
                                        </p:cTn>
                                        <p:tgtEl>
                                          <p:spTgt spid="13"/>
                                        </p:tgtEl>
                                        <p:attrNameLst>
                                          <p:attrName>style.visibility</p:attrName>
                                        </p:attrNameLst>
                                      </p:cBhvr>
                                      <p:to>
                                        <p:strVal val="visible"/>
                                      </p:to>
                                    </p:set>
                                    <p:animEffect filter="wipe(right)" transition="in">
                                      <p:cBhvr>
                                        <p:cTn dur="500" id="146"/>
                                        <p:tgtEl>
                                          <p:spTgt spid="13"/>
                                        </p:tgtEl>
                                      </p:cBhvr>
                                    </p:animEffect>
                                  </p:childTnLst>
                                </p:cTn>
                              </p:par>
                              <p:par>
                                <p:cTn fill="hold" grpId="0" id="147" nodeType="withEffect" presetClass="entr" presetID="22" presetSubtype="8">
                                  <p:stCondLst>
                                    <p:cond delay="0"/>
                                  </p:stCondLst>
                                  <p:childTnLst>
                                    <p:set>
                                      <p:cBhvr>
                                        <p:cTn dur="1" fill="hold" id="148">
                                          <p:stCondLst>
                                            <p:cond delay="0"/>
                                          </p:stCondLst>
                                        </p:cTn>
                                        <p:tgtEl>
                                          <p:spTgt spid="15"/>
                                        </p:tgtEl>
                                        <p:attrNameLst>
                                          <p:attrName>style.visibility</p:attrName>
                                        </p:attrNameLst>
                                      </p:cBhvr>
                                      <p:to>
                                        <p:strVal val="visible"/>
                                      </p:to>
                                    </p:set>
                                    <p:animEffect filter="wipe(left)" transition="in">
                                      <p:cBhvr>
                                        <p:cTn dur="500" id="149"/>
                                        <p:tgtEl>
                                          <p:spTgt spid="15"/>
                                        </p:tgtEl>
                                      </p:cBhvr>
                                    </p:animEffect>
                                  </p:childTnLst>
                                </p:cTn>
                              </p:par>
                              <p:par>
                                <p:cTn fill="hold" grpId="0" id="150" nodeType="withEffect" presetClass="entr" presetID="22" presetSubtype="8">
                                  <p:stCondLst>
                                    <p:cond delay="0"/>
                                  </p:stCondLst>
                                  <p:childTnLst>
                                    <p:set>
                                      <p:cBhvr>
                                        <p:cTn dur="1" fill="hold" id="151">
                                          <p:stCondLst>
                                            <p:cond delay="0"/>
                                          </p:stCondLst>
                                        </p:cTn>
                                        <p:tgtEl>
                                          <p:spTgt spid="16"/>
                                        </p:tgtEl>
                                        <p:attrNameLst>
                                          <p:attrName>style.visibility</p:attrName>
                                        </p:attrNameLst>
                                      </p:cBhvr>
                                      <p:to>
                                        <p:strVal val="visible"/>
                                      </p:to>
                                    </p:set>
                                    <p:animEffect filter="wipe(left)" transition="in">
                                      <p:cBhvr>
                                        <p:cTn dur="500" id="152"/>
                                        <p:tgtEl>
                                          <p:spTgt spid="16"/>
                                        </p:tgtEl>
                                      </p:cBhvr>
                                    </p:animEffect>
                                  </p:childTnLst>
                                </p:cTn>
                              </p:par>
                              <p:par>
                                <p:cTn fill="hold" grpId="0" id="153" nodeType="withEffect" presetClass="entr" presetID="22" presetSubtype="2">
                                  <p:stCondLst>
                                    <p:cond delay="0"/>
                                  </p:stCondLst>
                                  <p:childTnLst>
                                    <p:set>
                                      <p:cBhvr>
                                        <p:cTn dur="1" fill="hold" id="154">
                                          <p:stCondLst>
                                            <p:cond delay="0"/>
                                          </p:stCondLst>
                                        </p:cTn>
                                        <p:tgtEl>
                                          <p:spTgt spid="14"/>
                                        </p:tgtEl>
                                        <p:attrNameLst>
                                          <p:attrName>style.visibility</p:attrName>
                                        </p:attrNameLst>
                                      </p:cBhvr>
                                      <p:to>
                                        <p:strVal val="visible"/>
                                      </p:to>
                                    </p:set>
                                    <p:animEffect filter="wipe(right)" transition="in">
                                      <p:cBhvr>
                                        <p:cTn dur="500" id="155"/>
                                        <p:tgtEl>
                                          <p:spTgt spid="14"/>
                                        </p:tgtEl>
                                      </p:cBhvr>
                                    </p:animEffect>
                                  </p:childTnLst>
                                </p:cTn>
                              </p:par>
                              <p:par>
                                <p:cTn fill="hold" grpId="0" id="156" nodeType="withEffect" presetClass="entr" presetID="22" presetSubtype="2">
                                  <p:stCondLst>
                                    <p:cond delay="0"/>
                                  </p:stCondLst>
                                  <p:childTnLst>
                                    <p:set>
                                      <p:cBhvr>
                                        <p:cTn dur="1" fill="hold" id="157">
                                          <p:stCondLst>
                                            <p:cond delay="0"/>
                                          </p:stCondLst>
                                        </p:cTn>
                                        <p:tgtEl>
                                          <p:spTgt spid="17"/>
                                        </p:tgtEl>
                                        <p:attrNameLst>
                                          <p:attrName>style.visibility</p:attrName>
                                        </p:attrNameLst>
                                      </p:cBhvr>
                                      <p:to>
                                        <p:strVal val="visible"/>
                                      </p:to>
                                    </p:set>
                                    <p:animEffect filter="wipe(right)" transition="in">
                                      <p:cBhvr>
                                        <p:cTn dur="500" id="158"/>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2"/>
      <p:bldP grpId="0" spid="43"/>
      <p:bldP grpId="0" spid="44"/>
      <p:bldP grpId="0" spid="46"/>
      <p:bldP grpId="0" spid="47"/>
      <p:bldP grpId="0" spid="48"/>
      <p:bldP grpId="0" spid="50"/>
      <p:bldP grpId="0" spid="5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98C16DAA-CD44-48FD-852D-977BFBD33441}"/>
              </a:ext>
            </a:extLst>
          </p:cNvPr>
          <p:cNvPicPr>
            <a:picLocks noChangeAspect="1"/>
          </p:cNvPicPr>
          <p:nvPr/>
        </p:nvPicPr>
        <p:blipFill>
          <a:blip r:embed="rId3">
            <a:extLst>
              <a:ext uri="{28A0092B-C50C-407E-A947-70E740481C1C}">
                <a14:useLocalDpi val="0"/>
              </a:ext>
            </a:extLst>
          </a:blip>
          <a:stretch>
            <a:fillRect/>
          </a:stretch>
        </p:blipFill>
        <p:spPr>
          <a:xfrm>
            <a:off x="3149953" y="-175124"/>
            <a:ext cx="9752893" cy="6887981"/>
          </a:xfrm>
          <a:prstGeom prst="rect">
            <a:avLst/>
          </a:prstGeom>
        </p:spPr>
      </p:pic>
      <p:sp>
        <p:nvSpPr>
          <p:cNvPr id="6" name="矩形 5">
            <a:extLst>
              <a:ext uri="{FF2B5EF4-FFF2-40B4-BE49-F238E27FC236}">
                <a16:creationId xmlns:a16="http://schemas.microsoft.com/office/drawing/2014/main" id="{081B6F3E-380E-4F3B-B833-6D6CB52DA400}"/>
              </a:ext>
            </a:extLst>
          </p:cNvPr>
          <p:cNvSpPr/>
          <p:nvPr/>
        </p:nvSpPr>
        <p:spPr>
          <a:xfrm>
            <a:off x="0" y="2473038"/>
            <a:ext cx="12192000" cy="2992584"/>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a:extLst>
              <a:ext uri="{FF2B5EF4-FFF2-40B4-BE49-F238E27FC236}">
                <a16:creationId xmlns:a16="http://schemas.microsoft.com/office/drawing/2014/main" id="{A057E46E-41FE-4905-8921-75D72F0C9E6C}"/>
              </a:ext>
            </a:extLst>
          </p:cNvPr>
          <p:cNvSpPr txBox="1"/>
          <p:nvPr/>
        </p:nvSpPr>
        <p:spPr>
          <a:xfrm>
            <a:off x="1548882" y="3103281"/>
            <a:ext cx="9114198" cy="1234440"/>
          </a:xfrm>
          <a:prstGeom prst="rect">
            <a:avLst/>
          </a:prstGeom>
          <a:noFill/>
        </p:spPr>
        <p:txBody>
          <a:bodyPr rtlCol="0" wrap="square">
            <a:spAutoFit/>
          </a:bodyPr>
          <a:lstStyle/>
          <a:p>
            <a:pPr algn="dist"/>
            <a:r>
              <a:rPr altLang="en-US" lang="zh-CN" sz="7500">
                <a:solidFill>
                  <a:schemeClr val="bg1"/>
                </a:solidFill>
                <a:latin charset="-122" panose="00000500000000000000" pitchFamily="2" typeface="字魂59号-创粗黑"/>
                <a:ea charset="-122" panose="00000500000000000000" pitchFamily="2" typeface="字魂59号-创粗黑"/>
              </a:rPr>
              <a:t>感谢领导批评指正</a:t>
            </a:r>
          </a:p>
        </p:txBody>
      </p:sp>
      <p:sp>
        <p:nvSpPr>
          <p:cNvPr id="8" name="文本框 7">
            <a:extLst>
              <a:ext uri="{FF2B5EF4-FFF2-40B4-BE49-F238E27FC236}">
                <a16:creationId xmlns:a16="http://schemas.microsoft.com/office/drawing/2014/main" id="{0EBD3FAE-B4F4-4FB5-863D-EABDE14837E6}"/>
              </a:ext>
            </a:extLst>
          </p:cNvPr>
          <p:cNvSpPr txBox="1"/>
          <p:nvPr/>
        </p:nvSpPr>
        <p:spPr>
          <a:xfrm>
            <a:off x="4700154" y="4556077"/>
            <a:ext cx="2791691" cy="365760"/>
          </a:xfrm>
          <a:prstGeom prst="rect">
            <a:avLst/>
          </a:prstGeom>
          <a:noFill/>
        </p:spPr>
        <p:txBody>
          <a:bodyPr rtlCol="0" wrap="square">
            <a:spAutoFit/>
          </a:bodyPr>
          <a:lstStyle/>
          <a:p>
            <a:pPr algn="dist"/>
            <a:r>
              <a:rPr altLang="en-US" b="1" lang="zh-CN">
                <a:solidFill>
                  <a:schemeClr val="bg1"/>
                </a:solidFill>
                <a:latin charset="-122" panose="00000500000000000000" pitchFamily="2" typeface="字魂58号-创中黑"/>
                <a:ea charset="-122" panose="00000500000000000000" pitchFamily="2" typeface="字魂58号-创中黑"/>
              </a:rPr>
              <a:t>汇报人：小笼包</a:t>
            </a:r>
          </a:p>
        </p:txBody>
      </p:sp>
      <p:sp>
        <p:nvSpPr>
          <p:cNvPr id="9" name="文本框 8">
            <a:extLst>
              <a:ext uri="{FF2B5EF4-FFF2-40B4-BE49-F238E27FC236}">
                <a16:creationId xmlns:a16="http://schemas.microsoft.com/office/drawing/2014/main" id="{48A5B093-EEFD-4BDC-9FBE-6A7046F73F51}"/>
              </a:ext>
            </a:extLst>
          </p:cNvPr>
          <p:cNvSpPr txBox="1"/>
          <p:nvPr/>
        </p:nvSpPr>
        <p:spPr>
          <a:xfrm rot="20709164">
            <a:off x="817914" y="810667"/>
            <a:ext cx="3486427" cy="914400"/>
          </a:xfrm>
          <a:prstGeom prst="rect">
            <a:avLst/>
          </a:prstGeom>
          <a:noFill/>
        </p:spPr>
        <p:txBody>
          <a:bodyPr rtlCol="0" wrap="square">
            <a:spAutoFit/>
          </a:bodyPr>
          <a:lstStyle/>
          <a:p>
            <a:pPr algn="dist"/>
            <a:r>
              <a:rPr altLang="zh-CN" b="1" lang="en-US" sz="5400">
                <a:solidFill>
                  <a:srgbClr val="1B828D"/>
                </a:solidFill>
                <a:latin charset="-122" panose="00000500000000000000" pitchFamily="2" typeface="字魂58号-创中黑"/>
                <a:ea charset="-122" panose="00000500000000000000" pitchFamily="2" typeface="字魂58号-创中黑"/>
              </a:rPr>
              <a:t>Fighting！</a:t>
            </a:r>
          </a:p>
        </p:txBody>
      </p:sp>
    </p:spTree>
    <p:extLst>
      <p:ext uri="{BB962C8B-B14F-4D97-AF65-F5344CB8AC3E}">
        <p14:creationId val="112046052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1+#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4"/>
                                        </p:tgtEl>
                                        <p:attrNameLst>
                                          <p:attrName>style.visibility</p:attrName>
                                        </p:attrNameLst>
                                      </p:cBhvr>
                                      <p:to>
                                        <p:strVal val="visible"/>
                                      </p:to>
                                    </p:set>
                                    <p:animEffect filter="wipe(left)" transition="in">
                                      <p:cBhvr>
                                        <p:cTn dur="500" id="12"/>
                                        <p:tgtEl>
                                          <p:spTgt spid="4"/>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9"/>
                                        </p:tgtEl>
                                        <p:attrNameLst>
                                          <p:attrName>style.visibility</p:attrName>
                                        </p:attrNameLst>
                                      </p:cBhvr>
                                      <p:to>
                                        <p:strVal val="visible"/>
                                      </p:to>
                                    </p:set>
                                    <p:animEffect filter="fade" transition="in">
                                      <p:cBhvr>
                                        <p:cTn dur="500" id="2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AC31CB72-D5C3-447E-B114-A2CC56F6EA31}"/>
              </a:ext>
            </a:extLst>
          </p:cNvPr>
          <p:cNvPicPr>
            <a:picLocks noChangeAspect="1"/>
          </p:cNvPicPr>
          <p:nvPr/>
        </p:nvPicPr>
        <p:blipFill>
          <a:blip r:embed="rId3">
            <a:extLst>
              <a:ext uri="{28A0092B-C50C-407E-A947-70E740481C1C}">
                <a14:useLocalDpi val="0"/>
              </a:ext>
            </a:extLst>
          </a:blip>
          <a:stretch>
            <a:fillRect/>
          </a:stretch>
        </p:blipFill>
        <p:spPr>
          <a:xfrm>
            <a:off x="4658536" y="0"/>
            <a:ext cx="8138275" cy="5747657"/>
          </a:xfrm>
          <a:prstGeom prst="rect">
            <a:avLst/>
          </a:prstGeom>
        </p:spPr>
      </p:pic>
      <p:sp>
        <p:nvSpPr>
          <p:cNvPr id="10" name="矩形 9">
            <a:extLst>
              <a:ext uri="{FF2B5EF4-FFF2-40B4-BE49-F238E27FC236}">
                <a16:creationId xmlns:a16="http://schemas.microsoft.com/office/drawing/2014/main" id="{4D5F7B3B-0026-487B-A1C3-637D6401DA73}"/>
              </a:ext>
            </a:extLst>
          </p:cNvPr>
          <p:cNvSpPr/>
          <p:nvPr/>
        </p:nvSpPr>
        <p:spPr>
          <a:xfrm>
            <a:off x="0" y="1524283"/>
            <a:ext cx="12192000" cy="1554819"/>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A9EB7044-CE97-4E22-8134-2D2486C35593}"/>
              </a:ext>
            </a:extLst>
          </p:cNvPr>
          <p:cNvSpPr txBox="1"/>
          <p:nvPr/>
        </p:nvSpPr>
        <p:spPr>
          <a:xfrm>
            <a:off x="1236886" y="1797306"/>
            <a:ext cx="3468395" cy="1005840"/>
          </a:xfrm>
          <a:prstGeom prst="rect">
            <a:avLst/>
          </a:prstGeom>
          <a:noFill/>
        </p:spPr>
        <p:txBody>
          <a:bodyPr rtlCol="0" wrap="square">
            <a:spAutoFit/>
          </a:bodyPr>
          <a:lstStyle/>
          <a:p>
            <a:pPr algn="dist"/>
            <a:r>
              <a:rPr altLang="zh-CN" lang="en-US" sz="6000">
                <a:solidFill>
                  <a:schemeClr val="bg1"/>
                </a:solidFill>
                <a:latin charset="-122" panose="00000500000000000000" pitchFamily="2" typeface="字魂59号-创粗黑"/>
                <a:ea charset="-122" panose="00000500000000000000" pitchFamily="2" typeface="字魂59号-创粗黑"/>
              </a:rPr>
              <a:t>Part 01</a:t>
            </a:r>
          </a:p>
        </p:txBody>
      </p:sp>
      <p:sp>
        <p:nvSpPr>
          <p:cNvPr id="12" name="文本框 11">
            <a:extLst>
              <a:ext uri="{FF2B5EF4-FFF2-40B4-BE49-F238E27FC236}">
                <a16:creationId xmlns:a16="http://schemas.microsoft.com/office/drawing/2014/main" id="{E0466237-626A-46D0-B6BF-6E44B980F591}"/>
              </a:ext>
            </a:extLst>
          </p:cNvPr>
          <p:cNvSpPr txBox="1"/>
          <p:nvPr/>
        </p:nvSpPr>
        <p:spPr>
          <a:xfrm>
            <a:off x="1012951" y="3778900"/>
            <a:ext cx="3692330" cy="1005840"/>
          </a:xfrm>
          <a:prstGeom prst="rect">
            <a:avLst/>
          </a:prstGeom>
          <a:noFill/>
        </p:spPr>
        <p:txBody>
          <a:bodyPr rtlCol="0" wrap="square">
            <a:spAutoFit/>
          </a:bodyPr>
          <a:lstStyle/>
          <a:p>
            <a:pPr algn="dist"/>
            <a:r>
              <a:rPr altLang="en-US" lang="zh-CN" sz="6000">
                <a:solidFill>
                  <a:srgbClr val="1B828D"/>
                </a:solidFill>
                <a:latin charset="-122" panose="00000500000000000000" pitchFamily="2" typeface="字魂59号-创粗黑"/>
                <a:ea charset="-122" panose="00000500000000000000" pitchFamily="2" typeface="字魂59号-创粗黑"/>
              </a:rPr>
              <a:t>工作内容</a:t>
            </a:r>
          </a:p>
        </p:txBody>
      </p:sp>
      <p:sp>
        <p:nvSpPr>
          <p:cNvPr id="13" name="文本框 12">
            <a:extLst>
              <a:ext uri="{FF2B5EF4-FFF2-40B4-BE49-F238E27FC236}">
                <a16:creationId xmlns:a16="http://schemas.microsoft.com/office/drawing/2014/main" id="{70E98E42-DBE6-446A-9FB2-7A0A7AC23BC5}"/>
              </a:ext>
            </a:extLst>
          </p:cNvPr>
          <p:cNvSpPr txBox="1"/>
          <p:nvPr/>
        </p:nvSpPr>
        <p:spPr>
          <a:xfrm>
            <a:off x="1078564" y="4794562"/>
            <a:ext cx="3785038" cy="365760"/>
          </a:xfrm>
          <a:prstGeom prst="rect">
            <a:avLst/>
          </a:prstGeom>
          <a:noFill/>
        </p:spPr>
        <p:txBody>
          <a:bodyPr rtlCol="0" wrap="square">
            <a:spAutoFit/>
          </a:bodyPr>
          <a:lstStyle/>
          <a:p>
            <a:r>
              <a:rPr altLang="en-US" lang="zh-CN">
                <a:solidFill>
                  <a:srgbClr val="1B828D"/>
                </a:solidFill>
                <a:latin charset="-122" panose="00000500000000000000" pitchFamily="2" typeface="字魂59号-创粗黑"/>
                <a:ea charset="-122" panose="00000500000000000000" pitchFamily="2" typeface="字魂59号-创粗黑"/>
              </a:rPr>
              <a:t>输入小标题    输入小标题</a:t>
            </a:r>
          </a:p>
        </p:txBody>
      </p:sp>
      <p:sp>
        <p:nvSpPr>
          <p:cNvPr id="14" name="箭头: V 形 13">
            <a:extLst>
              <a:ext uri="{FF2B5EF4-FFF2-40B4-BE49-F238E27FC236}">
                <a16:creationId xmlns:a16="http://schemas.microsoft.com/office/drawing/2014/main" id="{1B0C058D-54FE-4F0D-99E3-0ABEDC8412E1}"/>
              </a:ext>
            </a:extLst>
          </p:cNvPr>
          <p:cNvSpPr/>
          <p:nvPr/>
        </p:nvSpPr>
        <p:spPr>
          <a:xfrm rot="5400000">
            <a:off x="5912213" y="6023052"/>
            <a:ext cx="367574" cy="637310"/>
          </a:xfrm>
          <a:prstGeom prst="chevron">
            <a:avLst>
              <a:gd fmla="val 70000" name="adj"/>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925910983"/>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1"/>
                                        </p:tgtEl>
                                        <p:attrNameLst>
                                          <p:attrName>style.visibility</p:attrName>
                                        </p:attrNameLst>
                                      </p:cBhvr>
                                      <p:to>
                                        <p:strVal val="visible"/>
                                      </p:to>
                                    </p:set>
                                    <p:animEffect filter="wipe(left)" transition="in">
                                      <p:cBhvr>
                                        <p:cTn dur="500" id="12"/>
                                        <p:tgtEl>
                                          <p:spTgt spid="11"/>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12"/>
                                        </p:tgtEl>
                                        <p:attrNameLst>
                                          <p:attrName>style.visibility</p:attrName>
                                        </p:attrNameLst>
                                      </p:cBhvr>
                                      <p:to>
                                        <p:strVal val="visible"/>
                                      </p:to>
                                    </p:set>
                                    <p:animEffect filter="wipe(left)" transition="in">
                                      <p:cBhvr>
                                        <p:cTn dur="500" id="16"/>
                                        <p:tgtEl>
                                          <p:spTgt spid="12"/>
                                        </p:tgtEl>
                                      </p:cBhvr>
                                    </p:animEffect>
                                  </p:childTnLst>
                                </p:cTn>
                              </p:par>
                            </p:childTnLst>
                          </p:cTn>
                        </p:par>
                        <p:par>
                          <p:cTn fill="hold" id="17" nodeType="afterGroup">
                            <p:stCondLst>
                              <p:cond delay="1500"/>
                            </p:stCondLst>
                            <p:childTnLst>
                              <p:par>
                                <p:cTn fill="hold" grpId="0" id="18" nodeType="afterEffect" presetClass="entr" presetID="22" presetSubtype="8">
                                  <p:stCondLst>
                                    <p:cond delay="0"/>
                                  </p:stCondLst>
                                  <p:childTnLst>
                                    <p:set>
                                      <p:cBhvr>
                                        <p:cTn dur="1" fill="hold" id="19">
                                          <p:stCondLst>
                                            <p:cond delay="0"/>
                                          </p:stCondLst>
                                        </p:cTn>
                                        <p:tgtEl>
                                          <p:spTgt spid="13"/>
                                        </p:tgtEl>
                                        <p:attrNameLst>
                                          <p:attrName>style.visibility</p:attrName>
                                        </p:attrNameLst>
                                      </p:cBhvr>
                                      <p:to>
                                        <p:strVal val="visible"/>
                                      </p:to>
                                    </p:set>
                                    <p:animEffect filter="wipe(left)" transition="in">
                                      <p:cBhvr>
                                        <p:cTn dur="500" id="20"/>
                                        <p:tgtEl>
                                          <p:spTgt spid="13"/>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47"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21">
            <a:extLst>
              <a:ext uri="{FF2B5EF4-FFF2-40B4-BE49-F238E27FC236}">
                <a16:creationId xmlns:a16="http://schemas.microsoft.com/office/drawing/2014/main" id="{BDC32B82-1DAE-44D6-9FC2-91DD9410D720}"/>
              </a:ext>
            </a:extLst>
          </p:cNvPr>
          <p:cNvSpPr/>
          <p:nvPr/>
        </p:nvSpPr>
        <p:spPr>
          <a:xfrm>
            <a:off x="0" y="1524283"/>
            <a:ext cx="12192000" cy="3233893"/>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12" name="Group 42">
            <a:extLst>
              <a:ext uri="{FF2B5EF4-FFF2-40B4-BE49-F238E27FC236}">
                <a16:creationId xmlns:a16="http://schemas.microsoft.com/office/drawing/2014/main" id="{6240F97E-5135-429B-9F4F-F758BC2D89A0}"/>
              </a:ext>
            </a:extLst>
          </p:cNvPr>
          <p:cNvGrpSpPr/>
          <p:nvPr/>
        </p:nvGrpSpPr>
        <p:grpSpPr>
          <a:xfrm>
            <a:off x="2177895" y="5297540"/>
            <a:ext cx="637540" cy="584200"/>
            <a:chOff x="2046288" y="3759200"/>
            <a:chExt cx="296863" cy="271463"/>
          </a:xfrm>
          <a:solidFill>
            <a:srgbClr val="1B828D"/>
          </a:solidFill>
        </p:grpSpPr>
        <p:sp>
          <p:nvSpPr>
            <p:cNvPr id="13" name="Rectangle 160">
              <a:extLst>
                <a:ext uri="{FF2B5EF4-FFF2-40B4-BE49-F238E27FC236}">
                  <a16:creationId xmlns:a16="http://schemas.microsoft.com/office/drawing/2014/main" id="{228B6C37-45E5-4431-BFA7-A9B2F192322A}"/>
                </a:ext>
              </a:extLst>
            </p:cNvPr>
            <p:cNvSpPr>
              <a:spLocks noChangeArrowheads="1"/>
            </p:cNvSpPr>
            <p:nvPr/>
          </p:nvSpPr>
          <p:spPr bwMode="auto">
            <a:xfrm>
              <a:off x="2065338" y="3973513"/>
              <a:ext cx="55563" cy="57150"/>
            </a:xfrm>
            <a:prstGeom prst="rect">
              <a:avLst/>
            </a:prstGeom>
            <a:grpFill/>
            <a:ln w="9525">
              <a:noFill/>
              <a:miter lim="800000"/>
            </a:ln>
          </p:spPr>
          <p:txBody>
            <a:bodyPr anchor="t" anchorCtr="0" bIns="45720" compatLnSpc="1" lIns="91440" numCol="1" rIns="91440" tIns="45720" vert="horz" wrap="square"/>
            <a:lstStyle/>
            <a:p>
              <a:endParaRPr lang="en-US" sz="2000">
                <a:cs typeface="+mn-ea"/>
                <a:sym typeface="+mn-lt"/>
              </a:endParaRPr>
            </a:p>
          </p:txBody>
        </p:sp>
        <p:sp>
          <p:nvSpPr>
            <p:cNvPr id="14" name="Rectangle 161">
              <a:extLst>
                <a:ext uri="{FF2B5EF4-FFF2-40B4-BE49-F238E27FC236}">
                  <a16:creationId xmlns:a16="http://schemas.microsoft.com/office/drawing/2014/main" id="{69CDDF46-E371-48E9-B4EE-1DF2A9564B7E}"/>
                </a:ext>
              </a:extLst>
            </p:cNvPr>
            <p:cNvSpPr>
              <a:spLocks noChangeArrowheads="1"/>
            </p:cNvSpPr>
            <p:nvPr/>
          </p:nvSpPr>
          <p:spPr bwMode="auto">
            <a:xfrm>
              <a:off x="2139950" y="3935413"/>
              <a:ext cx="55563" cy="95250"/>
            </a:xfrm>
            <a:prstGeom prst="rect">
              <a:avLst/>
            </a:prstGeom>
            <a:grpFill/>
            <a:ln w="9525">
              <a:noFill/>
              <a:miter lim="800000"/>
            </a:ln>
          </p:spPr>
          <p:txBody>
            <a:bodyPr anchor="t" anchorCtr="0" bIns="45720" compatLnSpc="1" lIns="91440" numCol="1" rIns="91440" tIns="45720" vert="horz" wrap="square"/>
            <a:lstStyle/>
            <a:p>
              <a:endParaRPr lang="en-US" sz="2000">
                <a:cs typeface="+mn-ea"/>
                <a:sym typeface="+mn-lt"/>
              </a:endParaRPr>
            </a:p>
          </p:txBody>
        </p:sp>
        <p:sp>
          <p:nvSpPr>
            <p:cNvPr id="15" name="Rectangle 162">
              <a:extLst>
                <a:ext uri="{FF2B5EF4-FFF2-40B4-BE49-F238E27FC236}">
                  <a16:creationId xmlns:a16="http://schemas.microsoft.com/office/drawing/2014/main" id="{F4E09190-1617-4BCA-8966-85BC7AA400E7}"/>
                </a:ext>
              </a:extLst>
            </p:cNvPr>
            <p:cNvSpPr>
              <a:spLocks noChangeArrowheads="1"/>
            </p:cNvSpPr>
            <p:nvPr/>
          </p:nvSpPr>
          <p:spPr bwMode="auto">
            <a:xfrm>
              <a:off x="2212975" y="3898900"/>
              <a:ext cx="57150" cy="131763"/>
            </a:xfrm>
            <a:prstGeom prst="rect">
              <a:avLst/>
            </a:prstGeom>
            <a:grpFill/>
            <a:ln w="9525">
              <a:noFill/>
              <a:miter lim="800000"/>
            </a:ln>
          </p:spPr>
          <p:txBody>
            <a:bodyPr anchor="t" anchorCtr="0" bIns="45720" compatLnSpc="1" lIns="91440" numCol="1" rIns="91440" tIns="45720" vert="horz" wrap="square"/>
            <a:lstStyle/>
            <a:p>
              <a:endParaRPr lang="en-US" sz="2000">
                <a:cs typeface="+mn-ea"/>
                <a:sym typeface="+mn-lt"/>
              </a:endParaRPr>
            </a:p>
          </p:txBody>
        </p:sp>
        <p:sp>
          <p:nvSpPr>
            <p:cNvPr id="16" name="Rectangle 163">
              <a:extLst>
                <a:ext uri="{FF2B5EF4-FFF2-40B4-BE49-F238E27FC236}">
                  <a16:creationId xmlns:a16="http://schemas.microsoft.com/office/drawing/2014/main" id="{38B78B88-989D-475F-A794-F0FD7BF7C86C}"/>
                </a:ext>
              </a:extLst>
            </p:cNvPr>
            <p:cNvSpPr>
              <a:spLocks noChangeArrowheads="1"/>
            </p:cNvSpPr>
            <p:nvPr/>
          </p:nvSpPr>
          <p:spPr bwMode="auto">
            <a:xfrm>
              <a:off x="2287588" y="3860800"/>
              <a:ext cx="55563" cy="169863"/>
            </a:xfrm>
            <a:prstGeom prst="rect">
              <a:avLst/>
            </a:prstGeom>
            <a:grpFill/>
            <a:ln w="9525">
              <a:noFill/>
              <a:miter lim="800000"/>
            </a:ln>
          </p:spPr>
          <p:txBody>
            <a:bodyPr anchor="t" anchorCtr="0" bIns="45720" compatLnSpc="1" lIns="91440" numCol="1" rIns="91440" tIns="45720" vert="horz" wrap="square"/>
            <a:lstStyle/>
            <a:p>
              <a:endParaRPr lang="en-US" sz="2000">
                <a:cs typeface="+mn-ea"/>
                <a:sym typeface="+mn-lt"/>
              </a:endParaRPr>
            </a:p>
          </p:txBody>
        </p:sp>
        <p:sp>
          <p:nvSpPr>
            <p:cNvPr id="17" name="Freeform 164">
              <a:extLst>
                <a:ext uri="{FF2B5EF4-FFF2-40B4-BE49-F238E27FC236}">
                  <a16:creationId xmlns:a16="http://schemas.microsoft.com/office/drawing/2014/main" id="{A2B5F4D6-9D43-4AAA-8ED1-EC70D6C368AA}"/>
                </a:ext>
              </a:extLst>
            </p:cNvPr>
            <p:cNvSpPr/>
            <p:nvPr/>
          </p:nvSpPr>
          <p:spPr bwMode="auto">
            <a:xfrm>
              <a:off x="2046288" y="3759200"/>
              <a:ext cx="296863" cy="176213"/>
            </a:xfrm>
            <a:custGeom>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b="b" l="0" r="r" t="0"/>
              <a:pathLst>
                <a:path h="110" w="187">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ln>
          </p:spPr>
          <p:txBody>
            <a:bodyPr anchor="t" anchorCtr="0" bIns="45720" compatLnSpc="1" lIns="91440" numCol="1" rIns="91440" tIns="45720" vert="horz" wrap="square"/>
            <a:lstStyle/>
            <a:p>
              <a:endParaRPr lang="en-US" sz="2000">
                <a:cs typeface="+mn-ea"/>
                <a:sym typeface="+mn-lt"/>
              </a:endParaRPr>
            </a:p>
          </p:txBody>
        </p:sp>
      </p:grpSp>
      <p:sp>
        <p:nvSpPr>
          <p:cNvPr id="18" name="Line 97">
            <a:extLst>
              <a:ext uri="{FF2B5EF4-FFF2-40B4-BE49-F238E27FC236}">
                <a16:creationId xmlns:a16="http://schemas.microsoft.com/office/drawing/2014/main" id="{CE533DD4-02C6-48CB-ADA1-83776C5A33BA}"/>
              </a:ext>
            </a:extLst>
          </p:cNvPr>
          <p:cNvSpPr>
            <a:spLocks noChangeShapeType="1"/>
          </p:cNvSpPr>
          <p:nvPr/>
        </p:nvSpPr>
        <p:spPr bwMode="auto">
          <a:xfrm flipH="1">
            <a:off x="3157065" y="5297540"/>
            <a:ext cx="10795" cy="608330"/>
          </a:xfrm>
          <a:prstGeom prst="line">
            <a:avLst/>
          </a:prstGeom>
          <a:noFill/>
          <a:ln w="6350">
            <a:solidFill>
              <a:srgbClr val="1B828D"/>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latin charset="-122" panose="02010601030101010101" typeface="字体视界-简圆体"/>
              <a:ea charset="-122" panose="02010601030101010101" typeface="字体视界-简圆体"/>
            </a:endParaRPr>
          </a:p>
        </p:txBody>
      </p:sp>
      <p:sp>
        <p:nvSpPr>
          <p:cNvPr id="19" name="TextBox 8">
            <a:extLst>
              <a:ext uri="{FF2B5EF4-FFF2-40B4-BE49-F238E27FC236}">
                <a16:creationId xmlns:a16="http://schemas.microsoft.com/office/drawing/2014/main" id="{4BFB4520-BEC2-424A-B024-412C91B71547}"/>
              </a:ext>
            </a:extLst>
          </p:cNvPr>
          <p:cNvSpPr txBox="1"/>
          <p:nvPr/>
        </p:nvSpPr>
        <p:spPr>
          <a:xfrm>
            <a:off x="3289145" y="5260710"/>
            <a:ext cx="7099300" cy="914400"/>
          </a:xfrm>
          <a:prstGeom prst="rect">
            <a:avLst/>
          </a:prstGeom>
          <a:noFill/>
        </p:spPr>
        <p:txBody>
          <a:bodyPr rtlCol="0" wrap="square">
            <a:spAutoFit/>
          </a:bodyPr>
          <a:lstStyle/>
          <a:p>
            <a:pPr algn="l" fontAlgn="auto">
              <a:lnSpc>
                <a:spcPct val="150000"/>
              </a:lnSpc>
            </a:pPr>
            <a:r>
              <a:rPr altLang="en-US" lang="zh-CN" sz="1200">
                <a:solidFill>
                  <a:schemeClr val="bg1">
                    <a:lumMod val="50000"/>
                  </a:schemeClr>
                </a:solidFill>
                <a:latin charset="-122" panose="00000500000000000000" typeface="字魂59号-创粗黑"/>
                <a:ea charset="-122" panose="00000500000000000000" typeface="字魂59号-创粗黑"/>
                <a:sym typeface="+mn-ea"/>
              </a:rPr>
              <a:t>If they throw stones at you, don’t throw back, use them to build your own foundation instead.If they throw stones at you, don’t throw back, use them to build your own foundation instead.</a:t>
            </a:r>
          </a:p>
        </p:txBody>
      </p:sp>
      <p:sp>
        <p:nvSpPr>
          <p:cNvPr id="20" name="文本框 19">
            <a:extLst>
              <a:ext uri="{FF2B5EF4-FFF2-40B4-BE49-F238E27FC236}">
                <a16:creationId xmlns:a16="http://schemas.microsoft.com/office/drawing/2014/main" id="{F4D619BB-7CFE-4078-92AD-B5C863F45329}"/>
              </a:ext>
            </a:extLst>
          </p:cNvPr>
          <p:cNvSpPr txBox="1"/>
          <p:nvPr/>
        </p:nvSpPr>
        <p:spPr>
          <a:xfrm>
            <a:off x="6081188" y="2840510"/>
            <a:ext cx="4739640" cy="118872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lang="en-US" sz="1200">
                <a:solidFill>
                  <a:schemeClr val="bg1"/>
                </a:solidFill>
                <a:latin charset="-122" panose="00000500000000000000" typeface="字魂59号-创粗黑"/>
                <a:ea charset="-122" panose="00000500000000000000" typeface="字魂59号-创粗黑"/>
              </a:rPr>
              <a:t>Please enter text here.Please enter text here.Please enter text here.Please enter text here.Please enter text here.Please enter text here。Please enter text here</a:t>
            </a:r>
          </a:p>
        </p:txBody>
      </p:sp>
      <p:sp>
        <p:nvSpPr>
          <p:cNvPr id="21" name="文本框 20">
            <a:extLst>
              <a:ext uri="{FF2B5EF4-FFF2-40B4-BE49-F238E27FC236}">
                <a16:creationId xmlns:a16="http://schemas.microsoft.com/office/drawing/2014/main" id="{5605B0BA-00C5-4671-8C92-3B054FF1E2C2}"/>
              </a:ext>
            </a:extLst>
          </p:cNvPr>
          <p:cNvSpPr txBox="1"/>
          <p:nvPr/>
        </p:nvSpPr>
        <p:spPr>
          <a:xfrm>
            <a:off x="6048803" y="2261390"/>
            <a:ext cx="4594860" cy="640080"/>
          </a:xfrm>
          <a:prstGeom prst="rect">
            <a:avLst/>
          </a:prstGeom>
          <a:noFill/>
          <a:extLst>
            <a:ext uri="{909E8E84-426E-40DD-AFC4-6F175D3DCCD1}">
              <a14:hiddenFill>
                <a:solidFill>
                  <a:srgbClr val="E84C53"/>
                </a:solidFill>
              </a14:hiddenFill>
            </a:ext>
          </a:extLst>
        </p:spPr>
        <p:txBody>
          <a:bodyPr rtlCol="0" wrap="square">
            <a:spAutoFit/>
          </a:bodyPr>
          <a:lstStyle/>
          <a:p>
            <a:pPr algn="l">
              <a:lnSpc>
                <a:spcPct val="150000"/>
              </a:lnSpc>
            </a:pPr>
            <a:r>
              <a:rPr altLang="en-US" lang="zh-CN" sz="2400">
                <a:solidFill>
                  <a:schemeClr val="bg1"/>
                </a:solidFill>
                <a:latin charset="-122" panose="00000500000000000000" typeface="字魂59号-创粗黑"/>
                <a:ea charset="-122" panose="00000500000000000000" typeface="字魂59号-创粗黑"/>
              </a:rPr>
              <a:t>输入标题</a:t>
            </a:r>
          </a:p>
        </p:txBody>
      </p:sp>
      <p:pic>
        <p:nvPicPr>
          <p:cNvPr id="24" name="图片 23">
            <a:extLst>
              <a:ext uri="{FF2B5EF4-FFF2-40B4-BE49-F238E27FC236}">
                <a16:creationId xmlns:a16="http://schemas.microsoft.com/office/drawing/2014/main" id="{94118297-6F5C-486D-B0CD-8EB6220F84C9}"/>
              </a:ext>
            </a:extLst>
          </p:cNvPr>
          <p:cNvPicPr>
            <a:picLocks noChangeAspect="1"/>
          </p:cNvPicPr>
          <p:nvPr/>
        </p:nvPicPr>
        <p:blipFill>
          <a:blip r:embed="rId3">
            <a:extLst>
              <a:ext uri="{28A0092B-C50C-407E-A947-70E740481C1C}">
                <a14:useLocalDpi val="0"/>
              </a:ext>
            </a:extLst>
          </a:blip>
          <a:stretch>
            <a:fillRect/>
          </a:stretch>
        </p:blipFill>
        <p:spPr>
          <a:xfrm>
            <a:off x="1650521" y="1828800"/>
            <a:ext cx="3896515" cy="2597677"/>
          </a:xfrm>
          <a:prstGeom prst="rect">
            <a:avLst/>
          </a:prstGeom>
        </p:spPr>
      </p:pic>
    </p:spTree>
    <p:extLst>
      <p:ext uri="{BB962C8B-B14F-4D97-AF65-F5344CB8AC3E}">
        <p14:creationId val="2154810997"/>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childTnLst>
                          </p:cTn>
                        </p:par>
                        <p:par>
                          <p:cTn fill="hold" id="10" nodeType="afterGroup">
                            <p:stCondLst>
                              <p:cond delay="500"/>
                            </p:stCondLst>
                            <p:childTnLst>
                              <p:par>
                                <p:cTn fill="hold" id="11" nodeType="afterEffect" presetClass="entr" presetID="22" presetSubtype="1">
                                  <p:stCondLst>
                                    <p:cond delay="0"/>
                                  </p:stCondLst>
                                  <p:childTnLst>
                                    <p:set>
                                      <p:cBhvr>
                                        <p:cTn dur="1" fill="hold" id="12">
                                          <p:stCondLst>
                                            <p:cond delay="0"/>
                                          </p:stCondLst>
                                        </p:cTn>
                                        <p:tgtEl>
                                          <p:spTgt spid="18"/>
                                        </p:tgtEl>
                                        <p:attrNameLst>
                                          <p:attrName>style.visibility</p:attrName>
                                        </p:attrNameLst>
                                      </p:cBhvr>
                                      <p:to>
                                        <p:strVal val="visible"/>
                                      </p:to>
                                    </p:set>
                                    <p:animEffect filter="wipe(up)" transition="in">
                                      <p:cBhvr>
                                        <p:cTn dur="500" id="13"/>
                                        <p:tgtEl>
                                          <p:spTgt spid="18"/>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19"/>
                                        </p:tgtEl>
                                        <p:attrNameLst>
                                          <p:attrName>style.visibility</p:attrName>
                                        </p:attrNameLst>
                                      </p:cBhvr>
                                      <p:to>
                                        <p:strVal val="visible"/>
                                      </p:to>
                                    </p:set>
                                    <p:animEffect filter="wipe(left)" transition="in">
                                      <p:cBhvr>
                                        <p:cTn dur="500" id="16"/>
                                        <p:tgtEl>
                                          <p:spTgt spid="19"/>
                                        </p:tgtEl>
                                      </p:cBhvr>
                                    </p:animEffect>
                                  </p:childTnLst>
                                </p:cTn>
                              </p:par>
                            </p:childTnLst>
                          </p:cTn>
                        </p:par>
                        <p:par>
                          <p:cTn fill="hold" id="17" nodeType="afterGroup">
                            <p:stCondLst>
                              <p:cond delay="1000"/>
                            </p:stCondLst>
                            <p:childTnLst>
                              <p:par>
                                <p:cTn fill="hold" grpId="0" id="18" nodeType="afterEffect" presetClass="entr" presetID="12" presetSubtype="4">
                                  <p:stCondLst>
                                    <p:cond delay="0"/>
                                  </p:stCondLst>
                                  <p:childTnLst>
                                    <p:set>
                                      <p:cBhvr>
                                        <p:cTn dur="1" fill="hold" id="19">
                                          <p:stCondLst>
                                            <p:cond delay="0"/>
                                          </p:stCondLst>
                                        </p:cTn>
                                        <p:tgtEl>
                                          <p:spTgt spid="20"/>
                                        </p:tgtEl>
                                        <p:attrNameLst>
                                          <p:attrName>style.visibility</p:attrName>
                                        </p:attrNameLst>
                                      </p:cBhvr>
                                      <p:to>
                                        <p:strVal val="visible"/>
                                      </p:to>
                                    </p:set>
                                    <p:anim calcmode="lin" valueType="num">
                                      <p:cBhvr additive="base">
                                        <p:cTn dur="500" id="20"/>
                                        <p:tgtEl>
                                          <p:spTgt spid="20"/>
                                        </p:tgtEl>
                                        <p:attrNameLst>
                                          <p:attrName>ppt_y</p:attrName>
                                        </p:attrNameLst>
                                      </p:cBhvr>
                                      <p:tavLst>
                                        <p:tav tm="0">
                                          <p:val>
                                            <p:strVal val="#ppt_y+#ppt_h*1.125000"/>
                                          </p:val>
                                        </p:tav>
                                        <p:tav tm="100000">
                                          <p:val>
                                            <p:strVal val="#ppt_y"/>
                                          </p:val>
                                        </p:tav>
                                      </p:tavLst>
                                    </p:anim>
                                    <p:animEffect filter="wipe(up)" transition="in">
                                      <p:cBhvr>
                                        <p:cTn dur="500" id="21"/>
                                        <p:tgtEl>
                                          <p:spTgt spid="20"/>
                                        </p:tgtEl>
                                      </p:cBhvr>
                                    </p:animEffect>
                                  </p:childTnLst>
                                </p:cTn>
                              </p:par>
                            </p:childTnLst>
                          </p:cTn>
                        </p:par>
                        <p:par>
                          <p:cTn fill="hold" id="22" nodeType="afterGroup">
                            <p:stCondLst>
                              <p:cond delay="1500"/>
                            </p:stCondLst>
                            <p:childTnLst>
                              <p:par>
                                <p:cTn fill="hold" grpId="0" id="23" nodeType="afterEffect" presetClass="entr" presetID="12" presetSubtype="4">
                                  <p:stCondLst>
                                    <p:cond delay="0"/>
                                  </p:stCondLst>
                                  <p:childTnLst>
                                    <p:set>
                                      <p:cBhvr>
                                        <p:cTn dur="1" fill="hold" id="24">
                                          <p:stCondLst>
                                            <p:cond delay="0"/>
                                          </p:stCondLst>
                                        </p:cTn>
                                        <p:tgtEl>
                                          <p:spTgt spid="21"/>
                                        </p:tgtEl>
                                        <p:attrNameLst>
                                          <p:attrName>style.visibility</p:attrName>
                                        </p:attrNameLst>
                                      </p:cBhvr>
                                      <p:to>
                                        <p:strVal val="visible"/>
                                      </p:to>
                                    </p:set>
                                    <p:anim calcmode="lin" valueType="num">
                                      <p:cBhvr additive="base">
                                        <p:cTn dur="500" id="25"/>
                                        <p:tgtEl>
                                          <p:spTgt spid="21"/>
                                        </p:tgtEl>
                                        <p:attrNameLst>
                                          <p:attrName>ppt_y</p:attrName>
                                        </p:attrNameLst>
                                      </p:cBhvr>
                                      <p:tavLst>
                                        <p:tav tm="0">
                                          <p:val>
                                            <p:strVal val="#ppt_y+#ppt_h*1.125000"/>
                                          </p:val>
                                        </p:tav>
                                        <p:tav tm="100000">
                                          <p:val>
                                            <p:strVal val="#ppt_y"/>
                                          </p:val>
                                        </p:tav>
                                      </p:tavLst>
                                    </p:anim>
                                    <p:animEffect filter="wipe(up)" transition="in">
                                      <p:cBhvr>
                                        <p:cTn dur="500" id="26"/>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Freeform 24">
            <a:extLst>
              <a:ext uri="{FF2B5EF4-FFF2-40B4-BE49-F238E27FC236}">
                <a16:creationId xmlns:a16="http://schemas.microsoft.com/office/drawing/2014/main" id="{19737C90-E3DF-4373-BB20-BB213C4EF0F1}"/>
              </a:ext>
            </a:extLst>
          </p:cNvPr>
          <p:cNvSpPr/>
          <p:nvPr/>
        </p:nvSpPr>
        <p:spPr bwMode="auto">
          <a:xfrm>
            <a:off x="6371720" y="2429225"/>
            <a:ext cx="1690370" cy="2969895"/>
          </a:xfrm>
          <a:custGeom>
            <a:gdLst>
              <a:gd fmla="*/ 863 w 863" name="T0"/>
              <a:gd fmla="*/ 0 h 1516" name="T1"/>
              <a:gd fmla="*/ 0 w 863" name="T2"/>
              <a:gd fmla="*/ 0 h 1516" name="T3"/>
              <a:gd fmla="*/ 0 w 863" name="T4"/>
              <a:gd fmla="*/ 1516 h 1516" name="T5"/>
            </a:gdLst>
            <a:cxnLst>
              <a:cxn ang="0">
                <a:pos x="T0" y="T1"/>
              </a:cxn>
              <a:cxn ang="0">
                <a:pos x="T2" y="T3"/>
              </a:cxn>
              <a:cxn ang="0">
                <a:pos x="T4" y="T5"/>
              </a:cxn>
            </a:cxnLst>
            <a:rect b="b" l="0" r="r" t="0"/>
            <a:pathLst>
              <a:path h="1516" w="863">
                <a:moveTo>
                  <a:pt x="863" y="0"/>
                </a:moveTo>
                <a:lnTo>
                  <a:pt x="0" y="0"/>
                </a:lnTo>
                <a:lnTo>
                  <a:pt x="0" y="1516"/>
                </a:lnTo>
              </a:path>
            </a:pathLst>
          </a:custGeom>
          <a:noFill/>
          <a:ln cap="flat" cmpd="sng" w="6350">
            <a:solidFill>
              <a:srgbClr val="1B828D"/>
            </a:solidFill>
            <a:prstDash val="solid"/>
            <a:round/>
            <a:headEnd len="sm" type="oval" w="sm"/>
          </a:ln>
          <a:extLst>
            <a:ext uri="{909E8E84-426E-40DD-AFC4-6F175D3DCCD1}">
              <a14:hiddenFill>
                <a:solidFill>
                  <a:srgbClr val="FFFFFF"/>
                </a:solidFill>
              </a14:hiddenFill>
            </a:ext>
          </a:extLst>
        </p:spPr>
        <p:txBody>
          <a:bodyPr/>
          <a:lstStyle/>
          <a:p>
            <a:endParaRPr altLang="en-US" lang="zh-CN">
              <a:latin charset="-122" panose="00000500000000000000" typeface="字魂59号-创粗黑"/>
              <a:ea charset="-122" panose="00000500000000000000" typeface="字魂59号-创粗黑"/>
            </a:endParaRPr>
          </a:p>
        </p:txBody>
      </p:sp>
      <p:sp>
        <p:nvSpPr>
          <p:cNvPr id="11" name="Freeform 25">
            <a:extLst>
              <a:ext uri="{FF2B5EF4-FFF2-40B4-BE49-F238E27FC236}">
                <a16:creationId xmlns:a16="http://schemas.microsoft.com/office/drawing/2014/main" id="{D88722D6-D946-49BC-9278-EC276D4A6E6E}"/>
              </a:ext>
            </a:extLst>
          </p:cNvPr>
          <p:cNvSpPr/>
          <p:nvPr/>
        </p:nvSpPr>
        <p:spPr bwMode="auto">
          <a:xfrm>
            <a:off x="6787010" y="3443955"/>
            <a:ext cx="1275080" cy="1955165"/>
          </a:xfrm>
          <a:custGeom>
            <a:gdLst>
              <a:gd fmla="*/ 651 w 651" name="T0"/>
              <a:gd fmla="*/ 0 h 998" name="T1"/>
              <a:gd fmla="*/ 0 w 651" name="T2"/>
              <a:gd fmla="*/ 0 h 998" name="T3"/>
              <a:gd fmla="*/ 0 w 651" name="T4"/>
              <a:gd fmla="*/ 998 h 998" name="T5"/>
            </a:gdLst>
            <a:cxnLst>
              <a:cxn ang="0">
                <a:pos x="T0" y="T1"/>
              </a:cxn>
              <a:cxn ang="0">
                <a:pos x="T2" y="T3"/>
              </a:cxn>
              <a:cxn ang="0">
                <a:pos x="T4" y="T5"/>
              </a:cxn>
            </a:cxnLst>
            <a:rect b="b" l="0" r="r" t="0"/>
            <a:pathLst>
              <a:path h="998" w="651">
                <a:moveTo>
                  <a:pt x="651" y="0"/>
                </a:moveTo>
                <a:lnTo>
                  <a:pt x="0" y="0"/>
                </a:lnTo>
                <a:lnTo>
                  <a:pt x="0" y="998"/>
                </a:lnTo>
              </a:path>
            </a:pathLst>
          </a:custGeom>
          <a:noFill/>
          <a:ln cap="flat" cmpd="sng" w="6350">
            <a:solidFill>
              <a:srgbClr val="1B828D"/>
            </a:solidFill>
            <a:prstDash val="solid"/>
            <a:round/>
            <a:headEnd len="sm" type="oval" w="sm"/>
          </a:ln>
          <a:extLst>
            <a:ext uri="{909E8E84-426E-40DD-AFC4-6F175D3DCCD1}">
              <a14:hiddenFill>
                <a:solidFill>
                  <a:srgbClr val="FFFFFF"/>
                </a:solidFill>
              </a14:hiddenFill>
            </a:ext>
          </a:extLst>
        </p:spPr>
        <p:txBody>
          <a:bodyPr/>
          <a:lstStyle/>
          <a:p>
            <a:endParaRPr altLang="en-US" lang="zh-CN">
              <a:latin charset="-122" panose="00000500000000000000" typeface="字魂59号-创粗黑"/>
              <a:ea charset="-122" panose="00000500000000000000" typeface="字魂59号-创粗黑"/>
            </a:endParaRPr>
          </a:p>
        </p:txBody>
      </p:sp>
      <p:sp>
        <p:nvSpPr>
          <p:cNvPr id="12" name="Freeform 26">
            <a:extLst>
              <a:ext uri="{FF2B5EF4-FFF2-40B4-BE49-F238E27FC236}">
                <a16:creationId xmlns:a16="http://schemas.microsoft.com/office/drawing/2014/main" id="{8E513266-DF4B-49F5-A757-4AA49F9FB71A}"/>
              </a:ext>
            </a:extLst>
          </p:cNvPr>
          <p:cNvSpPr/>
          <p:nvPr/>
        </p:nvSpPr>
        <p:spPr bwMode="auto">
          <a:xfrm>
            <a:off x="7217540" y="4458685"/>
            <a:ext cx="843915" cy="940435"/>
          </a:xfrm>
          <a:custGeom>
            <a:gdLst>
              <a:gd fmla="*/ 431 w 431" name="T0"/>
              <a:gd fmla="*/ 0 h 480" name="T1"/>
              <a:gd fmla="*/ 0 w 431" name="T2"/>
              <a:gd fmla="*/ 0 h 480" name="T3"/>
              <a:gd fmla="*/ 0 w 431" name="T4"/>
              <a:gd fmla="*/ 480 h 480" name="T5"/>
            </a:gdLst>
            <a:cxnLst>
              <a:cxn ang="0">
                <a:pos x="T0" y="T1"/>
              </a:cxn>
              <a:cxn ang="0">
                <a:pos x="T2" y="T3"/>
              </a:cxn>
              <a:cxn ang="0">
                <a:pos x="T4" y="T5"/>
              </a:cxn>
            </a:cxnLst>
            <a:rect b="b" l="0" r="r" t="0"/>
            <a:pathLst>
              <a:path h="480" w="431">
                <a:moveTo>
                  <a:pt x="431" y="0"/>
                </a:moveTo>
                <a:lnTo>
                  <a:pt x="0" y="0"/>
                </a:lnTo>
                <a:lnTo>
                  <a:pt x="0" y="480"/>
                </a:lnTo>
              </a:path>
            </a:pathLst>
          </a:custGeom>
          <a:noFill/>
          <a:ln cap="flat" cmpd="sng" w="6350">
            <a:solidFill>
              <a:srgbClr val="1B828D"/>
            </a:solidFill>
            <a:prstDash val="solid"/>
            <a:round/>
            <a:headEnd len="sm" type="oval" w="sm"/>
          </a:ln>
          <a:extLst>
            <a:ext uri="{909E8E84-426E-40DD-AFC4-6F175D3DCCD1}">
              <a14:hiddenFill>
                <a:solidFill>
                  <a:srgbClr val="FFFFFF"/>
                </a:solidFill>
              </a14:hiddenFill>
            </a:ext>
          </a:extLst>
        </p:spPr>
        <p:txBody>
          <a:bodyPr/>
          <a:lstStyle/>
          <a:p>
            <a:endParaRPr altLang="en-US" lang="zh-CN">
              <a:latin charset="-122" panose="00000500000000000000" typeface="字魂59号-创粗黑"/>
              <a:ea charset="-122" panose="00000500000000000000" typeface="字魂59号-创粗黑"/>
            </a:endParaRPr>
          </a:p>
        </p:txBody>
      </p:sp>
      <p:sp>
        <p:nvSpPr>
          <p:cNvPr id="13" name="Freeform 30">
            <a:extLst>
              <a:ext uri="{FF2B5EF4-FFF2-40B4-BE49-F238E27FC236}">
                <a16:creationId xmlns:a16="http://schemas.microsoft.com/office/drawing/2014/main" id="{4DCB91B6-864B-49E9-8D58-91652D76FD9C}"/>
              </a:ext>
            </a:extLst>
          </p:cNvPr>
          <p:cNvSpPr/>
          <p:nvPr/>
        </p:nvSpPr>
        <p:spPr bwMode="auto">
          <a:xfrm>
            <a:off x="4234945" y="2429225"/>
            <a:ext cx="1690370" cy="2969895"/>
          </a:xfrm>
          <a:custGeom>
            <a:gdLst>
              <a:gd fmla="*/ 0 w 863" name="T0"/>
              <a:gd fmla="*/ 0 h 1516" name="T1"/>
              <a:gd fmla="*/ 863 w 863" name="T2"/>
              <a:gd fmla="*/ 0 h 1516" name="T3"/>
              <a:gd fmla="*/ 863 w 863" name="T4"/>
              <a:gd fmla="*/ 1516 h 1516" name="T5"/>
            </a:gdLst>
            <a:cxnLst>
              <a:cxn ang="0">
                <a:pos x="T0" y="T1"/>
              </a:cxn>
              <a:cxn ang="0">
                <a:pos x="T2" y="T3"/>
              </a:cxn>
              <a:cxn ang="0">
                <a:pos x="T4" y="T5"/>
              </a:cxn>
            </a:cxnLst>
            <a:rect b="b" l="0" r="r" t="0"/>
            <a:pathLst>
              <a:path h="1516" w="863">
                <a:moveTo>
                  <a:pt x="0" y="0"/>
                </a:moveTo>
                <a:lnTo>
                  <a:pt x="863" y="0"/>
                </a:lnTo>
                <a:lnTo>
                  <a:pt x="863" y="1516"/>
                </a:lnTo>
              </a:path>
            </a:pathLst>
          </a:custGeom>
          <a:noFill/>
          <a:ln cap="flat" cmpd="sng" w="6350">
            <a:solidFill>
              <a:srgbClr val="1B828D"/>
            </a:solidFill>
            <a:prstDash val="solid"/>
            <a:round/>
            <a:headEnd len="sm" type="oval" w="sm"/>
          </a:ln>
          <a:extLst>
            <a:ext uri="{909E8E84-426E-40DD-AFC4-6F175D3DCCD1}">
              <a14:hiddenFill>
                <a:solidFill>
                  <a:srgbClr val="FFFFFF"/>
                </a:solidFill>
              </a14:hiddenFill>
            </a:ext>
          </a:extLst>
        </p:spPr>
        <p:txBody>
          <a:bodyPr/>
          <a:lstStyle/>
          <a:p>
            <a:endParaRPr altLang="en-US" lang="zh-CN">
              <a:latin charset="-122" panose="00000500000000000000" typeface="字魂59号-创粗黑"/>
              <a:ea charset="-122" panose="00000500000000000000" typeface="字魂59号-创粗黑"/>
            </a:endParaRPr>
          </a:p>
        </p:txBody>
      </p:sp>
      <p:sp>
        <p:nvSpPr>
          <p:cNvPr id="14" name="Freeform 31">
            <a:extLst>
              <a:ext uri="{FF2B5EF4-FFF2-40B4-BE49-F238E27FC236}">
                <a16:creationId xmlns:a16="http://schemas.microsoft.com/office/drawing/2014/main" id="{759CF305-13F2-4523-8AB8-0087F4FC60B9}"/>
              </a:ext>
            </a:extLst>
          </p:cNvPr>
          <p:cNvSpPr/>
          <p:nvPr/>
        </p:nvSpPr>
        <p:spPr bwMode="auto">
          <a:xfrm>
            <a:off x="4234945" y="3443955"/>
            <a:ext cx="1275080" cy="1955165"/>
          </a:xfrm>
          <a:custGeom>
            <a:gdLst>
              <a:gd fmla="*/ 0 w 651" name="T0"/>
              <a:gd fmla="*/ 0 h 998" name="T1"/>
              <a:gd fmla="*/ 651 w 651" name="T2"/>
              <a:gd fmla="*/ 0 h 998" name="T3"/>
              <a:gd fmla="*/ 651 w 651" name="T4"/>
              <a:gd fmla="*/ 998 h 998" name="T5"/>
            </a:gdLst>
            <a:cxnLst>
              <a:cxn ang="0">
                <a:pos x="T0" y="T1"/>
              </a:cxn>
              <a:cxn ang="0">
                <a:pos x="T2" y="T3"/>
              </a:cxn>
              <a:cxn ang="0">
                <a:pos x="T4" y="T5"/>
              </a:cxn>
            </a:cxnLst>
            <a:rect b="b" l="0" r="r" t="0"/>
            <a:pathLst>
              <a:path h="998" w="651">
                <a:moveTo>
                  <a:pt x="0" y="0"/>
                </a:moveTo>
                <a:lnTo>
                  <a:pt x="651" y="0"/>
                </a:lnTo>
                <a:lnTo>
                  <a:pt x="651" y="998"/>
                </a:lnTo>
              </a:path>
            </a:pathLst>
          </a:custGeom>
          <a:noFill/>
          <a:ln cap="flat" cmpd="sng" w="6350">
            <a:solidFill>
              <a:srgbClr val="1B828D"/>
            </a:solidFill>
            <a:prstDash val="solid"/>
            <a:round/>
            <a:headEnd len="sm" type="oval" w="sm"/>
          </a:ln>
          <a:extLst>
            <a:ext uri="{909E8E84-426E-40DD-AFC4-6F175D3DCCD1}">
              <a14:hiddenFill>
                <a:solidFill>
                  <a:srgbClr val="FFFFFF"/>
                </a:solidFill>
              </a14:hiddenFill>
            </a:ext>
          </a:extLst>
        </p:spPr>
        <p:txBody>
          <a:bodyPr/>
          <a:lstStyle/>
          <a:p>
            <a:endParaRPr altLang="en-US" lang="zh-CN">
              <a:latin charset="-122" panose="00000500000000000000" typeface="字魂59号-创粗黑"/>
              <a:ea charset="-122" panose="00000500000000000000" typeface="字魂59号-创粗黑"/>
            </a:endParaRPr>
          </a:p>
        </p:txBody>
      </p:sp>
      <p:sp>
        <p:nvSpPr>
          <p:cNvPr id="15" name="Freeform 32">
            <a:extLst>
              <a:ext uri="{FF2B5EF4-FFF2-40B4-BE49-F238E27FC236}">
                <a16:creationId xmlns:a16="http://schemas.microsoft.com/office/drawing/2014/main" id="{C2F2DA29-79AE-4018-BE7D-7F872B6B8988}"/>
              </a:ext>
            </a:extLst>
          </p:cNvPr>
          <p:cNvSpPr/>
          <p:nvPr/>
        </p:nvSpPr>
        <p:spPr bwMode="auto">
          <a:xfrm>
            <a:off x="4234945" y="4458685"/>
            <a:ext cx="845820" cy="940435"/>
          </a:xfrm>
          <a:custGeom>
            <a:gdLst>
              <a:gd fmla="*/ 0 w 432" name="T0"/>
              <a:gd fmla="*/ 0 h 480" name="T1"/>
              <a:gd fmla="*/ 432 w 432" name="T2"/>
              <a:gd fmla="*/ 0 h 480" name="T3"/>
              <a:gd fmla="*/ 432 w 432" name="T4"/>
              <a:gd fmla="*/ 480 h 480" name="T5"/>
            </a:gdLst>
            <a:cxnLst>
              <a:cxn ang="0">
                <a:pos x="T0" y="T1"/>
              </a:cxn>
              <a:cxn ang="0">
                <a:pos x="T2" y="T3"/>
              </a:cxn>
              <a:cxn ang="0">
                <a:pos x="T4" y="T5"/>
              </a:cxn>
            </a:cxnLst>
            <a:rect b="b" l="0" r="r" t="0"/>
            <a:pathLst>
              <a:path h="480" w="432">
                <a:moveTo>
                  <a:pt x="0" y="0"/>
                </a:moveTo>
                <a:lnTo>
                  <a:pt x="432" y="0"/>
                </a:lnTo>
                <a:lnTo>
                  <a:pt x="432" y="480"/>
                </a:lnTo>
              </a:path>
            </a:pathLst>
          </a:custGeom>
          <a:noFill/>
          <a:ln cap="flat" cmpd="sng" w="6350">
            <a:solidFill>
              <a:srgbClr val="1B828D"/>
            </a:solidFill>
            <a:prstDash val="solid"/>
            <a:round/>
            <a:headEnd len="sm" type="oval" w="sm"/>
          </a:ln>
          <a:extLst>
            <a:ext uri="{909E8E84-426E-40DD-AFC4-6F175D3DCCD1}">
              <a14:hiddenFill>
                <a:solidFill>
                  <a:srgbClr val="FFFFFF"/>
                </a:solidFill>
              </a14:hiddenFill>
            </a:ext>
          </a:extLst>
        </p:spPr>
        <p:txBody>
          <a:bodyPr/>
          <a:lstStyle/>
          <a:p>
            <a:endParaRPr altLang="en-US" lang="zh-CN">
              <a:latin charset="-122" panose="00000500000000000000" typeface="字魂59号-创粗黑"/>
              <a:ea charset="-122" panose="00000500000000000000" typeface="字魂59号-创粗黑"/>
            </a:endParaRPr>
          </a:p>
        </p:txBody>
      </p:sp>
      <p:grpSp>
        <p:nvGrpSpPr>
          <p:cNvPr id="16" name="组合 15">
            <a:extLst>
              <a:ext uri="{FF2B5EF4-FFF2-40B4-BE49-F238E27FC236}">
                <a16:creationId xmlns:a16="http://schemas.microsoft.com/office/drawing/2014/main" id="{ABB68478-1649-4A5D-8319-E71420889E07}"/>
              </a:ext>
            </a:extLst>
          </p:cNvPr>
          <p:cNvGrpSpPr/>
          <p:nvPr/>
        </p:nvGrpSpPr>
        <p:grpSpPr>
          <a:xfrm>
            <a:off x="3585975" y="2106010"/>
            <a:ext cx="650240" cy="642620"/>
            <a:chOff x="5564" y="3240"/>
            <a:chExt cx="1024" cy="1012"/>
          </a:xfrm>
        </p:grpSpPr>
        <p:sp>
          <p:nvSpPr>
            <p:cNvPr id="17" name="Freeform 27">
              <a:extLst>
                <a:ext uri="{FF2B5EF4-FFF2-40B4-BE49-F238E27FC236}">
                  <a16:creationId xmlns:a16="http://schemas.microsoft.com/office/drawing/2014/main" id="{14E22200-968F-4E0A-A7A0-E0ABD96CCB39}"/>
                </a:ext>
              </a:extLst>
            </p:cNvPr>
            <p:cNvSpPr/>
            <p:nvPr/>
          </p:nvSpPr>
          <p:spPr bwMode="auto">
            <a:xfrm>
              <a:off x="5564" y="3240"/>
              <a:ext cx="1024" cy="1012"/>
            </a:xfrm>
            <a:custGeom>
              <a:gdLst>
                <a:gd fmla="*/ 0 w 267" name="T0"/>
                <a:gd fmla="*/ 218 h 263" name="T1"/>
                <a:gd fmla="*/ 46 w 267" name="T2"/>
                <a:gd fmla="*/ 263 h 263" name="T3"/>
                <a:gd fmla="*/ 222 w 267" name="T4"/>
                <a:gd fmla="*/ 263 h 263" name="T5"/>
                <a:gd fmla="*/ 267 w 267" name="T6"/>
                <a:gd fmla="*/ 218 h 263" name="T7"/>
                <a:gd fmla="*/ 267 w 267" name="T8"/>
                <a:gd fmla="*/ 46 h 263" name="T9"/>
                <a:gd fmla="*/ 222 w 267" name="T10"/>
                <a:gd fmla="*/ 0 h 263" name="T11"/>
                <a:gd fmla="*/ 46 w 267" name="T12"/>
                <a:gd fmla="*/ 0 h 263" name="T13"/>
                <a:gd fmla="*/ 0 w 267" name="T14"/>
                <a:gd fmla="*/ 46 h 263" name="T15"/>
                <a:gd fmla="*/ 0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1B828D"/>
            </a:solidFill>
            <a:ln>
              <a:noFill/>
            </a:ln>
          </p:spPr>
          <p:txBody>
            <a:bodyPr anchor="t" anchorCtr="0" bIns="45720" compatLnSpc="1" lIns="91440" numCol="1" rIns="91440" tIns="45720" vert="horz" wrap="square"/>
            <a:lstStyle/>
            <a:p>
              <a:endParaRPr altLang="en-US" lang="zh-CN">
                <a:latin charset="-122" panose="00000500000000000000" typeface="字魂59号-创粗黑"/>
                <a:ea charset="-122" panose="00000500000000000000" typeface="字魂59号-创粗黑"/>
              </a:endParaRPr>
            </a:p>
          </p:txBody>
        </p:sp>
        <p:sp>
          <p:nvSpPr>
            <p:cNvPr id="18" name="Freeform 33">
              <a:extLst>
                <a:ext uri="{FF2B5EF4-FFF2-40B4-BE49-F238E27FC236}">
                  <a16:creationId xmlns:a16="http://schemas.microsoft.com/office/drawing/2014/main" id="{8789ED1E-F459-4E23-B9E2-00AD850097DB}"/>
                </a:ext>
              </a:extLst>
            </p:cNvPr>
            <p:cNvSpPr>
              <a:spLocks noEditPoints="1"/>
            </p:cNvSpPr>
            <p:nvPr/>
          </p:nvSpPr>
          <p:spPr bwMode="auto">
            <a:xfrm>
              <a:off x="5827" y="3518"/>
              <a:ext cx="493" cy="457"/>
            </a:xfrm>
            <a:custGeom>
              <a:gdLst>
                <a:gd fmla="*/ 100 w 129" name="T0"/>
                <a:gd fmla="*/ 66 h 119" name="T1"/>
                <a:gd fmla="*/ 105 w 129" name="T2"/>
                <a:gd fmla="*/ 61 h 119" name="T3"/>
                <a:gd fmla="*/ 110 w 129" name="T4"/>
                <a:gd fmla="*/ 66 h 119" name="T5"/>
                <a:gd fmla="*/ 110 w 129" name="T6"/>
                <a:gd fmla="*/ 115 h 119" name="T7"/>
                <a:gd fmla="*/ 105 w 129" name="T8"/>
                <a:gd fmla="*/ 119 h 119" name="T9"/>
                <a:gd fmla="*/ 105 w 129" name="T10"/>
                <a:gd fmla="*/ 119 h 119" name="T11"/>
                <a:gd fmla="*/ 24 w 129" name="T12"/>
                <a:gd fmla="*/ 119 h 119" name="T13"/>
                <a:gd fmla="*/ 19 w 129" name="T14"/>
                <a:gd fmla="*/ 115 h 119" name="T15"/>
                <a:gd fmla="*/ 19 w 129" name="T16"/>
                <a:gd fmla="*/ 114 h 119" name="T17"/>
                <a:gd fmla="*/ 19 w 129" name="T18"/>
                <a:gd fmla="*/ 66 h 119" name="T19"/>
                <a:gd fmla="*/ 24 w 129" name="T20"/>
                <a:gd fmla="*/ 61 h 119" name="T21"/>
                <a:gd fmla="*/ 29 w 129" name="T22"/>
                <a:gd fmla="*/ 66 h 119" name="T23"/>
                <a:gd fmla="*/ 29 w 129" name="T24"/>
                <a:gd fmla="*/ 110 h 119" name="T25"/>
                <a:gd fmla="*/ 45 w 129" name="T26"/>
                <a:gd fmla="*/ 110 h 119" name="T27"/>
                <a:gd fmla="*/ 45 w 129" name="T28"/>
                <a:gd fmla="*/ 61 h 119" name="T29"/>
                <a:gd fmla="*/ 48 w 129" name="T30"/>
                <a:gd fmla="*/ 58 h 119" name="T31"/>
                <a:gd fmla="*/ 48 w 129" name="T32"/>
                <a:gd fmla="*/ 58 h 119" name="T33"/>
                <a:gd fmla="*/ 81 w 129" name="T34"/>
                <a:gd fmla="*/ 58 h 119" name="T35"/>
                <a:gd fmla="*/ 85 w 129" name="T36"/>
                <a:gd fmla="*/ 61 h 119" name="T37"/>
                <a:gd fmla="*/ 85 w 129" name="T38"/>
                <a:gd fmla="*/ 61 h 119" name="T39"/>
                <a:gd fmla="*/ 85 w 129" name="T40"/>
                <a:gd fmla="*/ 110 h 119" name="T41"/>
                <a:gd fmla="*/ 100 w 129" name="T42"/>
                <a:gd fmla="*/ 110 h 119" name="T43"/>
                <a:gd fmla="*/ 100 w 129" name="T44"/>
                <a:gd fmla="*/ 66 h 119" name="T45"/>
                <a:gd fmla="*/ 51 w 129" name="T46"/>
                <a:gd fmla="*/ 110 h 119" name="T47"/>
                <a:gd fmla="*/ 51 w 129" name="T48"/>
                <a:gd fmla="*/ 110 h 119" name="T49"/>
                <a:gd fmla="*/ 79 w 129" name="T50"/>
                <a:gd fmla="*/ 110 h 119" name="T51"/>
                <a:gd fmla="*/ 79 w 129" name="T52"/>
                <a:gd fmla="*/ 64 h 119" name="T53"/>
                <a:gd fmla="*/ 51 w 129" name="T54"/>
                <a:gd fmla="*/ 64 h 119" name="T55"/>
                <a:gd fmla="*/ 51 w 129" name="T56"/>
                <a:gd fmla="*/ 110 h 119" name="T57"/>
                <a:gd fmla="*/ 9 w 129" name="T58"/>
                <a:gd fmla="*/ 68 h 119" name="T59"/>
                <a:gd fmla="*/ 9 w 129" name="T60"/>
                <a:gd fmla="*/ 68 h 119" name="T61"/>
                <a:gd fmla="*/ 65 w 129" name="T62"/>
                <a:gd fmla="*/ 12 h 119" name="T63"/>
                <a:gd fmla="*/ 120 w 129" name="T64"/>
                <a:gd fmla="*/ 68 h 119" name="T65"/>
                <a:gd fmla="*/ 127 w 129" name="T66"/>
                <a:gd fmla="*/ 68 h 119" name="T67"/>
                <a:gd fmla="*/ 127 w 129" name="T68"/>
                <a:gd fmla="*/ 61 h 119" name="T69"/>
                <a:gd fmla="*/ 68 w 129" name="T70"/>
                <a:gd fmla="*/ 2 h 119" name="T71"/>
                <a:gd fmla="*/ 68 w 129" name="T72"/>
                <a:gd fmla="*/ 2 h 119" name="T73"/>
                <a:gd fmla="*/ 61 w 129" name="T74"/>
                <a:gd fmla="*/ 2 h 119" name="T75"/>
                <a:gd fmla="*/ 2 w 129" name="T76"/>
                <a:gd fmla="*/ 61 h 119" name="T77"/>
                <a:gd fmla="*/ 2 w 129" name="T78"/>
                <a:gd fmla="*/ 68 h 119" name="T79"/>
                <a:gd fmla="*/ 9 w 129" name="T80"/>
                <a:gd fmla="*/ 68 h 11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19" w="12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latin charset="-122" panose="00000500000000000000" typeface="字魂59号-创粗黑"/>
                <a:ea charset="-122" panose="00000500000000000000" typeface="字魂59号-创粗黑"/>
              </a:endParaRPr>
            </a:p>
          </p:txBody>
        </p:sp>
      </p:grpSp>
      <p:grpSp>
        <p:nvGrpSpPr>
          <p:cNvPr id="19" name="组合 18">
            <a:extLst>
              <a:ext uri="{FF2B5EF4-FFF2-40B4-BE49-F238E27FC236}">
                <a16:creationId xmlns:a16="http://schemas.microsoft.com/office/drawing/2014/main" id="{DD7BBFC1-CBDE-4C13-9FBD-B3D3B67D01BA}"/>
              </a:ext>
            </a:extLst>
          </p:cNvPr>
          <p:cNvGrpSpPr/>
          <p:nvPr/>
        </p:nvGrpSpPr>
        <p:grpSpPr>
          <a:xfrm>
            <a:off x="8061455" y="3122645"/>
            <a:ext cx="650240" cy="640080"/>
            <a:chOff x="12612" y="4841"/>
            <a:chExt cx="1024" cy="1008"/>
          </a:xfrm>
        </p:grpSpPr>
        <p:sp>
          <p:nvSpPr>
            <p:cNvPr id="20" name="Freeform 22">
              <a:extLst>
                <a:ext uri="{FF2B5EF4-FFF2-40B4-BE49-F238E27FC236}">
                  <a16:creationId xmlns:a16="http://schemas.microsoft.com/office/drawing/2014/main" id="{45E571C5-49E4-404D-BC24-FB81D2C78BCC}"/>
                </a:ext>
              </a:extLst>
            </p:cNvPr>
            <p:cNvSpPr/>
            <p:nvPr/>
          </p:nvSpPr>
          <p:spPr bwMode="auto">
            <a:xfrm>
              <a:off x="12612" y="4841"/>
              <a:ext cx="1024" cy="1009"/>
            </a:xfrm>
            <a:custGeom>
              <a:gdLst>
                <a:gd fmla="*/ 267 w 267" name="T0"/>
                <a:gd fmla="*/ 218 h 263" name="T1"/>
                <a:gd fmla="*/ 222 w 267" name="T2"/>
                <a:gd fmla="*/ 263 h 263" name="T3"/>
                <a:gd fmla="*/ 46 w 267" name="T4"/>
                <a:gd fmla="*/ 263 h 263" name="T5"/>
                <a:gd fmla="*/ 0 w 267" name="T6"/>
                <a:gd fmla="*/ 218 h 263" name="T7"/>
                <a:gd fmla="*/ 0 w 267" name="T8"/>
                <a:gd fmla="*/ 46 h 263" name="T9"/>
                <a:gd fmla="*/ 46 w 267" name="T10"/>
                <a:gd fmla="*/ 0 h 263" name="T11"/>
                <a:gd fmla="*/ 222 w 267" name="T12"/>
                <a:gd fmla="*/ 0 h 263" name="T13"/>
                <a:gd fmla="*/ 267 w 267" name="T14"/>
                <a:gd fmla="*/ 46 h 263" name="T15"/>
                <a:gd fmla="*/ 267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1B828D"/>
            </a:solidFill>
            <a:ln>
              <a:noFill/>
            </a:ln>
          </p:spPr>
          <p:txBody>
            <a:bodyPr anchor="t" anchorCtr="0" bIns="45720" compatLnSpc="1" lIns="91440" numCol="1" rIns="91440" tIns="45720" vert="horz" wrap="square"/>
            <a:lstStyle/>
            <a:p>
              <a:endParaRPr altLang="en-US" lang="zh-CN">
                <a:latin charset="-122" panose="00000500000000000000" typeface="字魂59号-创粗黑"/>
                <a:ea charset="-122" panose="00000500000000000000" typeface="字魂59号-创粗黑"/>
              </a:endParaRPr>
            </a:p>
          </p:txBody>
        </p:sp>
        <p:sp>
          <p:nvSpPr>
            <p:cNvPr id="21" name="Freeform 34">
              <a:extLst>
                <a:ext uri="{FF2B5EF4-FFF2-40B4-BE49-F238E27FC236}">
                  <a16:creationId xmlns:a16="http://schemas.microsoft.com/office/drawing/2014/main" id="{93A73C33-FB1E-447A-B4B5-AE10E5C9243F}"/>
                </a:ext>
              </a:extLst>
            </p:cNvPr>
            <p:cNvSpPr>
              <a:spLocks noEditPoints="1"/>
            </p:cNvSpPr>
            <p:nvPr/>
          </p:nvSpPr>
          <p:spPr bwMode="auto">
            <a:xfrm>
              <a:off x="12958" y="5110"/>
              <a:ext cx="336" cy="475"/>
            </a:xfrm>
            <a:custGeom>
              <a:gdLst>
                <a:gd fmla="*/ 77 w 88" name="T0"/>
                <a:gd fmla="*/ 33 h 124" name="T1"/>
                <a:gd fmla="*/ 67 w 88" name="T2"/>
                <a:gd fmla="*/ 57 h 124" name="T3"/>
                <a:gd fmla="*/ 67 w 88" name="T4"/>
                <a:gd fmla="*/ 57 h 124" name="T5"/>
                <a:gd fmla="*/ 85 w 88" name="T6"/>
                <a:gd fmla="*/ 79 h 124" name="T7"/>
                <a:gd fmla="*/ 88 w 88" name="T8"/>
                <a:gd fmla="*/ 104 h 124" name="T9"/>
                <a:gd fmla="*/ 79 w 88" name="T10"/>
                <a:gd fmla="*/ 115 h 124" name="T11"/>
                <a:gd fmla="*/ 69 w 88" name="T12"/>
                <a:gd fmla="*/ 115 h 124" name="T13"/>
                <a:gd fmla="*/ 64 w 88" name="T14"/>
                <a:gd fmla="*/ 124 h 124" name="T15"/>
                <a:gd fmla="*/ 23 w 88" name="T16"/>
                <a:gd fmla="*/ 124 h 124" name="T17"/>
                <a:gd fmla="*/ 19 w 88" name="T18"/>
                <a:gd fmla="*/ 119 h 124" name="T19"/>
                <a:gd fmla="*/ 9 w 88" name="T20"/>
                <a:gd fmla="*/ 115 h 124" name="T21"/>
                <a:gd fmla="*/ 2 w 88" name="T22"/>
                <a:gd fmla="*/ 111 h 124" name="T23"/>
                <a:gd fmla="*/ 0 w 88" name="T24"/>
                <a:gd fmla="*/ 93 h 124" name="T25"/>
                <a:gd fmla="*/ 20 w 88" name="T26"/>
                <a:gd fmla="*/ 57 h 124" name="T27"/>
                <a:gd fmla="*/ 20 w 88" name="T28"/>
                <a:gd fmla="*/ 57 h 124" name="T29"/>
                <a:gd fmla="*/ 44 w 88" name="T30"/>
                <a:gd fmla="*/ 0 h 124" name="T31"/>
                <a:gd fmla="*/ 22 w 88" name="T32"/>
                <a:gd fmla="*/ 105 h 124" name="T33"/>
                <a:gd fmla="*/ 25 w 88" name="T34"/>
                <a:gd fmla="*/ 89 h 124" name="T35"/>
                <a:gd fmla="*/ 28 w 88" name="T36"/>
                <a:gd fmla="*/ 109 h 124" name="T37"/>
                <a:gd fmla="*/ 28 w 88" name="T38"/>
                <a:gd fmla="*/ 114 h 124" name="T39"/>
                <a:gd fmla="*/ 59 w 88" name="T40"/>
                <a:gd fmla="*/ 110 h 124" name="T41"/>
                <a:gd fmla="*/ 59 w 88" name="T42"/>
                <a:gd fmla="*/ 109 h 124" name="T43"/>
                <a:gd fmla="*/ 62 w 88" name="T44"/>
                <a:gd fmla="*/ 89 h 124" name="T45"/>
                <a:gd fmla="*/ 65 w 88" name="T46"/>
                <a:gd fmla="*/ 105 h 124" name="T47"/>
                <a:gd fmla="*/ 78 w 88" name="T48"/>
                <a:gd fmla="*/ 104 h 124" name="T49"/>
                <a:gd fmla="*/ 76 w 88" name="T50"/>
                <a:gd fmla="*/ 83 h 124" name="T51"/>
                <a:gd fmla="*/ 59 w 88" name="T52"/>
                <a:gd fmla="*/ 63 h 124" name="T53"/>
                <a:gd fmla="*/ 28 w 88" name="T54"/>
                <a:gd fmla="*/ 63 h 124" name="T55"/>
                <a:gd fmla="*/ 10 w 88" name="T56"/>
                <a:gd fmla="*/ 93 h 124" name="T57"/>
                <a:gd fmla="*/ 10 w 88" name="T58"/>
                <a:gd fmla="*/ 105 h 124" name="T59"/>
                <a:gd fmla="*/ 44 w 88" name="T60"/>
                <a:gd fmla="*/ 9 h 124" name="T61"/>
                <a:gd fmla="*/ 20 w 88" name="T62"/>
                <a:gd fmla="*/ 33 h 124" name="T63"/>
                <a:gd fmla="*/ 68 w 88" name="T64"/>
                <a:gd fmla="*/ 33 h 12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4" w="88">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latin charset="-122" panose="00000500000000000000" typeface="字魂59号-创粗黑"/>
                <a:ea charset="-122" panose="00000500000000000000" typeface="字魂59号-创粗黑"/>
              </a:endParaRPr>
            </a:p>
          </p:txBody>
        </p:sp>
      </p:grpSp>
      <p:grpSp>
        <p:nvGrpSpPr>
          <p:cNvPr id="22" name="组合 21">
            <a:extLst>
              <a:ext uri="{FF2B5EF4-FFF2-40B4-BE49-F238E27FC236}">
                <a16:creationId xmlns:a16="http://schemas.microsoft.com/office/drawing/2014/main" id="{03A219BC-A32F-455F-9B86-BBF5DB8C9CEF}"/>
              </a:ext>
            </a:extLst>
          </p:cNvPr>
          <p:cNvGrpSpPr/>
          <p:nvPr/>
        </p:nvGrpSpPr>
        <p:grpSpPr>
          <a:xfrm>
            <a:off x="8061455" y="2106010"/>
            <a:ext cx="650240" cy="642620"/>
            <a:chOff x="12612" y="3240"/>
            <a:chExt cx="1024" cy="1012"/>
          </a:xfrm>
        </p:grpSpPr>
        <p:sp>
          <p:nvSpPr>
            <p:cNvPr id="23" name="Freeform 21">
              <a:extLst>
                <a:ext uri="{FF2B5EF4-FFF2-40B4-BE49-F238E27FC236}">
                  <a16:creationId xmlns:a16="http://schemas.microsoft.com/office/drawing/2014/main" id="{4CDC6F29-CA3B-4257-BF88-B2A3A64C0BFA}"/>
                </a:ext>
              </a:extLst>
            </p:cNvPr>
            <p:cNvSpPr/>
            <p:nvPr/>
          </p:nvSpPr>
          <p:spPr bwMode="auto">
            <a:xfrm>
              <a:off x="12612" y="3240"/>
              <a:ext cx="1024" cy="1012"/>
            </a:xfrm>
            <a:custGeom>
              <a:gdLst>
                <a:gd fmla="*/ 267 w 267" name="T0"/>
                <a:gd fmla="*/ 218 h 263" name="T1"/>
                <a:gd fmla="*/ 222 w 267" name="T2"/>
                <a:gd fmla="*/ 263 h 263" name="T3"/>
                <a:gd fmla="*/ 46 w 267" name="T4"/>
                <a:gd fmla="*/ 263 h 263" name="T5"/>
                <a:gd fmla="*/ 0 w 267" name="T6"/>
                <a:gd fmla="*/ 218 h 263" name="T7"/>
                <a:gd fmla="*/ 0 w 267" name="T8"/>
                <a:gd fmla="*/ 46 h 263" name="T9"/>
                <a:gd fmla="*/ 46 w 267" name="T10"/>
                <a:gd fmla="*/ 0 h 263" name="T11"/>
                <a:gd fmla="*/ 222 w 267" name="T12"/>
                <a:gd fmla="*/ 0 h 263" name="T13"/>
                <a:gd fmla="*/ 267 w 267" name="T14"/>
                <a:gd fmla="*/ 46 h 263" name="T15"/>
                <a:gd fmla="*/ 267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1B828D"/>
            </a:solidFill>
            <a:ln>
              <a:noFill/>
            </a:ln>
          </p:spPr>
          <p:txBody>
            <a:bodyPr anchor="t" anchorCtr="0" bIns="45720" compatLnSpc="1" lIns="91440" numCol="1" rIns="91440" tIns="45720" vert="horz" wrap="square"/>
            <a:lstStyle/>
            <a:p>
              <a:endParaRPr altLang="en-US" lang="zh-CN">
                <a:latin charset="-122" panose="00000500000000000000" typeface="字魂59号-创粗黑"/>
                <a:ea charset="-122" panose="00000500000000000000" typeface="字魂59号-创粗黑"/>
              </a:endParaRPr>
            </a:p>
          </p:txBody>
        </p:sp>
        <p:sp>
          <p:nvSpPr>
            <p:cNvPr id="24" name="Freeform 35">
              <a:extLst>
                <a:ext uri="{FF2B5EF4-FFF2-40B4-BE49-F238E27FC236}">
                  <a16:creationId xmlns:a16="http://schemas.microsoft.com/office/drawing/2014/main" id="{AA81DEB0-B6E7-4B53-B531-372F8C899BDB}"/>
                </a:ext>
              </a:extLst>
            </p:cNvPr>
            <p:cNvSpPr>
              <a:spLocks noEditPoints="1"/>
            </p:cNvSpPr>
            <p:nvPr/>
          </p:nvSpPr>
          <p:spPr bwMode="auto">
            <a:xfrm>
              <a:off x="12905" y="3471"/>
              <a:ext cx="429" cy="546"/>
            </a:xfrm>
            <a:custGeom>
              <a:gdLst>
                <a:gd fmla="*/ 99 w 111" name="T0"/>
                <a:gd fmla="*/ 127 h 142" name="T1"/>
                <a:gd fmla="*/ 90 w 111" name="T2"/>
                <a:gd fmla="*/ 134 h 142" name="T3"/>
                <a:gd fmla="*/ 62 w 111" name="T4"/>
                <a:gd fmla="*/ 141 h 142" name="T5"/>
                <a:gd fmla="*/ 35 w 111" name="T6"/>
                <a:gd fmla="*/ 129 h 142" name="T7"/>
                <a:gd fmla="*/ 35 w 111" name="T8"/>
                <a:gd fmla="*/ 129 h 142" name="T9"/>
                <a:gd fmla="*/ 35 w 111" name="T10"/>
                <a:gd fmla="*/ 129 h 142" name="T11"/>
                <a:gd fmla="*/ 28 w 111" name="T12"/>
                <a:gd fmla="*/ 120 h 142" name="T13"/>
                <a:gd fmla="*/ 13 w 111" name="T14"/>
                <a:gd fmla="*/ 95 h 142" name="T15"/>
                <a:gd fmla="*/ 13 w 111" name="T16"/>
                <a:gd fmla="*/ 95 h 142" name="T17"/>
                <a:gd fmla="*/ 5 w 111" name="T18"/>
                <a:gd fmla="*/ 80 h 142" name="T19"/>
                <a:gd fmla="*/ 15 w 111" name="T20"/>
                <a:gd fmla="*/ 60 h 142" name="T21"/>
                <a:gd fmla="*/ 28 w 111" name="T22"/>
                <a:gd fmla="*/ 66 h 142" name="T23"/>
                <a:gd fmla="*/ 29 w 111" name="T24"/>
                <a:gd fmla="*/ 67 h 142" name="T25"/>
                <a:gd fmla="*/ 30 w 111" name="T26"/>
                <a:gd fmla="*/ 69 h 142" name="T27"/>
                <a:gd fmla="*/ 30 w 111" name="T28"/>
                <a:gd fmla="*/ 22 h 142" name="T29"/>
                <a:gd fmla="*/ 49 w 111" name="T30"/>
                <a:gd fmla="*/ 11 h 142" name="T31"/>
                <a:gd fmla="*/ 73 w 111" name="T32"/>
                <a:gd fmla="*/ 11 h 142" name="T33"/>
                <a:gd fmla="*/ 92 w 111" name="T34"/>
                <a:gd fmla="*/ 22 h 142" name="T35"/>
                <a:gd fmla="*/ 92 w 111" name="T36"/>
                <a:gd fmla="*/ 22 h 142" name="T37"/>
                <a:gd fmla="*/ 93 w 111" name="T38"/>
                <a:gd fmla="*/ 22 h 142" name="T39"/>
                <a:gd fmla="*/ 111 w 111" name="T40"/>
                <a:gd fmla="*/ 34 h 142" name="T41"/>
                <a:gd fmla="*/ 111 w 111" name="T42"/>
                <a:gd fmla="*/ 97 h 142" name="T43"/>
                <a:gd fmla="*/ 108 w 111" name="T44"/>
                <a:gd fmla="*/ 113 h 142" name="T45"/>
                <a:gd fmla="*/ 99 w 111" name="T46"/>
                <a:gd fmla="*/ 127 h 142" name="T47"/>
                <a:gd fmla="*/ 85 w 111" name="T48"/>
                <a:gd fmla="*/ 126 h 142" name="T49"/>
                <a:gd fmla="*/ 85 w 111" name="T50"/>
                <a:gd fmla="*/ 126 h 142" name="T51"/>
                <a:gd fmla="*/ 92 w 111" name="T52"/>
                <a:gd fmla="*/ 120 h 142" name="T53"/>
                <a:gd fmla="*/ 98 w 111" name="T54"/>
                <a:gd fmla="*/ 109 h 142" name="T55"/>
                <a:gd fmla="*/ 101 w 111" name="T56"/>
                <a:gd fmla="*/ 97 h 142" name="T57"/>
                <a:gd fmla="*/ 101 w 111" name="T58"/>
                <a:gd fmla="*/ 34 h 142" name="T59"/>
                <a:gd fmla="*/ 95 w 111" name="T60"/>
                <a:gd fmla="*/ 34 h 142" name="T61"/>
                <a:gd fmla="*/ 95 w 111" name="T62"/>
                <a:gd fmla="*/ 64 h 142" name="T63"/>
                <a:gd fmla="*/ 82 w 111" name="T64"/>
                <a:gd fmla="*/ 64 h 142" name="T65"/>
                <a:gd fmla="*/ 82 w 111" name="T66"/>
                <a:gd fmla="*/ 22 h 142" name="T67"/>
                <a:gd fmla="*/ 77 w 111" name="T68"/>
                <a:gd fmla="*/ 22 h 142" name="T69"/>
                <a:gd fmla="*/ 77 w 111" name="T70"/>
                <a:gd fmla="*/ 64 h 142" name="T71"/>
                <a:gd fmla="*/ 64 w 111" name="T72"/>
                <a:gd fmla="*/ 64 h 142" name="T73"/>
                <a:gd fmla="*/ 64 w 111" name="T74"/>
                <a:gd fmla="*/ 15 h 142" name="T75"/>
                <a:gd fmla="*/ 58 w 111" name="T76"/>
                <a:gd fmla="*/ 15 h 142" name="T77"/>
                <a:gd fmla="*/ 58 w 111" name="T78"/>
                <a:gd fmla="*/ 64 h 142" name="T79"/>
                <a:gd fmla="*/ 45 w 111" name="T80"/>
                <a:gd fmla="*/ 64 h 142" name="T81"/>
                <a:gd fmla="*/ 45 w 111" name="T82"/>
                <a:gd fmla="*/ 22 h 142" name="T83"/>
                <a:gd fmla="*/ 40 w 111" name="T84"/>
                <a:gd fmla="*/ 22 h 142" name="T85"/>
                <a:gd fmla="*/ 40 w 111" name="T86"/>
                <a:gd fmla="*/ 80 h 142" name="T87"/>
                <a:gd fmla="*/ 27 w 111" name="T88"/>
                <a:gd fmla="*/ 84 h 142" name="T89"/>
                <a:gd fmla="*/ 20 w 111" name="T90"/>
                <a:gd fmla="*/ 72 h 142" name="T91"/>
                <a:gd fmla="*/ 13 w 111" name="T92"/>
                <a:gd fmla="*/ 75 h 142" name="T93"/>
                <a:gd fmla="*/ 22 w 111" name="T94"/>
                <a:gd fmla="*/ 90 h 142" name="T95"/>
                <a:gd fmla="*/ 22 w 111" name="T96"/>
                <a:gd fmla="*/ 90 h 142" name="T97"/>
                <a:gd fmla="*/ 36 w 111" name="T98"/>
                <a:gd fmla="*/ 115 h 142" name="T99"/>
                <a:gd fmla="*/ 42 w 111" name="T100"/>
                <a:gd fmla="*/ 122 h 142" name="T101"/>
                <a:gd fmla="*/ 42 w 111" name="T102"/>
                <a:gd fmla="*/ 122 h 142" name="T103"/>
                <a:gd fmla="*/ 63 w 111" name="T104"/>
                <a:gd fmla="*/ 131 h 142" name="T105"/>
                <a:gd fmla="*/ 85 w 111" name="T106"/>
                <a:gd fmla="*/ 126 h 1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2" w="110">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latin charset="-122" panose="00000500000000000000" typeface="字魂59号-创粗黑"/>
                <a:ea charset="-122" panose="00000500000000000000" typeface="字魂59号-创粗黑"/>
              </a:endParaRPr>
            </a:p>
          </p:txBody>
        </p:sp>
      </p:grpSp>
      <p:grpSp>
        <p:nvGrpSpPr>
          <p:cNvPr id="25" name="组合 24">
            <a:extLst>
              <a:ext uri="{FF2B5EF4-FFF2-40B4-BE49-F238E27FC236}">
                <a16:creationId xmlns:a16="http://schemas.microsoft.com/office/drawing/2014/main" id="{81208BFF-BF3B-4EC6-894B-14E800EE890D}"/>
              </a:ext>
            </a:extLst>
          </p:cNvPr>
          <p:cNvGrpSpPr/>
          <p:nvPr/>
        </p:nvGrpSpPr>
        <p:grpSpPr>
          <a:xfrm>
            <a:off x="8061455" y="4137375"/>
            <a:ext cx="650240" cy="642620"/>
            <a:chOff x="12612" y="6439"/>
            <a:chExt cx="1024" cy="1012"/>
          </a:xfrm>
        </p:grpSpPr>
        <p:sp>
          <p:nvSpPr>
            <p:cNvPr id="26" name="Freeform 23">
              <a:extLst>
                <a:ext uri="{FF2B5EF4-FFF2-40B4-BE49-F238E27FC236}">
                  <a16:creationId xmlns:a16="http://schemas.microsoft.com/office/drawing/2014/main" id="{2E75A4D3-9785-4FCD-8385-5FBEFA01EFB6}"/>
                </a:ext>
              </a:extLst>
            </p:cNvPr>
            <p:cNvSpPr/>
            <p:nvPr/>
          </p:nvSpPr>
          <p:spPr bwMode="auto">
            <a:xfrm>
              <a:off x="12612" y="6439"/>
              <a:ext cx="1024" cy="1012"/>
            </a:xfrm>
            <a:custGeom>
              <a:gdLst>
                <a:gd fmla="*/ 267 w 267" name="T0"/>
                <a:gd fmla="*/ 218 h 263" name="T1"/>
                <a:gd fmla="*/ 222 w 267" name="T2"/>
                <a:gd fmla="*/ 263 h 263" name="T3"/>
                <a:gd fmla="*/ 46 w 267" name="T4"/>
                <a:gd fmla="*/ 263 h 263" name="T5"/>
                <a:gd fmla="*/ 0 w 267" name="T6"/>
                <a:gd fmla="*/ 218 h 263" name="T7"/>
                <a:gd fmla="*/ 0 w 267" name="T8"/>
                <a:gd fmla="*/ 46 h 263" name="T9"/>
                <a:gd fmla="*/ 46 w 267" name="T10"/>
                <a:gd fmla="*/ 0 h 263" name="T11"/>
                <a:gd fmla="*/ 222 w 267" name="T12"/>
                <a:gd fmla="*/ 0 h 263" name="T13"/>
                <a:gd fmla="*/ 267 w 267" name="T14"/>
                <a:gd fmla="*/ 46 h 263" name="T15"/>
                <a:gd fmla="*/ 267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1B828D"/>
            </a:solidFill>
            <a:ln>
              <a:noFill/>
            </a:ln>
          </p:spPr>
          <p:txBody>
            <a:bodyPr/>
            <a:lstStyle/>
            <a:p>
              <a:endParaRPr altLang="en-US" lang="zh-CN">
                <a:latin charset="-122" panose="00000500000000000000" typeface="字魂59号-创粗黑"/>
                <a:ea charset="-122" panose="00000500000000000000" typeface="字魂59号-创粗黑"/>
              </a:endParaRPr>
            </a:p>
          </p:txBody>
        </p:sp>
        <p:sp>
          <p:nvSpPr>
            <p:cNvPr id="27" name="Freeform 36">
              <a:extLst>
                <a:ext uri="{FF2B5EF4-FFF2-40B4-BE49-F238E27FC236}">
                  <a16:creationId xmlns:a16="http://schemas.microsoft.com/office/drawing/2014/main" id="{E819DB21-6529-4915-967E-2508E50386ED}"/>
                </a:ext>
              </a:extLst>
            </p:cNvPr>
            <p:cNvSpPr>
              <a:spLocks noEditPoints="1"/>
            </p:cNvSpPr>
            <p:nvPr/>
          </p:nvSpPr>
          <p:spPr bwMode="auto">
            <a:xfrm>
              <a:off x="12942" y="6702"/>
              <a:ext cx="364" cy="491"/>
            </a:xfrm>
            <a:custGeom>
              <a:gdLst>
                <a:gd fmla="*/ 70 w 95" name="T0"/>
                <a:gd fmla="*/ 9 h 128" name="T1"/>
                <a:gd fmla="*/ 79 w 95" name="T2"/>
                <a:gd fmla="*/ 59 h 128" name="T3"/>
                <a:gd fmla="*/ 70 w 95" name="T4"/>
                <a:gd fmla="*/ 81 h 128" name="T5"/>
                <a:gd fmla="*/ 26 w 95" name="T6"/>
                <a:gd fmla="*/ 81 h 128" name="T7"/>
                <a:gd fmla="*/ 17 w 95" name="T8"/>
                <a:gd fmla="*/ 59 h 128" name="T9"/>
                <a:gd fmla="*/ 26 w 95" name="T10"/>
                <a:gd fmla="*/ 9 h 128" name="T11"/>
                <a:gd fmla="*/ 27 w 95" name="T12"/>
                <a:gd fmla="*/ 42 h 128" name="T13"/>
                <a:gd fmla="*/ 69 w 95" name="T14"/>
                <a:gd fmla="*/ 42 h 128" name="T15"/>
                <a:gd fmla="*/ 63 w 95" name="T16"/>
                <a:gd fmla="*/ 16 h 128" name="T17"/>
                <a:gd fmla="*/ 33 w 95" name="T18"/>
                <a:gd fmla="*/ 16 h 128" name="T19"/>
                <a:gd fmla="*/ 27 w 95" name="T20"/>
                <a:gd fmla="*/ 42 h 128" name="T21"/>
                <a:gd fmla="*/ 69 w 95" name="T22"/>
                <a:gd fmla="*/ 48 h 128" name="T23"/>
                <a:gd fmla="*/ 27 w 95" name="T24"/>
                <a:gd fmla="*/ 59 h 128" name="T25"/>
                <a:gd fmla="*/ 33 w 95" name="T26"/>
                <a:gd fmla="*/ 74 h 128" name="T27"/>
                <a:gd fmla="*/ 63 w 95" name="T28"/>
                <a:gd fmla="*/ 74 h 128" name="T29"/>
                <a:gd fmla="*/ 69 w 95" name="T30"/>
                <a:gd fmla="*/ 48 h 128" name="T31"/>
                <a:gd fmla="*/ 18 w 95" name="T32"/>
                <a:gd fmla="*/ 128 h 128" name="T33"/>
                <a:gd fmla="*/ 48 w 95" name="T34"/>
                <a:gd fmla="*/ 128 h 128" name="T35"/>
                <a:gd fmla="*/ 77 w 95" name="T36"/>
                <a:gd fmla="*/ 128 h 128" name="T37"/>
                <a:gd fmla="*/ 77 w 95" name="T38"/>
                <a:gd fmla="*/ 118 h 128" name="T39"/>
                <a:gd fmla="*/ 53 w 95" name="T40"/>
                <a:gd fmla="*/ 106 h 128" name="T41"/>
                <a:gd fmla="*/ 91 w 95" name="T42"/>
                <a:gd fmla="*/ 77 h 128" name="T43"/>
                <a:gd fmla="*/ 95 w 95" name="T44"/>
                <a:gd fmla="*/ 45 h 128" name="T45"/>
                <a:gd fmla="*/ 85 w 95" name="T46"/>
                <a:gd fmla="*/ 45 h 128" name="T47"/>
                <a:gd fmla="*/ 82 w 95" name="T48"/>
                <a:gd fmla="*/ 73 h 128" name="T49"/>
                <a:gd fmla="*/ 48 w 95" name="T50"/>
                <a:gd fmla="*/ 97 h 128" name="T51"/>
                <a:gd fmla="*/ 21 w 95" name="T52"/>
                <a:gd fmla="*/ 86 h 128" name="T53"/>
                <a:gd fmla="*/ 10 w 95" name="T54"/>
                <a:gd fmla="*/ 59 h 128" name="T55"/>
                <a:gd fmla="*/ 5 w 95" name="T56"/>
                <a:gd fmla="*/ 40 h 128" name="T57"/>
                <a:gd fmla="*/ 0 w 95" name="T58"/>
                <a:gd fmla="*/ 59 h 128" name="T59"/>
                <a:gd fmla="*/ 14 w 95" name="T60"/>
                <a:gd fmla="*/ 92 h 128" name="T61"/>
                <a:gd fmla="*/ 43 w 95" name="T62"/>
                <a:gd fmla="*/ 106 h 128" name="T63"/>
                <a:gd fmla="*/ 18 w 95" name="T64"/>
                <a:gd fmla="*/ 118 h 128" name="T65"/>
                <a:gd fmla="*/ 18 w 95" name="T66"/>
                <a:gd fmla="*/ 128 h 12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28" w="95">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latin charset="-122" panose="00000500000000000000" typeface="字魂59号-创粗黑"/>
                <a:ea charset="-122" panose="00000500000000000000" typeface="字魂59号-创粗黑"/>
              </a:endParaRPr>
            </a:p>
          </p:txBody>
        </p:sp>
      </p:grpSp>
      <p:grpSp>
        <p:nvGrpSpPr>
          <p:cNvPr id="28" name="组合 27">
            <a:extLst>
              <a:ext uri="{FF2B5EF4-FFF2-40B4-BE49-F238E27FC236}">
                <a16:creationId xmlns:a16="http://schemas.microsoft.com/office/drawing/2014/main" id="{AB6A77ED-B01A-43E0-A9BF-28228F5D0994}"/>
              </a:ext>
            </a:extLst>
          </p:cNvPr>
          <p:cNvGrpSpPr/>
          <p:nvPr/>
        </p:nvGrpSpPr>
        <p:grpSpPr>
          <a:xfrm>
            <a:off x="3584705" y="3122645"/>
            <a:ext cx="650240" cy="640080"/>
            <a:chOff x="5562" y="4841"/>
            <a:chExt cx="1024" cy="1008"/>
          </a:xfrm>
        </p:grpSpPr>
        <p:sp>
          <p:nvSpPr>
            <p:cNvPr id="29" name="Freeform 28">
              <a:extLst>
                <a:ext uri="{FF2B5EF4-FFF2-40B4-BE49-F238E27FC236}">
                  <a16:creationId xmlns:a16="http://schemas.microsoft.com/office/drawing/2014/main" id="{42701EF6-EDE5-4C94-9328-C1661073D1D8}"/>
                </a:ext>
              </a:extLst>
            </p:cNvPr>
            <p:cNvSpPr/>
            <p:nvPr/>
          </p:nvSpPr>
          <p:spPr bwMode="auto">
            <a:xfrm>
              <a:off x="5562" y="4841"/>
              <a:ext cx="1024" cy="1009"/>
            </a:xfrm>
            <a:custGeom>
              <a:gdLst>
                <a:gd fmla="*/ 0 w 267" name="T0"/>
                <a:gd fmla="*/ 218 h 263" name="T1"/>
                <a:gd fmla="*/ 46 w 267" name="T2"/>
                <a:gd fmla="*/ 263 h 263" name="T3"/>
                <a:gd fmla="*/ 222 w 267" name="T4"/>
                <a:gd fmla="*/ 263 h 263" name="T5"/>
                <a:gd fmla="*/ 267 w 267" name="T6"/>
                <a:gd fmla="*/ 218 h 263" name="T7"/>
                <a:gd fmla="*/ 267 w 267" name="T8"/>
                <a:gd fmla="*/ 46 h 263" name="T9"/>
                <a:gd fmla="*/ 222 w 267" name="T10"/>
                <a:gd fmla="*/ 0 h 263" name="T11"/>
                <a:gd fmla="*/ 46 w 267" name="T12"/>
                <a:gd fmla="*/ 0 h 263" name="T13"/>
                <a:gd fmla="*/ 0 w 267" name="T14"/>
                <a:gd fmla="*/ 46 h 263" name="T15"/>
                <a:gd fmla="*/ 0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1B828D"/>
            </a:solidFill>
            <a:ln>
              <a:noFill/>
            </a:ln>
          </p:spPr>
          <p:txBody>
            <a:bodyPr anchor="t" anchorCtr="0" bIns="45720" compatLnSpc="1" lIns="91440" numCol="1" rIns="91440" tIns="45720" vert="horz" wrap="square"/>
            <a:lstStyle/>
            <a:p>
              <a:endParaRPr altLang="en-US" lang="zh-CN">
                <a:latin charset="-122" panose="00000500000000000000" typeface="字魂59号-创粗黑"/>
                <a:ea charset="-122" panose="00000500000000000000" typeface="字魂59号-创粗黑"/>
              </a:endParaRPr>
            </a:p>
          </p:txBody>
        </p:sp>
        <p:sp>
          <p:nvSpPr>
            <p:cNvPr id="30" name="Freeform 37">
              <a:extLst>
                <a:ext uri="{FF2B5EF4-FFF2-40B4-BE49-F238E27FC236}">
                  <a16:creationId xmlns:a16="http://schemas.microsoft.com/office/drawing/2014/main" id="{0D9C9C48-27AD-492B-93BF-1D46852AADF4}"/>
                </a:ext>
              </a:extLst>
            </p:cNvPr>
            <p:cNvSpPr>
              <a:spLocks noEditPoints="1"/>
            </p:cNvSpPr>
            <p:nvPr/>
          </p:nvSpPr>
          <p:spPr bwMode="auto">
            <a:xfrm>
              <a:off x="5861" y="5100"/>
              <a:ext cx="429" cy="494"/>
            </a:xfrm>
            <a:custGeom>
              <a:gdLst>
                <a:gd fmla="*/ 27 w 112" name="T0"/>
                <a:gd fmla="*/ 92 h 128" name="T1"/>
                <a:gd fmla="*/ 27 w 112" name="T2"/>
                <a:gd fmla="*/ 98 h 128" name="T3"/>
                <a:gd fmla="*/ 87 w 112" name="T4"/>
                <a:gd fmla="*/ 95 h 128" name="T5"/>
                <a:gd fmla="*/ 24 w 112" name="T6"/>
                <a:gd fmla="*/ 53 h 128" name="T7"/>
                <a:gd fmla="*/ 27 w 112" name="T8"/>
                <a:gd fmla="*/ 56 h 128" name="T9"/>
                <a:gd fmla="*/ 87 w 112" name="T10"/>
                <a:gd fmla="*/ 53 h 128" name="T11"/>
                <a:gd fmla="*/ 27 w 112" name="T12"/>
                <a:gd fmla="*/ 50 h 128" name="T13"/>
                <a:gd fmla="*/ 110 w 112" name="T14"/>
                <a:gd fmla="*/ 37 h 128" name="T15"/>
                <a:gd fmla="*/ 75 w 112" name="T16"/>
                <a:gd fmla="*/ 1 h 128" name="T17"/>
                <a:gd fmla="*/ 13 w 112" name="T18"/>
                <a:gd fmla="*/ 0 h 128" name="T19"/>
                <a:gd fmla="*/ 0 w 112" name="T20"/>
                <a:gd fmla="*/ 13 h 128" name="T21"/>
                <a:gd fmla="*/ 3 w 112" name="T22"/>
                <a:gd fmla="*/ 124 h 128" name="T23"/>
                <a:gd fmla="*/ 13 w 112" name="T24"/>
                <a:gd fmla="*/ 128 h 128" name="T25"/>
                <a:gd fmla="*/ 108 w 112" name="T26"/>
                <a:gd fmla="*/ 124 h 128" name="T27"/>
                <a:gd fmla="*/ 112 w 112" name="T28"/>
                <a:gd fmla="*/ 115 h 128" name="T29"/>
                <a:gd fmla="*/ 110 w 112" name="T30"/>
                <a:gd fmla="*/ 37 h 128" name="T31"/>
                <a:gd fmla="*/ 74 w 112" name="T32"/>
                <a:gd fmla="*/ 15 h 128" name="T33"/>
                <a:gd fmla="*/ 79 w 112" name="T34"/>
                <a:gd fmla="*/ 37 h 128" name="T35"/>
                <a:gd fmla="*/ 76 w 112" name="T36"/>
                <a:gd fmla="*/ 36 h 128" name="T37"/>
                <a:gd fmla="*/ 74 w 112" name="T38"/>
                <a:gd fmla="*/ 15 h 128" name="T39"/>
                <a:gd fmla="*/ 102 w 112" name="T40"/>
                <a:gd fmla="*/ 115 h 128" name="T41"/>
                <a:gd fmla="*/ 101 w 112" name="T42"/>
                <a:gd fmla="*/ 117 h 128" name="T43"/>
                <a:gd fmla="*/ 13 w 112" name="T44"/>
                <a:gd fmla="*/ 118 h 128" name="T45"/>
                <a:gd fmla="*/ 9 w 112" name="T46"/>
                <a:gd fmla="*/ 115 h 128" name="T47"/>
                <a:gd fmla="*/ 10 w 112" name="T48"/>
                <a:gd fmla="*/ 11 h 128" name="T49"/>
                <a:gd fmla="*/ 68 w 112" name="T50"/>
                <a:gd fmla="*/ 10 h 128" name="T51"/>
                <a:gd fmla="*/ 71 w 112" name="T52"/>
                <a:gd fmla="*/ 40 h 128" name="T53"/>
                <a:gd fmla="*/ 79 w 112" name="T54"/>
                <a:gd fmla="*/ 43 h 128" name="T55"/>
                <a:gd fmla="*/ 102 w 112" name="T56"/>
                <a:gd fmla="*/ 115 h 128" name="T57"/>
                <a:gd fmla="*/ 84 w 112" name="T58"/>
                <a:gd fmla="*/ 71 h 128" name="T59"/>
                <a:gd fmla="*/ 24 w 112" name="T60"/>
                <a:gd fmla="*/ 74 h 128" name="T61"/>
                <a:gd fmla="*/ 84 w 112" name="T62"/>
                <a:gd fmla="*/ 77 h 128" name="T63"/>
                <a:gd fmla="*/ 84 w 112" name="T64"/>
                <a:gd fmla="*/ 71 h 1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8" w="112">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latin charset="-122" panose="00000500000000000000" typeface="字魂59号-创粗黑"/>
                <a:ea charset="-122" panose="00000500000000000000" typeface="字魂59号-创粗黑"/>
              </a:endParaRPr>
            </a:p>
          </p:txBody>
        </p:sp>
      </p:grpSp>
      <p:grpSp>
        <p:nvGrpSpPr>
          <p:cNvPr id="31" name="组合 30">
            <a:extLst>
              <a:ext uri="{FF2B5EF4-FFF2-40B4-BE49-F238E27FC236}">
                <a16:creationId xmlns:a16="http://schemas.microsoft.com/office/drawing/2014/main" id="{D7A622F4-C45B-417E-8D20-897CEE1FDF5A}"/>
              </a:ext>
            </a:extLst>
          </p:cNvPr>
          <p:cNvGrpSpPr/>
          <p:nvPr/>
        </p:nvGrpSpPr>
        <p:grpSpPr>
          <a:xfrm>
            <a:off x="3584705" y="4137375"/>
            <a:ext cx="650240" cy="642620"/>
            <a:chOff x="5562" y="6439"/>
            <a:chExt cx="1024" cy="1012"/>
          </a:xfrm>
        </p:grpSpPr>
        <p:sp>
          <p:nvSpPr>
            <p:cNvPr id="32" name="Freeform 29">
              <a:extLst>
                <a:ext uri="{FF2B5EF4-FFF2-40B4-BE49-F238E27FC236}">
                  <a16:creationId xmlns:a16="http://schemas.microsoft.com/office/drawing/2014/main" id="{C09B6B99-6236-419C-878F-DE1E82909883}"/>
                </a:ext>
              </a:extLst>
            </p:cNvPr>
            <p:cNvSpPr/>
            <p:nvPr/>
          </p:nvSpPr>
          <p:spPr bwMode="auto">
            <a:xfrm>
              <a:off x="5562" y="6439"/>
              <a:ext cx="1024" cy="1012"/>
            </a:xfrm>
            <a:custGeom>
              <a:gdLst>
                <a:gd fmla="*/ 0 w 267" name="T0"/>
                <a:gd fmla="*/ 218 h 263" name="T1"/>
                <a:gd fmla="*/ 46 w 267" name="T2"/>
                <a:gd fmla="*/ 263 h 263" name="T3"/>
                <a:gd fmla="*/ 222 w 267" name="T4"/>
                <a:gd fmla="*/ 263 h 263" name="T5"/>
                <a:gd fmla="*/ 267 w 267" name="T6"/>
                <a:gd fmla="*/ 218 h 263" name="T7"/>
                <a:gd fmla="*/ 267 w 267" name="T8"/>
                <a:gd fmla="*/ 46 h 263" name="T9"/>
                <a:gd fmla="*/ 222 w 267" name="T10"/>
                <a:gd fmla="*/ 0 h 263" name="T11"/>
                <a:gd fmla="*/ 46 w 267" name="T12"/>
                <a:gd fmla="*/ 0 h 263" name="T13"/>
                <a:gd fmla="*/ 0 w 267" name="T14"/>
                <a:gd fmla="*/ 46 h 263" name="T15"/>
                <a:gd fmla="*/ 0 w 267" name="T16"/>
                <a:gd fmla="*/ 218 h 2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3" w="267">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1B828D"/>
            </a:solidFill>
            <a:ln>
              <a:noFill/>
            </a:ln>
          </p:spPr>
          <p:txBody>
            <a:bodyPr/>
            <a:lstStyle/>
            <a:p>
              <a:endParaRPr altLang="en-US" lang="zh-CN">
                <a:latin charset="-122" panose="00000500000000000000" typeface="字魂59号-创粗黑"/>
                <a:ea charset="-122" panose="00000500000000000000" typeface="字魂59号-创粗黑"/>
              </a:endParaRPr>
            </a:p>
          </p:txBody>
        </p:sp>
        <p:sp>
          <p:nvSpPr>
            <p:cNvPr id="33" name="Freeform 38">
              <a:extLst>
                <a:ext uri="{FF2B5EF4-FFF2-40B4-BE49-F238E27FC236}">
                  <a16:creationId xmlns:a16="http://schemas.microsoft.com/office/drawing/2014/main" id="{524D3628-0D29-4744-BE42-8FAC2461E4BB}"/>
                </a:ext>
              </a:extLst>
            </p:cNvPr>
            <p:cNvSpPr>
              <a:spLocks noEditPoints="1"/>
            </p:cNvSpPr>
            <p:nvPr/>
          </p:nvSpPr>
          <p:spPr bwMode="auto">
            <a:xfrm>
              <a:off x="5874" y="6705"/>
              <a:ext cx="404" cy="481"/>
            </a:xfrm>
            <a:custGeom>
              <a:gdLst>
                <a:gd fmla="*/ 93 w 105" name="T0"/>
                <a:gd fmla="*/ 2 h 125" name="T1"/>
                <a:gd fmla="*/ 90 w 105" name="T2"/>
                <a:gd fmla="*/ 9 h 125" name="T3"/>
                <a:gd fmla="*/ 105 w 105" name="T4"/>
                <a:gd fmla="*/ 47 h 125" name="T5"/>
                <a:gd fmla="*/ 88 w 105" name="T6"/>
                <a:gd fmla="*/ 89 h 125" name="T7"/>
                <a:gd fmla="*/ 69 w 105" name="T8"/>
                <a:gd fmla="*/ 101 h 125" name="T9"/>
                <a:gd fmla="*/ 52 w 105" name="T10"/>
                <a:gd fmla="*/ 105 h 125" name="T11"/>
                <a:gd fmla="*/ 52 w 105" name="T12"/>
                <a:gd fmla="*/ 115 h 125" name="T13"/>
                <a:gd fmla="*/ 76 w 105" name="T14"/>
                <a:gd fmla="*/ 120 h 125" name="T15"/>
                <a:gd fmla="*/ 47 w 105" name="T16"/>
                <a:gd fmla="*/ 125 h 125" name="T17"/>
                <a:gd fmla="*/ 47 w 105" name="T18"/>
                <a:gd fmla="*/ 125 h 125" name="T19"/>
                <a:gd fmla="*/ 19 w 105" name="T20"/>
                <a:gd fmla="*/ 120 h 125" name="T21"/>
                <a:gd fmla="*/ 42 w 105" name="T22"/>
                <a:gd fmla="*/ 115 h 125" name="T23"/>
                <a:gd fmla="*/ 42 w 105" name="T24"/>
                <a:gd fmla="*/ 105 h 125" name="T25"/>
                <a:gd fmla="*/ 8 w 105" name="T26"/>
                <a:gd fmla="*/ 91 h 125" name="T27"/>
                <a:gd fmla="*/ 1 w 105" name="T28"/>
                <a:gd fmla="*/ 94 h 125" name="T29"/>
                <a:gd fmla="*/ 12 w 105" name="T30"/>
                <a:gd fmla="*/ 79 h 125" name="T31"/>
                <a:gd fmla="*/ 14 w 105" name="T32"/>
                <a:gd fmla="*/ 14 h 125" name="T33"/>
                <a:gd fmla="*/ 78 w 105" name="T34"/>
                <a:gd fmla="*/ 12 h 125" name="T35"/>
                <a:gd fmla="*/ 84 w 105" name="T36"/>
                <a:gd fmla="*/ 7 h 125" name="T37"/>
                <a:gd fmla="*/ 84 w 105" name="T38"/>
                <a:gd fmla="*/ 7 h 125" name="T39"/>
                <a:gd fmla="*/ 86 w 105" name="T40"/>
                <a:gd fmla="*/ 13 h 125" name="T41"/>
                <a:gd fmla="*/ 82 w 105" name="T42"/>
                <a:gd fmla="*/ 16 h 125" name="T43"/>
                <a:gd fmla="*/ 80 w 105" name="T44"/>
                <a:gd fmla="*/ 81 h 125" name="T45"/>
                <a:gd fmla="*/ 47 w 105" name="T46"/>
                <a:gd fmla="*/ 95 h 125" name="T47"/>
                <a:gd fmla="*/ 13 w 105" name="T48"/>
                <a:gd fmla="*/ 86 h 125" name="T49"/>
                <a:gd fmla="*/ 47 w 105" name="T50"/>
                <a:gd fmla="*/ 100 h 125" name="T51"/>
                <a:gd fmla="*/ 67 w 105" name="T52"/>
                <a:gd fmla="*/ 96 h 125" name="T53"/>
                <a:gd fmla="*/ 84 w 105" name="T54"/>
                <a:gd fmla="*/ 84 h 125" name="T55"/>
                <a:gd fmla="*/ 95 w 105" name="T56"/>
                <a:gd fmla="*/ 67 h 125" name="T57"/>
                <a:gd fmla="*/ 95 w 105" name="T58"/>
                <a:gd fmla="*/ 28 h 125" name="T59"/>
                <a:gd fmla="*/ 74 w 105" name="T60"/>
                <a:gd fmla="*/ 21 h 125" name="T61"/>
                <a:gd fmla="*/ 47 w 105" name="T62"/>
                <a:gd fmla="*/ 10 h 125" name="T63"/>
                <a:gd fmla="*/ 10 w 105" name="T64"/>
                <a:gd fmla="*/ 47 h 125" name="T65"/>
                <a:gd fmla="*/ 47 w 105" name="T66"/>
                <a:gd fmla="*/ 85 h 125" name="T67"/>
                <a:gd fmla="*/ 74 w 105" name="T68"/>
                <a:gd fmla="*/ 74 h 125" name="T69"/>
                <a:gd fmla="*/ 74 w 105" name="T70"/>
                <a:gd fmla="*/ 21 h 125" name="T71"/>
                <a:gd fmla="*/ 80 w 105" name="T72"/>
                <a:gd fmla="*/ 81 h 125" name="T73"/>
                <a:gd fmla="*/ 74 w 105" name="T74"/>
                <a:gd fmla="*/ 81 h 12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5" w="10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solidFill>
                  <a:schemeClr val="tx1">
                    <a:lumMod val="50000"/>
                    <a:lumOff val="50000"/>
                  </a:schemeClr>
                </a:solidFill>
                <a:latin charset="-122" panose="00000500000000000000" typeface="字魂59号-创粗黑"/>
                <a:ea charset="-122" panose="00000500000000000000" typeface="字魂59号-创粗黑"/>
              </a:endParaRPr>
            </a:p>
          </p:txBody>
        </p:sp>
      </p:grpSp>
      <p:sp>
        <p:nvSpPr>
          <p:cNvPr id="34" name="Rectangle 44">
            <a:extLst>
              <a:ext uri="{FF2B5EF4-FFF2-40B4-BE49-F238E27FC236}">
                <a16:creationId xmlns:a16="http://schemas.microsoft.com/office/drawing/2014/main" id="{0C29C989-7702-442C-AC1D-48714A2C337F}"/>
              </a:ext>
            </a:extLst>
          </p:cNvPr>
          <p:cNvSpPr>
            <a:spLocks noChangeArrowheads="1"/>
          </p:cNvSpPr>
          <p:nvPr/>
        </p:nvSpPr>
        <p:spPr bwMode="auto">
          <a:xfrm>
            <a:off x="1213615" y="2087595"/>
            <a:ext cx="2227580" cy="1109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defTabSz="1216660">
              <a:spcBef>
                <a:spcPct val="20000"/>
              </a:spcBef>
              <a:defRPr/>
            </a:pPr>
            <a:r>
              <a:rPr altLang="en-US" b="1" lang="zh-CN" sz="14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单击此处输入标题</a:t>
            </a:r>
          </a:p>
          <a:p>
            <a:pPr algn="r" defTabSz="1216660">
              <a:spcBef>
                <a:spcPct val="20000"/>
              </a:spcBef>
              <a:defRPr/>
            </a:pPr>
            <a:r>
              <a:rPr altLang="en-US" b="1" lang="zh-CN" sz="14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When a cigarette falls in love with a match,it is destined to be hurt.</a:t>
            </a:r>
          </a:p>
        </p:txBody>
      </p:sp>
      <p:sp>
        <p:nvSpPr>
          <p:cNvPr id="35" name="Rectangle 45">
            <a:extLst>
              <a:ext uri="{FF2B5EF4-FFF2-40B4-BE49-F238E27FC236}">
                <a16:creationId xmlns:a16="http://schemas.microsoft.com/office/drawing/2014/main" id="{FC3F92FA-3A51-47D8-BB98-A56E99036EEC}"/>
              </a:ext>
            </a:extLst>
          </p:cNvPr>
          <p:cNvSpPr>
            <a:spLocks noChangeArrowheads="1"/>
          </p:cNvSpPr>
          <p:nvPr/>
        </p:nvSpPr>
        <p:spPr bwMode="auto">
          <a:xfrm>
            <a:off x="1212980" y="3104230"/>
            <a:ext cx="2228215" cy="1109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defTabSz="1216660">
              <a:spcBef>
                <a:spcPct val="20000"/>
              </a:spcBef>
              <a:defRPr/>
            </a:pPr>
            <a:r>
              <a:rPr altLang="en-US" b="1" lang="zh-CN" sz="14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单击此处输入标题</a:t>
            </a:r>
          </a:p>
          <a:p>
            <a:pPr algn="r" defTabSz="1216660">
              <a:spcBef>
                <a:spcPct val="20000"/>
              </a:spcBef>
              <a:defRPr/>
            </a:pPr>
            <a:r>
              <a:rPr altLang="en-US" b="1" lang="zh-CN" sz="14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When a cigarette falls in love with a match,it is destined to be hurt.</a:t>
            </a:r>
          </a:p>
        </p:txBody>
      </p:sp>
      <p:sp>
        <p:nvSpPr>
          <p:cNvPr id="36" name="Rectangle 46">
            <a:extLst>
              <a:ext uri="{FF2B5EF4-FFF2-40B4-BE49-F238E27FC236}">
                <a16:creationId xmlns:a16="http://schemas.microsoft.com/office/drawing/2014/main" id="{B8DC3871-893D-431A-A98D-F0C61700C9C8}"/>
              </a:ext>
            </a:extLst>
          </p:cNvPr>
          <p:cNvSpPr>
            <a:spLocks noChangeArrowheads="1"/>
          </p:cNvSpPr>
          <p:nvPr/>
        </p:nvSpPr>
        <p:spPr bwMode="auto">
          <a:xfrm>
            <a:off x="1260605" y="4103085"/>
            <a:ext cx="2180590" cy="1109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defTabSz="1216660">
              <a:spcBef>
                <a:spcPct val="20000"/>
              </a:spcBef>
              <a:defRPr/>
            </a:pPr>
            <a:r>
              <a:rPr altLang="en-US" b="1" lang="zh-CN" sz="14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单击此处输入标题</a:t>
            </a:r>
          </a:p>
          <a:p>
            <a:pPr algn="r" defTabSz="1216660">
              <a:spcBef>
                <a:spcPct val="20000"/>
              </a:spcBef>
              <a:defRPr/>
            </a:pPr>
            <a:r>
              <a:rPr altLang="en-US" b="1" lang="zh-CN" sz="14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When a cigarette falls in love with a match,it is destined to be hurt.</a:t>
            </a:r>
          </a:p>
        </p:txBody>
      </p:sp>
      <p:sp>
        <p:nvSpPr>
          <p:cNvPr id="37" name="Rectangle 47">
            <a:extLst>
              <a:ext uri="{FF2B5EF4-FFF2-40B4-BE49-F238E27FC236}">
                <a16:creationId xmlns:a16="http://schemas.microsoft.com/office/drawing/2014/main" id="{F7298490-D6DD-4A17-9F08-2FBDF8176404}"/>
              </a:ext>
            </a:extLst>
          </p:cNvPr>
          <p:cNvSpPr>
            <a:spLocks noChangeArrowheads="1"/>
          </p:cNvSpPr>
          <p:nvPr/>
        </p:nvSpPr>
        <p:spPr bwMode="auto">
          <a:xfrm>
            <a:off x="8810120" y="2071720"/>
            <a:ext cx="2270760" cy="1109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l" defTabSz="1216660">
              <a:spcBef>
                <a:spcPct val="20000"/>
              </a:spcBef>
              <a:defRPr/>
            </a:pPr>
            <a:r>
              <a:rPr altLang="en-US" b="1" lang="zh-CN" sz="14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单击此处输入标题</a:t>
            </a:r>
          </a:p>
          <a:p>
            <a:pPr algn="l" defTabSz="1216660">
              <a:spcBef>
                <a:spcPct val="20000"/>
              </a:spcBef>
              <a:defRPr/>
            </a:pPr>
            <a:r>
              <a:rPr altLang="en-US" b="1" lang="zh-CN" sz="14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When a cigarette falls in love with a match,it is destined to be hurt.</a:t>
            </a:r>
          </a:p>
        </p:txBody>
      </p:sp>
      <p:sp>
        <p:nvSpPr>
          <p:cNvPr id="38" name="Rectangle 48">
            <a:extLst>
              <a:ext uri="{FF2B5EF4-FFF2-40B4-BE49-F238E27FC236}">
                <a16:creationId xmlns:a16="http://schemas.microsoft.com/office/drawing/2014/main" id="{58782C79-C215-4810-A8DA-F959ED96BE6C}"/>
              </a:ext>
            </a:extLst>
          </p:cNvPr>
          <p:cNvSpPr>
            <a:spLocks noChangeArrowheads="1"/>
          </p:cNvSpPr>
          <p:nvPr/>
        </p:nvSpPr>
        <p:spPr bwMode="auto">
          <a:xfrm>
            <a:off x="8809485" y="3104230"/>
            <a:ext cx="2271395" cy="1109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l" defTabSz="1216660">
              <a:spcBef>
                <a:spcPct val="20000"/>
              </a:spcBef>
              <a:defRPr/>
            </a:pPr>
            <a:r>
              <a:rPr altLang="en-US" b="1" lang="zh-CN" sz="14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单击此处输入标题</a:t>
            </a:r>
          </a:p>
          <a:p>
            <a:pPr algn="l" defTabSz="1216660">
              <a:spcBef>
                <a:spcPct val="20000"/>
              </a:spcBef>
              <a:defRPr/>
            </a:pPr>
            <a:r>
              <a:rPr altLang="en-US" b="1" lang="zh-CN" sz="14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When a cigarette falls in love with a match,it is destined to be hurt.</a:t>
            </a:r>
          </a:p>
        </p:txBody>
      </p:sp>
      <p:sp>
        <p:nvSpPr>
          <p:cNvPr id="39" name="Rectangle 49">
            <a:extLst>
              <a:ext uri="{FF2B5EF4-FFF2-40B4-BE49-F238E27FC236}">
                <a16:creationId xmlns:a16="http://schemas.microsoft.com/office/drawing/2014/main" id="{72BFF206-0223-4093-AB5E-C146BEEE13E0}"/>
              </a:ext>
            </a:extLst>
          </p:cNvPr>
          <p:cNvSpPr>
            <a:spLocks noChangeArrowheads="1"/>
          </p:cNvSpPr>
          <p:nvPr/>
        </p:nvSpPr>
        <p:spPr bwMode="auto">
          <a:xfrm>
            <a:off x="8810120" y="4120230"/>
            <a:ext cx="2270760" cy="11094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l" defTabSz="1216660">
              <a:spcBef>
                <a:spcPct val="20000"/>
              </a:spcBef>
              <a:defRPr/>
            </a:pPr>
            <a:r>
              <a:rPr altLang="en-US" b="1" lang="zh-CN" sz="14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单击此处输入标题</a:t>
            </a:r>
          </a:p>
          <a:p>
            <a:pPr algn="l" defTabSz="1216660">
              <a:spcBef>
                <a:spcPct val="20000"/>
              </a:spcBef>
              <a:defRPr/>
            </a:pPr>
            <a:r>
              <a:rPr altLang="en-US" b="1" lang="zh-CN" sz="1400">
                <a:solidFill>
                  <a:schemeClr val="bg1">
                    <a:lumMod val="50000"/>
                  </a:schemeClr>
                </a:solidFill>
                <a:latin charset="-122" panose="00000500000000000000" typeface="字魂59号-创粗黑"/>
                <a:ea charset="-122" panose="00000500000000000000" typeface="字魂59号-创粗黑"/>
                <a:cs charset="-122" panose="00000500000000000000" typeface="字魂59号-创粗黑"/>
                <a:sym typeface="+mn-ea"/>
              </a:rPr>
              <a:t>When a cigarette falls in love with a match,it is destined to be hurt.</a:t>
            </a:r>
          </a:p>
        </p:txBody>
      </p:sp>
      <p:sp>
        <p:nvSpPr>
          <p:cNvPr id="41" name="Oval 40">
            <a:extLst>
              <a:ext uri="{FF2B5EF4-FFF2-40B4-BE49-F238E27FC236}">
                <a16:creationId xmlns:a16="http://schemas.microsoft.com/office/drawing/2014/main" id="{2000D0A4-EF9A-4138-80BE-4671C0C95712}"/>
              </a:ext>
            </a:extLst>
          </p:cNvPr>
          <p:cNvSpPr>
            <a:spLocks noChangeArrowheads="1"/>
          </p:cNvSpPr>
          <p:nvPr/>
        </p:nvSpPr>
        <p:spPr bwMode="auto">
          <a:xfrm flipV="1">
            <a:off x="4503550" y="5921573"/>
            <a:ext cx="3289935" cy="96672"/>
          </a:xfrm>
          <a:prstGeom prst="ellipse">
            <a:avLst/>
          </a:prstGeom>
          <a:gradFill rotWithShape="1">
            <a:gsLst>
              <a:gs pos="0">
                <a:schemeClr val="bg1">
                  <a:lumMod val="50000"/>
                </a:schemeClr>
              </a:gs>
              <a:gs pos="100000">
                <a:srgbClr val="F8F8F8"/>
              </a:gs>
            </a:gsLst>
            <a:path path="shape">
              <a:fillToRect b="50000" l="50000" r="50000" t="50000"/>
            </a:path>
          </a:gra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latin charset="-122" panose="00000500000000000000" typeface="字魂59号-创粗黑"/>
              <a:ea charset="-122" panose="00000500000000000000" typeface="字魂59号-创粗黑"/>
            </a:endParaRPr>
          </a:p>
        </p:txBody>
      </p:sp>
      <p:pic>
        <p:nvPicPr>
          <p:cNvPr descr="apple icons" id="43" name="Picture 42">
            <a:extLst>
              <a:ext uri="{FF2B5EF4-FFF2-40B4-BE49-F238E27FC236}">
                <a16:creationId xmlns:a16="http://schemas.microsoft.com/office/drawing/2014/main" id="{6C4C50B5-32D3-442E-B5D0-56C42F253B6C}"/>
              </a:ext>
            </a:extLst>
          </p:cNvPr>
          <p:cNvPicPr>
            <a:picLocks noChangeArrowheads="1" noChangeAspect="1"/>
          </p:cNvPicPr>
          <p:nvPr/>
        </p:nvPicPr>
        <p:blipFill>
          <a:blip r:embed="rId3"/>
          <a:stretch>
            <a:fillRect/>
          </a:stretch>
        </p:blipFill>
        <p:spPr bwMode="auto">
          <a:xfrm>
            <a:off x="4793412" y="3800825"/>
            <a:ext cx="2712626" cy="21872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sy_77578179991" id="44" name="Rectangle 43">
            <a:extLst>
              <a:ext uri="{FF2B5EF4-FFF2-40B4-BE49-F238E27FC236}">
                <a16:creationId xmlns:a16="http://schemas.microsoft.com/office/drawing/2014/main" id="{2769B9DE-4607-4465-B4B9-39A56BA3FA79}"/>
              </a:ext>
            </a:extLst>
          </p:cNvPr>
          <p:cNvSpPr>
            <a:spLocks noChangeArrowheads="1"/>
          </p:cNvSpPr>
          <p:nvPr/>
        </p:nvSpPr>
        <p:spPr bwMode="auto">
          <a:xfrm>
            <a:off x="4898479" y="3912531"/>
            <a:ext cx="2502493" cy="1492397"/>
          </a:xfrm>
          <a:prstGeom prst="rect">
            <a:avLst/>
          </a:prstGeom>
          <a:blipFill dpi="0" rotWithShape="1">
            <a:blip r:embed="rId4">
              <a:extLst>
                <a:ext uri="{28A0092B-C50C-407E-A947-70E740481C1C}">
                  <a14:useLocalDpi val="0"/>
                </a:ext>
              </a:extLst>
            </a:blip>
            <a:stretch>
              <a:fillRect/>
            </a:stretch>
          </a:blipFill>
          <a:ln>
            <a:noFill/>
          </a:ln>
          <a:effectLst/>
          <a:extLst/>
        </p:spPr>
        <p:txBody>
          <a:bodyPr anchor="ctr" wrap="none"/>
          <a:lstStyle/>
          <a:p>
            <a:pPr algn="ctr"/>
            <a:r>
              <a:rPr altLang="zh-CN" lang="zh-CN">
                <a:latin charset="-122" panose="00000500000000000000" typeface="字魂59号-创粗黑"/>
                <a:ea charset="-122" panose="00000500000000000000" typeface="字魂59号-创粗黑"/>
              </a:rPr>
              <a:t> </a:t>
            </a:r>
          </a:p>
        </p:txBody>
      </p:sp>
    </p:spTree>
    <p:extLst>
      <p:ext uri="{BB962C8B-B14F-4D97-AF65-F5344CB8AC3E}">
        <p14:creationId val="4255398561"/>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2">
                                  <p:stCondLst>
                                    <p:cond delay="0"/>
                                  </p:stCondLst>
                                  <p:childTnLst>
                                    <p:set>
                                      <p:cBhvr>
                                        <p:cTn dur="1" fill="hold" id="6">
                                          <p:stCondLst>
                                            <p:cond delay="0"/>
                                          </p:stCondLst>
                                        </p:cTn>
                                        <p:tgtEl>
                                          <p:spTgt spid="15"/>
                                        </p:tgtEl>
                                        <p:attrNameLst>
                                          <p:attrName>style.visibility</p:attrName>
                                        </p:attrNameLst>
                                      </p:cBhvr>
                                      <p:to>
                                        <p:strVal val="visible"/>
                                      </p:to>
                                    </p:set>
                                    <p:animEffect filter="wipe(right)"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p:cTn dur="500" fill="hold" id="11"/>
                                        <p:tgtEl>
                                          <p:spTgt spid="31"/>
                                        </p:tgtEl>
                                        <p:attrNameLst>
                                          <p:attrName>ppt_w</p:attrName>
                                        </p:attrNameLst>
                                      </p:cBhvr>
                                      <p:tavLst>
                                        <p:tav tm="0">
                                          <p:val>
                                            <p:fltVal val="0"/>
                                          </p:val>
                                        </p:tav>
                                        <p:tav tm="100000">
                                          <p:val>
                                            <p:strVal val="#ppt_w"/>
                                          </p:val>
                                        </p:tav>
                                      </p:tavLst>
                                    </p:anim>
                                    <p:anim calcmode="lin" valueType="num">
                                      <p:cBhvr>
                                        <p:cTn dur="500" fill="hold" id="12"/>
                                        <p:tgtEl>
                                          <p:spTgt spid="31"/>
                                        </p:tgtEl>
                                        <p:attrNameLst>
                                          <p:attrName>ppt_h</p:attrName>
                                        </p:attrNameLst>
                                      </p:cBhvr>
                                      <p:tavLst>
                                        <p:tav tm="0">
                                          <p:val>
                                            <p:fltVal val="0"/>
                                          </p:val>
                                        </p:tav>
                                        <p:tav tm="100000">
                                          <p:val>
                                            <p:strVal val="#ppt_h"/>
                                          </p:val>
                                        </p:tav>
                                      </p:tavLst>
                                    </p:anim>
                                    <p:animEffect filter="fade" transition="in">
                                      <p:cBhvr>
                                        <p:cTn dur="500" id="13"/>
                                        <p:tgtEl>
                                          <p:spTgt spid="31"/>
                                        </p:tgtEl>
                                      </p:cBhvr>
                                    </p:animEffect>
                                  </p:childTnLst>
                                </p:cTn>
                              </p:par>
                            </p:childTnLst>
                          </p:cTn>
                        </p:par>
                        <p:par>
                          <p:cTn fill="hold" id="14" nodeType="afterGroup">
                            <p:stCondLst>
                              <p:cond delay="1000"/>
                            </p:stCondLst>
                            <p:childTnLst>
                              <p:par>
                                <p:cTn fill="hold" grpId="0" id="15" nodeType="afterEffect" presetClass="entr" presetID="22" presetSubtype="2">
                                  <p:stCondLst>
                                    <p:cond delay="0"/>
                                  </p:stCondLst>
                                  <p:childTnLst>
                                    <p:set>
                                      <p:cBhvr>
                                        <p:cTn dur="1" fill="hold" id="16">
                                          <p:stCondLst>
                                            <p:cond delay="0"/>
                                          </p:stCondLst>
                                        </p:cTn>
                                        <p:tgtEl>
                                          <p:spTgt spid="36"/>
                                        </p:tgtEl>
                                        <p:attrNameLst>
                                          <p:attrName>style.visibility</p:attrName>
                                        </p:attrNameLst>
                                      </p:cBhvr>
                                      <p:to>
                                        <p:strVal val="visible"/>
                                      </p:to>
                                    </p:set>
                                    <p:animEffect filter="wipe(right)" transition="in">
                                      <p:cBhvr>
                                        <p:cTn dur="500" id="17"/>
                                        <p:tgtEl>
                                          <p:spTgt spid="36"/>
                                        </p:tgtEl>
                                      </p:cBhvr>
                                    </p:animEffect>
                                  </p:childTnLst>
                                </p:cTn>
                              </p:par>
                            </p:childTnLst>
                          </p:cTn>
                        </p:par>
                        <p:par>
                          <p:cTn fill="hold" id="18" nodeType="afterGroup">
                            <p:stCondLst>
                              <p:cond delay="1500"/>
                            </p:stCondLst>
                            <p:childTnLst>
                              <p:par>
                                <p:cTn fill="hold" grpId="0" id="19" nodeType="afterEffect" presetClass="entr" presetID="22" presetSubtype="2">
                                  <p:stCondLst>
                                    <p:cond delay="0"/>
                                  </p:stCondLst>
                                  <p:childTnLst>
                                    <p:set>
                                      <p:cBhvr>
                                        <p:cTn dur="1" fill="hold" id="20">
                                          <p:stCondLst>
                                            <p:cond delay="0"/>
                                          </p:stCondLst>
                                        </p:cTn>
                                        <p:tgtEl>
                                          <p:spTgt spid="14"/>
                                        </p:tgtEl>
                                        <p:attrNameLst>
                                          <p:attrName>style.visibility</p:attrName>
                                        </p:attrNameLst>
                                      </p:cBhvr>
                                      <p:to>
                                        <p:strVal val="visible"/>
                                      </p:to>
                                    </p:set>
                                    <p:animEffect filter="wipe(right)" transition="in">
                                      <p:cBhvr>
                                        <p:cTn dur="500" id="21"/>
                                        <p:tgtEl>
                                          <p:spTgt spid="14"/>
                                        </p:tgtEl>
                                      </p:cBhvr>
                                    </p:animEffect>
                                  </p:childTnLst>
                                </p:cTn>
                              </p:par>
                            </p:childTnLst>
                          </p:cTn>
                        </p:par>
                        <p:par>
                          <p:cTn fill="hold" id="22" nodeType="afterGroup">
                            <p:stCondLst>
                              <p:cond delay="2000"/>
                            </p:stCondLst>
                            <p:childTnLst>
                              <p:par>
                                <p:cTn fill="hold" id="23" nodeType="afterEffect" presetClass="entr" presetID="53" presetSubtype="0">
                                  <p:stCondLst>
                                    <p:cond delay="0"/>
                                  </p:stCondLst>
                                  <p:childTnLst>
                                    <p:set>
                                      <p:cBhvr>
                                        <p:cTn dur="1" fill="hold" id="24">
                                          <p:stCondLst>
                                            <p:cond delay="0"/>
                                          </p:stCondLst>
                                        </p:cTn>
                                        <p:tgtEl>
                                          <p:spTgt spid="28"/>
                                        </p:tgtEl>
                                        <p:attrNameLst>
                                          <p:attrName>style.visibility</p:attrName>
                                        </p:attrNameLst>
                                      </p:cBhvr>
                                      <p:to>
                                        <p:strVal val="visible"/>
                                      </p:to>
                                    </p:set>
                                    <p:anim calcmode="lin" valueType="num">
                                      <p:cBhvr>
                                        <p:cTn dur="500" fill="hold" id="25"/>
                                        <p:tgtEl>
                                          <p:spTgt spid="28"/>
                                        </p:tgtEl>
                                        <p:attrNameLst>
                                          <p:attrName>ppt_w</p:attrName>
                                        </p:attrNameLst>
                                      </p:cBhvr>
                                      <p:tavLst>
                                        <p:tav tm="0">
                                          <p:val>
                                            <p:fltVal val="0"/>
                                          </p:val>
                                        </p:tav>
                                        <p:tav tm="100000">
                                          <p:val>
                                            <p:strVal val="#ppt_w"/>
                                          </p:val>
                                        </p:tav>
                                      </p:tavLst>
                                    </p:anim>
                                    <p:anim calcmode="lin" valueType="num">
                                      <p:cBhvr>
                                        <p:cTn dur="500" fill="hold" id="26"/>
                                        <p:tgtEl>
                                          <p:spTgt spid="28"/>
                                        </p:tgtEl>
                                        <p:attrNameLst>
                                          <p:attrName>ppt_h</p:attrName>
                                        </p:attrNameLst>
                                      </p:cBhvr>
                                      <p:tavLst>
                                        <p:tav tm="0">
                                          <p:val>
                                            <p:fltVal val="0"/>
                                          </p:val>
                                        </p:tav>
                                        <p:tav tm="100000">
                                          <p:val>
                                            <p:strVal val="#ppt_h"/>
                                          </p:val>
                                        </p:tav>
                                      </p:tavLst>
                                    </p:anim>
                                    <p:animEffect filter="fade" transition="in">
                                      <p:cBhvr>
                                        <p:cTn dur="500" id="27"/>
                                        <p:tgtEl>
                                          <p:spTgt spid="28"/>
                                        </p:tgtEl>
                                      </p:cBhvr>
                                    </p:animEffect>
                                  </p:childTnLst>
                                </p:cTn>
                              </p:par>
                            </p:childTnLst>
                          </p:cTn>
                        </p:par>
                        <p:par>
                          <p:cTn fill="hold" id="28" nodeType="afterGroup">
                            <p:stCondLst>
                              <p:cond delay="2500"/>
                            </p:stCondLst>
                            <p:childTnLst>
                              <p:par>
                                <p:cTn fill="hold" grpId="0" id="29" nodeType="afterEffect" presetClass="entr" presetID="22" presetSubtype="2">
                                  <p:stCondLst>
                                    <p:cond delay="0"/>
                                  </p:stCondLst>
                                  <p:childTnLst>
                                    <p:set>
                                      <p:cBhvr>
                                        <p:cTn dur="1" fill="hold" id="30">
                                          <p:stCondLst>
                                            <p:cond delay="0"/>
                                          </p:stCondLst>
                                        </p:cTn>
                                        <p:tgtEl>
                                          <p:spTgt spid="35"/>
                                        </p:tgtEl>
                                        <p:attrNameLst>
                                          <p:attrName>style.visibility</p:attrName>
                                        </p:attrNameLst>
                                      </p:cBhvr>
                                      <p:to>
                                        <p:strVal val="visible"/>
                                      </p:to>
                                    </p:set>
                                    <p:animEffect filter="wipe(right)" transition="in">
                                      <p:cBhvr>
                                        <p:cTn dur="500" id="31"/>
                                        <p:tgtEl>
                                          <p:spTgt spid="35"/>
                                        </p:tgtEl>
                                      </p:cBhvr>
                                    </p:animEffect>
                                  </p:childTnLst>
                                </p:cTn>
                              </p:par>
                            </p:childTnLst>
                          </p:cTn>
                        </p:par>
                        <p:par>
                          <p:cTn fill="hold" id="32" nodeType="afterGroup">
                            <p:stCondLst>
                              <p:cond delay="3000"/>
                            </p:stCondLst>
                            <p:childTnLst>
                              <p:par>
                                <p:cTn fill="hold" grpId="0" id="33" nodeType="afterEffect" presetClass="entr" presetID="22" presetSubtype="2">
                                  <p:stCondLst>
                                    <p:cond delay="0"/>
                                  </p:stCondLst>
                                  <p:childTnLst>
                                    <p:set>
                                      <p:cBhvr>
                                        <p:cTn dur="1" fill="hold" id="34">
                                          <p:stCondLst>
                                            <p:cond delay="0"/>
                                          </p:stCondLst>
                                        </p:cTn>
                                        <p:tgtEl>
                                          <p:spTgt spid="13"/>
                                        </p:tgtEl>
                                        <p:attrNameLst>
                                          <p:attrName>style.visibility</p:attrName>
                                        </p:attrNameLst>
                                      </p:cBhvr>
                                      <p:to>
                                        <p:strVal val="visible"/>
                                      </p:to>
                                    </p:set>
                                    <p:animEffect filter="wipe(right)" transition="in">
                                      <p:cBhvr>
                                        <p:cTn dur="500" id="35"/>
                                        <p:tgtEl>
                                          <p:spTgt spid="13"/>
                                        </p:tgtEl>
                                      </p:cBhvr>
                                    </p:animEffect>
                                  </p:childTnLst>
                                </p:cTn>
                              </p:par>
                            </p:childTnLst>
                          </p:cTn>
                        </p:par>
                        <p:par>
                          <p:cTn fill="hold" id="36" nodeType="afterGroup">
                            <p:stCondLst>
                              <p:cond delay="3500"/>
                            </p:stCondLst>
                            <p:childTnLst>
                              <p:par>
                                <p:cTn fill="hold" id="37" nodeType="afterEffect" presetClass="entr" presetID="53" presetSubtype="0">
                                  <p:stCondLst>
                                    <p:cond delay="0"/>
                                  </p:stCondLst>
                                  <p:childTnLst>
                                    <p:set>
                                      <p:cBhvr>
                                        <p:cTn dur="1" fill="hold" id="38">
                                          <p:stCondLst>
                                            <p:cond delay="0"/>
                                          </p:stCondLst>
                                        </p:cTn>
                                        <p:tgtEl>
                                          <p:spTgt spid="16"/>
                                        </p:tgtEl>
                                        <p:attrNameLst>
                                          <p:attrName>style.visibility</p:attrName>
                                        </p:attrNameLst>
                                      </p:cBhvr>
                                      <p:to>
                                        <p:strVal val="visible"/>
                                      </p:to>
                                    </p:set>
                                    <p:anim calcmode="lin" valueType="num">
                                      <p:cBhvr>
                                        <p:cTn dur="500" fill="hold" id="39"/>
                                        <p:tgtEl>
                                          <p:spTgt spid="16"/>
                                        </p:tgtEl>
                                        <p:attrNameLst>
                                          <p:attrName>ppt_w</p:attrName>
                                        </p:attrNameLst>
                                      </p:cBhvr>
                                      <p:tavLst>
                                        <p:tav tm="0">
                                          <p:val>
                                            <p:fltVal val="0"/>
                                          </p:val>
                                        </p:tav>
                                        <p:tav tm="100000">
                                          <p:val>
                                            <p:strVal val="#ppt_w"/>
                                          </p:val>
                                        </p:tav>
                                      </p:tavLst>
                                    </p:anim>
                                    <p:anim calcmode="lin" valueType="num">
                                      <p:cBhvr>
                                        <p:cTn dur="500" fill="hold" id="40"/>
                                        <p:tgtEl>
                                          <p:spTgt spid="16"/>
                                        </p:tgtEl>
                                        <p:attrNameLst>
                                          <p:attrName>ppt_h</p:attrName>
                                        </p:attrNameLst>
                                      </p:cBhvr>
                                      <p:tavLst>
                                        <p:tav tm="0">
                                          <p:val>
                                            <p:fltVal val="0"/>
                                          </p:val>
                                        </p:tav>
                                        <p:tav tm="100000">
                                          <p:val>
                                            <p:strVal val="#ppt_h"/>
                                          </p:val>
                                        </p:tav>
                                      </p:tavLst>
                                    </p:anim>
                                    <p:animEffect filter="fade" transition="in">
                                      <p:cBhvr>
                                        <p:cTn dur="500" id="41"/>
                                        <p:tgtEl>
                                          <p:spTgt spid="16"/>
                                        </p:tgtEl>
                                      </p:cBhvr>
                                    </p:animEffect>
                                  </p:childTnLst>
                                </p:cTn>
                              </p:par>
                            </p:childTnLst>
                          </p:cTn>
                        </p:par>
                        <p:par>
                          <p:cTn fill="hold" id="42" nodeType="afterGroup">
                            <p:stCondLst>
                              <p:cond delay="4000"/>
                            </p:stCondLst>
                            <p:childTnLst>
                              <p:par>
                                <p:cTn fill="hold" grpId="0" id="43" nodeType="afterEffect" presetClass="entr" presetID="22" presetSubtype="2">
                                  <p:stCondLst>
                                    <p:cond delay="0"/>
                                  </p:stCondLst>
                                  <p:childTnLst>
                                    <p:set>
                                      <p:cBhvr>
                                        <p:cTn dur="1" fill="hold" id="44">
                                          <p:stCondLst>
                                            <p:cond delay="0"/>
                                          </p:stCondLst>
                                        </p:cTn>
                                        <p:tgtEl>
                                          <p:spTgt spid="34"/>
                                        </p:tgtEl>
                                        <p:attrNameLst>
                                          <p:attrName>style.visibility</p:attrName>
                                        </p:attrNameLst>
                                      </p:cBhvr>
                                      <p:to>
                                        <p:strVal val="visible"/>
                                      </p:to>
                                    </p:set>
                                    <p:animEffect filter="wipe(right)" transition="in">
                                      <p:cBhvr>
                                        <p:cTn dur="500" id="45"/>
                                        <p:tgtEl>
                                          <p:spTgt spid="34"/>
                                        </p:tgtEl>
                                      </p:cBhvr>
                                    </p:animEffect>
                                  </p:childTnLst>
                                </p:cTn>
                              </p:par>
                            </p:childTnLst>
                          </p:cTn>
                        </p:par>
                        <p:par>
                          <p:cTn fill="hold" id="46" nodeType="afterGroup">
                            <p:stCondLst>
                              <p:cond delay="4500"/>
                            </p:stCondLst>
                            <p:childTnLst>
                              <p:par>
                                <p:cTn fill="hold" grpId="0" id="47" nodeType="afterEffect" presetClass="entr" presetID="22" presetSubtype="8">
                                  <p:stCondLst>
                                    <p:cond delay="0"/>
                                  </p:stCondLst>
                                  <p:childTnLst>
                                    <p:set>
                                      <p:cBhvr>
                                        <p:cTn dur="1" fill="hold" id="48">
                                          <p:stCondLst>
                                            <p:cond delay="0"/>
                                          </p:stCondLst>
                                        </p:cTn>
                                        <p:tgtEl>
                                          <p:spTgt spid="12"/>
                                        </p:tgtEl>
                                        <p:attrNameLst>
                                          <p:attrName>style.visibility</p:attrName>
                                        </p:attrNameLst>
                                      </p:cBhvr>
                                      <p:to>
                                        <p:strVal val="visible"/>
                                      </p:to>
                                    </p:set>
                                    <p:animEffect filter="wipe(left)" transition="in">
                                      <p:cBhvr>
                                        <p:cTn dur="500" id="49"/>
                                        <p:tgtEl>
                                          <p:spTgt spid="12"/>
                                        </p:tgtEl>
                                      </p:cBhvr>
                                    </p:animEffect>
                                  </p:childTnLst>
                                </p:cTn>
                              </p:par>
                            </p:childTnLst>
                          </p:cTn>
                        </p:par>
                        <p:par>
                          <p:cTn fill="hold" id="50" nodeType="afterGroup">
                            <p:stCondLst>
                              <p:cond delay="5000"/>
                            </p:stCondLst>
                            <p:childTnLst>
                              <p:par>
                                <p:cTn fill="hold" id="51" nodeType="afterEffect" presetClass="entr" presetID="53" presetSubtype="0">
                                  <p:stCondLst>
                                    <p:cond delay="0"/>
                                  </p:stCondLst>
                                  <p:childTnLst>
                                    <p:set>
                                      <p:cBhvr>
                                        <p:cTn dur="1" fill="hold" id="52">
                                          <p:stCondLst>
                                            <p:cond delay="0"/>
                                          </p:stCondLst>
                                        </p:cTn>
                                        <p:tgtEl>
                                          <p:spTgt spid="25"/>
                                        </p:tgtEl>
                                        <p:attrNameLst>
                                          <p:attrName>style.visibility</p:attrName>
                                        </p:attrNameLst>
                                      </p:cBhvr>
                                      <p:to>
                                        <p:strVal val="visible"/>
                                      </p:to>
                                    </p:set>
                                    <p:anim calcmode="lin" valueType="num">
                                      <p:cBhvr>
                                        <p:cTn dur="500" fill="hold" id="53"/>
                                        <p:tgtEl>
                                          <p:spTgt spid="25"/>
                                        </p:tgtEl>
                                        <p:attrNameLst>
                                          <p:attrName>ppt_w</p:attrName>
                                        </p:attrNameLst>
                                      </p:cBhvr>
                                      <p:tavLst>
                                        <p:tav tm="0">
                                          <p:val>
                                            <p:fltVal val="0"/>
                                          </p:val>
                                        </p:tav>
                                        <p:tav tm="100000">
                                          <p:val>
                                            <p:strVal val="#ppt_w"/>
                                          </p:val>
                                        </p:tav>
                                      </p:tavLst>
                                    </p:anim>
                                    <p:anim calcmode="lin" valueType="num">
                                      <p:cBhvr>
                                        <p:cTn dur="500" fill="hold" id="54"/>
                                        <p:tgtEl>
                                          <p:spTgt spid="25"/>
                                        </p:tgtEl>
                                        <p:attrNameLst>
                                          <p:attrName>ppt_h</p:attrName>
                                        </p:attrNameLst>
                                      </p:cBhvr>
                                      <p:tavLst>
                                        <p:tav tm="0">
                                          <p:val>
                                            <p:fltVal val="0"/>
                                          </p:val>
                                        </p:tav>
                                        <p:tav tm="100000">
                                          <p:val>
                                            <p:strVal val="#ppt_h"/>
                                          </p:val>
                                        </p:tav>
                                      </p:tavLst>
                                    </p:anim>
                                    <p:animEffect filter="fade" transition="in">
                                      <p:cBhvr>
                                        <p:cTn dur="500" id="55"/>
                                        <p:tgtEl>
                                          <p:spTgt spid="25"/>
                                        </p:tgtEl>
                                      </p:cBhvr>
                                    </p:animEffect>
                                  </p:childTnLst>
                                </p:cTn>
                              </p:par>
                            </p:childTnLst>
                          </p:cTn>
                        </p:par>
                        <p:par>
                          <p:cTn fill="hold" id="56" nodeType="afterGroup">
                            <p:stCondLst>
                              <p:cond delay="5500"/>
                            </p:stCondLst>
                            <p:childTnLst>
                              <p:par>
                                <p:cTn fill="hold" grpId="0" id="57" nodeType="afterEffect" presetClass="entr" presetID="22" presetSubtype="8">
                                  <p:stCondLst>
                                    <p:cond delay="0"/>
                                  </p:stCondLst>
                                  <p:childTnLst>
                                    <p:set>
                                      <p:cBhvr>
                                        <p:cTn dur="1" fill="hold" id="58">
                                          <p:stCondLst>
                                            <p:cond delay="0"/>
                                          </p:stCondLst>
                                        </p:cTn>
                                        <p:tgtEl>
                                          <p:spTgt spid="39"/>
                                        </p:tgtEl>
                                        <p:attrNameLst>
                                          <p:attrName>style.visibility</p:attrName>
                                        </p:attrNameLst>
                                      </p:cBhvr>
                                      <p:to>
                                        <p:strVal val="visible"/>
                                      </p:to>
                                    </p:set>
                                    <p:animEffect filter="wipe(left)" transition="in">
                                      <p:cBhvr>
                                        <p:cTn dur="500" id="59"/>
                                        <p:tgtEl>
                                          <p:spTgt spid="39"/>
                                        </p:tgtEl>
                                      </p:cBhvr>
                                    </p:animEffect>
                                  </p:childTnLst>
                                </p:cTn>
                              </p:par>
                            </p:childTnLst>
                          </p:cTn>
                        </p:par>
                        <p:par>
                          <p:cTn fill="hold" id="60" nodeType="afterGroup">
                            <p:stCondLst>
                              <p:cond delay="6000"/>
                            </p:stCondLst>
                            <p:childTnLst>
                              <p:par>
                                <p:cTn fill="hold" grpId="0" id="61" nodeType="afterEffect" presetClass="entr" presetID="22" presetSubtype="8">
                                  <p:stCondLst>
                                    <p:cond delay="0"/>
                                  </p:stCondLst>
                                  <p:childTnLst>
                                    <p:set>
                                      <p:cBhvr>
                                        <p:cTn dur="1" fill="hold" id="62">
                                          <p:stCondLst>
                                            <p:cond delay="0"/>
                                          </p:stCondLst>
                                        </p:cTn>
                                        <p:tgtEl>
                                          <p:spTgt spid="11"/>
                                        </p:tgtEl>
                                        <p:attrNameLst>
                                          <p:attrName>style.visibility</p:attrName>
                                        </p:attrNameLst>
                                      </p:cBhvr>
                                      <p:to>
                                        <p:strVal val="visible"/>
                                      </p:to>
                                    </p:set>
                                    <p:animEffect filter="wipe(left)" transition="in">
                                      <p:cBhvr>
                                        <p:cTn dur="500" id="63"/>
                                        <p:tgtEl>
                                          <p:spTgt spid="11"/>
                                        </p:tgtEl>
                                      </p:cBhvr>
                                    </p:animEffect>
                                  </p:childTnLst>
                                </p:cTn>
                              </p:par>
                            </p:childTnLst>
                          </p:cTn>
                        </p:par>
                        <p:par>
                          <p:cTn fill="hold" id="64" nodeType="afterGroup">
                            <p:stCondLst>
                              <p:cond delay="6500"/>
                            </p:stCondLst>
                            <p:childTnLst>
                              <p:par>
                                <p:cTn fill="hold" id="65" nodeType="afterEffect" presetClass="entr" presetID="53" presetSubtype="0">
                                  <p:stCondLst>
                                    <p:cond delay="0"/>
                                  </p:stCondLst>
                                  <p:childTnLst>
                                    <p:set>
                                      <p:cBhvr>
                                        <p:cTn dur="1" fill="hold" id="66">
                                          <p:stCondLst>
                                            <p:cond delay="0"/>
                                          </p:stCondLst>
                                        </p:cTn>
                                        <p:tgtEl>
                                          <p:spTgt spid="19"/>
                                        </p:tgtEl>
                                        <p:attrNameLst>
                                          <p:attrName>style.visibility</p:attrName>
                                        </p:attrNameLst>
                                      </p:cBhvr>
                                      <p:to>
                                        <p:strVal val="visible"/>
                                      </p:to>
                                    </p:set>
                                    <p:anim calcmode="lin" valueType="num">
                                      <p:cBhvr>
                                        <p:cTn dur="500" fill="hold" id="67"/>
                                        <p:tgtEl>
                                          <p:spTgt spid="19"/>
                                        </p:tgtEl>
                                        <p:attrNameLst>
                                          <p:attrName>ppt_w</p:attrName>
                                        </p:attrNameLst>
                                      </p:cBhvr>
                                      <p:tavLst>
                                        <p:tav tm="0">
                                          <p:val>
                                            <p:fltVal val="0"/>
                                          </p:val>
                                        </p:tav>
                                        <p:tav tm="100000">
                                          <p:val>
                                            <p:strVal val="#ppt_w"/>
                                          </p:val>
                                        </p:tav>
                                      </p:tavLst>
                                    </p:anim>
                                    <p:anim calcmode="lin" valueType="num">
                                      <p:cBhvr>
                                        <p:cTn dur="500" fill="hold" id="68"/>
                                        <p:tgtEl>
                                          <p:spTgt spid="19"/>
                                        </p:tgtEl>
                                        <p:attrNameLst>
                                          <p:attrName>ppt_h</p:attrName>
                                        </p:attrNameLst>
                                      </p:cBhvr>
                                      <p:tavLst>
                                        <p:tav tm="0">
                                          <p:val>
                                            <p:fltVal val="0"/>
                                          </p:val>
                                        </p:tav>
                                        <p:tav tm="100000">
                                          <p:val>
                                            <p:strVal val="#ppt_h"/>
                                          </p:val>
                                        </p:tav>
                                      </p:tavLst>
                                    </p:anim>
                                    <p:animEffect filter="fade" transition="in">
                                      <p:cBhvr>
                                        <p:cTn dur="500" id="69"/>
                                        <p:tgtEl>
                                          <p:spTgt spid="19"/>
                                        </p:tgtEl>
                                      </p:cBhvr>
                                    </p:animEffect>
                                  </p:childTnLst>
                                </p:cTn>
                              </p:par>
                            </p:childTnLst>
                          </p:cTn>
                        </p:par>
                        <p:par>
                          <p:cTn fill="hold" id="70" nodeType="afterGroup">
                            <p:stCondLst>
                              <p:cond delay="7000"/>
                            </p:stCondLst>
                            <p:childTnLst>
                              <p:par>
                                <p:cTn fill="hold" grpId="0" id="71" nodeType="afterEffect" presetClass="entr" presetID="22" presetSubtype="8">
                                  <p:stCondLst>
                                    <p:cond delay="0"/>
                                  </p:stCondLst>
                                  <p:childTnLst>
                                    <p:set>
                                      <p:cBhvr>
                                        <p:cTn dur="1" fill="hold" id="72">
                                          <p:stCondLst>
                                            <p:cond delay="0"/>
                                          </p:stCondLst>
                                        </p:cTn>
                                        <p:tgtEl>
                                          <p:spTgt spid="38"/>
                                        </p:tgtEl>
                                        <p:attrNameLst>
                                          <p:attrName>style.visibility</p:attrName>
                                        </p:attrNameLst>
                                      </p:cBhvr>
                                      <p:to>
                                        <p:strVal val="visible"/>
                                      </p:to>
                                    </p:set>
                                    <p:animEffect filter="wipe(left)" transition="in">
                                      <p:cBhvr>
                                        <p:cTn dur="500" id="73"/>
                                        <p:tgtEl>
                                          <p:spTgt spid="38"/>
                                        </p:tgtEl>
                                      </p:cBhvr>
                                    </p:animEffect>
                                  </p:childTnLst>
                                </p:cTn>
                              </p:par>
                            </p:childTnLst>
                          </p:cTn>
                        </p:par>
                        <p:par>
                          <p:cTn fill="hold" id="74" nodeType="afterGroup">
                            <p:stCondLst>
                              <p:cond delay="7500"/>
                            </p:stCondLst>
                            <p:childTnLst>
                              <p:par>
                                <p:cTn fill="hold" grpId="0" id="75" nodeType="afterEffect" presetClass="entr" presetID="22" presetSubtype="8">
                                  <p:stCondLst>
                                    <p:cond delay="0"/>
                                  </p:stCondLst>
                                  <p:childTnLst>
                                    <p:set>
                                      <p:cBhvr>
                                        <p:cTn dur="1" fill="hold" id="76">
                                          <p:stCondLst>
                                            <p:cond delay="0"/>
                                          </p:stCondLst>
                                        </p:cTn>
                                        <p:tgtEl>
                                          <p:spTgt spid="10"/>
                                        </p:tgtEl>
                                        <p:attrNameLst>
                                          <p:attrName>style.visibility</p:attrName>
                                        </p:attrNameLst>
                                      </p:cBhvr>
                                      <p:to>
                                        <p:strVal val="visible"/>
                                      </p:to>
                                    </p:set>
                                    <p:animEffect filter="wipe(left)" transition="in">
                                      <p:cBhvr>
                                        <p:cTn dur="500" id="77"/>
                                        <p:tgtEl>
                                          <p:spTgt spid="10"/>
                                        </p:tgtEl>
                                      </p:cBhvr>
                                    </p:animEffect>
                                  </p:childTnLst>
                                </p:cTn>
                              </p:par>
                            </p:childTnLst>
                          </p:cTn>
                        </p:par>
                        <p:par>
                          <p:cTn fill="hold" id="78" nodeType="afterGroup">
                            <p:stCondLst>
                              <p:cond delay="8000"/>
                            </p:stCondLst>
                            <p:childTnLst>
                              <p:par>
                                <p:cTn fill="hold" id="79" nodeType="afterEffect" presetClass="entr" presetID="53" presetSubtype="0">
                                  <p:stCondLst>
                                    <p:cond delay="0"/>
                                  </p:stCondLst>
                                  <p:childTnLst>
                                    <p:set>
                                      <p:cBhvr>
                                        <p:cTn dur="1" fill="hold" id="80">
                                          <p:stCondLst>
                                            <p:cond delay="0"/>
                                          </p:stCondLst>
                                        </p:cTn>
                                        <p:tgtEl>
                                          <p:spTgt spid="22"/>
                                        </p:tgtEl>
                                        <p:attrNameLst>
                                          <p:attrName>style.visibility</p:attrName>
                                        </p:attrNameLst>
                                      </p:cBhvr>
                                      <p:to>
                                        <p:strVal val="visible"/>
                                      </p:to>
                                    </p:set>
                                    <p:anim calcmode="lin" valueType="num">
                                      <p:cBhvr>
                                        <p:cTn dur="500" fill="hold" id="81"/>
                                        <p:tgtEl>
                                          <p:spTgt spid="22"/>
                                        </p:tgtEl>
                                        <p:attrNameLst>
                                          <p:attrName>ppt_w</p:attrName>
                                        </p:attrNameLst>
                                      </p:cBhvr>
                                      <p:tavLst>
                                        <p:tav tm="0">
                                          <p:val>
                                            <p:fltVal val="0"/>
                                          </p:val>
                                        </p:tav>
                                        <p:tav tm="100000">
                                          <p:val>
                                            <p:strVal val="#ppt_w"/>
                                          </p:val>
                                        </p:tav>
                                      </p:tavLst>
                                    </p:anim>
                                    <p:anim calcmode="lin" valueType="num">
                                      <p:cBhvr>
                                        <p:cTn dur="500" fill="hold" id="82"/>
                                        <p:tgtEl>
                                          <p:spTgt spid="22"/>
                                        </p:tgtEl>
                                        <p:attrNameLst>
                                          <p:attrName>ppt_h</p:attrName>
                                        </p:attrNameLst>
                                      </p:cBhvr>
                                      <p:tavLst>
                                        <p:tav tm="0">
                                          <p:val>
                                            <p:fltVal val="0"/>
                                          </p:val>
                                        </p:tav>
                                        <p:tav tm="100000">
                                          <p:val>
                                            <p:strVal val="#ppt_h"/>
                                          </p:val>
                                        </p:tav>
                                      </p:tavLst>
                                    </p:anim>
                                    <p:animEffect filter="fade" transition="in">
                                      <p:cBhvr>
                                        <p:cTn dur="500" id="83"/>
                                        <p:tgtEl>
                                          <p:spTgt spid="22"/>
                                        </p:tgtEl>
                                      </p:cBhvr>
                                    </p:animEffect>
                                  </p:childTnLst>
                                </p:cTn>
                              </p:par>
                            </p:childTnLst>
                          </p:cTn>
                        </p:par>
                        <p:par>
                          <p:cTn fill="hold" id="84" nodeType="afterGroup">
                            <p:stCondLst>
                              <p:cond delay="8500"/>
                            </p:stCondLst>
                            <p:childTnLst>
                              <p:par>
                                <p:cTn fill="hold" grpId="0" id="85" nodeType="afterEffect" presetClass="entr" presetID="22" presetSubtype="8">
                                  <p:stCondLst>
                                    <p:cond delay="0"/>
                                  </p:stCondLst>
                                  <p:childTnLst>
                                    <p:set>
                                      <p:cBhvr>
                                        <p:cTn dur="1" fill="hold" id="86">
                                          <p:stCondLst>
                                            <p:cond delay="0"/>
                                          </p:stCondLst>
                                        </p:cTn>
                                        <p:tgtEl>
                                          <p:spTgt spid="37"/>
                                        </p:tgtEl>
                                        <p:attrNameLst>
                                          <p:attrName>style.visibility</p:attrName>
                                        </p:attrNameLst>
                                      </p:cBhvr>
                                      <p:to>
                                        <p:strVal val="visible"/>
                                      </p:to>
                                    </p:set>
                                    <p:animEffect filter="wipe(left)" transition="in">
                                      <p:cBhvr>
                                        <p:cTn dur="500" id="87"/>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34"/>
      <p:bldP grpId="0" spid="35"/>
      <p:bldP grpId="0" spid="36"/>
      <p:bldP grpId="0" spid="37"/>
      <p:bldP grpId="0" spid="38"/>
      <p:bldP grpId="0" spid="3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矩形 9">
            <a:extLst>
              <a:ext uri="{FF2B5EF4-FFF2-40B4-BE49-F238E27FC236}">
                <a16:creationId xmlns:a16="http://schemas.microsoft.com/office/drawing/2014/main" id="{37E02BD7-CDE6-4714-9994-E31F270D1006}"/>
              </a:ext>
            </a:extLst>
          </p:cNvPr>
          <p:cNvSpPr/>
          <p:nvPr/>
        </p:nvSpPr>
        <p:spPr>
          <a:xfrm>
            <a:off x="7688425" y="3429000"/>
            <a:ext cx="4503576" cy="3158408"/>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0000500000000000000" pitchFamily="2" typeface="字魂58号-创中黑"/>
              <a:ea charset="-122" panose="00000500000000000000" pitchFamily="2" typeface="字魂58号-创中黑"/>
            </a:endParaRPr>
          </a:p>
        </p:txBody>
      </p:sp>
      <p:sp>
        <p:nvSpPr>
          <p:cNvPr id="11" name="Shape">
            <a:extLst>
              <a:ext uri="{FF2B5EF4-FFF2-40B4-BE49-F238E27FC236}">
                <a16:creationId xmlns:a16="http://schemas.microsoft.com/office/drawing/2014/main" id="{D672C846-8CF0-4979-BB11-9738010AD114}"/>
              </a:ext>
            </a:extLst>
          </p:cNvPr>
          <p:cNvSpPr/>
          <p:nvPr/>
        </p:nvSpPr>
        <p:spPr>
          <a:xfrm>
            <a:off x="1718317" y="2002577"/>
            <a:ext cx="679975" cy="494528"/>
          </a:xfrm>
          <a:custGeom>
            <a:cxnLst>
              <a:cxn ang="0">
                <a:pos x="wd2" y="hd2"/>
              </a:cxn>
              <a:cxn ang="5400000">
                <a:pos x="wd2" y="hd2"/>
              </a:cxn>
              <a:cxn ang="10800000">
                <a:pos x="wd2" y="hd2"/>
              </a:cxn>
              <a:cxn ang="16200000">
                <a:pos x="wd2" y="hd2"/>
              </a:cxn>
            </a:cxnLst>
            <a:rect b="b" l="0" r="r" t="0"/>
            <a:pathLst>
              <a:path extrusionOk="0" h="21600" w="21600">
                <a:moveTo>
                  <a:pt x="10393" y="13692"/>
                </a:moveTo>
                <a:lnTo>
                  <a:pt x="10114" y="15237"/>
                </a:lnTo>
                <a:cubicBezTo>
                  <a:pt x="10458" y="15355"/>
                  <a:pt x="11518" y="15826"/>
                  <a:pt x="11675" y="14955"/>
                </a:cubicBezTo>
                <a:cubicBezTo>
                  <a:pt x="11839" y="14046"/>
                  <a:pt x="10737" y="13811"/>
                  <a:pt x="10393" y="13692"/>
                </a:cubicBezTo>
                <a:moveTo>
                  <a:pt x="12834" y="12706"/>
                </a:moveTo>
                <a:cubicBezTo>
                  <a:pt x="12767" y="13329"/>
                  <a:pt x="12517" y="13631"/>
                  <a:pt x="12186" y="13737"/>
                </a:cubicBezTo>
                <a:cubicBezTo>
                  <a:pt x="12641" y="14064"/>
                  <a:pt x="12873" y="14567"/>
                  <a:pt x="12652" y="15439"/>
                </a:cubicBezTo>
                <a:cubicBezTo>
                  <a:pt x="12378" y="16521"/>
                  <a:pt x="11728" y="16613"/>
                  <a:pt x="10863" y="16386"/>
                </a:cubicBezTo>
                <a:lnTo>
                  <a:pt x="10653" y="17550"/>
                </a:lnTo>
                <a:lnTo>
                  <a:pt x="10147" y="17375"/>
                </a:lnTo>
                <a:lnTo>
                  <a:pt x="10354" y="16227"/>
                </a:lnTo>
                <a:cubicBezTo>
                  <a:pt x="10222" y="16182"/>
                  <a:pt x="10088" y="16133"/>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5"/>
                </a:cubicBezTo>
                <a:lnTo>
                  <a:pt x="9608" y="12855"/>
                </a:lnTo>
                <a:cubicBezTo>
                  <a:pt x="9626" y="12862"/>
                  <a:pt x="9645" y="12868"/>
                  <a:pt x="9661" y="12874"/>
                </a:cubicBezTo>
                <a:cubicBezTo>
                  <a:pt x="9641" y="12862"/>
                  <a:pt x="9623" y="12855"/>
                  <a:pt x="9609" y="12850"/>
                </a:cubicBezTo>
                <a:lnTo>
                  <a:pt x="9845" y="11537"/>
                </a:lnTo>
                <a:cubicBezTo>
                  <a:pt x="9852" y="11388"/>
                  <a:pt x="9814" y="11200"/>
                  <a:pt x="9609" y="11129"/>
                </a:cubicBezTo>
                <a:cubicBezTo>
                  <a:pt x="9617" y="11121"/>
                  <a:pt x="9241" y="11002"/>
                  <a:pt x="9241" y="11002"/>
                </a:cubicBezTo>
                <a:lnTo>
                  <a:pt x="9376" y="10253"/>
                </a:lnTo>
                <a:lnTo>
                  <a:pt x="10075" y="10494"/>
                </a:lnTo>
                <a:lnTo>
                  <a:pt x="10074" y="10498"/>
                </a:lnTo>
                <a:cubicBezTo>
                  <a:pt x="10180" y="10534"/>
                  <a:pt x="10288" y="10569"/>
                  <a:pt x="10398" y="10603"/>
                </a:cubicBezTo>
                <a:lnTo>
                  <a:pt x="10606" y="9451"/>
                </a:lnTo>
                <a:lnTo>
                  <a:pt x="11113" y="9626"/>
                </a:lnTo>
                <a:lnTo>
                  <a:pt x="10909" y="10755"/>
                </a:lnTo>
                <a:cubicBezTo>
                  <a:pt x="11045" y="10798"/>
                  <a:pt x="11182" y="10842"/>
                  <a:pt x="11316" y="10887"/>
                </a:cubicBezTo>
                <a:lnTo>
                  <a:pt x="11518" y="9765"/>
                </a:lnTo>
                <a:lnTo>
                  <a:pt x="12025" y="9940"/>
                </a:lnTo>
                <a:lnTo>
                  <a:pt x="11817" y="11093"/>
                </a:lnTo>
                <a:cubicBezTo>
                  <a:pt x="12457" y="11398"/>
                  <a:pt x="12926" y="11855"/>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10773" y="11584"/>
                </a:moveTo>
                <a:lnTo>
                  <a:pt x="10520" y="12985"/>
                </a:lnTo>
                <a:cubicBezTo>
                  <a:pt x="10807" y="13084"/>
                  <a:pt x="11689" y="13487"/>
                  <a:pt x="11832" y="12694"/>
                </a:cubicBezTo>
                <a:cubicBezTo>
                  <a:pt x="11981" y="11867"/>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rgbClr val="1B828D"/>
          </a:solidFill>
          <a:ln w="12700">
            <a:miter lim="400000"/>
          </a:ln>
        </p:spPr>
        <p:txBody>
          <a:bodyPr anchor="ctr" bIns="76200" lIns="76200" rIns="76200" tIns="76200"/>
          <a:lstStyle/>
          <a:p>
            <a:pPr algn="l" defTabSz="914400" rtl="0">
              <a:defRPr b="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kern="1200" sz="3600">
              <a:solidFill>
                <a:prstClr val="white">
                  <a:lumMod val="95000"/>
                </a:prstClr>
              </a:solidFill>
              <a:effectLst>
                <a:outerShdw blurRad="38100" dir="5400000" dist="12700" rotWithShape="0">
                  <a:srgbClr val="000000">
                    <a:alpha val="50000"/>
                  </a:srgbClr>
                </a:outerShdw>
              </a:effectLst>
              <a:latin charset="-122" panose="00000500000000000000" pitchFamily="2" typeface="字魂58号-创中黑"/>
              <a:ea charset="-122" panose="00000500000000000000" pitchFamily="2" typeface="字魂58号-创中黑"/>
              <a:sym typeface="Gill Sans"/>
            </a:endParaRPr>
          </a:p>
        </p:txBody>
      </p:sp>
      <p:sp>
        <p:nvSpPr>
          <p:cNvPr id="12" name="Shape">
            <a:extLst>
              <a:ext uri="{FF2B5EF4-FFF2-40B4-BE49-F238E27FC236}">
                <a16:creationId xmlns:a16="http://schemas.microsoft.com/office/drawing/2014/main" id="{B04BFC56-C4AE-477D-889E-CF0FE11B8817}"/>
              </a:ext>
            </a:extLst>
          </p:cNvPr>
          <p:cNvSpPr/>
          <p:nvPr/>
        </p:nvSpPr>
        <p:spPr>
          <a:xfrm>
            <a:off x="4194389" y="1817130"/>
            <a:ext cx="679975" cy="679975"/>
          </a:xfrm>
          <a:custGeom>
            <a:cxnLst>
              <a:cxn ang="0">
                <a:pos x="wd2" y="hd2"/>
              </a:cxn>
              <a:cxn ang="5400000">
                <a:pos x="wd2" y="hd2"/>
              </a:cxn>
              <a:cxn ang="10800000">
                <a:pos x="wd2" y="hd2"/>
              </a:cxn>
              <a:cxn ang="16200000">
                <a:pos x="wd2" y="hd2"/>
              </a:cxn>
            </a:cxnLst>
            <a:rect b="b" l="0" r="r" t="0"/>
            <a:pathLst>
              <a:path extrusionOk="0" h="21600" w="2160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1B828D"/>
          </a:solidFill>
          <a:ln w="12700">
            <a:miter lim="400000"/>
          </a:ln>
        </p:spPr>
        <p:txBody>
          <a:bodyPr anchor="ctr" bIns="76200" lIns="76200" rIns="76200" tIns="76200"/>
          <a:lstStyle/>
          <a:p>
            <a:pPr algn="l" defTabSz="914400" rtl="0">
              <a:defRPr b="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kern="1200" sz="3600">
              <a:solidFill>
                <a:prstClr val="white">
                  <a:lumMod val="95000"/>
                </a:prstClr>
              </a:solidFill>
              <a:effectLst>
                <a:outerShdw blurRad="38100" dir="5400000" dist="12700" rotWithShape="0">
                  <a:srgbClr val="000000">
                    <a:alpha val="50000"/>
                  </a:srgbClr>
                </a:outerShdw>
              </a:effectLst>
              <a:latin charset="-122" panose="00000500000000000000" pitchFamily="2" typeface="字魂58号-创中黑"/>
              <a:ea charset="-122" panose="00000500000000000000" pitchFamily="2" typeface="字魂58号-创中黑"/>
              <a:sym typeface="Gill Sans"/>
            </a:endParaRPr>
          </a:p>
        </p:txBody>
      </p:sp>
      <p:sp>
        <p:nvSpPr>
          <p:cNvPr id="14" name="文本框 13">
            <a:extLst>
              <a:ext uri="{FF2B5EF4-FFF2-40B4-BE49-F238E27FC236}">
                <a16:creationId xmlns:a16="http://schemas.microsoft.com/office/drawing/2014/main" id="{9DA6F3E6-7D49-4559-AB16-882AB926CA0E}"/>
              </a:ext>
            </a:extLst>
          </p:cNvPr>
          <p:cNvSpPr txBox="1"/>
          <p:nvPr/>
        </p:nvSpPr>
        <p:spPr>
          <a:xfrm>
            <a:off x="1063690" y="2614994"/>
            <a:ext cx="191389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pitchFamily="34" typeface="微软雅黑"/>
                <a:ea charset="-122" panose="020b0503020204020204" pitchFamily="3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charset="0" panose="020b0604020202020204" pitchFamily="34"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charset="0" panose="020b0604020202020204" pitchFamily="34"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charset="0" panose="020b0604020202020204" pitchFamily="34"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9pPr>
          </a:lstStyle>
          <a:p>
            <a:pPr fontAlgn="auto" indent="0" lvl="0" marR="0">
              <a:lnSpc>
                <a:spcPct val="100000"/>
              </a:lnSpc>
              <a:spcBef>
                <a:spcPct val="20000"/>
              </a:spcBef>
              <a:spcAft>
                <a:spcPct val="0"/>
              </a:spcAft>
              <a:buClrTx/>
              <a:buSzTx/>
              <a:buFont charset="0" panose="020b0604020202020204" pitchFamily="34" typeface="Arial"/>
              <a:buNone/>
              <a:defRPr/>
            </a:pPr>
            <a:r>
              <a:rPr altLang="en-US" b="0" lang="zh-CN" sz="2400">
                <a:solidFill>
                  <a:schemeClr val="tx1">
                    <a:lumMod val="75000"/>
                    <a:lumOff val="25000"/>
                  </a:schemeClr>
                </a:solidFill>
                <a:latin charset="-122" panose="00000500000000000000" pitchFamily="2" typeface="字魂58号-创中黑"/>
                <a:ea charset="-122" panose="00000500000000000000" pitchFamily="2" typeface="字魂58号-创中黑"/>
                <a:cs typeface="+mn-cs"/>
              </a:rPr>
              <a:t>标题文本</a:t>
            </a:r>
          </a:p>
        </p:txBody>
      </p:sp>
      <p:sp>
        <p:nvSpPr>
          <p:cNvPr id="15" name="TextBox 34">
            <a:extLst>
              <a:ext uri="{FF2B5EF4-FFF2-40B4-BE49-F238E27FC236}">
                <a16:creationId xmlns:a16="http://schemas.microsoft.com/office/drawing/2014/main" id="{F77B3A1A-3D2B-47B7-A064-2A7A1B735AF2}"/>
              </a:ext>
            </a:extLst>
          </p:cNvPr>
          <p:cNvSpPr txBox="1"/>
          <p:nvPr/>
        </p:nvSpPr>
        <p:spPr>
          <a:xfrm>
            <a:off x="849036" y="3076662"/>
            <a:ext cx="2343198" cy="1051560"/>
          </a:xfrm>
          <a:prstGeom prst="rect">
            <a:avLst/>
          </a:prstGeom>
          <a:noFill/>
        </p:spPr>
        <p:txBody>
          <a:bodyPr rtlCol="0" wrap="squar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400" u="none">
                <a:ln>
                  <a:noFill/>
                </a:ln>
                <a:solidFill>
                  <a:schemeClr val="tx1">
                    <a:lumMod val="65000"/>
                    <a:lumOff val="35000"/>
                  </a:schemeClr>
                </a:solidFill>
                <a:effectLst/>
                <a:uLnTx/>
                <a:uFillTx/>
                <a:latin charset="-122" panose="00000500000000000000" pitchFamily="2" typeface="字魂58号-创中黑"/>
                <a:ea charset="-122" panose="00000500000000000000" pitchFamily="2" typeface="字魂58号-创中黑"/>
              </a:rPr>
              <a:t>lorem ipsum dolor sit amet, ea commodoconsequat.</a:t>
            </a:r>
          </a:p>
        </p:txBody>
      </p:sp>
      <p:sp>
        <p:nvSpPr>
          <p:cNvPr id="16" name="文本框 15">
            <a:extLst>
              <a:ext uri="{FF2B5EF4-FFF2-40B4-BE49-F238E27FC236}">
                <a16:creationId xmlns:a16="http://schemas.microsoft.com/office/drawing/2014/main" id="{FF9FAFAE-CB09-4B0E-BBFB-52A3F0AACC80}"/>
              </a:ext>
            </a:extLst>
          </p:cNvPr>
          <p:cNvSpPr txBox="1"/>
          <p:nvPr/>
        </p:nvSpPr>
        <p:spPr>
          <a:xfrm>
            <a:off x="3668143" y="2614994"/>
            <a:ext cx="191389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pitchFamily="34" typeface="微软雅黑"/>
                <a:ea charset="-122" panose="020b0503020204020204" pitchFamily="3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charset="0" panose="020b0604020202020204" pitchFamily="34"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charset="0" panose="020b0604020202020204" pitchFamily="34"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charset="0" panose="020b0604020202020204" pitchFamily="34"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9pPr>
          </a:lstStyle>
          <a:p>
            <a:pPr fontAlgn="auto" indent="0" lvl="0" marR="0">
              <a:lnSpc>
                <a:spcPct val="100000"/>
              </a:lnSpc>
              <a:spcBef>
                <a:spcPct val="20000"/>
              </a:spcBef>
              <a:spcAft>
                <a:spcPct val="0"/>
              </a:spcAft>
              <a:buClrTx/>
              <a:buSzTx/>
              <a:buFont charset="0" panose="020b0604020202020204" pitchFamily="34" typeface="Arial"/>
              <a:buNone/>
              <a:defRPr/>
            </a:pPr>
            <a:r>
              <a:rPr altLang="en-US" b="0" lang="zh-CN" sz="2400">
                <a:solidFill>
                  <a:schemeClr val="tx1">
                    <a:lumMod val="75000"/>
                    <a:lumOff val="25000"/>
                  </a:schemeClr>
                </a:solidFill>
                <a:latin charset="-122" panose="00000500000000000000" pitchFamily="2" typeface="字魂58号-创中黑"/>
                <a:ea charset="-122" panose="00000500000000000000" pitchFamily="2" typeface="字魂58号-创中黑"/>
                <a:cs typeface="+mn-cs"/>
              </a:rPr>
              <a:t>标题文本</a:t>
            </a:r>
          </a:p>
        </p:txBody>
      </p:sp>
      <p:sp>
        <p:nvSpPr>
          <p:cNvPr id="17" name="TextBox 34">
            <a:extLst>
              <a:ext uri="{FF2B5EF4-FFF2-40B4-BE49-F238E27FC236}">
                <a16:creationId xmlns:a16="http://schemas.microsoft.com/office/drawing/2014/main" id="{EAC01288-3FC5-42FE-BC48-ED751D445D84}"/>
              </a:ext>
            </a:extLst>
          </p:cNvPr>
          <p:cNvSpPr txBox="1"/>
          <p:nvPr/>
        </p:nvSpPr>
        <p:spPr>
          <a:xfrm>
            <a:off x="3453488" y="3076662"/>
            <a:ext cx="2343198" cy="1051560"/>
          </a:xfrm>
          <a:prstGeom prst="rect">
            <a:avLst/>
          </a:prstGeom>
          <a:noFill/>
        </p:spPr>
        <p:txBody>
          <a:bodyPr rtlCol="0" wrap="squar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400" u="none">
                <a:ln>
                  <a:noFill/>
                </a:ln>
                <a:solidFill>
                  <a:schemeClr val="tx1">
                    <a:lumMod val="65000"/>
                    <a:lumOff val="35000"/>
                  </a:schemeClr>
                </a:solidFill>
                <a:effectLst/>
                <a:uLnTx/>
                <a:uFillTx/>
                <a:latin charset="-122" panose="00000500000000000000" pitchFamily="2" typeface="字魂58号-创中黑"/>
                <a:ea charset="-122" panose="00000500000000000000" pitchFamily="2" typeface="字魂58号-创中黑"/>
              </a:rPr>
              <a:t>lorem ipsum dolor sit amet, ea commodoconsequat.</a:t>
            </a:r>
          </a:p>
        </p:txBody>
      </p:sp>
      <p:sp>
        <p:nvSpPr>
          <p:cNvPr id="20" name="Title 11">
            <a:extLst>
              <a:ext uri="{FF2B5EF4-FFF2-40B4-BE49-F238E27FC236}">
                <a16:creationId xmlns:a16="http://schemas.microsoft.com/office/drawing/2014/main" id="{FC27215E-93E6-4E5E-91CA-689602AAF956}"/>
              </a:ext>
            </a:extLst>
          </p:cNvPr>
          <p:cNvSpPr txBox="1"/>
          <p:nvPr/>
        </p:nvSpPr>
        <p:spPr>
          <a:xfrm>
            <a:off x="957942" y="4536345"/>
            <a:ext cx="1635968" cy="606425"/>
          </a:xfrm>
          <a:prstGeom prst="rect">
            <a:avLst/>
          </a:prstGeom>
        </p:spPr>
        <p:txBody>
          <a:bodyPr anchor="ctr" bIns="91440" lIns="182880" rIns="182880" rtlCol="0" tIns="91440" vert="horz" wrap="square">
            <a:noAutofit/>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gn="l" defTabSz="1828800"/>
            <a:r>
              <a:rPr b="1" lang="en-US" sz="3600">
                <a:solidFill>
                  <a:schemeClr val="tx1">
                    <a:lumMod val="75000"/>
                    <a:lumOff val="25000"/>
                  </a:schemeClr>
                </a:solidFill>
                <a:latin charset="-122" panose="00000500000000000000" pitchFamily="2" typeface="字魂58号-创中黑"/>
                <a:ea charset="-122" panose="00000500000000000000" pitchFamily="2" typeface="字魂58号-创中黑"/>
                <a:cs charset="0" panose="02020603050405020304" pitchFamily="18" typeface="Times New Roman"/>
              </a:rPr>
              <a:t>45%</a:t>
            </a:r>
          </a:p>
        </p:txBody>
      </p:sp>
      <p:sp>
        <p:nvSpPr>
          <p:cNvPr id="21" name="Title 11">
            <a:extLst>
              <a:ext uri="{FF2B5EF4-FFF2-40B4-BE49-F238E27FC236}">
                <a16:creationId xmlns:a16="http://schemas.microsoft.com/office/drawing/2014/main" id="{FFF47EF4-515E-4589-8DF9-187562031B4E}"/>
              </a:ext>
            </a:extLst>
          </p:cNvPr>
          <p:cNvSpPr txBox="1"/>
          <p:nvPr/>
        </p:nvSpPr>
        <p:spPr>
          <a:xfrm>
            <a:off x="957942" y="5445272"/>
            <a:ext cx="1635968" cy="606425"/>
          </a:xfrm>
          <a:prstGeom prst="rect">
            <a:avLst/>
          </a:prstGeom>
        </p:spPr>
        <p:txBody>
          <a:bodyPr anchor="ctr" bIns="91440" lIns="182880" rIns="182880" rtlCol="0" tIns="91440" vert="horz" wrap="square">
            <a:noAutofit/>
          </a:bodyPr>
          <a:lstStyle>
            <a:lvl1pPr algn="ctr" defTabSz="914400" eaLnBrk="1" hangingPunct="1" latinLnBrk="0" rtl="0">
              <a:lnSpc>
                <a:spcPct val="90000"/>
              </a:lnSpc>
              <a:spcBef>
                <a:spcPct val="0"/>
              </a:spcBef>
              <a:buNone/>
              <a:defRPr kern="1200" sz="6000">
                <a:solidFill>
                  <a:schemeClr val="tx1"/>
                </a:solidFill>
                <a:latin typeface="+mj-lt"/>
                <a:ea typeface="+mj-ea"/>
                <a:cs typeface="+mj-cs"/>
              </a:defRPr>
            </a:lvl1pPr>
          </a:lstStyle>
          <a:p>
            <a:pPr algn="l" defTabSz="1828800"/>
            <a:r>
              <a:rPr b="1" lang="en-US" sz="3600">
                <a:solidFill>
                  <a:schemeClr val="tx1">
                    <a:lumMod val="75000"/>
                    <a:lumOff val="25000"/>
                  </a:schemeClr>
                </a:solidFill>
                <a:latin charset="-122" panose="00000500000000000000" pitchFamily="2" typeface="字魂58号-创中黑"/>
                <a:ea charset="-122" panose="00000500000000000000" pitchFamily="2" typeface="字魂58号-创中黑"/>
                <a:cs charset="0" panose="02020603050405020304" pitchFamily="18" typeface="Times New Roman"/>
              </a:rPr>
              <a:t>85%</a:t>
            </a:r>
          </a:p>
        </p:txBody>
      </p:sp>
      <p:sp>
        <p:nvSpPr>
          <p:cNvPr id="23" name="TextBox 34">
            <a:extLst>
              <a:ext uri="{FF2B5EF4-FFF2-40B4-BE49-F238E27FC236}">
                <a16:creationId xmlns:a16="http://schemas.microsoft.com/office/drawing/2014/main" id="{DC7C508E-10F8-4865-997D-1B976A6607C7}"/>
              </a:ext>
            </a:extLst>
          </p:cNvPr>
          <p:cNvSpPr txBox="1"/>
          <p:nvPr/>
        </p:nvSpPr>
        <p:spPr>
          <a:xfrm>
            <a:off x="2293428" y="4449457"/>
            <a:ext cx="3642864" cy="91440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tx1">
                    <a:lumMod val="65000"/>
                    <a:lumOff val="35000"/>
                  </a:schemeClr>
                </a:solidFill>
                <a:effectLst/>
                <a:uLnTx/>
                <a:uFillTx/>
                <a:latin charset="-122" panose="00000500000000000000" pitchFamily="2" typeface="字魂58号-创中黑"/>
                <a:ea charset="-122" panose="00000500000000000000" pitchFamily="2" typeface="字魂58号-创中黑"/>
              </a:rPr>
              <a:t>lorem ipsum dolor sit amet, consectetur adipisicing elit, sed ea commodoconsequat.</a:t>
            </a:r>
          </a:p>
        </p:txBody>
      </p:sp>
      <p:sp>
        <p:nvSpPr>
          <p:cNvPr id="24" name="TextBox 34">
            <a:extLst>
              <a:ext uri="{FF2B5EF4-FFF2-40B4-BE49-F238E27FC236}">
                <a16:creationId xmlns:a16="http://schemas.microsoft.com/office/drawing/2014/main" id="{EF7FC1EB-31FA-436D-8BF5-E98517051536}"/>
              </a:ext>
            </a:extLst>
          </p:cNvPr>
          <p:cNvSpPr txBox="1"/>
          <p:nvPr/>
        </p:nvSpPr>
        <p:spPr>
          <a:xfrm>
            <a:off x="2293428" y="5394838"/>
            <a:ext cx="3642864" cy="91440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tx1">
                    <a:lumMod val="65000"/>
                    <a:lumOff val="35000"/>
                  </a:schemeClr>
                </a:solidFill>
                <a:effectLst/>
                <a:uLnTx/>
                <a:uFillTx/>
                <a:latin charset="-122" panose="00000500000000000000" pitchFamily="2" typeface="字魂58号-创中黑"/>
                <a:ea charset="-122" panose="00000500000000000000" pitchFamily="2" typeface="字魂58号-创中黑"/>
              </a:rPr>
              <a:t>lorem ipsum dolor sit amet, consectetur adipisicing elit, sed ea commodoconsequat.</a:t>
            </a:r>
          </a:p>
        </p:txBody>
      </p:sp>
      <p:pic>
        <p:nvPicPr>
          <p:cNvPr id="3" name="图片 2">
            <a:extLst>
              <a:ext uri="{FF2B5EF4-FFF2-40B4-BE49-F238E27FC236}">
                <a16:creationId xmlns:a16="http://schemas.microsoft.com/office/drawing/2014/main" id="{3D3B9254-380D-493A-AB60-BB677849DDEF}"/>
              </a:ext>
            </a:extLst>
          </p:cNvPr>
          <p:cNvPicPr>
            <a:picLocks noChangeAspect="1"/>
          </p:cNvPicPr>
          <p:nvPr/>
        </p:nvPicPr>
        <p:blipFill>
          <a:blip r:embed="rId3">
            <a:extLst>
              <a:ext uri="{28A0092B-C50C-407E-A947-70E740481C1C}">
                <a14:useLocalDpi val="0"/>
              </a:ext>
            </a:extLst>
          </a:blip>
          <a:stretch>
            <a:fillRect/>
          </a:stretch>
        </p:blipFill>
        <p:spPr>
          <a:xfrm>
            <a:off x="6412201" y="1895858"/>
            <a:ext cx="5248470" cy="3498980"/>
          </a:xfrm>
          <a:prstGeom prst="rect">
            <a:avLst/>
          </a:prstGeom>
        </p:spPr>
      </p:pic>
    </p:spTree>
    <p:extLst>
      <p:ext uri="{BB962C8B-B14F-4D97-AF65-F5344CB8AC3E}">
        <p14:creationId val="3390590308"/>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par>
                          <p:cTn fill="hold" id="10" nodeType="afterGroup">
                            <p:stCondLst>
                              <p:cond delay="500"/>
                            </p:stCondLst>
                            <p:childTnLst>
                              <p:par>
                                <p:cTn fill="hold" grpId="0" id="11" nodeType="afterEffect" presetClass="entr" presetID="2" presetSubtype="4">
                                  <p:stCondLst>
                                    <p:cond delay="0"/>
                                  </p:stCondLst>
                                  <p:childTnLst>
                                    <p:set>
                                      <p:cBhvr>
                                        <p:cTn dur="1" fill="hold" id="12">
                                          <p:stCondLst>
                                            <p:cond delay="0"/>
                                          </p:stCondLst>
                                        </p:cTn>
                                        <p:tgtEl>
                                          <p:spTgt spid="15"/>
                                        </p:tgtEl>
                                        <p:attrNameLst>
                                          <p:attrName>style.visibility</p:attrName>
                                        </p:attrNameLst>
                                      </p:cBhvr>
                                      <p:to>
                                        <p:strVal val="visible"/>
                                      </p:to>
                                    </p:set>
                                    <p:anim calcmode="lin" valueType="num">
                                      <p:cBhvr additive="base">
                                        <p:cTn dur="500" fill="hold" id="13"/>
                                        <p:tgtEl>
                                          <p:spTgt spid="15"/>
                                        </p:tgtEl>
                                        <p:attrNameLst>
                                          <p:attrName>ppt_x</p:attrName>
                                        </p:attrNameLst>
                                      </p:cBhvr>
                                      <p:tavLst>
                                        <p:tav tm="0">
                                          <p:val>
                                            <p:strVal val="#ppt_x"/>
                                          </p:val>
                                        </p:tav>
                                        <p:tav tm="100000">
                                          <p:val>
                                            <p:strVal val="#ppt_x"/>
                                          </p:val>
                                        </p:tav>
                                      </p:tavLst>
                                    </p:anim>
                                    <p:anim calcmode="lin" valueType="num">
                                      <p:cBhvr additive="base">
                                        <p:cTn dur="500" fill="hold" id="14"/>
                                        <p:tgtEl>
                                          <p:spTgt spid="15"/>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16"/>
                                        </p:tgtEl>
                                        <p:attrNameLst>
                                          <p:attrName>style.visibility</p:attrName>
                                        </p:attrNameLst>
                                      </p:cBhvr>
                                      <p:to>
                                        <p:strVal val="visible"/>
                                      </p:to>
                                    </p:set>
                                    <p:anim calcmode="lin" valueType="num">
                                      <p:cBhvr>
                                        <p:cTn dur="500" fill="hold" id="18"/>
                                        <p:tgtEl>
                                          <p:spTgt spid="16"/>
                                        </p:tgtEl>
                                        <p:attrNameLst>
                                          <p:attrName>ppt_w</p:attrName>
                                        </p:attrNameLst>
                                      </p:cBhvr>
                                      <p:tavLst>
                                        <p:tav tm="0">
                                          <p:val>
                                            <p:fltVal val="0"/>
                                          </p:val>
                                        </p:tav>
                                        <p:tav tm="100000">
                                          <p:val>
                                            <p:strVal val="#ppt_w"/>
                                          </p:val>
                                        </p:tav>
                                      </p:tavLst>
                                    </p:anim>
                                    <p:anim calcmode="lin" valueType="num">
                                      <p:cBhvr>
                                        <p:cTn dur="500" fill="hold" id="19"/>
                                        <p:tgtEl>
                                          <p:spTgt spid="16"/>
                                        </p:tgtEl>
                                        <p:attrNameLst>
                                          <p:attrName>ppt_h</p:attrName>
                                        </p:attrNameLst>
                                      </p:cBhvr>
                                      <p:tavLst>
                                        <p:tav tm="0">
                                          <p:val>
                                            <p:fltVal val="0"/>
                                          </p:val>
                                        </p:tav>
                                        <p:tav tm="100000">
                                          <p:val>
                                            <p:strVal val="#ppt_h"/>
                                          </p:val>
                                        </p:tav>
                                      </p:tavLst>
                                    </p:anim>
                                    <p:animEffect filter="fade" transition="in">
                                      <p:cBhvr>
                                        <p:cTn dur="500" id="20"/>
                                        <p:tgtEl>
                                          <p:spTgt spid="16"/>
                                        </p:tgtEl>
                                      </p:cBhvr>
                                    </p:animEffect>
                                  </p:childTnLst>
                                </p:cTn>
                              </p:par>
                            </p:childTnLst>
                          </p:cTn>
                        </p:par>
                        <p:par>
                          <p:cTn fill="hold" id="21" nodeType="afterGroup">
                            <p:stCondLst>
                              <p:cond delay="1500"/>
                            </p:stCondLst>
                            <p:childTnLst>
                              <p:par>
                                <p:cTn fill="hold" grpId="0" id="22" nodeType="afterEffect" presetClass="entr" presetID="2" presetSubtype="4">
                                  <p:stCondLst>
                                    <p:cond delay="0"/>
                                  </p:stCondLst>
                                  <p:childTnLst>
                                    <p:set>
                                      <p:cBhvr>
                                        <p:cTn dur="1" fill="hold" id="23">
                                          <p:stCondLst>
                                            <p:cond delay="0"/>
                                          </p:stCondLst>
                                        </p:cTn>
                                        <p:tgtEl>
                                          <p:spTgt spid="17"/>
                                        </p:tgtEl>
                                        <p:attrNameLst>
                                          <p:attrName>style.visibility</p:attrName>
                                        </p:attrNameLst>
                                      </p:cBhvr>
                                      <p:to>
                                        <p:strVal val="visible"/>
                                      </p:to>
                                    </p:set>
                                    <p:anim calcmode="lin" valueType="num">
                                      <p:cBhvr additive="base">
                                        <p:cTn dur="500" fill="hold" id="24"/>
                                        <p:tgtEl>
                                          <p:spTgt spid="17"/>
                                        </p:tgtEl>
                                        <p:attrNameLst>
                                          <p:attrName>ppt_x</p:attrName>
                                        </p:attrNameLst>
                                      </p:cBhvr>
                                      <p:tavLst>
                                        <p:tav tm="0">
                                          <p:val>
                                            <p:strVal val="#ppt_x"/>
                                          </p:val>
                                        </p:tav>
                                        <p:tav tm="100000">
                                          <p:val>
                                            <p:strVal val="#ppt_x"/>
                                          </p:val>
                                        </p:tav>
                                      </p:tavLst>
                                    </p:anim>
                                    <p:anim calcmode="lin" valueType="num">
                                      <p:cBhvr additive="base">
                                        <p:cTn dur="500" fill="hold" id="25"/>
                                        <p:tgtEl>
                                          <p:spTgt spid="17"/>
                                        </p:tgtEl>
                                        <p:attrNameLst>
                                          <p:attrName>ppt_y</p:attrName>
                                        </p:attrNameLst>
                                      </p:cBhvr>
                                      <p:tavLst>
                                        <p:tav tm="0">
                                          <p:val>
                                            <p:strVal val="1+#ppt_h/2"/>
                                          </p:val>
                                        </p:tav>
                                        <p:tav tm="100000">
                                          <p:val>
                                            <p:strVal val="#ppt_y"/>
                                          </p:val>
                                        </p:tav>
                                      </p:tavLst>
                                    </p:anim>
                                  </p:childTnLst>
                                </p:cTn>
                              </p:par>
                              <p:par>
                                <p:cTn fill="hold" grpId="0" id="26" nodeType="withEffect" presetClass="entr" presetID="22" presetSubtype="1">
                                  <p:stCondLst>
                                    <p:cond delay="0"/>
                                  </p:stCondLst>
                                  <p:childTnLst>
                                    <p:set>
                                      <p:cBhvr>
                                        <p:cTn dur="1" fill="hold" id="27">
                                          <p:stCondLst>
                                            <p:cond delay="0"/>
                                          </p:stCondLst>
                                        </p:cTn>
                                        <p:tgtEl>
                                          <p:spTgt spid="20"/>
                                        </p:tgtEl>
                                        <p:attrNameLst>
                                          <p:attrName>style.visibility</p:attrName>
                                        </p:attrNameLst>
                                      </p:cBhvr>
                                      <p:to>
                                        <p:strVal val="visible"/>
                                      </p:to>
                                    </p:set>
                                    <p:animEffect filter="wipe(up)" transition="in">
                                      <p:cBhvr>
                                        <p:cTn dur="500" id="28"/>
                                        <p:tgtEl>
                                          <p:spTgt spid="20"/>
                                        </p:tgtEl>
                                      </p:cBhvr>
                                    </p:animEffect>
                                  </p:childTnLst>
                                </p:cTn>
                              </p:par>
                              <p:par>
                                <p:cTn fill="hold" grpId="0" id="29" nodeType="withEffect" presetClass="entr" presetID="22" presetSubtype="1">
                                  <p:stCondLst>
                                    <p:cond delay="0"/>
                                  </p:stCondLst>
                                  <p:childTnLst>
                                    <p:set>
                                      <p:cBhvr>
                                        <p:cTn dur="1" fill="hold" id="30">
                                          <p:stCondLst>
                                            <p:cond delay="0"/>
                                          </p:stCondLst>
                                        </p:cTn>
                                        <p:tgtEl>
                                          <p:spTgt spid="21"/>
                                        </p:tgtEl>
                                        <p:attrNameLst>
                                          <p:attrName>style.visibility</p:attrName>
                                        </p:attrNameLst>
                                      </p:cBhvr>
                                      <p:to>
                                        <p:strVal val="visible"/>
                                      </p:to>
                                    </p:set>
                                    <p:animEffect filter="wipe(up)" transition="in">
                                      <p:cBhvr>
                                        <p:cTn dur="500" id="31"/>
                                        <p:tgtEl>
                                          <p:spTgt spid="21"/>
                                        </p:tgtEl>
                                      </p:cBhvr>
                                    </p:animEffect>
                                  </p:childTnLst>
                                </p:cTn>
                              </p:par>
                            </p:childTnLst>
                          </p:cTn>
                        </p:par>
                        <p:par>
                          <p:cTn fill="hold" id="32" nodeType="afterGroup">
                            <p:stCondLst>
                              <p:cond delay="2000"/>
                            </p:stCondLst>
                            <p:childTnLst>
                              <p:par>
                                <p:cTn fill="hold" grpId="0" id="33" nodeType="afterEffect" presetClass="entr" presetID="2" presetSubtype="4">
                                  <p:stCondLst>
                                    <p:cond delay="0"/>
                                  </p:stCondLst>
                                  <p:childTnLst>
                                    <p:set>
                                      <p:cBhvr>
                                        <p:cTn dur="1" fill="hold" id="34">
                                          <p:stCondLst>
                                            <p:cond delay="0"/>
                                          </p:stCondLst>
                                        </p:cTn>
                                        <p:tgtEl>
                                          <p:spTgt spid="23"/>
                                        </p:tgtEl>
                                        <p:attrNameLst>
                                          <p:attrName>style.visibility</p:attrName>
                                        </p:attrNameLst>
                                      </p:cBhvr>
                                      <p:to>
                                        <p:strVal val="visible"/>
                                      </p:to>
                                    </p:set>
                                    <p:anim calcmode="lin" valueType="num">
                                      <p:cBhvr additive="base">
                                        <p:cTn dur="500" fill="hold" id="35"/>
                                        <p:tgtEl>
                                          <p:spTgt spid="23"/>
                                        </p:tgtEl>
                                        <p:attrNameLst>
                                          <p:attrName>ppt_x</p:attrName>
                                        </p:attrNameLst>
                                      </p:cBhvr>
                                      <p:tavLst>
                                        <p:tav tm="0">
                                          <p:val>
                                            <p:strVal val="#ppt_x"/>
                                          </p:val>
                                        </p:tav>
                                        <p:tav tm="100000">
                                          <p:val>
                                            <p:strVal val="#ppt_x"/>
                                          </p:val>
                                        </p:tav>
                                      </p:tavLst>
                                    </p:anim>
                                    <p:anim calcmode="lin" valueType="num">
                                      <p:cBhvr additive="base">
                                        <p:cTn dur="500" fill="hold" id="36"/>
                                        <p:tgtEl>
                                          <p:spTgt spid="23"/>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2500"/>
                            </p:stCondLst>
                            <p:childTnLst>
                              <p:par>
                                <p:cTn fill="hold" grpId="0" id="38" nodeType="afterEffect" presetClass="entr" presetID="2" presetSubtype="4">
                                  <p:stCondLst>
                                    <p:cond delay="0"/>
                                  </p:stCondLst>
                                  <p:childTnLst>
                                    <p:set>
                                      <p:cBhvr>
                                        <p:cTn dur="1" fill="hold" id="39">
                                          <p:stCondLst>
                                            <p:cond delay="0"/>
                                          </p:stCondLst>
                                        </p:cTn>
                                        <p:tgtEl>
                                          <p:spTgt spid="24"/>
                                        </p:tgtEl>
                                        <p:attrNameLst>
                                          <p:attrName>style.visibility</p:attrName>
                                        </p:attrNameLst>
                                      </p:cBhvr>
                                      <p:to>
                                        <p:strVal val="visible"/>
                                      </p:to>
                                    </p:set>
                                    <p:anim calcmode="lin" valueType="num">
                                      <p:cBhvr additive="base">
                                        <p:cTn dur="500" fill="hold" id="40"/>
                                        <p:tgtEl>
                                          <p:spTgt spid="24"/>
                                        </p:tgtEl>
                                        <p:attrNameLst>
                                          <p:attrName>ppt_x</p:attrName>
                                        </p:attrNameLst>
                                      </p:cBhvr>
                                      <p:tavLst>
                                        <p:tav tm="0">
                                          <p:val>
                                            <p:strVal val="#ppt_x"/>
                                          </p:val>
                                        </p:tav>
                                        <p:tav tm="100000">
                                          <p:val>
                                            <p:strVal val="#ppt_x"/>
                                          </p:val>
                                        </p:tav>
                                      </p:tavLst>
                                    </p:anim>
                                    <p:anim calcmode="lin" valueType="num">
                                      <p:cBhvr additive="base">
                                        <p:cTn dur="500" fill="hold" id="41"/>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20"/>
      <p:bldP grpId="0" spid="21"/>
      <p:bldP grpId="0" spid="23"/>
      <p:bldP grpId="0" spid="2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矩形 9">
            <a:extLst>
              <a:ext uri="{FF2B5EF4-FFF2-40B4-BE49-F238E27FC236}">
                <a16:creationId xmlns:a16="http://schemas.microsoft.com/office/drawing/2014/main" id="{BEB8B8AF-E679-4FED-B843-EF7BD171E126}"/>
              </a:ext>
            </a:extLst>
          </p:cNvPr>
          <p:cNvSpPr/>
          <p:nvPr/>
        </p:nvSpPr>
        <p:spPr>
          <a:xfrm>
            <a:off x="0" y="1905778"/>
            <a:ext cx="4503576" cy="3879195"/>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a:extLst>
              <a:ext uri="{FF2B5EF4-FFF2-40B4-BE49-F238E27FC236}">
                <a16:creationId xmlns:a16="http://schemas.microsoft.com/office/drawing/2014/main" id="{8038EA82-AD10-43E1-B8BD-3EE74B237EB0}"/>
              </a:ext>
            </a:extLst>
          </p:cNvPr>
          <p:cNvSpPr/>
          <p:nvPr/>
        </p:nvSpPr>
        <p:spPr>
          <a:xfrm>
            <a:off x="7688424" y="1905778"/>
            <a:ext cx="4503576" cy="3879195"/>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a:extLst>
              <a:ext uri="{FF2B5EF4-FFF2-40B4-BE49-F238E27FC236}">
                <a16:creationId xmlns:a16="http://schemas.microsoft.com/office/drawing/2014/main" id="{571A7E17-C427-4D3F-8522-C145EDE8C689}"/>
              </a:ext>
            </a:extLst>
          </p:cNvPr>
          <p:cNvSpPr txBox="1"/>
          <p:nvPr/>
        </p:nvSpPr>
        <p:spPr>
          <a:xfrm>
            <a:off x="491411" y="3208767"/>
            <a:ext cx="3317088" cy="301752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600">
                <a:solidFill>
                  <a:schemeClr val="bg1"/>
                </a:solidFill>
                <a:latin charset="-122" panose="00000500000000000000" typeface="字魂59号-创粗黑"/>
                <a:ea charset="-122" panose="00000500000000000000" typeface="字魂59号-创粗黑"/>
              </a:rPr>
              <a:t>Please enter text here.Please enter text here.Please enter text here.Please enter text here.Please enter text here.Please enter text here。Please enter text here</a:t>
            </a:r>
          </a:p>
        </p:txBody>
      </p:sp>
      <p:sp>
        <p:nvSpPr>
          <p:cNvPr id="13" name="文本框 12">
            <a:extLst>
              <a:ext uri="{FF2B5EF4-FFF2-40B4-BE49-F238E27FC236}">
                <a16:creationId xmlns:a16="http://schemas.microsoft.com/office/drawing/2014/main" id="{01DC7496-447B-4D82-9CD1-9F39BDE9C87A}"/>
              </a:ext>
            </a:extLst>
          </p:cNvPr>
          <p:cNvSpPr txBox="1"/>
          <p:nvPr/>
        </p:nvSpPr>
        <p:spPr>
          <a:xfrm>
            <a:off x="858416" y="2425951"/>
            <a:ext cx="2625258" cy="6400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altLang="en-US" lang="zh-CN" sz="2400">
                <a:solidFill>
                  <a:schemeClr val="bg1"/>
                </a:solidFill>
                <a:latin charset="-122" panose="00000500000000000000" typeface="字魂59号-创粗黑"/>
                <a:ea charset="-122" panose="00000500000000000000" typeface="字魂59号-创粗黑"/>
              </a:rPr>
              <a:t>输入标题</a:t>
            </a:r>
          </a:p>
        </p:txBody>
      </p:sp>
      <p:sp>
        <p:nvSpPr>
          <p:cNvPr id="14" name="文本框 13">
            <a:extLst>
              <a:ext uri="{FF2B5EF4-FFF2-40B4-BE49-F238E27FC236}">
                <a16:creationId xmlns:a16="http://schemas.microsoft.com/office/drawing/2014/main" id="{8BB812BD-DB01-4310-AEC5-214AEAFDA641}"/>
              </a:ext>
            </a:extLst>
          </p:cNvPr>
          <p:cNvSpPr txBox="1"/>
          <p:nvPr/>
        </p:nvSpPr>
        <p:spPr>
          <a:xfrm>
            <a:off x="8341322" y="3208767"/>
            <a:ext cx="3317088" cy="301752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lang="en-US" sz="1600">
                <a:solidFill>
                  <a:schemeClr val="bg1"/>
                </a:solidFill>
                <a:latin charset="-122" panose="00000500000000000000" typeface="字魂59号-创粗黑"/>
                <a:ea charset="-122" panose="00000500000000000000" typeface="字魂59号-创粗黑"/>
              </a:rPr>
              <a:t>Please enter text here.Please enter text here.Please enter text here.Please enter text here.Please enter text here.Please enter text here。Please enter text here</a:t>
            </a:r>
          </a:p>
        </p:txBody>
      </p:sp>
      <p:sp>
        <p:nvSpPr>
          <p:cNvPr id="15" name="文本框 14">
            <a:extLst>
              <a:ext uri="{FF2B5EF4-FFF2-40B4-BE49-F238E27FC236}">
                <a16:creationId xmlns:a16="http://schemas.microsoft.com/office/drawing/2014/main" id="{42E9CBDB-89E1-4B48-A211-93F4B48D7AF3}"/>
              </a:ext>
            </a:extLst>
          </p:cNvPr>
          <p:cNvSpPr txBox="1"/>
          <p:nvPr/>
        </p:nvSpPr>
        <p:spPr>
          <a:xfrm>
            <a:off x="8708326" y="2425951"/>
            <a:ext cx="2625258" cy="640080"/>
          </a:xfrm>
          <a:prstGeom prst="rect">
            <a:avLst/>
          </a:prstGeom>
          <a:noFill/>
          <a:extLst>
            <a:ext uri="{909E8E84-426E-40DD-AFC4-6F175D3DCCD1}">
              <a14:hiddenFill>
                <a:solidFill>
                  <a:srgbClr val="E84C53"/>
                </a:solidFill>
              </a14:hiddenFill>
            </a:ext>
          </a:extLst>
        </p:spPr>
        <p:txBody>
          <a:bodyPr rtlCol="0" wrap="square">
            <a:spAutoFit/>
          </a:bodyPr>
          <a:lstStyle/>
          <a:p>
            <a:pPr algn="ctr">
              <a:lnSpc>
                <a:spcPct val="150000"/>
              </a:lnSpc>
            </a:pPr>
            <a:r>
              <a:rPr altLang="en-US" lang="zh-CN" sz="2400">
                <a:solidFill>
                  <a:schemeClr val="bg1"/>
                </a:solidFill>
                <a:latin charset="-122" panose="00000500000000000000" typeface="字魂59号-创粗黑"/>
                <a:ea charset="-122" panose="00000500000000000000" typeface="字魂59号-创粗黑"/>
              </a:rPr>
              <a:t>输入标题</a:t>
            </a:r>
          </a:p>
        </p:txBody>
      </p:sp>
      <p:pic>
        <p:nvPicPr>
          <p:cNvPr id="3" name="图片 2">
            <a:extLst>
              <a:ext uri="{FF2B5EF4-FFF2-40B4-BE49-F238E27FC236}">
                <a16:creationId xmlns:a16="http://schemas.microsoft.com/office/drawing/2014/main" id="{10190C67-8E7D-4D0D-ADE2-27029F74D26B}"/>
              </a:ext>
            </a:extLst>
          </p:cNvPr>
          <p:cNvPicPr>
            <a:picLocks noChangeAspect="1"/>
          </p:cNvPicPr>
          <p:nvPr/>
        </p:nvPicPr>
        <p:blipFill>
          <a:blip r:embed="rId3">
            <a:extLst>
              <a:ext uri="{28A0092B-C50C-407E-A947-70E740481C1C}">
                <a14:useLocalDpi val="0"/>
              </a:ext>
            </a:extLst>
          </a:blip>
          <a:stretch>
            <a:fillRect/>
          </a:stretch>
        </p:blipFill>
        <p:spPr>
          <a:xfrm>
            <a:off x="4504589" y="1900132"/>
            <a:ext cx="3232587" cy="3903502"/>
          </a:xfrm>
          <a:prstGeom prst="rect">
            <a:avLst/>
          </a:prstGeom>
        </p:spPr>
      </p:pic>
    </p:spTree>
    <p:extLst>
      <p:ext uri="{BB962C8B-B14F-4D97-AF65-F5344CB8AC3E}">
        <p14:creationId val="1849431807"/>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id="7"/>
                                        <p:tgtEl>
                                          <p:spTgt spid="12"/>
                                        </p:tgtEl>
                                        <p:attrNameLst>
                                          <p:attrName>ppt_y</p:attrName>
                                        </p:attrNameLst>
                                      </p:cBhvr>
                                      <p:tavLst>
                                        <p:tav tm="0">
                                          <p:val>
                                            <p:strVal val="#ppt_y+#ppt_h*1.125000"/>
                                          </p:val>
                                        </p:tav>
                                        <p:tav tm="100000">
                                          <p:val>
                                            <p:strVal val="#ppt_y"/>
                                          </p:val>
                                        </p:tav>
                                      </p:tavLst>
                                    </p:anim>
                                    <p:animEffect filter="wipe(up)" transition="in">
                                      <p:cBhvr>
                                        <p:cTn dur="500" id="8"/>
                                        <p:tgtEl>
                                          <p:spTgt spid="12"/>
                                        </p:tgtEl>
                                      </p:cBhvr>
                                    </p:animEffect>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id="12"/>
                                        <p:tgtEl>
                                          <p:spTgt spid="13"/>
                                        </p:tgtEl>
                                        <p:attrNameLst>
                                          <p:attrName>ppt_y</p:attrName>
                                        </p:attrNameLst>
                                      </p:cBhvr>
                                      <p:tavLst>
                                        <p:tav tm="0">
                                          <p:val>
                                            <p:strVal val="#ppt_y+#ppt_h*1.125000"/>
                                          </p:val>
                                        </p:tav>
                                        <p:tav tm="100000">
                                          <p:val>
                                            <p:strVal val="#ppt_y"/>
                                          </p:val>
                                        </p:tav>
                                      </p:tavLst>
                                    </p:anim>
                                    <p:animEffect filter="wipe(up)" transition="in">
                                      <p:cBhvr>
                                        <p:cTn dur="500" id="13"/>
                                        <p:tgtEl>
                                          <p:spTgt spid="13"/>
                                        </p:tgtEl>
                                      </p:cBhvr>
                                    </p:animEffect>
                                  </p:childTnLst>
                                </p:cTn>
                              </p:par>
                            </p:childTnLst>
                          </p:cTn>
                        </p:par>
                        <p:par>
                          <p:cTn fill="hold" id="14" nodeType="afterGroup">
                            <p:stCondLst>
                              <p:cond delay="1000"/>
                            </p:stCondLst>
                            <p:childTnLst>
                              <p:par>
                                <p:cTn fill="hold" grpId="0" id="15" nodeType="afterEffect" presetClass="entr" presetID="12" presetSubtype="4">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500" id="17"/>
                                        <p:tgtEl>
                                          <p:spTgt spid="14"/>
                                        </p:tgtEl>
                                        <p:attrNameLst>
                                          <p:attrName>ppt_y</p:attrName>
                                        </p:attrNameLst>
                                      </p:cBhvr>
                                      <p:tavLst>
                                        <p:tav tm="0">
                                          <p:val>
                                            <p:strVal val="#ppt_y+#ppt_h*1.125000"/>
                                          </p:val>
                                        </p:tav>
                                        <p:tav tm="100000">
                                          <p:val>
                                            <p:strVal val="#ppt_y"/>
                                          </p:val>
                                        </p:tav>
                                      </p:tavLst>
                                    </p:anim>
                                    <p:animEffect filter="wipe(up)" transition="in">
                                      <p:cBhvr>
                                        <p:cTn dur="500" id="18"/>
                                        <p:tgtEl>
                                          <p:spTgt spid="14"/>
                                        </p:tgtEl>
                                      </p:cBhvr>
                                    </p:animEffect>
                                  </p:childTnLst>
                                </p:cTn>
                              </p:par>
                            </p:childTnLst>
                          </p:cTn>
                        </p:par>
                        <p:par>
                          <p:cTn fill="hold" id="19" nodeType="afterGroup">
                            <p:stCondLst>
                              <p:cond delay="1500"/>
                            </p:stCondLst>
                            <p:childTnLst>
                              <p:par>
                                <p:cTn fill="hold" grpId="0" id="20" nodeType="afterEffect" presetClass="entr" presetID="12" presetSubtype="4">
                                  <p:stCondLst>
                                    <p:cond delay="0"/>
                                  </p:stCondLst>
                                  <p:childTnLst>
                                    <p:set>
                                      <p:cBhvr>
                                        <p:cTn dur="1" fill="hold" id="21">
                                          <p:stCondLst>
                                            <p:cond delay="0"/>
                                          </p:stCondLst>
                                        </p:cTn>
                                        <p:tgtEl>
                                          <p:spTgt spid="15"/>
                                        </p:tgtEl>
                                        <p:attrNameLst>
                                          <p:attrName>style.visibility</p:attrName>
                                        </p:attrNameLst>
                                      </p:cBhvr>
                                      <p:to>
                                        <p:strVal val="visible"/>
                                      </p:to>
                                    </p:set>
                                    <p:anim calcmode="lin" valueType="num">
                                      <p:cBhvr additive="base">
                                        <p:cTn dur="500" id="22"/>
                                        <p:tgtEl>
                                          <p:spTgt spid="15"/>
                                        </p:tgtEl>
                                        <p:attrNameLst>
                                          <p:attrName>ppt_y</p:attrName>
                                        </p:attrNameLst>
                                      </p:cBhvr>
                                      <p:tavLst>
                                        <p:tav tm="0">
                                          <p:val>
                                            <p:strVal val="#ppt_y+#ppt_h*1.125000"/>
                                          </p:val>
                                        </p:tav>
                                        <p:tav tm="100000">
                                          <p:val>
                                            <p:strVal val="#ppt_y"/>
                                          </p:val>
                                        </p:tav>
                                      </p:tavLst>
                                    </p:anim>
                                    <p:animEffect filter="wipe(up)" transition="in">
                                      <p:cBhvr>
                                        <p:cTn dur="500" id="2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AC31CB72-D5C3-447E-B114-A2CC56F6EA31}"/>
              </a:ext>
            </a:extLst>
          </p:cNvPr>
          <p:cNvPicPr>
            <a:picLocks noChangeAspect="1"/>
          </p:cNvPicPr>
          <p:nvPr/>
        </p:nvPicPr>
        <p:blipFill>
          <a:blip r:embed="rId3">
            <a:extLst>
              <a:ext uri="{28A0092B-C50C-407E-A947-70E740481C1C}">
                <a14:useLocalDpi val="0"/>
              </a:ext>
            </a:extLst>
          </a:blip>
          <a:stretch>
            <a:fillRect/>
          </a:stretch>
        </p:blipFill>
        <p:spPr>
          <a:xfrm>
            <a:off x="4658536" y="0"/>
            <a:ext cx="8138275" cy="5747657"/>
          </a:xfrm>
          <a:prstGeom prst="rect">
            <a:avLst/>
          </a:prstGeom>
        </p:spPr>
      </p:pic>
      <p:sp>
        <p:nvSpPr>
          <p:cNvPr id="10" name="矩形 9">
            <a:extLst>
              <a:ext uri="{FF2B5EF4-FFF2-40B4-BE49-F238E27FC236}">
                <a16:creationId xmlns:a16="http://schemas.microsoft.com/office/drawing/2014/main" id="{4D5F7B3B-0026-487B-A1C3-637D6401DA73}"/>
              </a:ext>
            </a:extLst>
          </p:cNvPr>
          <p:cNvSpPr/>
          <p:nvPr/>
        </p:nvSpPr>
        <p:spPr>
          <a:xfrm>
            <a:off x="0" y="1524283"/>
            <a:ext cx="12192000" cy="1554819"/>
          </a:xfrm>
          <a:prstGeom prst="rect">
            <a:avLst/>
          </a:prstGeom>
          <a:solidFill>
            <a:srgbClr val="047D8A">
              <a:alpha val="85098"/>
            </a:srgbClr>
          </a:solidFill>
          <a:ln>
            <a:noFill/>
          </a:ln>
          <a:effectLst>
            <a:outerShdw algn="t" blurRad="203200" dir="5400000" dist="1524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a:extLst>
              <a:ext uri="{FF2B5EF4-FFF2-40B4-BE49-F238E27FC236}">
                <a16:creationId xmlns:a16="http://schemas.microsoft.com/office/drawing/2014/main" id="{A9EB7044-CE97-4E22-8134-2D2486C35593}"/>
              </a:ext>
            </a:extLst>
          </p:cNvPr>
          <p:cNvSpPr txBox="1"/>
          <p:nvPr/>
        </p:nvSpPr>
        <p:spPr>
          <a:xfrm>
            <a:off x="1236886" y="1797306"/>
            <a:ext cx="3468395" cy="1005840"/>
          </a:xfrm>
          <a:prstGeom prst="rect">
            <a:avLst/>
          </a:prstGeom>
          <a:noFill/>
        </p:spPr>
        <p:txBody>
          <a:bodyPr rtlCol="0" wrap="square">
            <a:spAutoFit/>
          </a:bodyPr>
          <a:lstStyle/>
          <a:p>
            <a:pPr algn="dist"/>
            <a:r>
              <a:rPr altLang="zh-CN" lang="en-US" sz="6000">
                <a:solidFill>
                  <a:schemeClr val="bg1"/>
                </a:solidFill>
                <a:latin charset="-122" panose="00000500000000000000" pitchFamily="2" typeface="字魂59号-创粗黑"/>
                <a:ea charset="-122" panose="00000500000000000000" pitchFamily="2" typeface="字魂59号-创粗黑"/>
              </a:rPr>
              <a:t>Part 02</a:t>
            </a:r>
          </a:p>
        </p:txBody>
      </p:sp>
      <p:sp>
        <p:nvSpPr>
          <p:cNvPr id="12" name="文本框 11">
            <a:extLst>
              <a:ext uri="{FF2B5EF4-FFF2-40B4-BE49-F238E27FC236}">
                <a16:creationId xmlns:a16="http://schemas.microsoft.com/office/drawing/2014/main" id="{E0466237-626A-46D0-B6BF-6E44B980F591}"/>
              </a:ext>
            </a:extLst>
          </p:cNvPr>
          <p:cNvSpPr txBox="1"/>
          <p:nvPr/>
        </p:nvSpPr>
        <p:spPr>
          <a:xfrm>
            <a:off x="1012951" y="3778900"/>
            <a:ext cx="3692330" cy="1005840"/>
          </a:xfrm>
          <a:prstGeom prst="rect">
            <a:avLst/>
          </a:prstGeom>
          <a:noFill/>
        </p:spPr>
        <p:txBody>
          <a:bodyPr rtlCol="0" wrap="square">
            <a:spAutoFit/>
          </a:bodyPr>
          <a:lstStyle/>
          <a:p>
            <a:pPr algn="dist"/>
            <a:r>
              <a:rPr altLang="en-US" lang="zh-CN" sz="6000">
                <a:solidFill>
                  <a:srgbClr val="1B828D"/>
                </a:solidFill>
                <a:latin charset="-122" panose="00000500000000000000" pitchFamily="2" typeface="字魂59号-创粗黑"/>
                <a:ea charset="-122" panose="00000500000000000000" pitchFamily="2" typeface="字魂59号-创粗黑"/>
              </a:rPr>
              <a:t>完成情况</a:t>
            </a:r>
          </a:p>
        </p:txBody>
      </p:sp>
      <p:sp>
        <p:nvSpPr>
          <p:cNvPr id="13" name="文本框 12">
            <a:extLst>
              <a:ext uri="{FF2B5EF4-FFF2-40B4-BE49-F238E27FC236}">
                <a16:creationId xmlns:a16="http://schemas.microsoft.com/office/drawing/2014/main" id="{70E98E42-DBE6-446A-9FB2-7A0A7AC23BC5}"/>
              </a:ext>
            </a:extLst>
          </p:cNvPr>
          <p:cNvSpPr txBox="1"/>
          <p:nvPr/>
        </p:nvSpPr>
        <p:spPr>
          <a:xfrm>
            <a:off x="1078564" y="4794562"/>
            <a:ext cx="3785038" cy="365760"/>
          </a:xfrm>
          <a:prstGeom prst="rect">
            <a:avLst/>
          </a:prstGeom>
          <a:noFill/>
        </p:spPr>
        <p:txBody>
          <a:bodyPr rtlCol="0" wrap="square">
            <a:spAutoFit/>
          </a:bodyPr>
          <a:lstStyle/>
          <a:p>
            <a:r>
              <a:rPr altLang="en-US" lang="zh-CN">
                <a:solidFill>
                  <a:srgbClr val="1B828D"/>
                </a:solidFill>
                <a:latin charset="-122" panose="00000500000000000000" pitchFamily="2" typeface="字魂59号-创粗黑"/>
                <a:ea charset="-122" panose="00000500000000000000" pitchFamily="2" typeface="字魂59号-创粗黑"/>
              </a:rPr>
              <a:t>输入小标题    输入小标题</a:t>
            </a:r>
          </a:p>
        </p:txBody>
      </p:sp>
      <p:sp>
        <p:nvSpPr>
          <p:cNvPr id="14" name="箭头: V 形 13">
            <a:extLst>
              <a:ext uri="{FF2B5EF4-FFF2-40B4-BE49-F238E27FC236}">
                <a16:creationId xmlns:a16="http://schemas.microsoft.com/office/drawing/2014/main" id="{1B0C058D-54FE-4F0D-99E3-0ABEDC8412E1}"/>
              </a:ext>
            </a:extLst>
          </p:cNvPr>
          <p:cNvSpPr/>
          <p:nvPr/>
        </p:nvSpPr>
        <p:spPr>
          <a:xfrm rot="5400000">
            <a:off x="5912213" y="6023052"/>
            <a:ext cx="367574" cy="637310"/>
          </a:xfrm>
          <a:prstGeom prst="chevron">
            <a:avLst>
              <a:gd fmla="val 70000" name="adj"/>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831643749"/>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1"/>
                                        </p:tgtEl>
                                        <p:attrNameLst>
                                          <p:attrName>style.visibility</p:attrName>
                                        </p:attrNameLst>
                                      </p:cBhvr>
                                      <p:to>
                                        <p:strVal val="visible"/>
                                      </p:to>
                                    </p:set>
                                    <p:animEffect filter="wipe(left)" transition="in">
                                      <p:cBhvr>
                                        <p:cTn dur="500" id="12"/>
                                        <p:tgtEl>
                                          <p:spTgt spid="11"/>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12"/>
                                        </p:tgtEl>
                                        <p:attrNameLst>
                                          <p:attrName>style.visibility</p:attrName>
                                        </p:attrNameLst>
                                      </p:cBhvr>
                                      <p:to>
                                        <p:strVal val="visible"/>
                                      </p:to>
                                    </p:set>
                                    <p:animEffect filter="wipe(left)" transition="in">
                                      <p:cBhvr>
                                        <p:cTn dur="500" id="16"/>
                                        <p:tgtEl>
                                          <p:spTgt spid="12"/>
                                        </p:tgtEl>
                                      </p:cBhvr>
                                    </p:animEffect>
                                  </p:childTnLst>
                                </p:cTn>
                              </p:par>
                            </p:childTnLst>
                          </p:cTn>
                        </p:par>
                        <p:par>
                          <p:cTn fill="hold" id="17" nodeType="afterGroup">
                            <p:stCondLst>
                              <p:cond delay="1500"/>
                            </p:stCondLst>
                            <p:childTnLst>
                              <p:par>
                                <p:cTn fill="hold" grpId="0" id="18" nodeType="afterEffect" presetClass="entr" presetID="22" presetSubtype="8">
                                  <p:stCondLst>
                                    <p:cond delay="0"/>
                                  </p:stCondLst>
                                  <p:childTnLst>
                                    <p:set>
                                      <p:cBhvr>
                                        <p:cTn dur="1" fill="hold" id="19">
                                          <p:stCondLst>
                                            <p:cond delay="0"/>
                                          </p:stCondLst>
                                        </p:cTn>
                                        <p:tgtEl>
                                          <p:spTgt spid="13"/>
                                        </p:tgtEl>
                                        <p:attrNameLst>
                                          <p:attrName>style.visibility</p:attrName>
                                        </p:attrNameLst>
                                      </p:cBhvr>
                                      <p:to>
                                        <p:strVal val="visible"/>
                                      </p:to>
                                    </p:set>
                                    <p:animEffect filter="wipe(left)" transition="in">
                                      <p:cBhvr>
                                        <p:cTn dur="500" id="20"/>
                                        <p:tgtEl>
                                          <p:spTgt spid="13"/>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47" presetSubtype="0">
                                  <p:stCondLst>
                                    <p:cond delay="0"/>
                                  </p:stCondLst>
                                  <p:childTnLst>
                                    <p:set>
                                      <p:cBhvr>
                                        <p:cTn dur="1" fill="hold" id="24">
                                          <p:stCondLst>
                                            <p:cond delay="0"/>
                                          </p:stCondLst>
                                        </p:cTn>
                                        <p:tgtEl>
                                          <p:spTgt spid="14"/>
                                        </p:tgtEl>
                                        <p:attrNameLst>
                                          <p:attrName>style.visibility</p:attrName>
                                        </p:attrNameLst>
                                      </p:cBhvr>
                                      <p:to>
                                        <p:strVal val="visible"/>
                                      </p:to>
                                    </p:set>
                                    <p:animEffect filter="fade" transition="in">
                                      <p:cBhvr>
                                        <p:cTn dur="1000" id="25"/>
                                        <p:tgtEl>
                                          <p:spTgt spid="14"/>
                                        </p:tgtEl>
                                      </p:cBhvr>
                                    </p:animEffect>
                                    <p:anim calcmode="lin" valueType="num">
                                      <p:cBhvr>
                                        <p:cTn dur="1000" fill="hold" id="26"/>
                                        <p:tgtEl>
                                          <p:spTgt spid="14"/>
                                        </p:tgtEl>
                                        <p:attrNameLst>
                                          <p:attrName>ppt_x</p:attrName>
                                        </p:attrNameLst>
                                      </p:cBhvr>
                                      <p:tavLst>
                                        <p:tav tm="0">
                                          <p:val>
                                            <p:strVal val="#ppt_x"/>
                                          </p:val>
                                        </p:tav>
                                        <p:tav tm="100000">
                                          <p:val>
                                            <p:strVal val="#ppt_x"/>
                                          </p:val>
                                        </p:tav>
                                      </p:tavLst>
                                    </p:anim>
                                    <p:anim calcmode="lin" valueType="num">
                                      <p:cBhvr>
                                        <p:cTn dur="1000" fill="hold" id="27"/>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箭头: V 形 3">
            <a:extLst>
              <a:ext uri="{FF2B5EF4-FFF2-40B4-BE49-F238E27FC236}">
                <a16:creationId xmlns:a16="http://schemas.microsoft.com/office/drawing/2014/main" id="{AD81CBBC-B6D2-4644-BD7F-7B62BB573C2C}"/>
              </a:ext>
            </a:extLst>
          </p:cNvPr>
          <p:cNvSpPr/>
          <p:nvPr/>
        </p:nvSpPr>
        <p:spPr>
          <a:xfrm>
            <a:off x="603378" y="435399"/>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箭头: V 形 4">
            <a:extLst>
              <a:ext uri="{FF2B5EF4-FFF2-40B4-BE49-F238E27FC236}">
                <a16:creationId xmlns:a16="http://schemas.microsoft.com/office/drawing/2014/main" id="{DE46AE62-816C-4F1D-9FF5-B561730B0A1F}"/>
              </a:ext>
            </a:extLst>
          </p:cNvPr>
          <p:cNvSpPr/>
          <p:nvPr/>
        </p:nvSpPr>
        <p:spPr>
          <a:xfrm>
            <a:off x="858416"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a:extLst>
              <a:ext uri="{FF2B5EF4-FFF2-40B4-BE49-F238E27FC236}">
                <a16:creationId xmlns:a16="http://schemas.microsoft.com/office/drawing/2014/main" id="{A15E5E9A-635B-470E-8999-F545F85C8FCA}"/>
              </a:ext>
            </a:extLst>
          </p:cNvPr>
          <p:cNvCxnSpPr/>
          <p:nvPr/>
        </p:nvCxnSpPr>
        <p:spPr>
          <a:xfrm>
            <a:off x="1362269" y="839755"/>
            <a:ext cx="10375641" cy="0"/>
          </a:xfrm>
          <a:prstGeom prst="line">
            <a:avLst/>
          </a:prstGeom>
          <a:ln>
            <a:solidFill>
              <a:srgbClr val="1B828D"/>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ACF9282-C903-4DB6-BFDE-7857F11C10F7}"/>
              </a:ext>
            </a:extLst>
          </p:cNvPr>
          <p:cNvSpPr txBox="1"/>
          <p:nvPr/>
        </p:nvSpPr>
        <p:spPr>
          <a:xfrm>
            <a:off x="1362269" y="254980"/>
            <a:ext cx="2214880" cy="579120"/>
          </a:xfrm>
          <a:prstGeom prst="rect">
            <a:avLst/>
          </a:prstGeom>
          <a:noFill/>
        </p:spPr>
        <p:txBody>
          <a:bodyPr rtlCol="0" wrap="none">
            <a:spAutoFit/>
          </a:bodyPr>
          <a:lstStyle/>
          <a:p>
            <a:r>
              <a:rPr altLang="en-US" lang="zh-CN" sz="3200">
                <a:latin charset="-122" panose="00000500000000000000" pitchFamily="2" typeface="字魂58号-创中黑"/>
                <a:ea charset="-122" panose="00000500000000000000" pitchFamily="2" typeface="字魂58号-创中黑"/>
              </a:rPr>
              <a:t>请输入标题</a:t>
            </a:r>
          </a:p>
        </p:txBody>
      </p:sp>
      <p:sp>
        <p:nvSpPr>
          <p:cNvPr id="9" name="箭头: V 形 8">
            <a:extLst>
              <a:ext uri="{FF2B5EF4-FFF2-40B4-BE49-F238E27FC236}">
                <a16:creationId xmlns:a16="http://schemas.microsoft.com/office/drawing/2014/main" id="{563E10E0-7CC7-4F32-AC5B-04B0CEC30563}"/>
              </a:ext>
            </a:extLst>
          </p:cNvPr>
          <p:cNvSpPr/>
          <p:nvPr/>
        </p:nvSpPr>
        <p:spPr>
          <a:xfrm>
            <a:off x="314129" y="429208"/>
            <a:ext cx="354564" cy="410547"/>
          </a:xfrm>
          <a:prstGeom prst="chevron">
            <a:avLst/>
          </a:prstGeom>
          <a:solidFill>
            <a:srgbClr val="1B82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10" name="组合 9">
            <a:extLst>
              <a:ext uri="{FF2B5EF4-FFF2-40B4-BE49-F238E27FC236}">
                <a16:creationId xmlns:a16="http://schemas.microsoft.com/office/drawing/2014/main" id="{FD1F82F6-BAAC-44C9-B077-C72A3CF43BC0}"/>
              </a:ext>
            </a:extLst>
          </p:cNvPr>
          <p:cNvGrpSpPr/>
          <p:nvPr/>
        </p:nvGrpSpPr>
        <p:grpSpPr>
          <a:xfrm>
            <a:off x="4649618" y="2015636"/>
            <a:ext cx="1080000" cy="1577166"/>
            <a:chOff x="4521200" y="1692756"/>
            <a:chExt cx="1080000" cy="1577166"/>
          </a:xfrm>
        </p:grpSpPr>
        <p:grpSp>
          <p:nvGrpSpPr>
            <p:cNvPr id="11" name="组合 10">
              <a:extLst>
                <a:ext uri="{FF2B5EF4-FFF2-40B4-BE49-F238E27FC236}">
                  <a16:creationId xmlns:a16="http://schemas.microsoft.com/office/drawing/2014/main" id="{B1EF0352-400C-4C27-8F4E-201A1F3E1271}"/>
                </a:ext>
              </a:extLst>
            </p:cNvPr>
            <p:cNvGrpSpPr/>
            <p:nvPr/>
          </p:nvGrpSpPr>
          <p:grpSpPr>
            <a:xfrm rot="16200000">
              <a:off x="4521200" y="1692756"/>
              <a:ext cx="1080000" cy="1080000"/>
              <a:chOff x="4521200" y="1692756"/>
              <a:chExt cx="1080000" cy="1080000"/>
            </a:xfrm>
          </p:grpSpPr>
          <p:sp>
            <p:nvSpPr>
              <p:cNvPr id="14" name="椭圆 13">
                <a:extLst>
                  <a:ext uri="{FF2B5EF4-FFF2-40B4-BE49-F238E27FC236}">
                    <a16:creationId xmlns:a16="http://schemas.microsoft.com/office/drawing/2014/main" id="{5CEC709E-2BAA-4796-9741-86601B33B056}"/>
                  </a:ext>
                </a:extLst>
              </p:cNvPr>
              <p:cNvSpPr/>
              <p:nvPr/>
            </p:nvSpPr>
            <p:spPr>
              <a:xfrm>
                <a:off x="4521200" y="1692756"/>
                <a:ext cx="1079500" cy="1079500"/>
              </a:xfrm>
              <a:prstGeom prst="ellipse">
                <a:avLst/>
              </a:prstGeom>
              <a:noFill/>
              <a:ln cap="rnd"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endParaRPr>
              </a:p>
            </p:txBody>
          </p:sp>
          <p:sp>
            <p:nvSpPr>
              <p:cNvPr id="15" name="弧形 14">
                <a:extLst>
                  <a:ext uri="{FF2B5EF4-FFF2-40B4-BE49-F238E27FC236}">
                    <a16:creationId xmlns:a16="http://schemas.microsoft.com/office/drawing/2014/main" id="{21019366-4180-4401-A919-995CA49D95CA}"/>
                  </a:ext>
                </a:extLst>
              </p:cNvPr>
              <p:cNvSpPr/>
              <p:nvPr/>
            </p:nvSpPr>
            <p:spPr>
              <a:xfrm>
                <a:off x="4521200" y="1692756"/>
                <a:ext cx="1080000" cy="1080000"/>
              </a:xfrm>
              <a:prstGeom prst="arc">
                <a:avLst>
                  <a:gd fmla="val 16200000" name="adj1"/>
                  <a:gd fmla="val 11430465" name="adj2"/>
                </a:avLst>
              </a:prstGeom>
              <a:noFill/>
              <a:ln cap="rnd" w="50800">
                <a:solidFill>
                  <a:srgbClr val="1B828D"/>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endParaRPr>
              </a:p>
            </p:txBody>
          </p:sp>
        </p:grpSp>
        <p:sp>
          <p:nvSpPr>
            <p:cNvPr id="12" name="矩形 11">
              <a:extLst>
                <a:ext uri="{FF2B5EF4-FFF2-40B4-BE49-F238E27FC236}">
                  <a16:creationId xmlns:a16="http://schemas.microsoft.com/office/drawing/2014/main" id="{24586DB9-D3D4-44CF-B9DE-2A633C06C4E2}"/>
                </a:ext>
              </a:extLst>
            </p:cNvPr>
            <p:cNvSpPr/>
            <p:nvPr/>
          </p:nvSpPr>
          <p:spPr>
            <a:xfrm>
              <a:off x="4570506" y="2992923"/>
              <a:ext cx="981392" cy="27432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rPr>
                <a:t>photoshop</a:t>
              </a:r>
            </a:p>
          </p:txBody>
        </p:sp>
        <p:sp>
          <p:nvSpPr>
            <p:cNvPr id="13" name="矩形 12">
              <a:extLst>
                <a:ext uri="{FF2B5EF4-FFF2-40B4-BE49-F238E27FC236}">
                  <a16:creationId xmlns:a16="http://schemas.microsoft.com/office/drawing/2014/main" id="{E346BDA0-632D-4206-9FC1-64BA10CA3BC1}"/>
                </a:ext>
              </a:extLst>
            </p:cNvPr>
            <p:cNvSpPr/>
            <p:nvPr/>
          </p:nvSpPr>
          <p:spPr>
            <a:xfrm>
              <a:off x="4760213" y="2080783"/>
              <a:ext cx="601980" cy="33528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rPr>
                <a:t>75%</a:t>
              </a:r>
            </a:p>
          </p:txBody>
        </p:sp>
      </p:grpSp>
      <p:grpSp>
        <p:nvGrpSpPr>
          <p:cNvPr id="16" name="组合 15">
            <a:extLst>
              <a:ext uri="{FF2B5EF4-FFF2-40B4-BE49-F238E27FC236}">
                <a16:creationId xmlns:a16="http://schemas.microsoft.com/office/drawing/2014/main" id="{47D82442-16F7-4D97-9480-DB525D0D5B59}"/>
              </a:ext>
            </a:extLst>
          </p:cNvPr>
          <p:cNvGrpSpPr/>
          <p:nvPr/>
        </p:nvGrpSpPr>
        <p:grpSpPr>
          <a:xfrm>
            <a:off x="6377585" y="2015637"/>
            <a:ext cx="1091933" cy="1577165"/>
            <a:chOff x="6249167" y="1692757"/>
            <a:chExt cx="1091933" cy="1577165"/>
          </a:xfrm>
        </p:grpSpPr>
        <p:grpSp>
          <p:nvGrpSpPr>
            <p:cNvPr id="17" name="组合 16">
              <a:extLst>
                <a:ext uri="{FF2B5EF4-FFF2-40B4-BE49-F238E27FC236}">
                  <a16:creationId xmlns:a16="http://schemas.microsoft.com/office/drawing/2014/main" id="{278174E4-D465-4EEE-8B1D-77EE78E5CCF2}"/>
                </a:ext>
              </a:extLst>
            </p:cNvPr>
            <p:cNvGrpSpPr/>
            <p:nvPr/>
          </p:nvGrpSpPr>
          <p:grpSpPr>
            <a:xfrm rot="16200000">
              <a:off x="6255134" y="1686790"/>
              <a:ext cx="1080000" cy="1091933"/>
              <a:chOff x="4521200" y="1680823"/>
              <a:chExt cx="1080000" cy="1091933"/>
            </a:xfrm>
          </p:grpSpPr>
          <p:sp>
            <p:nvSpPr>
              <p:cNvPr id="20" name="椭圆 19">
                <a:extLst>
                  <a:ext uri="{FF2B5EF4-FFF2-40B4-BE49-F238E27FC236}">
                    <a16:creationId xmlns:a16="http://schemas.microsoft.com/office/drawing/2014/main" id="{8FC9F306-225B-4652-B3A5-1667D22A531B}"/>
                  </a:ext>
                </a:extLst>
              </p:cNvPr>
              <p:cNvSpPr/>
              <p:nvPr/>
            </p:nvSpPr>
            <p:spPr>
              <a:xfrm>
                <a:off x="4521200" y="1680823"/>
                <a:ext cx="1079500" cy="1079500"/>
              </a:xfrm>
              <a:prstGeom prst="ellipse">
                <a:avLst/>
              </a:prstGeom>
              <a:noFill/>
              <a:ln cap="rnd"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endParaRPr>
              </a:p>
            </p:txBody>
          </p:sp>
          <p:sp>
            <p:nvSpPr>
              <p:cNvPr id="21" name="弧形 20">
                <a:extLst>
                  <a:ext uri="{FF2B5EF4-FFF2-40B4-BE49-F238E27FC236}">
                    <a16:creationId xmlns:a16="http://schemas.microsoft.com/office/drawing/2014/main" id="{DD4AE1C4-DBC5-428A-BAA2-158CDA46539D}"/>
                  </a:ext>
                </a:extLst>
              </p:cNvPr>
              <p:cNvSpPr/>
              <p:nvPr/>
            </p:nvSpPr>
            <p:spPr>
              <a:xfrm>
                <a:off x="4521200" y="1692756"/>
                <a:ext cx="1080000" cy="1080000"/>
              </a:xfrm>
              <a:prstGeom prst="arc">
                <a:avLst>
                  <a:gd fmla="val 16200000" name="adj1"/>
                  <a:gd fmla="val 14201573" name="adj2"/>
                </a:avLst>
              </a:prstGeom>
              <a:ln cap="rnd" w="50800">
                <a:solidFill>
                  <a:srgbClr val="1B828D"/>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endParaRPr>
              </a:p>
            </p:txBody>
          </p:sp>
        </p:grpSp>
        <p:sp>
          <p:nvSpPr>
            <p:cNvPr id="18" name="矩形 17">
              <a:extLst>
                <a:ext uri="{FF2B5EF4-FFF2-40B4-BE49-F238E27FC236}">
                  <a16:creationId xmlns:a16="http://schemas.microsoft.com/office/drawing/2014/main" id="{12012AC6-FFCE-492F-954C-ADABC011AE3F}"/>
                </a:ext>
              </a:extLst>
            </p:cNvPr>
            <p:cNvSpPr/>
            <p:nvPr/>
          </p:nvSpPr>
          <p:spPr>
            <a:xfrm>
              <a:off x="6287388" y="2992923"/>
              <a:ext cx="1027430" cy="27432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rPr>
                <a:t>powerpoint</a:t>
              </a:r>
            </a:p>
          </p:txBody>
        </p:sp>
        <p:sp>
          <p:nvSpPr>
            <p:cNvPr id="19" name="矩形 18">
              <a:extLst>
                <a:ext uri="{FF2B5EF4-FFF2-40B4-BE49-F238E27FC236}">
                  <a16:creationId xmlns:a16="http://schemas.microsoft.com/office/drawing/2014/main" id="{05D7215B-4A45-47B6-B7CB-B28B2E35576E}"/>
                </a:ext>
              </a:extLst>
            </p:cNvPr>
            <p:cNvSpPr/>
            <p:nvPr/>
          </p:nvSpPr>
          <p:spPr>
            <a:xfrm>
              <a:off x="6500110" y="2080783"/>
              <a:ext cx="601980" cy="33528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rPr>
                <a:t>90%</a:t>
              </a:r>
            </a:p>
          </p:txBody>
        </p:sp>
      </p:grpSp>
      <p:grpSp>
        <p:nvGrpSpPr>
          <p:cNvPr id="22" name="组合 21">
            <a:extLst>
              <a:ext uri="{FF2B5EF4-FFF2-40B4-BE49-F238E27FC236}">
                <a16:creationId xmlns:a16="http://schemas.microsoft.com/office/drawing/2014/main" id="{24B92812-E193-4637-9A64-C4B5FAD4C940}"/>
              </a:ext>
            </a:extLst>
          </p:cNvPr>
          <p:cNvGrpSpPr/>
          <p:nvPr/>
        </p:nvGrpSpPr>
        <p:grpSpPr>
          <a:xfrm>
            <a:off x="8129418" y="2015636"/>
            <a:ext cx="1080000" cy="1577166"/>
            <a:chOff x="8089900" y="1692756"/>
            <a:chExt cx="1080000" cy="1577166"/>
          </a:xfrm>
        </p:grpSpPr>
        <p:grpSp>
          <p:nvGrpSpPr>
            <p:cNvPr id="23" name="组合 22">
              <a:extLst>
                <a:ext uri="{FF2B5EF4-FFF2-40B4-BE49-F238E27FC236}">
                  <a16:creationId xmlns:a16="http://schemas.microsoft.com/office/drawing/2014/main" id="{5D5B132E-86F7-4FD7-A9B7-D142964A0F93}"/>
                </a:ext>
              </a:extLst>
            </p:cNvPr>
            <p:cNvGrpSpPr/>
            <p:nvPr/>
          </p:nvGrpSpPr>
          <p:grpSpPr>
            <a:xfrm rot="16200000">
              <a:off x="8089900" y="1692756"/>
              <a:ext cx="1080000" cy="1080000"/>
              <a:chOff x="4521200" y="1692756"/>
              <a:chExt cx="1080000" cy="1080000"/>
            </a:xfrm>
          </p:grpSpPr>
          <p:sp>
            <p:nvSpPr>
              <p:cNvPr id="26" name="椭圆 25">
                <a:extLst>
                  <a:ext uri="{FF2B5EF4-FFF2-40B4-BE49-F238E27FC236}">
                    <a16:creationId xmlns:a16="http://schemas.microsoft.com/office/drawing/2014/main" id="{7655D6AD-730D-43CC-87B1-5422F5BC98CF}"/>
                  </a:ext>
                </a:extLst>
              </p:cNvPr>
              <p:cNvSpPr/>
              <p:nvPr/>
            </p:nvSpPr>
            <p:spPr>
              <a:xfrm>
                <a:off x="4521200" y="1692756"/>
                <a:ext cx="1079500" cy="1079500"/>
              </a:xfrm>
              <a:prstGeom prst="ellipse">
                <a:avLst/>
              </a:prstGeom>
              <a:noFill/>
              <a:ln cap="rnd"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endParaRPr>
              </a:p>
            </p:txBody>
          </p:sp>
          <p:sp>
            <p:nvSpPr>
              <p:cNvPr id="27" name="弧形 26">
                <a:extLst>
                  <a:ext uri="{FF2B5EF4-FFF2-40B4-BE49-F238E27FC236}">
                    <a16:creationId xmlns:a16="http://schemas.microsoft.com/office/drawing/2014/main" id="{43E77033-1099-4498-B765-F06AF99CAAF6}"/>
                  </a:ext>
                </a:extLst>
              </p:cNvPr>
              <p:cNvSpPr/>
              <p:nvPr/>
            </p:nvSpPr>
            <p:spPr>
              <a:xfrm>
                <a:off x="4521200" y="1692756"/>
                <a:ext cx="1080000" cy="1080000"/>
              </a:xfrm>
              <a:prstGeom prst="arc">
                <a:avLst>
                  <a:gd fmla="val 16200000" name="adj1"/>
                  <a:gd fmla="val 13075040" name="adj2"/>
                </a:avLst>
              </a:prstGeom>
              <a:ln cap="rnd" w="50800">
                <a:solidFill>
                  <a:srgbClr val="1B828D"/>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endParaRPr>
              </a:p>
            </p:txBody>
          </p:sp>
        </p:grpSp>
        <p:sp>
          <p:nvSpPr>
            <p:cNvPr id="24" name="矩形 23">
              <a:extLst>
                <a:ext uri="{FF2B5EF4-FFF2-40B4-BE49-F238E27FC236}">
                  <a16:creationId xmlns:a16="http://schemas.microsoft.com/office/drawing/2014/main" id="{DF405F60-ED2A-423C-8836-67C0341D60F6}"/>
                </a:ext>
              </a:extLst>
            </p:cNvPr>
            <p:cNvSpPr/>
            <p:nvPr/>
          </p:nvSpPr>
          <p:spPr>
            <a:xfrm>
              <a:off x="8261444" y="2992923"/>
              <a:ext cx="736917" cy="27432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rPr>
                <a:t>3D max</a:t>
              </a:r>
            </a:p>
          </p:txBody>
        </p:sp>
        <p:sp>
          <p:nvSpPr>
            <p:cNvPr id="25" name="矩形 24">
              <a:extLst>
                <a:ext uri="{FF2B5EF4-FFF2-40B4-BE49-F238E27FC236}">
                  <a16:creationId xmlns:a16="http://schemas.microsoft.com/office/drawing/2014/main" id="{88358F1E-7A80-4D63-A167-135EED316BCE}"/>
                </a:ext>
              </a:extLst>
            </p:cNvPr>
            <p:cNvSpPr/>
            <p:nvPr/>
          </p:nvSpPr>
          <p:spPr>
            <a:xfrm>
              <a:off x="8328912" y="2080783"/>
              <a:ext cx="601980" cy="33528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rPr>
                <a:t>80%</a:t>
              </a:r>
            </a:p>
          </p:txBody>
        </p:sp>
      </p:grpSp>
      <p:grpSp>
        <p:nvGrpSpPr>
          <p:cNvPr id="28" name="组合 27">
            <a:extLst>
              <a:ext uri="{FF2B5EF4-FFF2-40B4-BE49-F238E27FC236}">
                <a16:creationId xmlns:a16="http://schemas.microsoft.com/office/drawing/2014/main" id="{45AD1B2F-1800-4DF0-ACF4-72BD19C06467}"/>
              </a:ext>
            </a:extLst>
          </p:cNvPr>
          <p:cNvGrpSpPr/>
          <p:nvPr/>
        </p:nvGrpSpPr>
        <p:grpSpPr>
          <a:xfrm>
            <a:off x="9869318" y="2015636"/>
            <a:ext cx="1080000" cy="1577166"/>
            <a:chOff x="9817100" y="1692756"/>
            <a:chExt cx="1080000" cy="1577166"/>
          </a:xfrm>
        </p:grpSpPr>
        <p:grpSp>
          <p:nvGrpSpPr>
            <p:cNvPr id="29" name="组合 28">
              <a:extLst>
                <a:ext uri="{FF2B5EF4-FFF2-40B4-BE49-F238E27FC236}">
                  <a16:creationId xmlns:a16="http://schemas.microsoft.com/office/drawing/2014/main" id="{6519C15E-1A85-41A6-A279-5BD7827C097B}"/>
                </a:ext>
              </a:extLst>
            </p:cNvPr>
            <p:cNvGrpSpPr/>
            <p:nvPr/>
          </p:nvGrpSpPr>
          <p:grpSpPr>
            <a:xfrm rot="16200000">
              <a:off x="9817100" y="1692756"/>
              <a:ext cx="1080000" cy="1080000"/>
              <a:chOff x="4521200" y="1692756"/>
              <a:chExt cx="1080000" cy="1080000"/>
            </a:xfrm>
          </p:grpSpPr>
          <p:sp>
            <p:nvSpPr>
              <p:cNvPr id="32" name="椭圆 31">
                <a:extLst>
                  <a:ext uri="{FF2B5EF4-FFF2-40B4-BE49-F238E27FC236}">
                    <a16:creationId xmlns:a16="http://schemas.microsoft.com/office/drawing/2014/main" id="{4D094817-F798-48D6-AFF9-BC40B6C68CF1}"/>
                  </a:ext>
                </a:extLst>
              </p:cNvPr>
              <p:cNvSpPr/>
              <p:nvPr/>
            </p:nvSpPr>
            <p:spPr>
              <a:xfrm>
                <a:off x="4521200" y="1692756"/>
                <a:ext cx="1079500" cy="1079500"/>
              </a:xfrm>
              <a:prstGeom prst="ellipse">
                <a:avLst/>
              </a:prstGeom>
              <a:noFill/>
              <a:ln cap="rnd"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endParaRPr>
              </a:p>
            </p:txBody>
          </p:sp>
          <p:sp>
            <p:nvSpPr>
              <p:cNvPr id="33" name="弧形 32">
                <a:extLst>
                  <a:ext uri="{FF2B5EF4-FFF2-40B4-BE49-F238E27FC236}">
                    <a16:creationId xmlns:a16="http://schemas.microsoft.com/office/drawing/2014/main" id="{B1A526A2-C4CD-43A0-A538-F41E45FBAC41}"/>
                  </a:ext>
                </a:extLst>
              </p:cNvPr>
              <p:cNvSpPr/>
              <p:nvPr/>
            </p:nvSpPr>
            <p:spPr>
              <a:xfrm>
                <a:off x="4521200" y="1692756"/>
                <a:ext cx="1080000" cy="1080000"/>
              </a:xfrm>
              <a:prstGeom prst="arc">
                <a:avLst>
                  <a:gd fmla="val 16200000" name="adj1"/>
                  <a:gd fmla="val 14056721" name="adj2"/>
                </a:avLst>
              </a:prstGeom>
              <a:ln cap="rnd" w="50800">
                <a:solidFill>
                  <a:srgbClr val="1B828D"/>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endParaRPr>
              </a:p>
            </p:txBody>
          </p:sp>
        </p:grpSp>
        <p:sp>
          <p:nvSpPr>
            <p:cNvPr id="30" name="矩形 29">
              <a:extLst>
                <a:ext uri="{FF2B5EF4-FFF2-40B4-BE49-F238E27FC236}">
                  <a16:creationId xmlns:a16="http://schemas.microsoft.com/office/drawing/2014/main" id="{400A06C9-6AC1-44FC-B477-6394D0227D2B}"/>
                </a:ext>
              </a:extLst>
            </p:cNvPr>
            <p:cNvSpPr/>
            <p:nvPr/>
          </p:nvSpPr>
          <p:spPr>
            <a:xfrm>
              <a:off x="10069605" y="2992923"/>
              <a:ext cx="574992" cy="27432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2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rPr>
                <a:t>maya</a:t>
              </a:r>
            </a:p>
          </p:txBody>
        </p:sp>
        <p:sp>
          <p:nvSpPr>
            <p:cNvPr id="31" name="矩形 30">
              <a:extLst>
                <a:ext uri="{FF2B5EF4-FFF2-40B4-BE49-F238E27FC236}">
                  <a16:creationId xmlns:a16="http://schemas.microsoft.com/office/drawing/2014/main" id="{AB96AF79-BE8D-46D7-8EFE-5C0C486AA172}"/>
                </a:ext>
              </a:extLst>
            </p:cNvPr>
            <p:cNvSpPr/>
            <p:nvPr/>
          </p:nvSpPr>
          <p:spPr>
            <a:xfrm>
              <a:off x="10056111" y="2080783"/>
              <a:ext cx="601980" cy="33528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rPr>
                <a:t>85%</a:t>
              </a:r>
            </a:p>
          </p:txBody>
        </p:sp>
      </p:grpSp>
      <p:sp>
        <p:nvSpPr>
          <p:cNvPr id="36" name="文本框 35">
            <a:extLst>
              <a:ext uri="{FF2B5EF4-FFF2-40B4-BE49-F238E27FC236}">
                <a16:creationId xmlns:a16="http://schemas.microsoft.com/office/drawing/2014/main" id="{5DBE955F-1D35-4655-9713-84B27A1FD3DE}"/>
              </a:ext>
            </a:extLst>
          </p:cNvPr>
          <p:cNvSpPr txBox="1"/>
          <p:nvPr/>
        </p:nvSpPr>
        <p:spPr>
          <a:xfrm>
            <a:off x="5694990" y="4150824"/>
            <a:ext cx="22343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pitchFamily="34" typeface="微软雅黑"/>
                <a:ea charset="-122" panose="020b0503020204020204" pitchFamily="3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charset="0" panose="020b0604020202020204" pitchFamily="34"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charset="0" panose="020b0604020202020204" pitchFamily="34"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charset="0" panose="020b0604020202020204" pitchFamily="34"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rgbClr val="404040"/>
                </a:solidFill>
                <a:latin charset="-122" panose="020b0300000000000000" pitchFamily="34" typeface="思源黑体 CN Light"/>
                <a:ea charset="-122" panose="020b0300000000000000" pitchFamily="34" typeface="思源黑体 CN Light"/>
              </a:rPr>
              <a:t>标题文本</a:t>
            </a:r>
          </a:p>
        </p:txBody>
      </p:sp>
      <p:sp>
        <p:nvSpPr>
          <p:cNvPr id="37" name="TextBox 34">
            <a:extLst>
              <a:ext uri="{FF2B5EF4-FFF2-40B4-BE49-F238E27FC236}">
                <a16:creationId xmlns:a16="http://schemas.microsoft.com/office/drawing/2014/main" id="{2B355A9F-C7C0-400B-9EE2-CAAF7DE47FE0}"/>
              </a:ext>
            </a:extLst>
          </p:cNvPr>
          <p:cNvSpPr txBox="1"/>
          <p:nvPr/>
        </p:nvSpPr>
        <p:spPr>
          <a:xfrm>
            <a:off x="5710231" y="4447579"/>
            <a:ext cx="4865286" cy="64008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rPr>
              <a:t>lorem ipsum dolor sit amet, consectetur adipisicing elit, sed ea commodoconsequat.</a:t>
            </a:r>
          </a:p>
        </p:txBody>
      </p:sp>
      <p:sp>
        <p:nvSpPr>
          <p:cNvPr id="38" name="文本框 37">
            <a:extLst>
              <a:ext uri="{FF2B5EF4-FFF2-40B4-BE49-F238E27FC236}">
                <a16:creationId xmlns:a16="http://schemas.microsoft.com/office/drawing/2014/main" id="{607006AE-9B59-4251-BDE0-107851E22FF3}"/>
              </a:ext>
            </a:extLst>
          </p:cNvPr>
          <p:cNvSpPr txBox="1"/>
          <p:nvPr/>
        </p:nvSpPr>
        <p:spPr>
          <a:xfrm>
            <a:off x="5710231" y="5305738"/>
            <a:ext cx="22343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ctr">
              <a:spcBef>
                <a:spcPct val="20000"/>
              </a:spcBef>
              <a:buFont charset="0" panose="020b0604020202020204" pitchFamily="34" typeface="Arial"/>
              <a:buNone/>
              <a:defRPr b="1" cap="all" sz="3600">
                <a:gradFill>
                  <a:gsLst>
                    <a:gs pos="5000">
                      <a:srgbClr val="BD1032"/>
                    </a:gs>
                    <a:gs pos="36000">
                      <a:srgbClr val="55020D"/>
                    </a:gs>
                    <a:gs pos="68000">
                      <a:srgbClr val="E13377"/>
                    </a:gs>
                    <a:gs pos="100000">
                      <a:srgbClr val="ED8571"/>
                    </a:gs>
                  </a:gsLst>
                  <a:lin ang="5400000" scaled="1"/>
                </a:gradFill>
                <a:latin charset="-122" panose="020b0503020204020204" pitchFamily="34" typeface="微软雅黑"/>
                <a:ea charset="-122" panose="020b0503020204020204" pitchFamily="34" typeface="微软雅黑"/>
                <a:cs charset="0" panose="020b0604020202020204" pitchFamily="34" typeface="Arial"/>
              </a:defRPr>
            </a:lvl1pPr>
            <a:lvl2pPr indent="-285750" marL="742950">
              <a:spcBef>
                <a:spcPct val="20000"/>
              </a:spcBef>
              <a:buFont charset="0" panose="020b0604020202020204" pitchFamily="34"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charset="0" panose="020b0604020202020204" pitchFamily="34"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charset="0" panose="020b0604020202020204" pitchFamily="34"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charset="0" panose="020b0604020202020204" pitchFamily="34"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latin charset="-122" panose="020b0503020204020204" pitchFamily="34" typeface="微软雅黑"/>
                <a:ea charset="-122" panose="020b0503020204020204" pitchFamily="34" typeface="微软雅黑"/>
              </a:defRPr>
            </a:lvl9pPr>
          </a:lstStyle>
          <a:p>
            <a:pPr algn="l" defTabSz="914400" eaLnBrk="1" fontAlgn="auto" hangingPunct="1" indent="0" latinLnBrk="0" lvl="0" marL="0" marR="0" rtl="0">
              <a:lnSpc>
                <a:spcPct val="100000"/>
              </a:lnSpc>
              <a:spcBef>
                <a:spcPct val="20000"/>
              </a:spcBef>
              <a:spcAft>
                <a:spcPct val="0"/>
              </a:spcAft>
              <a:buClrTx/>
              <a:buSzTx/>
              <a:buFont charset="0" panose="020b0604020202020204" pitchFamily="34" typeface="Arial"/>
              <a:buNone/>
              <a:defRPr/>
            </a:pPr>
            <a:r>
              <a:rPr altLang="en-US" b="0" lang="zh-CN" noProof="0" spc="600" sz="2400">
                <a:solidFill>
                  <a:srgbClr val="404040"/>
                </a:solidFill>
                <a:latin charset="-122" panose="020b0300000000000000" pitchFamily="34" typeface="思源黑体 CN Light"/>
                <a:ea charset="-122" panose="020b0300000000000000" pitchFamily="34" typeface="思源黑体 CN Light"/>
              </a:rPr>
              <a:t>标题文本</a:t>
            </a:r>
          </a:p>
        </p:txBody>
      </p:sp>
      <p:sp>
        <p:nvSpPr>
          <p:cNvPr id="39" name="TextBox 34">
            <a:extLst>
              <a:ext uri="{FF2B5EF4-FFF2-40B4-BE49-F238E27FC236}">
                <a16:creationId xmlns:a16="http://schemas.microsoft.com/office/drawing/2014/main" id="{BA3AB1A1-B344-4A94-BB7B-7CF1D9E4BF35}"/>
              </a:ext>
            </a:extLst>
          </p:cNvPr>
          <p:cNvSpPr txBox="1"/>
          <p:nvPr/>
        </p:nvSpPr>
        <p:spPr>
          <a:xfrm>
            <a:off x="5725470" y="5587254"/>
            <a:ext cx="4865286" cy="640080"/>
          </a:xfrm>
          <a:prstGeom prst="rect">
            <a:avLst/>
          </a:prstGeom>
          <a:noFill/>
        </p:spPr>
        <p:txBody>
          <a:bodyPr rtlCol="0"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b="0" baseline="0" cap="none" i="0" kern="1200" kumimoji="0" lang="en-US" noProof="0" normalizeH="0" spc="0" strike="noStrike" sz="1200" u="none">
                <a:ln>
                  <a:noFill/>
                </a:ln>
                <a:solidFill>
                  <a:schemeClr val="tx1">
                    <a:lumMod val="65000"/>
                    <a:lumOff val="35000"/>
                  </a:schemeClr>
                </a:solidFill>
                <a:effectLst/>
                <a:uLnTx/>
                <a:uFillTx/>
                <a:latin charset="-122" panose="020b0300000000000000" pitchFamily="34" typeface="思源黑体 CN Light"/>
                <a:ea charset="-122" panose="020b0300000000000000" pitchFamily="34" typeface="思源黑体 CN Light"/>
              </a:rPr>
              <a:t>lorem ipsum dolor sit amet, consectetur adipisicing elit, sed ea commodoconsequat.</a:t>
            </a:r>
          </a:p>
        </p:txBody>
      </p:sp>
      <p:sp>
        <p:nvSpPr>
          <p:cNvPr id="40" name="文本框 39">
            <a:extLst>
              <a:ext uri="{FF2B5EF4-FFF2-40B4-BE49-F238E27FC236}">
                <a16:creationId xmlns:a16="http://schemas.microsoft.com/office/drawing/2014/main" id="{ADFC822F-A4F4-441E-B987-23830A7A76EA}"/>
              </a:ext>
            </a:extLst>
          </p:cNvPr>
          <p:cNvSpPr txBox="1"/>
          <p:nvPr/>
        </p:nvSpPr>
        <p:spPr>
          <a:xfrm>
            <a:off x="4649619" y="3960421"/>
            <a:ext cx="1045372" cy="2103120"/>
          </a:xfrm>
          <a:prstGeom prst="rect">
            <a:avLst/>
          </a:prstGeom>
          <a:noFill/>
        </p:spPr>
        <p:txBody>
          <a:bodyPr rtlCol="0" wrap="square">
            <a:spAutoFit/>
          </a:bodyPr>
          <a:lstStyle/>
          <a:p>
            <a:pPr algn="dist"/>
            <a:r>
              <a:rPr altLang="zh-CN" lang="en-US" sz="6600">
                <a:solidFill>
                  <a:srgbClr val="1B828D"/>
                </a:solidFill>
                <a:latin charset="-122" panose="00000500000000000000" pitchFamily="2" typeface="字魂59号-创粗黑"/>
                <a:ea charset="-122" panose="00000500000000000000" pitchFamily="2" typeface="字魂59号-创粗黑"/>
              </a:rPr>
              <a:t>01</a:t>
            </a:r>
          </a:p>
        </p:txBody>
      </p:sp>
      <p:sp>
        <p:nvSpPr>
          <p:cNvPr id="41" name="文本框 40">
            <a:extLst>
              <a:ext uri="{FF2B5EF4-FFF2-40B4-BE49-F238E27FC236}">
                <a16:creationId xmlns:a16="http://schemas.microsoft.com/office/drawing/2014/main" id="{0777651D-2293-47F6-8153-61ACC7E8A389}"/>
              </a:ext>
            </a:extLst>
          </p:cNvPr>
          <p:cNvSpPr txBox="1"/>
          <p:nvPr/>
        </p:nvSpPr>
        <p:spPr>
          <a:xfrm>
            <a:off x="4649618" y="5111848"/>
            <a:ext cx="1370367" cy="1097280"/>
          </a:xfrm>
          <a:prstGeom prst="rect">
            <a:avLst/>
          </a:prstGeom>
          <a:noFill/>
        </p:spPr>
        <p:txBody>
          <a:bodyPr rtlCol="0" wrap="square">
            <a:spAutoFit/>
          </a:bodyPr>
          <a:lstStyle/>
          <a:p>
            <a:r>
              <a:rPr altLang="zh-CN" lang="en-US" sz="6600">
                <a:solidFill>
                  <a:srgbClr val="1B828D"/>
                </a:solidFill>
                <a:latin charset="-122" panose="00000500000000000000" pitchFamily="2" typeface="字魂59号-创粗黑"/>
                <a:ea charset="-122" panose="00000500000000000000" pitchFamily="2" typeface="字魂59号-创粗黑"/>
              </a:rPr>
              <a:t>02</a:t>
            </a:r>
          </a:p>
        </p:txBody>
      </p:sp>
      <p:pic>
        <p:nvPicPr>
          <p:cNvPr id="43" name="图片 42">
            <a:extLst>
              <a:ext uri="{FF2B5EF4-FFF2-40B4-BE49-F238E27FC236}">
                <a16:creationId xmlns:a16="http://schemas.microsoft.com/office/drawing/2014/main" id="{15E2C546-B3F0-4402-8940-3261F49112A8}"/>
              </a:ext>
            </a:extLst>
          </p:cNvPr>
          <p:cNvPicPr>
            <a:picLocks noChangeAspect="1"/>
          </p:cNvPicPr>
          <p:nvPr/>
        </p:nvPicPr>
        <p:blipFill>
          <a:blip r:embed="rId3">
            <a:extLst>
              <a:ext uri="{28A0092B-C50C-407E-A947-70E740481C1C}">
                <a14:useLocalDpi val="0"/>
              </a:ext>
            </a:extLst>
          </a:blip>
          <a:stretch>
            <a:fillRect/>
          </a:stretch>
        </p:blipFill>
        <p:spPr>
          <a:xfrm>
            <a:off x="1084449" y="2016170"/>
            <a:ext cx="2818695" cy="4057212"/>
          </a:xfrm>
          <a:prstGeom prst="rect">
            <a:avLst/>
          </a:prstGeom>
        </p:spPr>
      </p:pic>
    </p:spTree>
    <p:extLst>
      <p:ext uri="{BB962C8B-B14F-4D97-AF65-F5344CB8AC3E}">
        <p14:creationId val="2530814738"/>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800" fill="hold" id="7"/>
                                        <p:tgtEl>
                                          <p:spTgt spid="10"/>
                                        </p:tgtEl>
                                        <p:attrNameLst>
                                          <p:attrName>ppt_x</p:attrName>
                                        </p:attrNameLst>
                                      </p:cBhvr>
                                      <p:tavLst>
                                        <p:tav tm="0">
                                          <p:val>
                                            <p:strVal val="#ppt_x"/>
                                          </p:val>
                                        </p:tav>
                                        <p:tav tm="100000">
                                          <p:val>
                                            <p:strVal val="#ppt_x"/>
                                          </p:val>
                                        </p:tav>
                                      </p:tavLst>
                                    </p:anim>
                                    <p:anim calcmode="lin" valueType="num">
                                      <p:cBhvr additive="base">
                                        <p:cTn dur="80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800"/>
                            </p:stCondLst>
                            <p:childTnLst>
                              <p:par>
                                <p:cTn fill="hold" id="10" nodeType="afterEffect" presetClass="entr" presetID="2" presetSubtype="4">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additive="base">
                                        <p:cTn dur="800" fill="hold" id="12"/>
                                        <p:tgtEl>
                                          <p:spTgt spid="16"/>
                                        </p:tgtEl>
                                        <p:attrNameLst>
                                          <p:attrName>ppt_x</p:attrName>
                                        </p:attrNameLst>
                                      </p:cBhvr>
                                      <p:tavLst>
                                        <p:tav tm="0">
                                          <p:val>
                                            <p:strVal val="#ppt_x"/>
                                          </p:val>
                                        </p:tav>
                                        <p:tav tm="100000">
                                          <p:val>
                                            <p:strVal val="#ppt_x"/>
                                          </p:val>
                                        </p:tav>
                                      </p:tavLst>
                                    </p:anim>
                                    <p:anim calcmode="lin" valueType="num">
                                      <p:cBhvr additive="base">
                                        <p:cTn dur="800" fill="hold" id="13"/>
                                        <p:tgtEl>
                                          <p:spTgt spid="16"/>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600"/>
                            </p:stCondLst>
                            <p:childTnLst>
                              <p:par>
                                <p:cTn fill="hold" id="15" nodeType="afterEffect" presetClass="entr" presetID="2" presetSubtype="4">
                                  <p:stCondLst>
                                    <p:cond delay="0"/>
                                  </p:stCondLst>
                                  <p:childTnLst>
                                    <p:set>
                                      <p:cBhvr>
                                        <p:cTn dur="1" fill="hold" id="16">
                                          <p:stCondLst>
                                            <p:cond delay="0"/>
                                          </p:stCondLst>
                                        </p:cTn>
                                        <p:tgtEl>
                                          <p:spTgt spid="22"/>
                                        </p:tgtEl>
                                        <p:attrNameLst>
                                          <p:attrName>style.visibility</p:attrName>
                                        </p:attrNameLst>
                                      </p:cBhvr>
                                      <p:to>
                                        <p:strVal val="visible"/>
                                      </p:to>
                                    </p:set>
                                    <p:anim calcmode="lin" valueType="num">
                                      <p:cBhvr additive="base">
                                        <p:cTn dur="800" fill="hold" id="17"/>
                                        <p:tgtEl>
                                          <p:spTgt spid="22"/>
                                        </p:tgtEl>
                                        <p:attrNameLst>
                                          <p:attrName>ppt_x</p:attrName>
                                        </p:attrNameLst>
                                      </p:cBhvr>
                                      <p:tavLst>
                                        <p:tav tm="0">
                                          <p:val>
                                            <p:strVal val="#ppt_x"/>
                                          </p:val>
                                        </p:tav>
                                        <p:tav tm="100000">
                                          <p:val>
                                            <p:strVal val="#ppt_x"/>
                                          </p:val>
                                        </p:tav>
                                      </p:tavLst>
                                    </p:anim>
                                    <p:anim calcmode="lin" valueType="num">
                                      <p:cBhvr additive="base">
                                        <p:cTn dur="800" fill="hold" id="18"/>
                                        <p:tgtEl>
                                          <p:spTgt spid="22"/>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2400"/>
                            </p:stCondLst>
                            <p:childTnLst>
                              <p:par>
                                <p:cTn fill="hold" id="20" nodeType="afterEffect" presetClass="entr" presetID="2" presetSubtype="4">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additive="base">
                                        <p:cTn dur="800" fill="hold" id="22"/>
                                        <p:tgtEl>
                                          <p:spTgt spid="28"/>
                                        </p:tgtEl>
                                        <p:attrNameLst>
                                          <p:attrName>ppt_x</p:attrName>
                                        </p:attrNameLst>
                                      </p:cBhvr>
                                      <p:tavLst>
                                        <p:tav tm="0">
                                          <p:val>
                                            <p:strVal val="#ppt_x"/>
                                          </p:val>
                                        </p:tav>
                                        <p:tav tm="100000">
                                          <p:val>
                                            <p:strVal val="#ppt_x"/>
                                          </p:val>
                                        </p:tav>
                                      </p:tavLst>
                                    </p:anim>
                                    <p:anim calcmode="lin" valueType="num">
                                      <p:cBhvr additive="base">
                                        <p:cTn dur="800" fill="hold" id="23"/>
                                        <p:tgtEl>
                                          <p:spTgt spid="28"/>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3200"/>
                            </p:stCondLst>
                            <p:childTnLst>
                              <p:par>
                                <p:cTn fill="hold" grpId="0" id="25" nodeType="afterEffect" presetClass="entr" presetID="53" presetSubtype="0">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p:cTn dur="500" fill="hold" id="27"/>
                                        <p:tgtEl>
                                          <p:spTgt spid="36"/>
                                        </p:tgtEl>
                                        <p:attrNameLst>
                                          <p:attrName>ppt_w</p:attrName>
                                        </p:attrNameLst>
                                      </p:cBhvr>
                                      <p:tavLst>
                                        <p:tav tm="0">
                                          <p:val>
                                            <p:fltVal val="0"/>
                                          </p:val>
                                        </p:tav>
                                        <p:tav tm="100000">
                                          <p:val>
                                            <p:strVal val="#ppt_w"/>
                                          </p:val>
                                        </p:tav>
                                      </p:tavLst>
                                    </p:anim>
                                    <p:anim calcmode="lin" valueType="num">
                                      <p:cBhvr>
                                        <p:cTn dur="500" fill="hold" id="28"/>
                                        <p:tgtEl>
                                          <p:spTgt spid="36"/>
                                        </p:tgtEl>
                                        <p:attrNameLst>
                                          <p:attrName>ppt_h</p:attrName>
                                        </p:attrNameLst>
                                      </p:cBhvr>
                                      <p:tavLst>
                                        <p:tav tm="0">
                                          <p:val>
                                            <p:fltVal val="0"/>
                                          </p:val>
                                        </p:tav>
                                        <p:tav tm="100000">
                                          <p:val>
                                            <p:strVal val="#ppt_h"/>
                                          </p:val>
                                        </p:tav>
                                      </p:tavLst>
                                    </p:anim>
                                    <p:animEffect filter="fade" transition="in">
                                      <p:cBhvr>
                                        <p:cTn dur="500" id="29"/>
                                        <p:tgtEl>
                                          <p:spTgt spid="36"/>
                                        </p:tgtEl>
                                      </p:cBhvr>
                                    </p:animEffect>
                                  </p:childTnLst>
                                </p:cTn>
                              </p:par>
                            </p:childTnLst>
                          </p:cTn>
                        </p:par>
                        <p:par>
                          <p:cTn fill="hold" id="30" nodeType="afterGroup">
                            <p:stCondLst>
                              <p:cond delay="3700"/>
                            </p:stCondLst>
                            <p:childTnLst>
                              <p:par>
                                <p:cTn fill="hold" grpId="0" id="31" nodeType="afterEffect" presetClass="entr" presetID="2" presetSubtype="4">
                                  <p:stCondLst>
                                    <p:cond delay="0"/>
                                  </p:stCondLst>
                                  <p:childTnLst>
                                    <p:set>
                                      <p:cBhvr>
                                        <p:cTn dur="1" fill="hold" id="32">
                                          <p:stCondLst>
                                            <p:cond delay="0"/>
                                          </p:stCondLst>
                                        </p:cTn>
                                        <p:tgtEl>
                                          <p:spTgt spid="37"/>
                                        </p:tgtEl>
                                        <p:attrNameLst>
                                          <p:attrName>style.visibility</p:attrName>
                                        </p:attrNameLst>
                                      </p:cBhvr>
                                      <p:to>
                                        <p:strVal val="visible"/>
                                      </p:to>
                                    </p:set>
                                    <p:anim calcmode="lin" valueType="num">
                                      <p:cBhvr additive="base">
                                        <p:cTn dur="500" fill="hold" id="33"/>
                                        <p:tgtEl>
                                          <p:spTgt spid="37"/>
                                        </p:tgtEl>
                                        <p:attrNameLst>
                                          <p:attrName>ppt_x</p:attrName>
                                        </p:attrNameLst>
                                      </p:cBhvr>
                                      <p:tavLst>
                                        <p:tav tm="0">
                                          <p:val>
                                            <p:strVal val="#ppt_x"/>
                                          </p:val>
                                        </p:tav>
                                        <p:tav tm="100000">
                                          <p:val>
                                            <p:strVal val="#ppt_x"/>
                                          </p:val>
                                        </p:tav>
                                      </p:tavLst>
                                    </p:anim>
                                    <p:anim calcmode="lin" valueType="num">
                                      <p:cBhvr additive="base">
                                        <p:cTn dur="500" fill="hold" id="34"/>
                                        <p:tgtEl>
                                          <p:spTgt spid="37"/>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4200"/>
                            </p:stCondLst>
                            <p:childTnLst>
                              <p:par>
                                <p:cTn fill="hold" grpId="0" id="36" nodeType="afterEffect" presetClass="entr" presetID="53" presetSubtype="0">
                                  <p:stCondLst>
                                    <p:cond delay="0"/>
                                  </p:stCondLst>
                                  <p:childTnLst>
                                    <p:set>
                                      <p:cBhvr>
                                        <p:cTn dur="1" fill="hold" id="37">
                                          <p:stCondLst>
                                            <p:cond delay="0"/>
                                          </p:stCondLst>
                                        </p:cTn>
                                        <p:tgtEl>
                                          <p:spTgt spid="38"/>
                                        </p:tgtEl>
                                        <p:attrNameLst>
                                          <p:attrName>style.visibility</p:attrName>
                                        </p:attrNameLst>
                                      </p:cBhvr>
                                      <p:to>
                                        <p:strVal val="visible"/>
                                      </p:to>
                                    </p:set>
                                    <p:anim calcmode="lin" valueType="num">
                                      <p:cBhvr>
                                        <p:cTn dur="500" fill="hold" id="38"/>
                                        <p:tgtEl>
                                          <p:spTgt spid="38"/>
                                        </p:tgtEl>
                                        <p:attrNameLst>
                                          <p:attrName>ppt_w</p:attrName>
                                        </p:attrNameLst>
                                      </p:cBhvr>
                                      <p:tavLst>
                                        <p:tav tm="0">
                                          <p:val>
                                            <p:fltVal val="0"/>
                                          </p:val>
                                        </p:tav>
                                        <p:tav tm="100000">
                                          <p:val>
                                            <p:strVal val="#ppt_w"/>
                                          </p:val>
                                        </p:tav>
                                      </p:tavLst>
                                    </p:anim>
                                    <p:anim calcmode="lin" valueType="num">
                                      <p:cBhvr>
                                        <p:cTn dur="500" fill="hold" id="39"/>
                                        <p:tgtEl>
                                          <p:spTgt spid="38"/>
                                        </p:tgtEl>
                                        <p:attrNameLst>
                                          <p:attrName>ppt_h</p:attrName>
                                        </p:attrNameLst>
                                      </p:cBhvr>
                                      <p:tavLst>
                                        <p:tav tm="0">
                                          <p:val>
                                            <p:fltVal val="0"/>
                                          </p:val>
                                        </p:tav>
                                        <p:tav tm="100000">
                                          <p:val>
                                            <p:strVal val="#ppt_h"/>
                                          </p:val>
                                        </p:tav>
                                      </p:tavLst>
                                    </p:anim>
                                    <p:animEffect filter="fade" transition="in">
                                      <p:cBhvr>
                                        <p:cTn dur="500" id="40"/>
                                        <p:tgtEl>
                                          <p:spTgt spid="38"/>
                                        </p:tgtEl>
                                      </p:cBhvr>
                                    </p:animEffect>
                                  </p:childTnLst>
                                </p:cTn>
                              </p:par>
                            </p:childTnLst>
                          </p:cTn>
                        </p:par>
                        <p:par>
                          <p:cTn fill="hold" id="41" nodeType="afterGroup">
                            <p:stCondLst>
                              <p:cond delay="4700"/>
                            </p:stCondLst>
                            <p:childTnLst>
                              <p:par>
                                <p:cTn fill="hold" grpId="0" id="42" nodeType="afterEffect" presetClass="entr" presetID="2" presetSubtype="4">
                                  <p:stCondLst>
                                    <p:cond delay="0"/>
                                  </p:stCondLst>
                                  <p:childTnLst>
                                    <p:set>
                                      <p:cBhvr>
                                        <p:cTn dur="1" fill="hold" id="43">
                                          <p:stCondLst>
                                            <p:cond delay="0"/>
                                          </p:stCondLst>
                                        </p:cTn>
                                        <p:tgtEl>
                                          <p:spTgt spid="39"/>
                                        </p:tgtEl>
                                        <p:attrNameLst>
                                          <p:attrName>style.visibility</p:attrName>
                                        </p:attrNameLst>
                                      </p:cBhvr>
                                      <p:to>
                                        <p:strVal val="visible"/>
                                      </p:to>
                                    </p:set>
                                    <p:anim calcmode="lin" valueType="num">
                                      <p:cBhvr additive="base">
                                        <p:cTn dur="500" fill="hold" id="44"/>
                                        <p:tgtEl>
                                          <p:spTgt spid="39"/>
                                        </p:tgtEl>
                                        <p:attrNameLst>
                                          <p:attrName>ppt_x</p:attrName>
                                        </p:attrNameLst>
                                      </p:cBhvr>
                                      <p:tavLst>
                                        <p:tav tm="0">
                                          <p:val>
                                            <p:strVal val="#ppt_x"/>
                                          </p:val>
                                        </p:tav>
                                        <p:tav tm="100000">
                                          <p:val>
                                            <p:strVal val="#ppt_x"/>
                                          </p:val>
                                        </p:tav>
                                      </p:tavLst>
                                    </p:anim>
                                    <p:anim calcmode="lin" valueType="num">
                                      <p:cBhvr additive="base">
                                        <p:cTn dur="500" fill="hold" id="45"/>
                                        <p:tgtEl>
                                          <p:spTgt spid="39"/>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5200"/>
                            </p:stCondLst>
                            <p:childTnLst>
                              <p:par>
                                <p:cTn fill="hold" grpId="0" id="47" nodeType="afterEffect" presetClass="entr" presetID="22" presetSubtype="8">
                                  <p:stCondLst>
                                    <p:cond delay="0"/>
                                  </p:stCondLst>
                                  <p:childTnLst>
                                    <p:set>
                                      <p:cBhvr>
                                        <p:cTn dur="1" fill="hold" id="48">
                                          <p:stCondLst>
                                            <p:cond delay="0"/>
                                          </p:stCondLst>
                                        </p:cTn>
                                        <p:tgtEl>
                                          <p:spTgt spid="40"/>
                                        </p:tgtEl>
                                        <p:attrNameLst>
                                          <p:attrName>style.visibility</p:attrName>
                                        </p:attrNameLst>
                                      </p:cBhvr>
                                      <p:to>
                                        <p:strVal val="visible"/>
                                      </p:to>
                                    </p:set>
                                    <p:animEffect filter="wipe(left)" transition="in">
                                      <p:cBhvr>
                                        <p:cTn dur="500" id="49"/>
                                        <p:tgtEl>
                                          <p:spTgt spid="40"/>
                                        </p:tgtEl>
                                      </p:cBhvr>
                                    </p:animEffect>
                                  </p:childTnLst>
                                </p:cTn>
                              </p:par>
                            </p:childTnLst>
                          </p:cTn>
                        </p:par>
                        <p:par>
                          <p:cTn fill="hold" id="50" nodeType="afterGroup">
                            <p:stCondLst>
                              <p:cond delay="5700"/>
                            </p:stCondLst>
                            <p:childTnLst>
                              <p:par>
                                <p:cTn fill="hold" grpId="0" id="51" nodeType="afterEffect" presetClass="entr" presetID="22" presetSubtype="8">
                                  <p:stCondLst>
                                    <p:cond delay="0"/>
                                  </p:stCondLst>
                                  <p:childTnLst>
                                    <p:set>
                                      <p:cBhvr>
                                        <p:cTn dur="1" fill="hold" id="52">
                                          <p:stCondLst>
                                            <p:cond delay="0"/>
                                          </p:stCondLst>
                                        </p:cTn>
                                        <p:tgtEl>
                                          <p:spTgt spid="41"/>
                                        </p:tgtEl>
                                        <p:attrNameLst>
                                          <p:attrName>style.visibility</p:attrName>
                                        </p:attrNameLst>
                                      </p:cBhvr>
                                      <p:to>
                                        <p:strVal val="visible"/>
                                      </p:to>
                                    </p:set>
                                    <p:animEffect filter="wipe(left)" transition="in">
                                      <p:cBhvr>
                                        <p:cTn dur="500" id="53"/>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39"/>
      <p:bldP grpId="0" spid="40"/>
      <p:bldP grpId="0" spid="4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部门工作总结"/>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190</Paragraphs>
  <Slides>25</Slides>
  <Notes>25</Notes>
  <TotalTime>539</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25</vt:i4>
      </vt:variant>
    </vt:vector>
  </HeadingPairs>
  <TitlesOfParts>
    <vt:vector baseType="lpstr" size="41">
      <vt:lpstr>Arial</vt:lpstr>
      <vt:lpstr>等线 Light</vt:lpstr>
      <vt:lpstr>等线</vt:lpstr>
      <vt:lpstr>Calibri Light</vt:lpstr>
      <vt:lpstr>Calibri</vt:lpstr>
      <vt:lpstr>字魂59号-创粗黑</vt:lpstr>
      <vt:lpstr>字魂58号-创中黑</vt:lpstr>
      <vt:lpstr>字体视界-简圆体</vt:lpstr>
      <vt:lpstr>Gill Sans</vt:lpstr>
      <vt:lpstr>微软雅黑</vt:lpstr>
      <vt:lpstr>Times New Roman</vt:lpstr>
      <vt:lpstr>思源黑体 CN Light</vt:lpstr>
      <vt:lpstr>BentonSansF Book</vt:lpstr>
      <vt:lpstr>Open Sans Light</vt:lpstr>
      <vt:lpstr>Century Gothic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2019-07-29T02:38:01Z</dcterms:created>
  <cp:lastModifiedBy>优品PPT</cp:lastModifiedBy>
  <dcterms:modified xsi:type="dcterms:W3CDTF">2021-08-20T11:02:15Z</dcterms:modified>
  <cp:revision>58</cp:revision>
  <dc:title>PowerPoint 演示文稿</dc:title>
</cp:coreProperties>
</file>