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7" r:id="rId6"/>
    <p:sldId id="258" r:id="rId7"/>
    <p:sldId id="259" r:id="rId8"/>
    <p:sldId id="265" r:id="rId9"/>
    <p:sldId id="267" r:id="rId10"/>
    <p:sldId id="263" r:id="rId11"/>
    <p:sldId id="280" r:id="rId12"/>
    <p:sldId id="264" r:id="rId13"/>
    <p:sldId id="260" r:id="rId14"/>
    <p:sldId id="261" r:id="rId15"/>
    <p:sldId id="266" r:id="rId16"/>
    <p:sldId id="281" r:id="rId17"/>
    <p:sldId id="269" r:id="rId18"/>
    <p:sldId id="270" r:id="rId19"/>
    <p:sldId id="274" r:id="rId20"/>
    <p:sldId id="275" r:id="rId21"/>
    <p:sldId id="282" r:id="rId22"/>
    <p:sldId id="276" r:id="rId23"/>
    <p:sldId id="277" r:id="rId24"/>
    <p:sldId id="278" r:id="rId25"/>
    <p:sldId id="279" r:id="rId26"/>
    <p:sldId id="283"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4" autoAdjust="0"/>
    <p:restoredTop sz="94660"/>
  </p:normalViewPr>
  <p:slideViewPr>
    <p:cSldViewPr snapToGrid="0">
      <p:cViewPr varScale="1">
        <p:scale>
          <a:sx n="113" d="100"/>
          <a:sy n="113" d="100"/>
        </p:scale>
        <p:origin x="588"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slideMasters/slideMaster3.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8934F4"/>
            </a:solidFill>
            <a:ln>
              <a:noFill/>
            </a:ln>
            <a:effectLst/>
          </c:spPr>
          <c:invertIfNegative val="0"/>
          <c:cat>
            <c:strRef>
              <c:f>Sheet1!$A$2:$A$5</c:f>
              <c:strCache>
                <c:ptCount val="4"/>
                <c:pt idx="0">
                  <c:v>TEXT</c:v>
                </c:pt>
                <c:pt idx="1">
                  <c:v>TEXT</c:v>
                </c:pt>
                <c:pt idx="2">
                  <c:v>TEXT</c:v>
                </c:pt>
                <c:pt idx="3">
                  <c:v>TEXT</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C32-43E0-9952-5ACCF1ADA2B2}"/>
            </c:ext>
          </c:extLst>
        </c:ser>
        <c:ser>
          <c:idx val="1"/>
          <c:order val="1"/>
          <c:tx>
            <c:strRef>
              <c:f>Sheet1!$C$1</c:f>
              <c:strCache>
                <c:ptCount val="1"/>
                <c:pt idx="0">
                  <c:v>系列 2</c:v>
                </c:pt>
              </c:strCache>
            </c:strRef>
          </c:tx>
          <c:spPr>
            <a:solidFill>
              <a:srgbClr val="B8A5FE"/>
            </a:solidFill>
            <a:ln>
              <a:noFill/>
            </a:ln>
            <a:effectLst/>
          </c:spPr>
          <c:invertIfNegative val="0"/>
          <c:cat>
            <c:strRef>
              <c:f>Sheet1!$A$2:$A$5</c:f>
              <c:strCache>
                <c:ptCount val="4"/>
                <c:pt idx="0">
                  <c:v>TEXT</c:v>
                </c:pt>
                <c:pt idx="1">
                  <c:v>TEXT</c:v>
                </c:pt>
                <c:pt idx="2">
                  <c:v>TEXT</c:v>
                </c:pt>
                <c:pt idx="3">
                  <c:v>TEXT</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3C32-43E0-9952-5ACCF1ADA2B2}"/>
            </c:ext>
          </c:extLst>
        </c:ser>
        <c:ser>
          <c:idx val="2"/>
          <c:order val="2"/>
          <c:tx>
            <c:strRef>
              <c:f>Sheet1!$D$1</c:f>
              <c:strCache>
                <c:ptCount val="1"/>
                <c:pt idx="0">
                  <c:v>系列 3</c:v>
                </c:pt>
              </c:strCache>
            </c:strRef>
          </c:tx>
          <c:spPr>
            <a:solidFill>
              <a:srgbClr val="76DF7B"/>
            </a:solidFill>
            <a:ln>
              <a:noFill/>
            </a:ln>
            <a:effectLst/>
          </c:spPr>
          <c:invertIfNegative val="0"/>
          <c:cat>
            <c:strRef>
              <c:f>Sheet1!$A$2:$A$5</c:f>
              <c:strCache>
                <c:ptCount val="4"/>
                <c:pt idx="0">
                  <c:v>TEXT</c:v>
                </c:pt>
                <c:pt idx="1">
                  <c:v>TEXT</c:v>
                </c:pt>
                <c:pt idx="2">
                  <c:v>TEXT</c:v>
                </c:pt>
                <c:pt idx="3">
                  <c:v>TEXT</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C32-43E0-9952-5ACCF1ADA2B2}"/>
            </c:ext>
          </c:extLst>
        </c:ser>
        <c:dLbls>
          <c:showLegendKey val="0"/>
          <c:showVal val="0"/>
          <c:showCatName val="0"/>
          <c:showSerName val="0"/>
          <c:showPercent val="0"/>
          <c:showBubbleSize val="0"/>
          <c:showLeaderLines val="0"/>
        </c:dLbls>
        <c:gapWidth val="219"/>
        <c:overlap/>
        <c:axId val="290453552"/>
        <c:axId val="290454112"/>
      </c:barChart>
      <c:catAx>
        <c:axId val="2904535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200" b="0" i="0" u="none" strike="noStrike" kern="1200" baseline="0" smtId="4294967295">
                <a:solidFill>
                  <a:schemeClr val="tx1">
                    <a:lumMod val="65000"/>
                    <a:lumOff val="35000"/>
                  </a:schemeClr>
                </a:solidFill>
                <a:latin typeface="Century Gothic" panose="020b0502020202020204" pitchFamily="34" charset="0"/>
                <a:ea typeface="+mn-ea"/>
                <a:cs typeface="+mn-cs"/>
              </a:defRPr>
            </a:pPr>
            <a:endParaRPr sz="1200" b="0" i="0" u="none" strike="noStrike" kern="1200" baseline="0" smtId="4294967295">
              <a:solidFill>
                <a:schemeClr val="tx1">
                  <a:lumMod val="65000"/>
                  <a:lumOff val="35000"/>
                </a:schemeClr>
              </a:solidFill>
              <a:latin typeface="Century Gothic" panose="020b0502020202020204" pitchFamily="34" charset="0"/>
              <a:ea typeface="+mn-ea"/>
              <a:cs typeface="+mn-cs"/>
            </a:endParaRPr>
          </a:p>
        </c:txPr>
        <c:crossAx val="290454112"/>
        <c:crosses val="autoZero"/>
        <c:auto val="0"/>
        <c:lblAlgn val="ctr"/>
        <c:lblOffset/>
        <c:noMultiLvlLbl val="0"/>
      </c:catAx>
      <c:valAx>
        <c:axId val="29045411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lumMod val="65000"/>
                    <a:lumOff val="35000"/>
                  </a:schemeClr>
                </a:solidFill>
                <a:latin typeface="Century Gothic" panose="020b0502020202020204" pitchFamily="34" charset="0"/>
                <a:ea typeface="+mn-ea"/>
                <a:cs typeface="+mn-cs"/>
              </a:defRPr>
            </a:pPr>
            <a:endParaRPr sz="1200" b="0" i="0" u="none" strike="noStrike" kern="1200" baseline="0" smtId="4294967295">
              <a:solidFill>
                <a:schemeClr val="tx1">
                  <a:lumMod val="65000"/>
                  <a:lumOff val="35000"/>
                </a:schemeClr>
              </a:solidFill>
              <a:latin typeface="Century Gothic" panose="020b0502020202020204" pitchFamily="34" charset="0"/>
              <a:ea typeface="+mn-ea"/>
              <a:cs typeface="+mn-cs"/>
            </a:endParaRPr>
          </a:p>
        </c:txPr>
        <c:crossAx val="290453552"/>
        <c:crosses val="autoZero"/>
        <c:crossBetween val="between"/>
      </c:valAx>
      <c:spPr>
        <a:noFill/>
        <a:ln>
          <a:noFill/>
        </a:ln>
        <a:effectLst/>
      </c:spPr>
    </c:plotArea>
    <c:plotVisOnly val="1"/>
    <c:dispBlanksAs val="gap"/>
    <c:showDLblsOverMax val="0"/>
  </c:chart>
  <c:spPr>
    <a:noFill/>
    <a:ln>
      <a:noFill/>
    </a:ln>
    <a:effectLst/>
  </c:spPr>
  <c:txPr>
    <a:bodyPr/>
    <a:p>
      <a:pPr>
        <a:defRPr sz="1200" smtId="4294967295">
          <a:latin typeface="Century Gothic" panose="020b0502020202020204" pitchFamily="34" charset="0"/>
        </a:defRPr>
      </a:pPr>
      <a:endParaRPr sz="1200" smtId="4294967295">
        <a:latin typeface="Century Gothic" panose="020b0502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139D2-1645-4369-A7F1-332269F4878F}" type="datetimeFigureOut">
              <a:rPr lang="zh-CN" altLang="en-US" smtClean="0"/>
              <a:t>2017/3/6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949D1-92C7-476F-8163-49B6A908991A}" type="slidenum">
              <a:rPr lang="zh-CN" altLang="en-US" smtClean="0"/>
              <a:t>‹#›</a:t>
            </a:fld>
            <a:endParaRPr lang="zh-CN" altLang="en-US"/>
          </a:p>
        </p:txBody>
      </p:sp>
    </p:spTree>
    <p:extLst>
      <p:ext uri="{BB962C8B-B14F-4D97-AF65-F5344CB8AC3E}">
        <p14:creationId val="31889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16001892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295703887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1370244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41910217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247882994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52269024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41212217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64337588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76920713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3985629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32656154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374866554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30778636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376338540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47216264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800971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416123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252637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055337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674985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272535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447370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224290714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663556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466879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163929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65897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28596480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73346061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311679802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210143426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427593447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A3DFB9-5A62-42F2-856E-CBDFCADABC98}" type="datetimeFigureOut">
              <a:rPr lang="zh-CN" altLang="en-US" smtClean="0"/>
              <a:t>2017/3/6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9116EE-DF4E-40E5-8D57-A25935CF56A7}" type="slidenum">
              <a:rPr lang="zh-CN" altLang="en-US" smtClean="0"/>
              <a:t>‹#›</a:t>
            </a:fld>
            <a:endParaRPr lang="zh-CN" altLang="en-US"/>
          </a:p>
        </p:txBody>
      </p:sp>
    </p:spTree>
    <p:extLst>
      <p:ext uri="{BB962C8B-B14F-4D97-AF65-F5344CB8AC3E}">
        <p14:creationId val="10697142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34381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2">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286284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2017/3/6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2551581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 Id="rId2" Target="../charts/chart1.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4" name="文本框 13"/>
          <p:cNvSpPr txBox="1"/>
          <p:nvPr/>
        </p:nvSpPr>
        <p:spPr>
          <a:xfrm>
            <a:off x="2354516" y="2157438"/>
            <a:ext cx="7402286" cy="1432560"/>
          </a:xfrm>
          <a:prstGeom prst="rect">
            <a:avLst/>
          </a:prstGeom>
          <a:noFill/>
        </p:spPr>
        <p:txBody>
          <a:bodyPr rtlCol="0" wrap="square">
            <a:spAutoFit/>
          </a:bodyPr>
          <a:lstStyle/>
          <a:p>
            <a:pPr algn="ctr"/>
            <a:r>
              <a:rPr altLang="zh-CN" b="1" lang="en-US" smtClean="0" sz="8800">
                <a:solidFill>
                  <a:srgbClr val="444343"/>
                </a:solidFill>
                <a:latin charset="0" panose="020b0503020202020204" pitchFamily="34" typeface="Agency FB"/>
              </a:rPr>
              <a:t>2017</a:t>
            </a:r>
          </a:p>
        </p:txBody>
      </p:sp>
      <p:sp>
        <p:nvSpPr>
          <p:cNvPr id="15" name="文本框 14"/>
          <p:cNvSpPr txBox="1"/>
          <p:nvPr/>
        </p:nvSpPr>
        <p:spPr>
          <a:xfrm>
            <a:off x="2462092" y="3403060"/>
            <a:ext cx="7402286" cy="762000"/>
          </a:xfrm>
          <a:prstGeom prst="rect">
            <a:avLst/>
          </a:prstGeom>
          <a:noFill/>
        </p:spPr>
        <p:txBody>
          <a:bodyPr rtlCol="0" wrap="square">
            <a:spAutoFit/>
          </a:bodyPr>
          <a:lstStyle/>
          <a:p>
            <a:pPr algn="ctr"/>
            <a:r>
              <a:rPr altLang="zh-CN" b="1" lang="en-US" smtClean="0" sz="4400">
                <a:solidFill>
                  <a:srgbClr val="444343"/>
                </a:solidFill>
                <a:latin charset="0" panose="020b0503020202020204" pitchFamily="34" typeface="Agency FB"/>
              </a:rPr>
              <a:t>BUSINESS REPORT</a:t>
            </a:r>
          </a:p>
        </p:txBody>
      </p:sp>
      <p:sp>
        <p:nvSpPr>
          <p:cNvPr id="16" name="文本框 15"/>
          <p:cNvSpPr txBox="1"/>
          <p:nvPr/>
        </p:nvSpPr>
        <p:spPr>
          <a:xfrm>
            <a:off x="2354516" y="4117842"/>
            <a:ext cx="7402286" cy="518160"/>
          </a:xfrm>
          <a:prstGeom prst="rect">
            <a:avLst/>
          </a:prstGeom>
          <a:noFill/>
        </p:spPr>
        <p:txBody>
          <a:bodyPr rtlCol="0" wrap="square">
            <a:spAutoFit/>
          </a:bodyPr>
          <a:lstStyle/>
          <a:p>
            <a:pPr algn="ctr"/>
            <a:r>
              <a:rPr altLang="zh-CN" b="1" lang="en-US" smtClean="0" sz="2800">
                <a:solidFill>
                  <a:srgbClr val="444343"/>
                </a:solidFill>
                <a:latin charset="0" panose="020b0503020202020204" pitchFamily="34" typeface="Agency FB"/>
              </a:rPr>
              <a:t>Bianselong ppt</a:t>
            </a:r>
          </a:p>
        </p:txBody>
      </p:sp>
    </p:spTree>
    <p:extLst>
      <p:ext uri="{BB962C8B-B14F-4D97-AF65-F5344CB8AC3E}">
        <p14:creationId val="731534036"/>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2000" id="7"/>
                                        <p:tgtEl>
                                          <p:spTgt spid="13"/>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4"/>
                                        </p:tgtEl>
                                        <p:attrNameLst>
                                          <p:attrName>style.visibility</p:attrName>
                                        </p:attrNameLst>
                                      </p:cBhvr>
                                      <p:to>
                                        <p:strVal val="visible"/>
                                      </p:to>
                                    </p:set>
                                    <p:anim by="(-#ppt_w*2)" calcmode="lin" valueType="num">
                                      <p:cBhvr rctx="PPT">
                                        <p:cTn autoRev="1" dur="500" fill="hold" id="11">
                                          <p:stCondLst>
                                            <p:cond delay="0"/>
                                          </p:stCondLst>
                                        </p:cTn>
                                        <p:tgtEl>
                                          <p:spTgt spid="14"/>
                                        </p:tgtEl>
                                        <p:attrNameLst>
                                          <p:attrName>ppt_w</p:attrName>
                                        </p:attrNameLst>
                                      </p:cBhvr>
                                    </p:anim>
                                    <p:anim by="(#ppt_w*0.50)" calcmode="lin" valueType="num">
                                      <p:cBhvr>
                                        <p:cTn autoRev="1" decel="50000" dur="500" fill="hold" id="12">
                                          <p:stCondLst>
                                            <p:cond delay="0"/>
                                          </p:stCondLst>
                                        </p:cTn>
                                        <p:tgtEl>
                                          <p:spTgt spid="14"/>
                                        </p:tgtEl>
                                        <p:attrNameLst>
                                          <p:attrName>ppt_x</p:attrName>
                                        </p:attrNameLst>
                                      </p:cBhvr>
                                    </p:anim>
                                    <p:anim calcmode="lin" from="(-#ppt_h/2)" to="(#ppt_y)" valueType="num">
                                      <p:cBhvr>
                                        <p:cTn dur="1000" fill="hold" id="13">
                                          <p:stCondLst>
                                            <p:cond delay="0"/>
                                          </p:stCondLst>
                                        </p:cTn>
                                        <p:tgtEl>
                                          <p:spTgt spid="14"/>
                                        </p:tgtEl>
                                        <p:attrNameLst>
                                          <p:attrName>ppt_y</p:attrName>
                                        </p:attrNameLst>
                                      </p:cBhvr>
                                    </p:anim>
                                    <p:animRot by="21600000">
                                      <p:cBhvr>
                                        <p:cTn dur="1000" fill="hold" id="14">
                                          <p:stCondLst>
                                            <p:cond delay="0"/>
                                          </p:stCondLst>
                                        </p:cTn>
                                        <p:tgtEl>
                                          <p:spTgt spid="14"/>
                                        </p:tgtEl>
                                        <p:attrNameLst>
                                          <p:attrName>r</p:attrName>
                                        </p:attrNameLst>
                                      </p:cBhvr>
                                    </p:animRot>
                                  </p:childTnLst>
                                </p:cTn>
                              </p:par>
                            </p:childTnLst>
                          </p:cTn>
                        </p:par>
                        <p:par>
                          <p:cTn fill="hold" id="15" nodeType="afterGroup">
                            <p:stCondLst>
                              <p:cond delay="3000"/>
                            </p:stCondLst>
                            <p:childTnLst>
                              <p:par>
                                <p:cTn decel="100000" fill="hold" grpId="0" id="16" nodeType="afterEffect" presetClass="entr" presetID="50" presetSubtype="0">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p:cTn dur="1000" fill="hold" id="18"/>
                                        <p:tgtEl>
                                          <p:spTgt spid="15"/>
                                        </p:tgtEl>
                                        <p:attrNameLst>
                                          <p:attrName>ppt_w</p:attrName>
                                        </p:attrNameLst>
                                      </p:cBhvr>
                                      <p:tavLst>
                                        <p:tav tm="0">
                                          <p:val>
                                            <p:strVal val="#ppt_w+.3"/>
                                          </p:val>
                                        </p:tav>
                                        <p:tav tm="100000">
                                          <p:val>
                                            <p:strVal val="#ppt_w"/>
                                          </p:val>
                                        </p:tav>
                                      </p:tavLst>
                                    </p:anim>
                                    <p:anim calcmode="lin" valueType="num">
                                      <p:cBhvr>
                                        <p:cTn dur="1000" fill="hold" id="19"/>
                                        <p:tgtEl>
                                          <p:spTgt spid="15"/>
                                        </p:tgtEl>
                                        <p:attrNameLst>
                                          <p:attrName>ppt_h</p:attrName>
                                        </p:attrNameLst>
                                      </p:cBhvr>
                                      <p:tavLst>
                                        <p:tav tm="0">
                                          <p:val>
                                            <p:strVal val="#ppt_h"/>
                                          </p:val>
                                        </p:tav>
                                        <p:tav tm="100000">
                                          <p:val>
                                            <p:strVal val="#ppt_h"/>
                                          </p:val>
                                        </p:tav>
                                      </p:tavLst>
                                    </p:anim>
                                    <p:animEffect filter="fade" transition="in">
                                      <p:cBhvr>
                                        <p:cTn dur="1000" id="20"/>
                                        <p:tgtEl>
                                          <p:spTgt spid="15"/>
                                        </p:tgtEl>
                                      </p:cBhvr>
                                    </p:animEffect>
                                  </p:childTnLst>
                                </p:cTn>
                              </p:par>
                            </p:childTnLst>
                          </p:cTn>
                        </p:par>
                        <p:par>
                          <p:cTn fill="hold" id="21" nodeType="afterGroup">
                            <p:stCondLst>
                              <p:cond delay="4000"/>
                            </p:stCondLst>
                            <p:childTnLst>
                              <p:par>
                                <p:cTn decel="100000" fill="hold" grpId="0" id="22" nodeType="afterEffect" presetClass="entr" presetID="50"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1000" fill="hold" id="24"/>
                                        <p:tgtEl>
                                          <p:spTgt spid="16"/>
                                        </p:tgtEl>
                                        <p:attrNameLst>
                                          <p:attrName>ppt_w</p:attrName>
                                        </p:attrNameLst>
                                      </p:cBhvr>
                                      <p:tavLst>
                                        <p:tav tm="0">
                                          <p:val>
                                            <p:strVal val="#ppt_w+.3"/>
                                          </p:val>
                                        </p:tav>
                                        <p:tav tm="100000">
                                          <p:val>
                                            <p:strVal val="#ppt_w"/>
                                          </p:val>
                                        </p:tav>
                                      </p:tavLst>
                                    </p:anim>
                                    <p:anim calcmode="lin" valueType="num">
                                      <p:cBhvr>
                                        <p:cTn dur="1000" fill="hold" id="25"/>
                                        <p:tgtEl>
                                          <p:spTgt spid="16"/>
                                        </p:tgtEl>
                                        <p:attrNameLst>
                                          <p:attrName>ppt_h</p:attrName>
                                        </p:attrNameLst>
                                      </p:cBhvr>
                                      <p:tavLst>
                                        <p:tav tm="0">
                                          <p:val>
                                            <p:strVal val="#ppt_h"/>
                                          </p:val>
                                        </p:tav>
                                        <p:tav tm="100000">
                                          <p:val>
                                            <p:strVal val="#ppt_h"/>
                                          </p:val>
                                        </p:tav>
                                      </p:tavLst>
                                    </p:anim>
                                    <p:animEffect filter="fade" transition="in">
                                      <p:cBhvr>
                                        <p:cTn dur="1000" id="2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827314" y="4106259"/>
            <a:ext cx="10669815" cy="1800572"/>
          </a:xfrm>
          <a:prstGeom prst="rect">
            <a:avLst/>
          </a:prstGeom>
          <a:solidFill>
            <a:srgbClr val="B8A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4" name="矩形 3"/>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948186" y="2448862"/>
            <a:ext cx="2411543" cy="2268281"/>
          </a:xfrm>
          <a:prstGeom prst="rect">
            <a:avLst/>
          </a:prstGeom>
          <a:solidFill>
            <a:schemeClr val="bg1"/>
          </a:solidFill>
          <a:ln w="28575">
            <a:solidFill>
              <a:srgbClr val="8934F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4862836" y="2448862"/>
            <a:ext cx="2411543" cy="2268281"/>
          </a:xfrm>
          <a:prstGeom prst="rect">
            <a:avLst/>
          </a:prstGeom>
          <a:solidFill>
            <a:schemeClr val="bg1"/>
          </a:solidFill>
          <a:ln w="28575">
            <a:solidFill>
              <a:srgbClr val="8934F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7739385" y="2448862"/>
            <a:ext cx="2411543" cy="2268281"/>
          </a:xfrm>
          <a:prstGeom prst="rect">
            <a:avLst/>
          </a:prstGeom>
          <a:solidFill>
            <a:schemeClr val="bg1"/>
          </a:solidFill>
          <a:ln w="28575">
            <a:solidFill>
              <a:srgbClr val="8934F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文本框 66"/>
          <p:cNvSpPr txBox="1">
            <a:spLocks noChangeArrowheads="1"/>
          </p:cNvSpPr>
          <p:nvPr/>
        </p:nvSpPr>
        <p:spPr bwMode="auto">
          <a:xfrm>
            <a:off x="2143364" y="3283283"/>
            <a:ext cx="202118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zh-CN" lang="en-US" sz="800">
                <a:solidFill>
                  <a:schemeClr val="bg2">
                    <a:lumMod val="25000"/>
                  </a:schemeClr>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this is a sample text. insert your desired text here. Again. </a:t>
            </a:r>
          </a:p>
        </p:txBody>
      </p:sp>
      <p:grpSp>
        <p:nvGrpSpPr>
          <p:cNvPr id="5" name="组合 4"/>
          <p:cNvGrpSpPr/>
          <p:nvPr/>
        </p:nvGrpSpPr>
        <p:grpSpPr>
          <a:xfrm>
            <a:off x="2506413" y="1801318"/>
            <a:ext cx="1295088" cy="1295088"/>
            <a:chOff x="2506413" y="1801318"/>
            <a:chExt cx="1295088" cy="1295088"/>
          </a:xfrm>
        </p:grpSpPr>
        <p:sp>
          <p:nvSpPr>
            <p:cNvPr id="13" name="椭圆 12"/>
            <p:cNvSpPr/>
            <p:nvPr/>
          </p:nvSpPr>
          <p:spPr>
            <a:xfrm>
              <a:off x="2506413" y="1801318"/>
              <a:ext cx="1295088" cy="1295088"/>
            </a:xfrm>
            <a:prstGeom prst="ellipse">
              <a:avLst/>
            </a:prstGeom>
            <a:solidFill>
              <a:srgbClr val="893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p:nvPr/>
          </p:nvSpPr>
          <p:spPr>
            <a:xfrm>
              <a:off x="2900815" y="2015960"/>
              <a:ext cx="517960" cy="853905"/>
            </a:xfrm>
            <a:custGeom>
              <a:rect b="b" l="l" r="r" t="t"/>
              <a:pathLst>
                <a:path h="1023233" w="620669">
                  <a:moveTo>
                    <a:pt x="218481" y="836206"/>
                  </a:moveTo>
                  <a:lnTo>
                    <a:pt x="397446" y="836206"/>
                  </a:lnTo>
                  <a:cubicBezTo>
                    <a:pt x="418625" y="836206"/>
                    <a:pt x="435795" y="853376"/>
                    <a:pt x="435795" y="874556"/>
                  </a:cubicBezTo>
                  <a:cubicBezTo>
                    <a:pt x="435795" y="884743"/>
                    <a:pt x="431823" y="894003"/>
                    <a:pt x="425197" y="900733"/>
                  </a:cubicBezTo>
                  <a:cubicBezTo>
                    <a:pt x="431823" y="907463"/>
                    <a:pt x="435795" y="916722"/>
                    <a:pt x="435795" y="926910"/>
                  </a:cubicBezTo>
                  <a:cubicBezTo>
                    <a:pt x="435795" y="944583"/>
                    <a:pt x="423841" y="959463"/>
                    <a:pt x="407398" y="963250"/>
                  </a:cubicBezTo>
                  <a:lnTo>
                    <a:pt x="360353" y="1023233"/>
                  </a:lnTo>
                  <a:lnTo>
                    <a:pt x="250845" y="1023233"/>
                  </a:lnTo>
                  <a:lnTo>
                    <a:pt x="206862" y="962914"/>
                  </a:lnTo>
                  <a:cubicBezTo>
                    <a:pt x="191284" y="958445"/>
                    <a:pt x="180131" y="943980"/>
                    <a:pt x="180131" y="926910"/>
                  </a:cubicBezTo>
                  <a:cubicBezTo>
                    <a:pt x="180131" y="916722"/>
                    <a:pt x="184104" y="907463"/>
                    <a:pt x="190730" y="900733"/>
                  </a:cubicBezTo>
                  <a:cubicBezTo>
                    <a:pt x="184104" y="894003"/>
                    <a:pt x="180131" y="884743"/>
                    <a:pt x="180131" y="874556"/>
                  </a:cubicBezTo>
                  <a:cubicBezTo>
                    <a:pt x="180131" y="853376"/>
                    <a:pt x="197301" y="836206"/>
                    <a:pt x="218481" y="836206"/>
                  </a:cubicBezTo>
                  <a:close/>
                  <a:moveTo>
                    <a:pt x="310335" y="0"/>
                  </a:moveTo>
                  <a:cubicBezTo>
                    <a:pt x="481728" y="0"/>
                    <a:pt x="620669" y="135735"/>
                    <a:pt x="620669" y="303173"/>
                  </a:cubicBezTo>
                  <a:cubicBezTo>
                    <a:pt x="620669" y="366744"/>
                    <a:pt x="600641" y="425745"/>
                    <a:pt x="566246" y="474365"/>
                  </a:cubicBezTo>
                  <a:lnTo>
                    <a:pt x="567976" y="474339"/>
                  </a:lnTo>
                  <a:cubicBezTo>
                    <a:pt x="538864" y="518639"/>
                    <a:pt x="496157" y="564521"/>
                    <a:pt x="474199" y="607240"/>
                  </a:cubicBezTo>
                  <a:cubicBezTo>
                    <a:pt x="452241" y="649958"/>
                    <a:pt x="434713" y="684358"/>
                    <a:pt x="436227" y="730647"/>
                  </a:cubicBezTo>
                  <a:cubicBezTo>
                    <a:pt x="437742" y="776937"/>
                    <a:pt x="404584" y="772665"/>
                    <a:pt x="388763" y="772416"/>
                  </a:cubicBezTo>
                  <a:cubicBezTo>
                    <a:pt x="372941" y="772168"/>
                    <a:pt x="230525" y="772190"/>
                    <a:pt x="217890" y="772416"/>
                  </a:cubicBezTo>
                  <a:cubicBezTo>
                    <a:pt x="205256" y="772643"/>
                    <a:pt x="177769" y="775829"/>
                    <a:pt x="176122" y="734445"/>
                  </a:cubicBezTo>
                  <a:cubicBezTo>
                    <a:pt x="174474" y="693060"/>
                    <a:pt x="167702" y="658501"/>
                    <a:pt x="143846" y="609138"/>
                  </a:cubicBezTo>
                  <a:cubicBezTo>
                    <a:pt x="126595" y="573444"/>
                    <a:pt x="94524" y="529807"/>
                    <a:pt x="64948" y="486827"/>
                  </a:cubicBezTo>
                  <a:cubicBezTo>
                    <a:pt x="54213" y="475134"/>
                    <a:pt x="45402" y="461925"/>
                    <a:pt x="38931" y="447356"/>
                  </a:cubicBezTo>
                  <a:lnTo>
                    <a:pt x="32982" y="438266"/>
                  </a:lnTo>
                  <a:lnTo>
                    <a:pt x="33476" y="437538"/>
                  </a:lnTo>
                  <a:cubicBezTo>
                    <a:pt x="11647" y="397471"/>
                    <a:pt x="0" y="351651"/>
                    <a:pt x="0" y="303173"/>
                  </a:cubicBezTo>
                  <a:cubicBezTo>
                    <a:pt x="0" y="135735"/>
                    <a:pt x="138942" y="0"/>
                    <a:pt x="3103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7" name="组合 6"/>
          <p:cNvGrpSpPr/>
          <p:nvPr/>
        </p:nvGrpSpPr>
        <p:grpSpPr>
          <a:xfrm>
            <a:off x="5421063" y="1801318"/>
            <a:ext cx="1295088" cy="1295088"/>
            <a:chOff x="5453541" y="1801318"/>
            <a:chExt cx="1295088" cy="1295088"/>
          </a:xfrm>
        </p:grpSpPr>
        <p:sp>
          <p:nvSpPr>
            <p:cNvPr id="72" name="椭圆 71"/>
            <p:cNvSpPr/>
            <p:nvPr/>
          </p:nvSpPr>
          <p:spPr>
            <a:xfrm>
              <a:off x="5453541" y="1801318"/>
              <a:ext cx="1295088" cy="1295088"/>
            </a:xfrm>
            <a:prstGeom prst="ellipse">
              <a:avLst/>
            </a:prstGeom>
            <a:solidFill>
              <a:srgbClr val="893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6" name="组合 75"/>
            <p:cNvGrpSpPr/>
            <p:nvPr/>
          </p:nvGrpSpPr>
          <p:grpSpPr>
            <a:xfrm>
              <a:off x="5738379" y="2085025"/>
              <a:ext cx="725412" cy="724880"/>
              <a:chOff x="4638676" y="3935413"/>
              <a:chExt cx="2165350" cy="2163762"/>
            </a:xfrm>
            <a:solidFill>
              <a:schemeClr val="bg1"/>
            </a:solidFill>
          </p:grpSpPr>
          <p:sp>
            <p:nvSpPr>
              <p:cNvPr id="77" name="Freeform 89"/>
              <p:cNvSpPr/>
              <p:nvPr/>
            </p:nvSpPr>
            <p:spPr bwMode="auto">
              <a:xfrm>
                <a:off x="5948363" y="5245100"/>
                <a:ext cx="855663" cy="854075"/>
              </a:xfrm>
              <a:custGeom>
                <a:gdLst>
                  <a:gd fmla="*/ 741 w 816" name="T0"/>
                  <a:gd fmla="*/ 469 h 816" name="T1"/>
                  <a:gd fmla="*/ 271 w 816" name="T2"/>
                  <a:gd fmla="*/ 0 h 816" name="T3"/>
                  <a:gd fmla="*/ 0 w 816" name="T4"/>
                  <a:gd fmla="*/ 271 h 816" name="T5"/>
                  <a:gd fmla="*/ 470 w 816" name="T6"/>
                  <a:gd fmla="*/ 741 h 816" name="T7"/>
                  <a:gd fmla="*/ 741 w 816" name="T8"/>
                  <a:gd fmla="*/ 741 h 816" name="T9"/>
                  <a:gd fmla="*/ 741 w 816" name="T10"/>
                  <a:gd fmla="*/ 469 h 816" name="T11"/>
                </a:gdLst>
                <a:cxnLst>
                  <a:cxn ang="0">
                    <a:pos x="T0" y="T1"/>
                  </a:cxn>
                  <a:cxn ang="0">
                    <a:pos x="T2" y="T3"/>
                  </a:cxn>
                  <a:cxn ang="0">
                    <a:pos x="T4" y="T5"/>
                  </a:cxn>
                  <a:cxn ang="0">
                    <a:pos x="T6" y="T7"/>
                  </a:cxn>
                  <a:cxn ang="0">
                    <a:pos x="T8" y="T9"/>
                  </a:cxn>
                  <a:cxn ang="0">
                    <a:pos x="T10" y="T11"/>
                  </a:cxn>
                </a:cxnLst>
                <a:rect b="b" l="0" r="r" t="0"/>
                <a:pathLst>
                  <a:path h="816" w="816">
                    <a:moveTo>
                      <a:pt x="741" y="469"/>
                    </a:moveTo>
                    <a:cubicBezTo>
                      <a:pt x="271" y="0"/>
                      <a:pt x="271" y="0"/>
                      <a:pt x="271" y="0"/>
                    </a:cubicBezTo>
                    <a:cubicBezTo>
                      <a:pt x="201" y="108"/>
                      <a:pt x="109" y="201"/>
                      <a:pt x="0" y="271"/>
                    </a:cubicBezTo>
                    <a:cubicBezTo>
                      <a:pt x="470" y="741"/>
                      <a:pt x="470" y="741"/>
                      <a:pt x="470" y="741"/>
                    </a:cubicBezTo>
                    <a:cubicBezTo>
                      <a:pt x="545" y="816"/>
                      <a:pt x="666" y="816"/>
                      <a:pt x="741" y="741"/>
                    </a:cubicBezTo>
                    <a:cubicBezTo>
                      <a:pt x="816" y="666"/>
                      <a:pt x="816" y="544"/>
                      <a:pt x="741" y="46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hangingPunct="1">
                  <a:defRPr/>
                </a:pPr>
                <a:endParaRPr altLang="en-US" lang="zh-CN"/>
              </a:p>
            </p:txBody>
          </p:sp>
          <p:sp>
            <p:nvSpPr>
              <p:cNvPr id="78" name="Freeform 90"/>
              <p:cNvSpPr>
                <a:spLocks noEditPoints="1"/>
              </p:cNvSpPr>
              <p:nvPr/>
            </p:nvSpPr>
            <p:spPr bwMode="auto">
              <a:xfrm>
                <a:off x="4638676" y="3935413"/>
                <a:ext cx="1609725" cy="1606550"/>
              </a:xfrm>
              <a:custGeom>
                <a:gdLst>
                  <a:gd fmla="*/ 1536 w 1536" name="T0"/>
                  <a:gd fmla="*/ 768 h 1536" name="T1"/>
                  <a:gd fmla="*/ 768 w 1536" name="T2"/>
                  <a:gd fmla="*/ 0 h 1536" name="T3"/>
                  <a:gd fmla="*/ 0 w 1536" name="T4"/>
                  <a:gd fmla="*/ 768 h 1536" name="T5"/>
                  <a:gd fmla="*/ 768 w 1536" name="T6"/>
                  <a:gd fmla="*/ 1536 h 1536" name="T7"/>
                  <a:gd fmla="*/ 1536 w 1536" name="T8"/>
                  <a:gd fmla="*/ 768 h 1536" name="T9"/>
                  <a:gd fmla="*/ 768 w 1536" name="T10"/>
                  <a:gd fmla="*/ 1344 h 1536" name="T11"/>
                  <a:gd fmla="*/ 192 w 1536" name="T12"/>
                  <a:gd fmla="*/ 768 h 1536" name="T13"/>
                  <a:gd fmla="*/ 768 w 1536" name="T14"/>
                  <a:gd fmla="*/ 192 h 1536" name="T15"/>
                  <a:gd fmla="*/ 1344 w 1536" name="T16"/>
                  <a:gd fmla="*/ 768 h 1536" name="T17"/>
                  <a:gd fmla="*/ 768 w 1536" name="T18"/>
                  <a:gd fmla="*/ 1344 h 15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36" w="1536">
                    <a:moveTo>
                      <a:pt x="1536" y="768"/>
                    </a:moveTo>
                    <a:cubicBezTo>
                      <a:pt x="1536" y="344"/>
                      <a:pt x="1192" y="0"/>
                      <a:pt x="768" y="0"/>
                    </a:cubicBezTo>
                    <a:cubicBezTo>
                      <a:pt x="343" y="0"/>
                      <a:pt x="0" y="344"/>
                      <a:pt x="0" y="768"/>
                    </a:cubicBezTo>
                    <a:cubicBezTo>
                      <a:pt x="0" y="1192"/>
                      <a:pt x="343" y="1536"/>
                      <a:pt x="768" y="1536"/>
                    </a:cubicBezTo>
                    <a:cubicBezTo>
                      <a:pt x="1192" y="1536"/>
                      <a:pt x="1536" y="1192"/>
                      <a:pt x="1536" y="768"/>
                    </a:cubicBezTo>
                    <a:close/>
                    <a:moveTo>
                      <a:pt x="768" y="1344"/>
                    </a:moveTo>
                    <a:cubicBezTo>
                      <a:pt x="450" y="1344"/>
                      <a:pt x="192" y="1086"/>
                      <a:pt x="192" y="768"/>
                    </a:cubicBezTo>
                    <a:cubicBezTo>
                      <a:pt x="192" y="451"/>
                      <a:pt x="450" y="192"/>
                      <a:pt x="768" y="192"/>
                    </a:cubicBezTo>
                    <a:cubicBezTo>
                      <a:pt x="1085" y="192"/>
                      <a:pt x="1344" y="451"/>
                      <a:pt x="1344" y="768"/>
                    </a:cubicBezTo>
                    <a:cubicBezTo>
                      <a:pt x="1344" y="1086"/>
                      <a:pt x="1085" y="1344"/>
                      <a:pt x="768" y="1344"/>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hangingPunct="1">
                  <a:defRPr/>
                </a:pPr>
                <a:endParaRPr altLang="en-US" lang="zh-CN"/>
              </a:p>
            </p:txBody>
          </p:sp>
          <p:sp>
            <p:nvSpPr>
              <p:cNvPr id="79" name="Freeform 91"/>
              <p:cNvSpPr/>
              <p:nvPr/>
            </p:nvSpPr>
            <p:spPr bwMode="auto">
              <a:xfrm>
                <a:off x="4973638" y="4270375"/>
                <a:ext cx="469900" cy="468313"/>
              </a:xfrm>
              <a:custGeom>
                <a:gdLst>
                  <a:gd fmla="*/ 0 w 448" name="T0"/>
                  <a:gd fmla="*/ 448 h 448" name="T1"/>
                  <a:gd fmla="*/ 128 w 448" name="T2"/>
                  <a:gd fmla="*/ 448 h 448" name="T3"/>
                  <a:gd fmla="*/ 448 w 448" name="T4"/>
                  <a:gd fmla="*/ 128 h 448" name="T5"/>
                  <a:gd fmla="*/ 448 w 448" name="T6"/>
                  <a:gd fmla="*/ 0 h 448" name="T7"/>
                  <a:gd fmla="*/ 0 w 448" name="T8"/>
                  <a:gd fmla="*/ 448 h 448" name="T9"/>
                </a:gdLst>
                <a:cxnLst>
                  <a:cxn ang="0">
                    <a:pos x="T0" y="T1"/>
                  </a:cxn>
                  <a:cxn ang="0">
                    <a:pos x="T2" y="T3"/>
                  </a:cxn>
                  <a:cxn ang="0">
                    <a:pos x="T4" y="T5"/>
                  </a:cxn>
                  <a:cxn ang="0">
                    <a:pos x="T6" y="T7"/>
                  </a:cxn>
                  <a:cxn ang="0">
                    <a:pos x="T8" y="T9"/>
                  </a:cxn>
                </a:cxnLst>
                <a:rect b="b" l="0" r="r" t="0"/>
                <a:pathLst>
                  <a:path h="448" w="448">
                    <a:moveTo>
                      <a:pt x="0" y="448"/>
                    </a:moveTo>
                    <a:cubicBezTo>
                      <a:pt x="128" y="448"/>
                      <a:pt x="128" y="448"/>
                      <a:pt x="128" y="448"/>
                    </a:cubicBezTo>
                    <a:cubicBezTo>
                      <a:pt x="128" y="272"/>
                      <a:pt x="271" y="128"/>
                      <a:pt x="448" y="128"/>
                    </a:cubicBezTo>
                    <a:cubicBezTo>
                      <a:pt x="448" y="0"/>
                      <a:pt x="448" y="0"/>
                      <a:pt x="448" y="0"/>
                    </a:cubicBezTo>
                    <a:cubicBezTo>
                      <a:pt x="201" y="0"/>
                      <a:pt x="0" y="201"/>
                      <a:pt x="0" y="44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hangingPunct="1">
                  <a:defRPr/>
                </a:pPr>
                <a:endParaRPr altLang="en-US" lang="zh-CN"/>
              </a:p>
            </p:txBody>
          </p:sp>
        </p:grpSp>
      </p:grpSp>
      <p:grpSp>
        <p:nvGrpSpPr>
          <p:cNvPr id="8" name="组合 7"/>
          <p:cNvGrpSpPr/>
          <p:nvPr/>
        </p:nvGrpSpPr>
        <p:grpSpPr>
          <a:xfrm>
            <a:off x="8297612" y="1801318"/>
            <a:ext cx="1295088" cy="1295088"/>
            <a:chOff x="8341332" y="1801318"/>
            <a:chExt cx="1295088" cy="1295088"/>
          </a:xfrm>
        </p:grpSpPr>
        <p:sp>
          <p:nvSpPr>
            <p:cNvPr id="74" name="椭圆 73"/>
            <p:cNvSpPr/>
            <p:nvPr/>
          </p:nvSpPr>
          <p:spPr>
            <a:xfrm>
              <a:off x="8341332" y="1801318"/>
              <a:ext cx="1295088" cy="1295088"/>
            </a:xfrm>
            <a:prstGeom prst="ellipse">
              <a:avLst/>
            </a:prstGeom>
            <a:solidFill>
              <a:srgbClr val="893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组合 79"/>
            <p:cNvGrpSpPr/>
            <p:nvPr/>
          </p:nvGrpSpPr>
          <p:grpSpPr>
            <a:xfrm>
              <a:off x="8654050" y="2110968"/>
              <a:ext cx="669652" cy="663887"/>
              <a:chOff x="5270500" y="4076700"/>
              <a:chExt cx="2397125" cy="2376488"/>
            </a:xfrm>
            <a:solidFill>
              <a:schemeClr val="bg1"/>
            </a:solidFill>
          </p:grpSpPr>
          <p:sp>
            <p:nvSpPr>
              <p:cNvPr id="81" name="Freeform 141"/>
              <p:cNvSpPr/>
              <p:nvPr/>
            </p:nvSpPr>
            <p:spPr bwMode="auto">
              <a:xfrm>
                <a:off x="5270500" y="5341938"/>
                <a:ext cx="1131888" cy="1111250"/>
              </a:xfrm>
              <a:custGeom>
                <a:gdLst>
                  <a:gd fmla="*/ 35 w 455" name="T0"/>
                  <a:gd fmla="*/ 294 h 446" name="T1"/>
                  <a:gd fmla="*/ 35 w 455" name="T2"/>
                  <a:gd fmla="*/ 420 h 446" name="T3"/>
                  <a:gd fmla="*/ 99 w 455" name="T4"/>
                  <a:gd fmla="*/ 446 h 446" name="T5"/>
                  <a:gd fmla="*/ 162 w 455" name="T6"/>
                  <a:gd fmla="*/ 420 h 446" name="T7"/>
                  <a:gd fmla="*/ 455 w 455" name="T8"/>
                  <a:gd fmla="*/ 127 h 446" name="T9"/>
                  <a:gd fmla="*/ 329 w 455" name="T10"/>
                  <a:gd fmla="*/ 0 h 446" name="T11"/>
                  <a:gd fmla="*/ 35 w 455" name="T12"/>
                  <a:gd fmla="*/ 294 h 446" name="T13"/>
                </a:gdLst>
                <a:cxnLst>
                  <a:cxn ang="0">
                    <a:pos x="T0" y="T1"/>
                  </a:cxn>
                  <a:cxn ang="0">
                    <a:pos x="T2" y="T3"/>
                  </a:cxn>
                  <a:cxn ang="0">
                    <a:pos x="T4" y="T5"/>
                  </a:cxn>
                  <a:cxn ang="0">
                    <a:pos x="T6" y="T7"/>
                  </a:cxn>
                  <a:cxn ang="0">
                    <a:pos x="T8" y="T9"/>
                  </a:cxn>
                  <a:cxn ang="0">
                    <a:pos x="T10" y="T11"/>
                  </a:cxn>
                  <a:cxn ang="0">
                    <a:pos x="T12" y="T13"/>
                  </a:cxn>
                </a:cxnLst>
                <a:rect b="b" l="0" r="r" t="0"/>
                <a:pathLst>
                  <a:path h="446" w="455">
                    <a:moveTo>
                      <a:pt x="35" y="294"/>
                    </a:moveTo>
                    <a:cubicBezTo>
                      <a:pt x="0" y="329"/>
                      <a:pt x="0" y="385"/>
                      <a:pt x="35" y="420"/>
                    </a:cubicBezTo>
                    <a:cubicBezTo>
                      <a:pt x="53" y="438"/>
                      <a:pt x="76" y="446"/>
                      <a:pt x="99" y="446"/>
                    </a:cubicBezTo>
                    <a:cubicBezTo>
                      <a:pt x="121" y="446"/>
                      <a:pt x="144" y="438"/>
                      <a:pt x="162" y="420"/>
                    </a:cubicBezTo>
                    <a:cubicBezTo>
                      <a:pt x="455" y="127"/>
                      <a:pt x="455" y="127"/>
                      <a:pt x="455" y="127"/>
                    </a:cubicBezTo>
                    <a:cubicBezTo>
                      <a:pt x="329" y="0"/>
                      <a:pt x="329" y="0"/>
                      <a:pt x="329" y="0"/>
                    </a:cubicBezTo>
                    <a:lnTo>
                      <a:pt x="35" y="294"/>
                    </a:lnTo>
                    <a:close/>
                  </a:path>
                </a:pathLst>
              </a:custGeom>
              <a:grpFill/>
              <a:ln>
                <a:noFill/>
              </a:ln>
              <a:extLst>
                <a:ext uri="{91240B29-F687-4F45-9708-019B960494DF}">
                  <a14:hiddenLine w="9525">
                    <a:solidFill>
                      <a:srgbClr val="000000"/>
                    </a:solidFill>
                    <a:round/>
                    <a:headEnd/>
                    <a:tailEnd/>
                  </a14:hiddenLine>
                </a:ext>
              </a:extLst>
            </p:spPr>
            <p:txBody>
              <a:bodyPr/>
              <a:lstStyle/>
              <a:p>
                <a:pPr eaLnBrk="1" hangingPunct="1">
                  <a:defRPr/>
                </a:pPr>
                <a:endParaRPr altLang="en-US" lang="zh-CN"/>
              </a:p>
            </p:txBody>
          </p:sp>
          <p:sp>
            <p:nvSpPr>
              <p:cNvPr id="82" name="Freeform 142"/>
              <p:cNvSpPr/>
              <p:nvPr/>
            </p:nvSpPr>
            <p:spPr bwMode="auto">
              <a:xfrm>
                <a:off x="6638925" y="4076700"/>
                <a:ext cx="1028700" cy="1031875"/>
              </a:xfrm>
              <a:custGeom>
                <a:gdLst>
                  <a:gd fmla="*/ 344 w 648" name="T0"/>
                  <a:gd fmla="*/ 405 h 650" name="T1"/>
                  <a:gd fmla="*/ 543 w 648" name="T2"/>
                  <a:gd fmla="*/ 301 h 650" name="T3"/>
                  <a:gd fmla="*/ 648 w 648" name="T4"/>
                  <a:gd fmla="*/ 99 h 650" name="T5"/>
                  <a:gd fmla="*/ 551 w 648" name="T6"/>
                  <a:gd fmla="*/ 0 h 650" name="T7"/>
                  <a:gd fmla="*/ 349 w 648" name="T8"/>
                  <a:gd fmla="*/ 105 h 650" name="T9"/>
                  <a:gd fmla="*/ 243 w 648" name="T10"/>
                  <a:gd fmla="*/ 306 h 650" name="T11"/>
                  <a:gd fmla="*/ 0 w 648" name="T12"/>
                  <a:gd fmla="*/ 549 h 650" name="T13"/>
                  <a:gd fmla="*/ 99 w 648" name="T14"/>
                  <a:gd fmla="*/ 650 h 650" name="T15"/>
                  <a:gd fmla="*/ 344 w 648" name="T16"/>
                  <a:gd fmla="*/ 405 h 6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0" w="648">
                    <a:moveTo>
                      <a:pt x="344" y="405"/>
                    </a:moveTo>
                    <a:lnTo>
                      <a:pt x="543" y="301"/>
                    </a:lnTo>
                    <a:lnTo>
                      <a:pt x="648" y="99"/>
                    </a:lnTo>
                    <a:lnTo>
                      <a:pt x="551" y="0"/>
                    </a:lnTo>
                    <a:lnTo>
                      <a:pt x="349" y="105"/>
                    </a:lnTo>
                    <a:lnTo>
                      <a:pt x="243" y="306"/>
                    </a:lnTo>
                    <a:lnTo>
                      <a:pt x="0" y="549"/>
                    </a:lnTo>
                    <a:lnTo>
                      <a:pt x="99" y="650"/>
                    </a:lnTo>
                    <a:lnTo>
                      <a:pt x="344" y="405"/>
                    </a:lnTo>
                    <a:close/>
                  </a:path>
                </a:pathLst>
              </a:custGeom>
              <a:grpFill/>
              <a:ln>
                <a:noFill/>
              </a:ln>
              <a:extLst>
                <a:ext uri="{91240B29-F687-4F45-9708-019B960494DF}">
                  <a14:hiddenLine w="9525">
                    <a:solidFill>
                      <a:srgbClr val="000000"/>
                    </a:solidFill>
                    <a:round/>
                    <a:headEnd/>
                    <a:tailEnd/>
                  </a14:hiddenLine>
                </a:ext>
              </a:extLst>
            </p:spPr>
            <p:txBody>
              <a:bodyPr/>
              <a:lstStyle/>
              <a:p>
                <a:pPr eaLnBrk="1" hangingPunct="1">
                  <a:defRPr/>
                </a:pPr>
                <a:endParaRPr altLang="en-US" lang="zh-CN"/>
              </a:p>
            </p:txBody>
          </p:sp>
          <p:sp>
            <p:nvSpPr>
              <p:cNvPr id="83" name="Freeform 143"/>
              <p:cNvSpPr/>
              <p:nvPr/>
            </p:nvSpPr>
            <p:spPr bwMode="auto">
              <a:xfrm>
                <a:off x="5295900" y="4076700"/>
                <a:ext cx="2371725" cy="2374900"/>
              </a:xfrm>
              <a:custGeom>
                <a:gdLst>
                  <a:gd fmla="*/ 787 w 953" name="T0"/>
                  <a:gd fmla="*/ 597 h 953" name="T1"/>
                  <a:gd fmla="*/ 775 w 953" name="T2"/>
                  <a:gd fmla="*/ 596 h 953" name="T3"/>
                  <a:gd fmla="*/ 713 w 953" name="T4"/>
                  <a:gd fmla="*/ 607 h 953" name="T5"/>
                  <a:gd fmla="*/ 346 w 953" name="T6"/>
                  <a:gd fmla="*/ 241 h 953" name="T7"/>
                  <a:gd fmla="*/ 358 w 953" name="T8"/>
                  <a:gd fmla="*/ 179 h 953" name="T9"/>
                  <a:gd fmla="*/ 356 w 953" name="T10"/>
                  <a:gd fmla="*/ 167 h 953" name="T11"/>
                  <a:gd fmla="*/ 179 w 953" name="T12"/>
                  <a:gd fmla="*/ 0 h 953" name="T13"/>
                  <a:gd fmla="*/ 102 w 953" name="T14"/>
                  <a:gd fmla="*/ 18 h 953" name="T15"/>
                  <a:gd fmla="*/ 221 w 953" name="T16"/>
                  <a:gd fmla="*/ 137 h 953" name="T17"/>
                  <a:gd fmla="*/ 234 w 953" name="T18"/>
                  <a:gd fmla="*/ 158 h 953" name="T19"/>
                  <a:gd fmla="*/ 221 w 953" name="T20"/>
                  <a:gd fmla="*/ 221 h 953" name="T21"/>
                  <a:gd fmla="*/ 179 w 953" name="T22"/>
                  <a:gd fmla="*/ 238 h 953" name="T23"/>
                  <a:gd fmla="*/ 158 w 953" name="T24"/>
                  <a:gd fmla="*/ 234 h 953" name="T25"/>
                  <a:gd fmla="*/ 137 w 953" name="T26"/>
                  <a:gd fmla="*/ 221 h 953" name="T27"/>
                  <a:gd fmla="*/ 18 w 953" name="T28"/>
                  <a:gd fmla="*/ 102 h 953" name="T29"/>
                  <a:gd fmla="*/ 0 w 953" name="T30"/>
                  <a:gd fmla="*/ 179 h 953" name="T31"/>
                  <a:gd fmla="*/ 167 w 953" name="T32"/>
                  <a:gd fmla="*/ 356 h 953" name="T33"/>
                  <a:gd fmla="*/ 179 w 953" name="T34"/>
                  <a:gd fmla="*/ 358 h 953" name="T35"/>
                  <a:gd fmla="*/ 241 w 953" name="T36"/>
                  <a:gd fmla="*/ 346 h 953" name="T37"/>
                  <a:gd fmla="*/ 607 w 953" name="T38"/>
                  <a:gd fmla="*/ 713 h 953" name="T39"/>
                  <a:gd fmla="*/ 596 w 953" name="T40"/>
                  <a:gd fmla="*/ 775 h 953" name="T41"/>
                  <a:gd fmla="*/ 597 w 953" name="T42"/>
                  <a:gd fmla="*/ 787 h 953" name="T43"/>
                  <a:gd fmla="*/ 775 w 953" name="T44"/>
                  <a:gd fmla="*/ 953 h 953" name="T45"/>
                  <a:gd fmla="*/ 851 w 953" name="T46"/>
                  <a:gd fmla="*/ 935 h 953" name="T47"/>
                  <a:gd fmla="*/ 732 w 953" name="T48"/>
                  <a:gd fmla="*/ 817 h 953" name="T49"/>
                  <a:gd fmla="*/ 719 w 953" name="T50"/>
                  <a:gd fmla="*/ 795 h 953" name="T51"/>
                  <a:gd fmla="*/ 732 w 953" name="T52"/>
                  <a:gd fmla="*/ 733 h 953" name="T53"/>
                  <a:gd fmla="*/ 775 w 953" name="T54"/>
                  <a:gd fmla="*/ 715 h 953" name="T55"/>
                  <a:gd fmla="*/ 795 w 953" name="T56"/>
                  <a:gd fmla="*/ 719 h 953" name="T57"/>
                  <a:gd fmla="*/ 817 w 953" name="T58"/>
                  <a:gd fmla="*/ 733 h 953" name="T59"/>
                  <a:gd fmla="*/ 935 w 953" name="T60"/>
                  <a:gd fmla="*/ 851 h 953" name="T61"/>
                  <a:gd fmla="*/ 953 w 953" name="T62"/>
                  <a:gd fmla="*/ 775 h 953" name="T63"/>
                  <a:gd fmla="*/ 787 w 953" name="T64"/>
                  <a:gd fmla="*/ 597 h 95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53" w="953">
                    <a:moveTo>
                      <a:pt x="787" y="597"/>
                    </a:moveTo>
                    <a:cubicBezTo>
                      <a:pt x="775" y="596"/>
                      <a:pt x="775" y="596"/>
                      <a:pt x="775" y="596"/>
                    </a:cubicBezTo>
                    <a:cubicBezTo>
                      <a:pt x="753" y="596"/>
                      <a:pt x="732" y="600"/>
                      <a:pt x="713" y="607"/>
                    </a:cubicBezTo>
                    <a:cubicBezTo>
                      <a:pt x="346" y="241"/>
                      <a:pt x="346" y="241"/>
                      <a:pt x="346" y="241"/>
                    </a:cubicBezTo>
                    <a:cubicBezTo>
                      <a:pt x="353" y="221"/>
                      <a:pt x="358" y="201"/>
                      <a:pt x="358" y="179"/>
                    </a:cubicBezTo>
                    <a:cubicBezTo>
                      <a:pt x="356" y="167"/>
                      <a:pt x="356" y="167"/>
                      <a:pt x="356" y="167"/>
                    </a:cubicBezTo>
                    <a:cubicBezTo>
                      <a:pt x="350" y="74"/>
                      <a:pt x="273" y="0"/>
                      <a:pt x="179" y="0"/>
                    </a:cubicBezTo>
                    <a:cubicBezTo>
                      <a:pt x="151" y="0"/>
                      <a:pt x="126" y="7"/>
                      <a:pt x="102" y="18"/>
                    </a:cubicBezTo>
                    <a:cubicBezTo>
                      <a:pt x="221" y="137"/>
                      <a:pt x="221" y="137"/>
                      <a:pt x="221" y="137"/>
                    </a:cubicBezTo>
                    <a:cubicBezTo>
                      <a:pt x="227" y="143"/>
                      <a:pt x="231" y="150"/>
                      <a:pt x="234" y="158"/>
                    </a:cubicBezTo>
                    <a:cubicBezTo>
                      <a:pt x="242" y="179"/>
                      <a:pt x="238" y="204"/>
                      <a:pt x="221" y="221"/>
                    </a:cubicBezTo>
                    <a:cubicBezTo>
                      <a:pt x="209" y="233"/>
                      <a:pt x="194" y="238"/>
                      <a:pt x="179" y="238"/>
                    </a:cubicBezTo>
                    <a:cubicBezTo>
                      <a:pt x="172" y="238"/>
                      <a:pt x="165" y="237"/>
                      <a:pt x="158" y="234"/>
                    </a:cubicBezTo>
                    <a:cubicBezTo>
                      <a:pt x="150" y="231"/>
                      <a:pt x="143" y="227"/>
                      <a:pt x="137" y="221"/>
                    </a:cubicBezTo>
                    <a:cubicBezTo>
                      <a:pt x="18" y="102"/>
                      <a:pt x="18" y="102"/>
                      <a:pt x="18" y="102"/>
                    </a:cubicBezTo>
                    <a:cubicBezTo>
                      <a:pt x="7" y="126"/>
                      <a:pt x="0" y="151"/>
                      <a:pt x="0" y="179"/>
                    </a:cubicBezTo>
                    <a:cubicBezTo>
                      <a:pt x="0" y="273"/>
                      <a:pt x="74" y="350"/>
                      <a:pt x="167" y="356"/>
                    </a:cubicBezTo>
                    <a:cubicBezTo>
                      <a:pt x="179" y="358"/>
                      <a:pt x="179" y="358"/>
                      <a:pt x="179" y="358"/>
                    </a:cubicBezTo>
                    <a:cubicBezTo>
                      <a:pt x="201" y="358"/>
                      <a:pt x="221" y="353"/>
                      <a:pt x="241" y="346"/>
                    </a:cubicBezTo>
                    <a:cubicBezTo>
                      <a:pt x="607" y="713"/>
                      <a:pt x="607" y="713"/>
                      <a:pt x="607" y="713"/>
                    </a:cubicBezTo>
                    <a:cubicBezTo>
                      <a:pt x="600" y="732"/>
                      <a:pt x="596" y="753"/>
                      <a:pt x="596" y="775"/>
                    </a:cubicBezTo>
                    <a:cubicBezTo>
                      <a:pt x="597" y="787"/>
                      <a:pt x="597" y="787"/>
                      <a:pt x="597" y="787"/>
                    </a:cubicBezTo>
                    <a:cubicBezTo>
                      <a:pt x="603" y="880"/>
                      <a:pt x="680" y="953"/>
                      <a:pt x="775" y="953"/>
                    </a:cubicBezTo>
                    <a:cubicBezTo>
                      <a:pt x="802" y="953"/>
                      <a:pt x="828" y="947"/>
                      <a:pt x="851" y="935"/>
                    </a:cubicBezTo>
                    <a:cubicBezTo>
                      <a:pt x="732" y="817"/>
                      <a:pt x="732" y="817"/>
                      <a:pt x="732" y="817"/>
                    </a:cubicBezTo>
                    <a:cubicBezTo>
                      <a:pt x="726" y="811"/>
                      <a:pt x="722" y="803"/>
                      <a:pt x="719" y="795"/>
                    </a:cubicBezTo>
                    <a:cubicBezTo>
                      <a:pt x="711" y="774"/>
                      <a:pt x="715" y="750"/>
                      <a:pt x="732" y="733"/>
                    </a:cubicBezTo>
                    <a:cubicBezTo>
                      <a:pt x="744" y="721"/>
                      <a:pt x="759" y="715"/>
                      <a:pt x="775" y="715"/>
                    </a:cubicBezTo>
                    <a:cubicBezTo>
                      <a:pt x="782" y="715"/>
                      <a:pt x="789" y="717"/>
                      <a:pt x="795" y="719"/>
                    </a:cubicBezTo>
                    <a:cubicBezTo>
                      <a:pt x="803" y="722"/>
                      <a:pt x="810" y="726"/>
                      <a:pt x="817" y="733"/>
                    </a:cubicBezTo>
                    <a:cubicBezTo>
                      <a:pt x="935" y="851"/>
                      <a:pt x="935" y="851"/>
                      <a:pt x="935" y="851"/>
                    </a:cubicBezTo>
                    <a:cubicBezTo>
                      <a:pt x="947" y="828"/>
                      <a:pt x="953" y="802"/>
                      <a:pt x="953" y="775"/>
                    </a:cubicBezTo>
                    <a:cubicBezTo>
                      <a:pt x="953" y="680"/>
                      <a:pt x="880" y="603"/>
                      <a:pt x="787" y="597"/>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hangingPunct="1">
                  <a:defRPr/>
                </a:pPr>
                <a:endParaRPr altLang="en-US" lang="zh-CN"/>
              </a:p>
            </p:txBody>
          </p:sp>
        </p:grpSp>
      </p:grpSp>
      <p:sp>
        <p:nvSpPr>
          <p:cNvPr id="86" name="文本框 66"/>
          <p:cNvSpPr txBox="1">
            <a:spLocks noChangeArrowheads="1"/>
          </p:cNvSpPr>
          <p:nvPr/>
        </p:nvSpPr>
        <p:spPr bwMode="auto">
          <a:xfrm>
            <a:off x="5058014" y="3283283"/>
            <a:ext cx="202118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zh-CN" lang="en-US" sz="800">
                <a:solidFill>
                  <a:schemeClr val="bg2">
                    <a:lumMod val="25000"/>
                  </a:schemeClr>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this is a sample text. insert your desired text here. Again. </a:t>
            </a:r>
          </a:p>
        </p:txBody>
      </p:sp>
      <p:sp>
        <p:nvSpPr>
          <p:cNvPr id="87" name="文本框 66"/>
          <p:cNvSpPr txBox="1">
            <a:spLocks noChangeArrowheads="1"/>
          </p:cNvSpPr>
          <p:nvPr/>
        </p:nvSpPr>
        <p:spPr bwMode="auto">
          <a:xfrm>
            <a:off x="7959657" y="3283283"/>
            <a:ext cx="202118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zh-CN" lang="en-US" sz="800">
                <a:solidFill>
                  <a:schemeClr val="bg2">
                    <a:lumMod val="25000"/>
                  </a:schemeClr>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this is a sample text. insert your desired text here. Again. </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88" name="矩形 87"/>
          <p:cNvSpPr/>
          <p:nvPr/>
        </p:nvSpPr>
        <p:spPr>
          <a:xfrm>
            <a:off x="956129" y="4984704"/>
            <a:ext cx="10541000" cy="518160"/>
          </a:xfrm>
          <a:prstGeom prst="rect">
            <a:avLst/>
          </a:prstGeom>
        </p:spPr>
        <p:txBody>
          <a:bodyPr wrap="square">
            <a:spAutoFit/>
          </a:bodyPr>
          <a:lstStyle/>
          <a:p>
            <a:pPr algn="ctr"/>
            <a:r>
              <a:rPr altLang="zh-CN" lang="en-US" sz="1400">
                <a:solidFill>
                  <a:schemeClr val="bg1"/>
                </a:solidFill>
                <a:latin panose="020f0502020204030204" typeface="Segoe UI Light"/>
              </a:rPr>
              <a:t>Lorem ipsum dolor sit amet, consectetur adipisicing elit, sed do eiusmod tempor incididunt ut labore et dolore magna aliqua. Ut enim ad minim veniam, quis nostrud exercitation ullamco laboris nisi ut aliquip ex ea commodo consequat. Duis aute irure dolor in reprehender</a:t>
            </a:r>
          </a:p>
        </p:txBody>
      </p:sp>
    </p:spTree>
    <p:extLst>
      <p:ext uri="{BB962C8B-B14F-4D97-AF65-F5344CB8AC3E}">
        <p14:creationId val="1010866127"/>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1000" fill="hold" id="11"/>
                                        <p:tgtEl>
                                          <p:spTgt spid="6"/>
                                        </p:tgtEl>
                                        <p:attrNameLst>
                                          <p:attrName>ppt_w</p:attrName>
                                        </p:attrNameLst>
                                      </p:cBhvr>
                                      <p:tavLst>
                                        <p:tav tm="0">
                                          <p:val>
                                            <p:strVal val="#ppt_w+.3"/>
                                          </p:val>
                                        </p:tav>
                                        <p:tav tm="100000">
                                          <p:val>
                                            <p:strVal val="#ppt_w"/>
                                          </p:val>
                                        </p:tav>
                                      </p:tavLst>
                                    </p:anim>
                                    <p:anim calcmode="lin" valueType="num">
                                      <p:cBhvr>
                                        <p:cTn dur="1000" fill="hold" id="12"/>
                                        <p:tgtEl>
                                          <p:spTgt spid="6"/>
                                        </p:tgtEl>
                                        <p:attrNameLst>
                                          <p:attrName>ppt_h</p:attrName>
                                        </p:attrNameLst>
                                      </p:cBhvr>
                                      <p:tavLst>
                                        <p:tav tm="0">
                                          <p:val>
                                            <p:strVal val="#ppt_h"/>
                                          </p:val>
                                        </p:tav>
                                        <p:tav tm="100000">
                                          <p:val>
                                            <p:strVal val="#ppt_h"/>
                                          </p:val>
                                        </p:tav>
                                      </p:tavLst>
                                    </p:anim>
                                    <p:animEffect filter="fade" transition="in">
                                      <p:cBhvr>
                                        <p:cTn dur="1000" id="13"/>
                                        <p:tgtEl>
                                          <p:spTgt spid="6"/>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500" fill="hold" id="18"/>
                                        <p:tgtEl>
                                          <p:spTgt spid="5"/>
                                        </p:tgtEl>
                                        <p:attrNameLst>
                                          <p:attrName>ppt_w</p:attrName>
                                        </p:attrNameLst>
                                      </p:cBhvr>
                                      <p:tavLst>
                                        <p:tav tm="0">
                                          <p:val>
                                            <p:fltVal val="0"/>
                                          </p:val>
                                        </p:tav>
                                        <p:tav tm="100000">
                                          <p:val>
                                            <p:strVal val="#ppt_w"/>
                                          </p:val>
                                        </p:tav>
                                      </p:tavLst>
                                    </p:anim>
                                    <p:anim calcmode="lin" valueType="num">
                                      <p:cBhvr>
                                        <p:cTn dur="500" fill="hold" id="19"/>
                                        <p:tgtEl>
                                          <p:spTgt spid="5"/>
                                        </p:tgtEl>
                                        <p:attrNameLst>
                                          <p:attrName>ppt_h</p:attrName>
                                        </p:attrNameLst>
                                      </p:cBhvr>
                                      <p:tavLst>
                                        <p:tav tm="0">
                                          <p:val>
                                            <p:fltVal val="0"/>
                                          </p:val>
                                        </p:tav>
                                        <p:tav tm="100000">
                                          <p:val>
                                            <p:strVal val="#ppt_h"/>
                                          </p:val>
                                        </p:tav>
                                      </p:tavLst>
                                    </p:anim>
                                    <p:animEffect filter="fade" transition="in">
                                      <p:cBhvr>
                                        <p:cTn dur="500" id="20"/>
                                        <p:tgtEl>
                                          <p:spTgt spid="5"/>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70"/>
                                        </p:tgtEl>
                                        <p:attrNameLst>
                                          <p:attrName>style.visibility</p:attrName>
                                        </p:attrNameLst>
                                      </p:cBhvr>
                                      <p:to>
                                        <p:strVal val="visible"/>
                                      </p:to>
                                    </p:set>
                                    <p:animEffect filter="fade" transition="in">
                                      <p:cBhvr>
                                        <p:cTn dur="1000" id="32"/>
                                        <p:tgtEl>
                                          <p:spTgt spid="70"/>
                                        </p:tgtEl>
                                      </p:cBhvr>
                                    </p:animEffect>
                                    <p:anim calcmode="lin" valueType="num">
                                      <p:cBhvr>
                                        <p:cTn dur="1000" fill="hold" id="33"/>
                                        <p:tgtEl>
                                          <p:spTgt spid="70"/>
                                        </p:tgtEl>
                                        <p:attrNameLst>
                                          <p:attrName>ppt_x</p:attrName>
                                        </p:attrNameLst>
                                      </p:cBhvr>
                                      <p:tavLst>
                                        <p:tav tm="0">
                                          <p:val>
                                            <p:strVal val="#ppt_x"/>
                                          </p:val>
                                        </p:tav>
                                        <p:tav tm="100000">
                                          <p:val>
                                            <p:strVal val="#ppt_x"/>
                                          </p:val>
                                        </p:tav>
                                      </p:tavLst>
                                    </p:anim>
                                    <p:anim calcmode="lin" valueType="num">
                                      <p:cBhvr>
                                        <p:cTn dur="1000" fill="hold" id="34"/>
                                        <p:tgtEl>
                                          <p:spTgt spid="70"/>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53" presetSubtype="0">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fltVal val="0"/>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animEffect filter="fade" transition="in">
                                      <p:cBhvr>
                                        <p:cTn dur="500" id="41"/>
                                        <p:tgtEl>
                                          <p:spTgt spid="7"/>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42" presetSubtype="0">
                                  <p:stCondLst>
                                    <p:cond delay="0"/>
                                  </p:stCondLst>
                                  <p:childTnLst>
                                    <p:set>
                                      <p:cBhvr>
                                        <p:cTn dur="1" fill="hold" id="45">
                                          <p:stCondLst>
                                            <p:cond delay="0"/>
                                          </p:stCondLst>
                                        </p:cTn>
                                        <p:tgtEl>
                                          <p:spTgt spid="67"/>
                                        </p:tgtEl>
                                        <p:attrNameLst>
                                          <p:attrName>style.visibility</p:attrName>
                                        </p:attrNameLst>
                                      </p:cBhvr>
                                      <p:to>
                                        <p:strVal val="visible"/>
                                      </p:to>
                                    </p:set>
                                    <p:animEffect filter="fade" transition="in">
                                      <p:cBhvr>
                                        <p:cTn dur="1000" id="46"/>
                                        <p:tgtEl>
                                          <p:spTgt spid="67"/>
                                        </p:tgtEl>
                                      </p:cBhvr>
                                    </p:animEffect>
                                    <p:anim calcmode="lin" valueType="num">
                                      <p:cBhvr>
                                        <p:cTn dur="1000" fill="hold" id="47"/>
                                        <p:tgtEl>
                                          <p:spTgt spid="67"/>
                                        </p:tgtEl>
                                        <p:attrNameLst>
                                          <p:attrName>ppt_x</p:attrName>
                                        </p:attrNameLst>
                                      </p:cBhvr>
                                      <p:tavLst>
                                        <p:tav tm="0">
                                          <p:val>
                                            <p:strVal val="#ppt_x"/>
                                          </p:val>
                                        </p:tav>
                                        <p:tav tm="100000">
                                          <p:val>
                                            <p:strVal val="#ppt_x"/>
                                          </p:val>
                                        </p:tav>
                                      </p:tavLst>
                                    </p:anim>
                                    <p:anim calcmode="lin" valueType="num">
                                      <p:cBhvr>
                                        <p:cTn dur="1000" fill="hold" id="48"/>
                                        <p:tgtEl>
                                          <p:spTgt spid="67"/>
                                        </p:tgtEl>
                                        <p:attrNameLst>
                                          <p:attrName>ppt_y</p:attrName>
                                        </p:attrNameLst>
                                      </p:cBhvr>
                                      <p:tavLst>
                                        <p:tav tm="0">
                                          <p:val>
                                            <p:strVal val="#ppt_y+.1"/>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42" presetSubtype="0">
                                  <p:stCondLst>
                                    <p:cond delay="0"/>
                                  </p:stCondLst>
                                  <p:childTnLst>
                                    <p:set>
                                      <p:cBhvr>
                                        <p:cTn dur="1" fill="hold" id="52">
                                          <p:stCondLst>
                                            <p:cond delay="0"/>
                                          </p:stCondLst>
                                        </p:cTn>
                                        <p:tgtEl>
                                          <p:spTgt spid="86"/>
                                        </p:tgtEl>
                                        <p:attrNameLst>
                                          <p:attrName>style.visibility</p:attrName>
                                        </p:attrNameLst>
                                      </p:cBhvr>
                                      <p:to>
                                        <p:strVal val="visible"/>
                                      </p:to>
                                    </p:set>
                                    <p:animEffect filter="fade" transition="in">
                                      <p:cBhvr>
                                        <p:cTn dur="1000" id="53"/>
                                        <p:tgtEl>
                                          <p:spTgt spid="86"/>
                                        </p:tgtEl>
                                      </p:cBhvr>
                                    </p:animEffect>
                                    <p:anim calcmode="lin" valueType="num">
                                      <p:cBhvr>
                                        <p:cTn dur="1000" fill="hold" id="54"/>
                                        <p:tgtEl>
                                          <p:spTgt spid="86"/>
                                        </p:tgtEl>
                                        <p:attrNameLst>
                                          <p:attrName>ppt_x</p:attrName>
                                        </p:attrNameLst>
                                      </p:cBhvr>
                                      <p:tavLst>
                                        <p:tav tm="0">
                                          <p:val>
                                            <p:strVal val="#ppt_x"/>
                                          </p:val>
                                        </p:tav>
                                        <p:tav tm="100000">
                                          <p:val>
                                            <p:strVal val="#ppt_x"/>
                                          </p:val>
                                        </p:tav>
                                      </p:tavLst>
                                    </p:anim>
                                    <p:anim calcmode="lin" valueType="num">
                                      <p:cBhvr>
                                        <p:cTn dur="1000" fill="hold" id="55"/>
                                        <p:tgtEl>
                                          <p:spTgt spid="86"/>
                                        </p:tgtEl>
                                        <p:attrNameLst>
                                          <p:attrName>ppt_y</p:attrName>
                                        </p:attrNameLst>
                                      </p:cBhvr>
                                      <p:tavLst>
                                        <p:tav tm="0">
                                          <p:val>
                                            <p:strVal val="#ppt_y+.1"/>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id="58" nodeType="clickEffect" presetClass="entr" presetID="53" presetSubtype="0">
                                  <p:stCondLst>
                                    <p:cond delay="0"/>
                                  </p:stCondLst>
                                  <p:childTnLst>
                                    <p:set>
                                      <p:cBhvr>
                                        <p:cTn dur="1" fill="hold" id="59">
                                          <p:stCondLst>
                                            <p:cond delay="0"/>
                                          </p:stCondLst>
                                        </p:cTn>
                                        <p:tgtEl>
                                          <p:spTgt spid="8"/>
                                        </p:tgtEl>
                                        <p:attrNameLst>
                                          <p:attrName>style.visibility</p:attrName>
                                        </p:attrNameLst>
                                      </p:cBhvr>
                                      <p:to>
                                        <p:strVal val="visible"/>
                                      </p:to>
                                    </p:set>
                                    <p:anim calcmode="lin" valueType="num">
                                      <p:cBhvr>
                                        <p:cTn dur="500" fill="hold" id="60"/>
                                        <p:tgtEl>
                                          <p:spTgt spid="8"/>
                                        </p:tgtEl>
                                        <p:attrNameLst>
                                          <p:attrName>ppt_w</p:attrName>
                                        </p:attrNameLst>
                                      </p:cBhvr>
                                      <p:tavLst>
                                        <p:tav tm="0">
                                          <p:val>
                                            <p:fltVal val="0"/>
                                          </p:val>
                                        </p:tav>
                                        <p:tav tm="100000">
                                          <p:val>
                                            <p:strVal val="#ppt_w"/>
                                          </p:val>
                                        </p:tav>
                                      </p:tavLst>
                                    </p:anim>
                                    <p:anim calcmode="lin" valueType="num">
                                      <p:cBhvr>
                                        <p:cTn dur="500" fill="hold" id="61"/>
                                        <p:tgtEl>
                                          <p:spTgt spid="8"/>
                                        </p:tgtEl>
                                        <p:attrNameLst>
                                          <p:attrName>ppt_h</p:attrName>
                                        </p:attrNameLst>
                                      </p:cBhvr>
                                      <p:tavLst>
                                        <p:tav tm="0">
                                          <p:val>
                                            <p:fltVal val="0"/>
                                          </p:val>
                                        </p:tav>
                                        <p:tav tm="100000">
                                          <p:val>
                                            <p:strVal val="#ppt_h"/>
                                          </p:val>
                                        </p:tav>
                                      </p:tavLst>
                                    </p:anim>
                                    <p:animEffect filter="fade" transition="in">
                                      <p:cBhvr>
                                        <p:cTn dur="500" id="62"/>
                                        <p:tgtEl>
                                          <p:spTgt spid="8"/>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42" presetSubtype="0">
                                  <p:stCondLst>
                                    <p:cond delay="0"/>
                                  </p:stCondLst>
                                  <p:childTnLst>
                                    <p:set>
                                      <p:cBhvr>
                                        <p:cTn dur="1" fill="hold" id="66">
                                          <p:stCondLst>
                                            <p:cond delay="0"/>
                                          </p:stCondLst>
                                        </p:cTn>
                                        <p:tgtEl>
                                          <p:spTgt spid="68"/>
                                        </p:tgtEl>
                                        <p:attrNameLst>
                                          <p:attrName>style.visibility</p:attrName>
                                        </p:attrNameLst>
                                      </p:cBhvr>
                                      <p:to>
                                        <p:strVal val="visible"/>
                                      </p:to>
                                    </p:set>
                                    <p:animEffect filter="fade" transition="in">
                                      <p:cBhvr>
                                        <p:cTn dur="1000" id="67"/>
                                        <p:tgtEl>
                                          <p:spTgt spid="68"/>
                                        </p:tgtEl>
                                      </p:cBhvr>
                                    </p:animEffect>
                                    <p:anim calcmode="lin" valueType="num">
                                      <p:cBhvr>
                                        <p:cTn dur="1000" fill="hold" id="68"/>
                                        <p:tgtEl>
                                          <p:spTgt spid="68"/>
                                        </p:tgtEl>
                                        <p:attrNameLst>
                                          <p:attrName>ppt_x</p:attrName>
                                        </p:attrNameLst>
                                      </p:cBhvr>
                                      <p:tavLst>
                                        <p:tav tm="0">
                                          <p:val>
                                            <p:strVal val="#ppt_x"/>
                                          </p:val>
                                        </p:tav>
                                        <p:tav tm="100000">
                                          <p:val>
                                            <p:strVal val="#ppt_x"/>
                                          </p:val>
                                        </p:tav>
                                      </p:tavLst>
                                    </p:anim>
                                    <p:anim calcmode="lin" valueType="num">
                                      <p:cBhvr>
                                        <p:cTn dur="1000" fill="hold" id="69"/>
                                        <p:tgtEl>
                                          <p:spTgt spid="68"/>
                                        </p:tgtEl>
                                        <p:attrNameLst>
                                          <p:attrName>ppt_y</p:attrName>
                                        </p:attrNameLst>
                                      </p:cBhvr>
                                      <p:tavLst>
                                        <p:tav tm="0">
                                          <p:val>
                                            <p:strVal val="#ppt_y+.1"/>
                                          </p:val>
                                        </p:tav>
                                        <p:tav tm="100000">
                                          <p:val>
                                            <p:strVal val="#ppt_y"/>
                                          </p:val>
                                        </p:tav>
                                      </p:tavLst>
                                    </p:anim>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grpId="0" id="72" nodeType="clickEffect" presetClass="entr" presetID="42" presetSubtype="0">
                                  <p:stCondLst>
                                    <p:cond delay="0"/>
                                  </p:stCondLst>
                                  <p:childTnLst>
                                    <p:set>
                                      <p:cBhvr>
                                        <p:cTn dur="1" fill="hold" id="73">
                                          <p:stCondLst>
                                            <p:cond delay="0"/>
                                          </p:stCondLst>
                                        </p:cTn>
                                        <p:tgtEl>
                                          <p:spTgt spid="87"/>
                                        </p:tgtEl>
                                        <p:attrNameLst>
                                          <p:attrName>style.visibility</p:attrName>
                                        </p:attrNameLst>
                                      </p:cBhvr>
                                      <p:to>
                                        <p:strVal val="visible"/>
                                      </p:to>
                                    </p:set>
                                    <p:animEffect filter="fade" transition="in">
                                      <p:cBhvr>
                                        <p:cTn dur="1000" id="74"/>
                                        <p:tgtEl>
                                          <p:spTgt spid="87"/>
                                        </p:tgtEl>
                                      </p:cBhvr>
                                    </p:animEffect>
                                    <p:anim calcmode="lin" valueType="num">
                                      <p:cBhvr>
                                        <p:cTn dur="1000" fill="hold" id="75"/>
                                        <p:tgtEl>
                                          <p:spTgt spid="87"/>
                                        </p:tgtEl>
                                        <p:attrNameLst>
                                          <p:attrName>ppt_x</p:attrName>
                                        </p:attrNameLst>
                                      </p:cBhvr>
                                      <p:tavLst>
                                        <p:tav tm="0">
                                          <p:val>
                                            <p:strVal val="#ppt_x"/>
                                          </p:val>
                                        </p:tav>
                                        <p:tav tm="100000">
                                          <p:val>
                                            <p:strVal val="#ppt_x"/>
                                          </p:val>
                                        </p:tav>
                                      </p:tavLst>
                                    </p:anim>
                                    <p:anim calcmode="lin" valueType="num">
                                      <p:cBhvr>
                                        <p:cTn dur="1000" fill="hold" id="76"/>
                                        <p:tgtEl>
                                          <p:spTgt spid="87"/>
                                        </p:tgtEl>
                                        <p:attrNameLst>
                                          <p:attrName>ppt_y</p:attrName>
                                        </p:attrNameLst>
                                      </p:cBhvr>
                                      <p:tavLst>
                                        <p:tav tm="0">
                                          <p:val>
                                            <p:strVal val="#ppt_y+.1"/>
                                          </p:val>
                                        </p:tav>
                                        <p:tav tm="100000">
                                          <p:val>
                                            <p:strVal val="#ppt_y"/>
                                          </p:val>
                                        </p:tav>
                                      </p:tavLst>
                                    </p:anim>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grpId="0" id="79" nodeType="clickEffect" presetClass="entr" presetID="2" presetSubtype="4">
                                  <p:stCondLst>
                                    <p:cond delay="0"/>
                                  </p:stCondLst>
                                  <p:childTnLst>
                                    <p:set>
                                      <p:cBhvr>
                                        <p:cTn dur="1" fill="hold" id="80">
                                          <p:stCondLst>
                                            <p:cond delay="0"/>
                                          </p:stCondLst>
                                        </p:cTn>
                                        <p:tgtEl>
                                          <p:spTgt spid="3"/>
                                        </p:tgtEl>
                                        <p:attrNameLst>
                                          <p:attrName>style.visibility</p:attrName>
                                        </p:attrNameLst>
                                      </p:cBhvr>
                                      <p:to>
                                        <p:strVal val="visible"/>
                                      </p:to>
                                    </p:set>
                                    <p:anim calcmode="lin" valueType="num">
                                      <p:cBhvr additive="base">
                                        <p:cTn dur="500" fill="hold" id="81"/>
                                        <p:tgtEl>
                                          <p:spTgt spid="3"/>
                                        </p:tgtEl>
                                        <p:attrNameLst>
                                          <p:attrName>ppt_x</p:attrName>
                                        </p:attrNameLst>
                                      </p:cBhvr>
                                      <p:tavLst>
                                        <p:tav tm="0">
                                          <p:val>
                                            <p:strVal val="#ppt_x"/>
                                          </p:val>
                                        </p:tav>
                                        <p:tav tm="100000">
                                          <p:val>
                                            <p:strVal val="#ppt_x"/>
                                          </p:val>
                                        </p:tav>
                                      </p:tavLst>
                                    </p:anim>
                                    <p:anim calcmode="lin" valueType="num">
                                      <p:cBhvr additive="base">
                                        <p:cTn dur="500" fill="hold" id="82"/>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grpId="0" id="85" nodeType="clickEffect" presetClass="entr" presetID="22" presetSubtype="4">
                                  <p:stCondLst>
                                    <p:cond delay="0"/>
                                  </p:stCondLst>
                                  <p:childTnLst>
                                    <p:set>
                                      <p:cBhvr>
                                        <p:cTn dur="1" fill="hold" id="86">
                                          <p:stCondLst>
                                            <p:cond delay="0"/>
                                          </p:stCondLst>
                                        </p:cTn>
                                        <p:tgtEl>
                                          <p:spTgt spid="88"/>
                                        </p:tgtEl>
                                        <p:attrNameLst>
                                          <p:attrName>style.visibility</p:attrName>
                                        </p:attrNameLst>
                                      </p:cBhvr>
                                      <p:to>
                                        <p:strVal val="visible"/>
                                      </p:to>
                                    </p:set>
                                    <p:animEffect filter="wipe(down)" transition="in">
                                      <p:cBhvr>
                                        <p:cTn dur="500" id="87"/>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4"/>
      <p:bldP grpId="0" spid="9"/>
      <p:bldP grpId="0" spid="67"/>
      <p:bldP grpId="0" spid="68"/>
      <p:bldP grpId="0" spid="70"/>
      <p:bldP grpId="0" spid="86"/>
      <p:bldP grpId="0" spid="87"/>
      <p:bldP grpId="0" spid="8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4" name="矩形 3"/>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4017364"/>
            <a:ext cx="12192000" cy="2840636"/>
          </a:xfrm>
          <a:prstGeom prst="rect">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1528997" y="4182256"/>
            <a:ext cx="1528996" cy="1528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圆角矩形 42"/>
          <p:cNvSpPr/>
          <p:nvPr/>
        </p:nvSpPr>
        <p:spPr>
          <a:xfrm>
            <a:off x="4042348" y="4182256"/>
            <a:ext cx="1528996" cy="1528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43"/>
          <p:cNvSpPr/>
          <p:nvPr/>
        </p:nvSpPr>
        <p:spPr>
          <a:xfrm>
            <a:off x="6555699" y="4182256"/>
            <a:ext cx="1528996" cy="1528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a:off x="9069050" y="4182256"/>
            <a:ext cx="1528996" cy="1528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1624611" y="4438922"/>
            <a:ext cx="1433382" cy="1920240"/>
          </a:xfrm>
          <a:prstGeom prst="rect">
            <a:avLst/>
          </a:prstGeom>
          <a:noFill/>
        </p:spPr>
        <p:txBody>
          <a:bodyPr rtlCol="0" wrap="square">
            <a:spAutoFit/>
          </a:bodyPr>
          <a:lstStyle/>
          <a:p>
            <a:r>
              <a:rPr altLang="zh-CN" b="1" lang="en-US" smtClean="0" sz="6000">
                <a:solidFill>
                  <a:srgbClr val="444343"/>
                </a:solidFill>
                <a:latin charset="0" panose="020b0503020202020204" pitchFamily="34" typeface="Agency FB"/>
              </a:rPr>
              <a:t>20%</a:t>
            </a:r>
          </a:p>
        </p:txBody>
      </p:sp>
      <p:sp>
        <p:nvSpPr>
          <p:cNvPr id="47" name="文本框 46"/>
          <p:cNvSpPr txBox="1"/>
          <p:nvPr/>
        </p:nvSpPr>
        <p:spPr>
          <a:xfrm>
            <a:off x="4172940" y="4438922"/>
            <a:ext cx="1433382" cy="1920240"/>
          </a:xfrm>
          <a:prstGeom prst="rect">
            <a:avLst/>
          </a:prstGeom>
          <a:noFill/>
        </p:spPr>
        <p:txBody>
          <a:bodyPr rtlCol="0" wrap="square">
            <a:spAutoFit/>
          </a:bodyPr>
          <a:lstStyle/>
          <a:p>
            <a:r>
              <a:rPr altLang="zh-CN" b="1" lang="en-US" smtClean="0" sz="6000">
                <a:solidFill>
                  <a:srgbClr val="444343"/>
                </a:solidFill>
                <a:latin charset="0" panose="020b0503020202020204" pitchFamily="34" typeface="Agency FB"/>
              </a:rPr>
              <a:t>58%</a:t>
            </a:r>
          </a:p>
        </p:txBody>
      </p:sp>
      <p:sp>
        <p:nvSpPr>
          <p:cNvPr id="48" name="文本框 47"/>
          <p:cNvSpPr txBox="1"/>
          <p:nvPr/>
        </p:nvSpPr>
        <p:spPr>
          <a:xfrm>
            <a:off x="6651313" y="4438922"/>
            <a:ext cx="1433382" cy="1920240"/>
          </a:xfrm>
          <a:prstGeom prst="rect">
            <a:avLst/>
          </a:prstGeom>
          <a:noFill/>
        </p:spPr>
        <p:txBody>
          <a:bodyPr rtlCol="0" wrap="square">
            <a:spAutoFit/>
          </a:bodyPr>
          <a:lstStyle/>
          <a:p>
            <a:r>
              <a:rPr altLang="zh-CN" b="1" lang="en-US" smtClean="0" sz="6000">
                <a:solidFill>
                  <a:srgbClr val="444343"/>
                </a:solidFill>
                <a:latin charset="0" panose="020b0503020202020204" pitchFamily="34" typeface="Agency FB"/>
              </a:rPr>
              <a:t>30%</a:t>
            </a:r>
          </a:p>
        </p:txBody>
      </p:sp>
      <p:sp>
        <p:nvSpPr>
          <p:cNvPr id="49" name="文本框 48"/>
          <p:cNvSpPr txBox="1"/>
          <p:nvPr/>
        </p:nvSpPr>
        <p:spPr>
          <a:xfrm>
            <a:off x="9244950" y="4438922"/>
            <a:ext cx="1433382" cy="1920240"/>
          </a:xfrm>
          <a:prstGeom prst="rect">
            <a:avLst/>
          </a:prstGeom>
          <a:noFill/>
        </p:spPr>
        <p:txBody>
          <a:bodyPr rtlCol="0" wrap="square">
            <a:spAutoFit/>
          </a:bodyPr>
          <a:lstStyle/>
          <a:p>
            <a:r>
              <a:rPr altLang="zh-CN" b="1" lang="en-US" smtClean="0" sz="6000">
                <a:solidFill>
                  <a:srgbClr val="444343"/>
                </a:solidFill>
                <a:latin charset="0" panose="020b0503020202020204" pitchFamily="34" typeface="Agency FB"/>
              </a:rPr>
              <a:t>15%</a:t>
            </a:r>
          </a:p>
        </p:txBody>
      </p:sp>
      <p:sp>
        <p:nvSpPr>
          <p:cNvPr id="50" name="文本框 66"/>
          <p:cNvSpPr txBox="1">
            <a:spLocks noChangeArrowheads="1"/>
          </p:cNvSpPr>
          <p:nvPr/>
        </p:nvSpPr>
        <p:spPr bwMode="auto">
          <a:xfrm>
            <a:off x="1407195" y="5845390"/>
            <a:ext cx="16507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zh-CN" lang="en-US" sz="800">
                <a:solidFill>
                  <a:schemeClr val="bg1"/>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a:t>
            </a:r>
          </a:p>
        </p:txBody>
      </p:sp>
      <p:sp>
        <p:nvSpPr>
          <p:cNvPr id="51" name="文本框 66"/>
          <p:cNvSpPr txBox="1">
            <a:spLocks noChangeArrowheads="1"/>
          </p:cNvSpPr>
          <p:nvPr/>
        </p:nvSpPr>
        <p:spPr bwMode="auto">
          <a:xfrm>
            <a:off x="3920546" y="5845390"/>
            <a:ext cx="16507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zh-CN" lang="en-US" sz="800">
                <a:solidFill>
                  <a:schemeClr val="bg1"/>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a:t>
            </a:r>
          </a:p>
        </p:txBody>
      </p:sp>
      <p:sp>
        <p:nvSpPr>
          <p:cNvPr id="52" name="文本框 66"/>
          <p:cNvSpPr txBox="1">
            <a:spLocks noChangeArrowheads="1"/>
          </p:cNvSpPr>
          <p:nvPr/>
        </p:nvSpPr>
        <p:spPr bwMode="auto">
          <a:xfrm>
            <a:off x="6513844" y="5845390"/>
            <a:ext cx="16507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zh-CN" lang="en-US" sz="800">
                <a:solidFill>
                  <a:schemeClr val="bg1"/>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a:t>
            </a:r>
          </a:p>
        </p:txBody>
      </p:sp>
      <p:sp>
        <p:nvSpPr>
          <p:cNvPr id="53" name="文本框 66"/>
          <p:cNvSpPr txBox="1">
            <a:spLocks noChangeArrowheads="1"/>
          </p:cNvSpPr>
          <p:nvPr/>
        </p:nvSpPr>
        <p:spPr bwMode="auto">
          <a:xfrm>
            <a:off x="8947248" y="5845390"/>
            <a:ext cx="16507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zh-CN" lang="en-US" sz="800">
                <a:solidFill>
                  <a:schemeClr val="bg1"/>
                </a:solidFill>
                <a:latin charset="0" panose="020b0604020202020204" pitchFamily="34" typeface="Helvetica"/>
                <a:ea charset="-122" panose="020b0503020204020204" pitchFamily="34" typeface="微软雅黑"/>
                <a:cs charset="0" panose="020b0604020202020204" pitchFamily="34" typeface="Arial"/>
              </a:rPr>
              <a:t>this is a sample text. insert your desired text here. Again. this is a dummy text. enter your own text here.</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54" name="矩形 53"/>
          <p:cNvSpPr/>
          <p:nvPr/>
        </p:nvSpPr>
        <p:spPr>
          <a:xfrm>
            <a:off x="2039704" y="2206376"/>
            <a:ext cx="7793844" cy="731520"/>
          </a:xfrm>
          <a:prstGeom prst="rect">
            <a:avLst/>
          </a:prstGeom>
        </p:spPr>
        <p:txBody>
          <a:bodyPr wrap="square">
            <a:spAutoFit/>
          </a:bodyPr>
          <a:lstStyle/>
          <a:p>
            <a:pPr algn="ctr"/>
            <a:r>
              <a:rPr altLang="zh-CN" lang="en-US" sz="1400">
                <a:solidFill>
                  <a:schemeClr val="tx1">
                    <a:lumMod val="50000"/>
                    <a:lumOff val="50000"/>
                  </a:schemeClr>
                </a:solidFill>
                <a:latin panose="020f0502020204030204" typeface="Segoe UI Light"/>
              </a:rPr>
              <a:t>Lorem ipsum dolor sit amet, consectetur adipisicing elit, sed do eiusmod tempor incididunt ut labore et dolore magna aliqua. Ut enim ad minim veniam, quis nostrud exercitation ullamco laboris nisi ut aliquip ex ea commodo consequat. Duis aute irure dolor in reprehender</a:t>
            </a:r>
          </a:p>
        </p:txBody>
      </p:sp>
      <p:sp>
        <p:nvSpPr>
          <p:cNvPr id="55" name="文本框 54"/>
          <p:cNvSpPr txBox="1"/>
          <p:nvPr/>
        </p:nvSpPr>
        <p:spPr>
          <a:xfrm>
            <a:off x="1528997" y="1719206"/>
            <a:ext cx="459021" cy="1432560"/>
          </a:xfrm>
          <a:prstGeom prst="rect">
            <a:avLst/>
          </a:prstGeom>
          <a:noFill/>
        </p:spPr>
        <p:txBody>
          <a:bodyPr rtlCol="0" wrap="square">
            <a:spAutoFit/>
          </a:bodyPr>
          <a:lstStyle/>
          <a:p>
            <a:r>
              <a:rPr altLang="zh-CN" b="1" lang="en-US" smtClean="0" sz="8800">
                <a:solidFill>
                  <a:srgbClr val="444343"/>
                </a:solidFill>
                <a:latin charset="0" panose="020b0503020202020204" pitchFamily="34" typeface="Agency FB"/>
              </a:rPr>
              <a:t>“   </a:t>
            </a:r>
          </a:p>
        </p:txBody>
      </p:sp>
      <p:sp>
        <p:nvSpPr>
          <p:cNvPr id="56" name="文本框 55"/>
          <p:cNvSpPr txBox="1"/>
          <p:nvPr/>
        </p:nvSpPr>
        <p:spPr>
          <a:xfrm>
            <a:off x="9885233" y="2618819"/>
            <a:ext cx="459021" cy="2773680"/>
          </a:xfrm>
          <a:prstGeom prst="rect">
            <a:avLst/>
          </a:prstGeom>
          <a:noFill/>
        </p:spPr>
        <p:txBody>
          <a:bodyPr rtlCol="0" wrap="square">
            <a:spAutoFit/>
          </a:bodyPr>
          <a:lstStyle/>
          <a:p>
            <a:r>
              <a:rPr altLang="zh-CN" b="1" lang="en-US" smtClean="0" sz="8800">
                <a:solidFill>
                  <a:srgbClr val="444343"/>
                </a:solidFill>
                <a:latin charset="0" panose="020b0503020202020204" pitchFamily="34" typeface="Agency FB"/>
              </a:rPr>
              <a:t>”</a:t>
            </a:r>
          </a:p>
          <a:p>
            <a:r>
              <a:rPr altLang="zh-CN" b="1" lang="en-US" smtClean="0" sz="8800">
                <a:solidFill>
                  <a:srgbClr val="444343"/>
                </a:solidFill>
                <a:latin charset="0" panose="020b0503020202020204" pitchFamily="34" typeface="Agency FB"/>
              </a:rPr>
              <a:t>   </a:t>
            </a:r>
          </a:p>
        </p:txBody>
      </p:sp>
    </p:spTree>
    <p:extLst>
      <p:ext uri="{BB962C8B-B14F-4D97-AF65-F5344CB8AC3E}">
        <p14:creationId val="2160029102"/>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1000" fill="hold" id="11"/>
                                        <p:tgtEl>
                                          <p:spTgt spid="6"/>
                                        </p:tgtEl>
                                        <p:attrNameLst>
                                          <p:attrName>ppt_w</p:attrName>
                                        </p:attrNameLst>
                                      </p:cBhvr>
                                      <p:tavLst>
                                        <p:tav tm="0">
                                          <p:val>
                                            <p:strVal val="#ppt_w+.3"/>
                                          </p:val>
                                        </p:tav>
                                        <p:tav tm="100000">
                                          <p:val>
                                            <p:strVal val="#ppt_w"/>
                                          </p:val>
                                        </p:tav>
                                      </p:tavLst>
                                    </p:anim>
                                    <p:anim calcmode="lin" valueType="num">
                                      <p:cBhvr>
                                        <p:cTn dur="1000" fill="hold" id="12"/>
                                        <p:tgtEl>
                                          <p:spTgt spid="6"/>
                                        </p:tgtEl>
                                        <p:attrNameLst>
                                          <p:attrName>ppt_h</p:attrName>
                                        </p:attrNameLst>
                                      </p:cBhvr>
                                      <p:tavLst>
                                        <p:tav tm="0">
                                          <p:val>
                                            <p:strVal val="#ppt_h"/>
                                          </p:val>
                                        </p:tav>
                                        <p:tav tm="100000">
                                          <p:val>
                                            <p:strVal val="#ppt_h"/>
                                          </p:val>
                                        </p:tav>
                                      </p:tavLst>
                                    </p:anim>
                                    <p:animEffect filter="fade" transition="in">
                                      <p:cBhvr>
                                        <p:cTn dur="1000" id="13"/>
                                        <p:tgtEl>
                                          <p:spTgt spid="6"/>
                                        </p:tgtEl>
                                      </p:cBhvr>
                                    </p:animEffect>
                                  </p:childTnLst>
                                </p:cTn>
                              </p:par>
                            </p:childTnLst>
                          </p:cTn>
                        </p:par>
                        <p:par>
                          <p:cTn fill="hold" id="14" nodeType="afterGroup">
                            <p:stCondLst>
                              <p:cond delay="3000"/>
                            </p:stCondLst>
                            <p:childTnLst>
                              <p:par>
                                <p:cTn fill="hold" grpId="0" id="15" nodeType="afterEffect" presetClass="entr" presetID="10" presetSubtype="0">
                                  <p:stCondLst>
                                    <p:cond delay="0"/>
                                  </p:stCondLst>
                                  <p:childTnLst>
                                    <p:set>
                                      <p:cBhvr>
                                        <p:cTn dur="1" fill="hold" id="16">
                                          <p:stCondLst>
                                            <p:cond delay="0"/>
                                          </p:stCondLst>
                                        </p:cTn>
                                        <p:tgtEl>
                                          <p:spTgt spid="54"/>
                                        </p:tgtEl>
                                        <p:attrNameLst>
                                          <p:attrName>style.visibility</p:attrName>
                                        </p:attrNameLst>
                                      </p:cBhvr>
                                      <p:to>
                                        <p:strVal val="visible"/>
                                      </p:to>
                                    </p:set>
                                    <p:animEffect filter="fade" transition="in">
                                      <p:cBhvr>
                                        <p:cTn dur="500" id="17"/>
                                        <p:tgtEl>
                                          <p:spTgt spid="54"/>
                                        </p:tgtEl>
                                      </p:cBhvr>
                                    </p:animEffect>
                                  </p:childTnLst>
                                </p:cTn>
                              </p:par>
                              <p:par>
                                <p:cTn decel="100000" fill="hold" grpId="0" id="18" nodeType="withEffect" presetClass="entr" presetID="50" presetSubtype="0">
                                  <p:stCondLst>
                                    <p:cond delay="200"/>
                                  </p:stCondLst>
                                  <p:childTnLst>
                                    <p:set>
                                      <p:cBhvr>
                                        <p:cTn dur="1" fill="hold" id="19">
                                          <p:stCondLst>
                                            <p:cond delay="0"/>
                                          </p:stCondLst>
                                        </p:cTn>
                                        <p:tgtEl>
                                          <p:spTgt spid="55"/>
                                        </p:tgtEl>
                                        <p:attrNameLst>
                                          <p:attrName>style.visibility</p:attrName>
                                        </p:attrNameLst>
                                      </p:cBhvr>
                                      <p:to>
                                        <p:strVal val="visible"/>
                                      </p:to>
                                    </p:set>
                                    <p:anim calcmode="lin" valueType="num">
                                      <p:cBhvr>
                                        <p:cTn dur="1000" fill="hold" id="20"/>
                                        <p:tgtEl>
                                          <p:spTgt spid="55"/>
                                        </p:tgtEl>
                                        <p:attrNameLst>
                                          <p:attrName>ppt_w</p:attrName>
                                        </p:attrNameLst>
                                      </p:cBhvr>
                                      <p:tavLst>
                                        <p:tav tm="0">
                                          <p:val>
                                            <p:strVal val="#ppt_w+.3"/>
                                          </p:val>
                                        </p:tav>
                                        <p:tav tm="100000">
                                          <p:val>
                                            <p:strVal val="#ppt_w"/>
                                          </p:val>
                                        </p:tav>
                                      </p:tavLst>
                                    </p:anim>
                                    <p:anim calcmode="lin" valueType="num">
                                      <p:cBhvr>
                                        <p:cTn dur="1000" fill="hold" id="21"/>
                                        <p:tgtEl>
                                          <p:spTgt spid="55"/>
                                        </p:tgtEl>
                                        <p:attrNameLst>
                                          <p:attrName>ppt_h</p:attrName>
                                        </p:attrNameLst>
                                      </p:cBhvr>
                                      <p:tavLst>
                                        <p:tav tm="0">
                                          <p:val>
                                            <p:strVal val="#ppt_h"/>
                                          </p:val>
                                        </p:tav>
                                        <p:tav tm="100000">
                                          <p:val>
                                            <p:strVal val="#ppt_h"/>
                                          </p:val>
                                        </p:tav>
                                      </p:tavLst>
                                    </p:anim>
                                    <p:animEffect filter="fade" transition="in">
                                      <p:cBhvr>
                                        <p:cTn dur="1000" id="22"/>
                                        <p:tgtEl>
                                          <p:spTgt spid="55"/>
                                        </p:tgtEl>
                                      </p:cBhvr>
                                    </p:animEffect>
                                  </p:childTnLst>
                                </p:cTn>
                              </p:par>
                              <p:par>
                                <p:cTn decel="100000" fill="hold" grpId="0" id="23" nodeType="withEffect" presetClass="entr" presetID="50" presetSubtype="0">
                                  <p:stCondLst>
                                    <p:cond delay="200"/>
                                  </p:stCondLst>
                                  <p:childTnLst>
                                    <p:set>
                                      <p:cBhvr>
                                        <p:cTn dur="1" fill="hold" id="24">
                                          <p:stCondLst>
                                            <p:cond delay="0"/>
                                          </p:stCondLst>
                                        </p:cTn>
                                        <p:tgtEl>
                                          <p:spTgt spid="56"/>
                                        </p:tgtEl>
                                        <p:attrNameLst>
                                          <p:attrName>style.visibility</p:attrName>
                                        </p:attrNameLst>
                                      </p:cBhvr>
                                      <p:to>
                                        <p:strVal val="visible"/>
                                      </p:to>
                                    </p:set>
                                    <p:anim calcmode="lin" valueType="num">
                                      <p:cBhvr>
                                        <p:cTn dur="1000" fill="hold" id="25"/>
                                        <p:tgtEl>
                                          <p:spTgt spid="56"/>
                                        </p:tgtEl>
                                        <p:attrNameLst>
                                          <p:attrName>ppt_w</p:attrName>
                                        </p:attrNameLst>
                                      </p:cBhvr>
                                      <p:tavLst>
                                        <p:tav tm="0">
                                          <p:val>
                                            <p:strVal val="#ppt_w+.3"/>
                                          </p:val>
                                        </p:tav>
                                        <p:tav tm="100000">
                                          <p:val>
                                            <p:strVal val="#ppt_w"/>
                                          </p:val>
                                        </p:tav>
                                      </p:tavLst>
                                    </p:anim>
                                    <p:anim calcmode="lin" valueType="num">
                                      <p:cBhvr>
                                        <p:cTn dur="1000" fill="hold" id="26"/>
                                        <p:tgtEl>
                                          <p:spTgt spid="56"/>
                                        </p:tgtEl>
                                        <p:attrNameLst>
                                          <p:attrName>ppt_h</p:attrName>
                                        </p:attrNameLst>
                                      </p:cBhvr>
                                      <p:tavLst>
                                        <p:tav tm="0">
                                          <p:val>
                                            <p:strVal val="#ppt_h"/>
                                          </p:val>
                                        </p:tav>
                                        <p:tav tm="100000">
                                          <p:val>
                                            <p:strVal val="#ppt_h"/>
                                          </p:val>
                                        </p:tav>
                                      </p:tavLst>
                                    </p:anim>
                                    <p:animEffect filter="fade" transition="in">
                                      <p:cBhvr>
                                        <p:cTn dur="1000" id="27"/>
                                        <p:tgtEl>
                                          <p:spTgt spid="56"/>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500" fill="hold" id="32"/>
                                        <p:tgtEl>
                                          <p:spTgt spid="3"/>
                                        </p:tgtEl>
                                        <p:attrNameLst>
                                          <p:attrName>ppt_x</p:attrName>
                                        </p:attrNameLst>
                                      </p:cBhvr>
                                      <p:tavLst>
                                        <p:tav tm="0">
                                          <p:val>
                                            <p:strVal val="#ppt_x"/>
                                          </p:val>
                                        </p:tav>
                                        <p:tav tm="100000">
                                          <p:val>
                                            <p:strVal val="#ppt_x"/>
                                          </p:val>
                                        </p:tav>
                                      </p:tavLst>
                                    </p:anim>
                                    <p:anim calcmode="lin" valueType="num">
                                      <p:cBhvr additive="base">
                                        <p:cTn dur="500" fill="hold" id="33"/>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2" presetSubtype="4">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additive="base">
                                        <p:cTn dur="500" fill="hold" id="38"/>
                                        <p:tgtEl>
                                          <p:spTgt spid="5"/>
                                        </p:tgtEl>
                                        <p:attrNameLst>
                                          <p:attrName>ppt_x</p:attrName>
                                        </p:attrNameLst>
                                      </p:cBhvr>
                                      <p:tavLst>
                                        <p:tav tm="0">
                                          <p:val>
                                            <p:strVal val="#ppt_x"/>
                                          </p:val>
                                        </p:tav>
                                        <p:tav tm="100000">
                                          <p:val>
                                            <p:strVal val="#ppt_x"/>
                                          </p:val>
                                        </p:tav>
                                      </p:tavLst>
                                    </p:anim>
                                    <p:anim calcmode="lin" valueType="num">
                                      <p:cBhvr additive="base">
                                        <p:cTn dur="500" fill="hold" id="39"/>
                                        <p:tgtEl>
                                          <p:spTgt spid="5"/>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50" presetSubtype="0">
                                  <p:stCondLst>
                                    <p:cond delay="500"/>
                                  </p:stCondLst>
                                  <p:childTnLst>
                                    <p:set>
                                      <p:cBhvr>
                                        <p:cTn dur="1" fill="hold" id="41">
                                          <p:stCondLst>
                                            <p:cond delay="0"/>
                                          </p:stCondLst>
                                        </p:cTn>
                                        <p:tgtEl>
                                          <p:spTgt spid="46"/>
                                        </p:tgtEl>
                                        <p:attrNameLst>
                                          <p:attrName>style.visibility</p:attrName>
                                        </p:attrNameLst>
                                      </p:cBhvr>
                                      <p:to>
                                        <p:strVal val="visible"/>
                                      </p:to>
                                    </p:set>
                                    <p:anim calcmode="lin" valueType="num">
                                      <p:cBhvr>
                                        <p:cTn dur="1000" fill="hold" id="42"/>
                                        <p:tgtEl>
                                          <p:spTgt spid="46"/>
                                        </p:tgtEl>
                                        <p:attrNameLst>
                                          <p:attrName>ppt_w</p:attrName>
                                        </p:attrNameLst>
                                      </p:cBhvr>
                                      <p:tavLst>
                                        <p:tav tm="0">
                                          <p:val>
                                            <p:strVal val="#ppt_w+.3"/>
                                          </p:val>
                                        </p:tav>
                                        <p:tav tm="100000">
                                          <p:val>
                                            <p:strVal val="#ppt_w"/>
                                          </p:val>
                                        </p:tav>
                                      </p:tavLst>
                                    </p:anim>
                                    <p:anim calcmode="lin" valueType="num">
                                      <p:cBhvr>
                                        <p:cTn dur="1000" fill="hold" id="43"/>
                                        <p:tgtEl>
                                          <p:spTgt spid="46"/>
                                        </p:tgtEl>
                                        <p:attrNameLst>
                                          <p:attrName>ppt_h</p:attrName>
                                        </p:attrNameLst>
                                      </p:cBhvr>
                                      <p:tavLst>
                                        <p:tav tm="0">
                                          <p:val>
                                            <p:strVal val="#ppt_h"/>
                                          </p:val>
                                        </p:tav>
                                        <p:tav tm="100000">
                                          <p:val>
                                            <p:strVal val="#ppt_h"/>
                                          </p:val>
                                        </p:tav>
                                      </p:tavLst>
                                    </p:anim>
                                    <p:animEffect filter="fade" transition="in">
                                      <p:cBhvr>
                                        <p:cTn dur="1000" id="44"/>
                                        <p:tgtEl>
                                          <p:spTgt spid="46"/>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50"/>
                                        </p:tgtEl>
                                        <p:attrNameLst>
                                          <p:attrName>style.visibility</p:attrName>
                                        </p:attrNameLst>
                                      </p:cBhvr>
                                      <p:to>
                                        <p:strVal val="visible"/>
                                      </p:to>
                                    </p:set>
                                    <p:anim calcmode="lin" valueType="num">
                                      <p:cBhvr additive="base">
                                        <p:cTn dur="500" fill="hold" id="49"/>
                                        <p:tgtEl>
                                          <p:spTgt spid="50"/>
                                        </p:tgtEl>
                                        <p:attrNameLst>
                                          <p:attrName>ppt_x</p:attrName>
                                        </p:attrNameLst>
                                      </p:cBhvr>
                                      <p:tavLst>
                                        <p:tav tm="0">
                                          <p:val>
                                            <p:strVal val="#ppt_x"/>
                                          </p:val>
                                        </p:tav>
                                        <p:tav tm="100000">
                                          <p:val>
                                            <p:strVal val="#ppt_x"/>
                                          </p:val>
                                        </p:tav>
                                      </p:tavLst>
                                    </p:anim>
                                    <p:anim calcmode="lin" valueType="num">
                                      <p:cBhvr additive="base">
                                        <p:cTn dur="500" fill="hold" id="50"/>
                                        <p:tgtEl>
                                          <p:spTgt spid="50"/>
                                        </p:tgtEl>
                                        <p:attrNameLst>
                                          <p:attrName>ppt_y</p:attrName>
                                        </p:attrNameLst>
                                      </p:cBhvr>
                                      <p:tavLst>
                                        <p:tav tm="0">
                                          <p:val>
                                            <p:strVal val="1+#ppt_h/2"/>
                                          </p:val>
                                        </p:tav>
                                        <p:tav tm="100000">
                                          <p:val>
                                            <p:strVal val="#ppt_y"/>
                                          </p:val>
                                        </p:tav>
                                      </p:tavLst>
                                    </p:anim>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43"/>
                                        </p:tgtEl>
                                        <p:attrNameLst>
                                          <p:attrName>style.visibility</p:attrName>
                                        </p:attrNameLst>
                                      </p:cBhvr>
                                      <p:to>
                                        <p:strVal val="visible"/>
                                      </p:to>
                                    </p:set>
                                    <p:anim calcmode="lin" valueType="num">
                                      <p:cBhvr additive="base">
                                        <p:cTn dur="500" fill="hold" id="55"/>
                                        <p:tgtEl>
                                          <p:spTgt spid="43"/>
                                        </p:tgtEl>
                                        <p:attrNameLst>
                                          <p:attrName>ppt_x</p:attrName>
                                        </p:attrNameLst>
                                      </p:cBhvr>
                                      <p:tavLst>
                                        <p:tav tm="0">
                                          <p:val>
                                            <p:strVal val="#ppt_x"/>
                                          </p:val>
                                        </p:tav>
                                        <p:tav tm="100000">
                                          <p:val>
                                            <p:strVal val="#ppt_x"/>
                                          </p:val>
                                        </p:tav>
                                      </p:tavLst>
                                    </p:anim>
                                    <p:anim calcmode="lin" valueType="num">
                                      <p:cBhvr additive="base">
                                        <p:cTn dur="500" fill="hold" id="56"/>
                                        <p:tgtEl>
                                          <p:spTgt spid="43"/>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50" presetSubtype="0">
                                  <p:stCondLst>
                                    <p:cond delay="500"/>
                                  </p:stCondLst>
                                  <p:childTnLst>
                                    <p:set>
                                      <p:cBhvr>
                                        <p:cTn dur="1" fill="hold" id="58">
                                          <p:stCondLst>
                                            <p:cond delay="0"/>
                                          </p:stCondLst>
                                        </p:cTn>
                                        <p:tgtEl>
                                          <p:spTgt spid="47"/>
                                        </p:tgtEl>
                                        <p:attrNameLst>
                                          <p:attrName>style.visibility</p:attrName>
                                        </p:attrNameLst>
                                      </p:cBhvr>
                                      <p:to>
                                        <p:strVal val="visible"/>
                                      </p:to>
                                    </p:set>
                                    <p:anim calcmode="lin" valueType="num">
                                      <p:cBhvr>
                                        <p:cTn dur="1000" fill="hold" id="59"/>
                                        <p:tgtEl>
                                          <p:spTgt spid="47"/>
                                        </p:tgtEl>
                                        <p:attrNameLst>
                                          <p:attrName>ppt_w</p:attrName>
                                        </p:attrNameLst>
                                      </p:cBhvr>
                                      <p:tavLst>
                                        <p:tav tm="0">
                                          <p:val>
                                            <p:strVal val="#ppt_w+.3"/>
                                          </p:val>
                                        </p:tav>
                                        <p:tav tm="100000">
                                          <p:val>
                                            <p:strVal val="#ppt_w"/>
                                          </p:val>
                                        </p:tav>
                                      </p:tavLst>
                                    </p:anim>
                                    <p:anim calcmode="lin" valueType="num">
                                      <p:cBhvr>
                                        <p:cTn dur="1000" fill="hold" id="60"/>
                                        <p:tgtEl>
                                          <p:spTgt spid="47"/>
                                        </p:tgtEl>
                                        <p:attrNameLst>
                                          <p:attrName>ppt_h</p:attrName>
                                        </p:attrNameLst>
                                      </p:cBhvr>
                                      <p:tavLst>
                                        <p:tav tm="0">
                                          <p:val>
                                            <p:strVal val="#ppt_h"/>
                                          </p:val>
                                        </p:tav>
                                        <p:tav tm="100000">
                                          <p:val>
                                            <p:strVal val="#ppt_h"/>
                                          </p:val>
                                        </p:tav>
                                      </p:tavLst>
                                    </p:anim>
                                    <p:animEffect filter="fade" transition="in">
                                      <p:cBhvr>
                                        <p:cTn dur="1000" id="61"/>
                                        <p:tgtEl>
                                          <p:spTgt spid="47"/>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42" presetSubtype="0">
                                  <p:stCondLst>
                                    <p:cond delay="0"/>
                                  </p:stCondLst>
                                  <p:childTnLst>
                                    <p:set>
                                      <p:cBhvr>
                                        <p:cTn dur="1" fill="hold" id="65">
                                          <p:stCondLst>
                                            <p:cond delay="0"/>
                                          </p:stCondLst>
                                        </p:cTn>
                                        <p:tgtEl>
                                          <p:spTgt spid="51"/>
                                        </p:tgtEl>
                                        <p:attrNameLst>
                                          <p:attrName>style.visibility</p:attrName>
                                        </p:attrNameLst>
                                      </p:cBhvr>
                                      <p:to>
                                        <p:strVal val="visible"/>
                                      </p:to>
                                    </p:set>
                                    <p:animEffect filter="fade" transition="in">
                                      <p:cBhvr>
                                        <p:cTn dur="1000" id="66"/>
                                        <p:tgtEl>
                                          <p:spTgt spid="51"/>
                                        </p:tgtEl>
                                      </p:cBhvr>
                                    </p:animEffect>
                                    <p:anim calcmode="lin" valueType="num">
                                      <p:cBhvr>
                                        <p:cTn dur="1000" fill="hold" id="67"/>
                                        <p:tgtEl>
                                          <p:spTgt spid="51"/>
                                        </p:tgtEl>
                                        <p:attrNameLst>
                                          <p:attrName>ppt_x</p:attrName>
                                        </p:attrNameLst>
                                      </p:cBhvr>
                                      <p:tavLst>
                                        <p:tav tm="0">
                                          <p:val>
                                            <p:strVal val="#ppt_x"/>
                                          </p:val>
                                        </p:tav>
                                        <p:tav tm="100000">
                                          <p:val>
                                            <p:strVal val="#ppt_x"/>
                                          </p:val>
                                        </p:tav>
                                      </p:tavLst>
                                    </p:anim>
                                    <p:anim calcmode="lin" valueType="num">
                                      <p:cBhvr>
                                        <p:cTn dur="1000" fill="hold" id="68"/>
                                        <p:tgtEl>
                                          <p:spTgt spid="51"/>
                                        </p:tgtEl>
                                        <p:attrNameLst>
                                          <p:attrName>ppt_y</p:attrName>
                                        </p:attrNameLst>
                                      </p:cBhvr>
                                      <p:tavLst>
                                        <p:tav tm="0">
                                          <p:val>
                                            <p:strVal val="#ppt_y+.1"/>
                                          </p:val>
                                        </p:tav>
                                        <p:tav tm="100000">
                                          <p:val>
                                            <p:strVal val="#ppt_y"/>
                                          </p:val>
                                        </p:tav>
                                      </p:tavLst>
                                    </p:anim>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grpId="0" id="71" nodeType="clickEffect" presetClass="entr" presetID="2" presetSubtype="4">
                                  <p:stCondLst>
                                    <p:cond delay="0"/>
                                  </p:stCondLst>
                                  <p:childTnLst>
                                    <p:set>
                                      <p:cBhvr>
                                        <p:cTn dur="1" fill="hold" id="72">
                                          <p:stCondLst>
                                            <p:cond delay="0"/>
                                          </p:stCondLst>
                                        </p:cTn>
                                        <p:tgtEl>
                                          <p:spTgt spid="44"/>
                                        </p:tgtEl>
                                        <p:attrNameLst>
                                          <p:attrName>style.visibility</p:attrName>
                                        </p:attrNameLst>
                                      </p:cBhvr>
                                      <p:to>
                                        <p:strVal val="visible"/>
                                      </p:to>
                                    </p:set>
                                    <p:anim calcmode="lin" valueType="num">
                                      <p:cBhvr additive="base">
                                        <p:cTn dur="500" fill="hold" id="73"/>
                                        <p:tgtEl>
                                          <p:spTgt spid="44"/>
                                        </p:tgtEl>
                                        <p:attrNameLst>
                                          <p:attrName>ppt_x</p:attrName>
                                        </p:attrNameLst>
                                      </p:cBhvr>
                                      <p:tavLst>
                                        <p:tav tm="0">
                                          <p:val>
                                            <p:strVal val="#ppt_x"/>
                                          </p:val>
                                        </p:tav>
                                        <p:tav tm="100000">
                                          <p:val>
                                            <p:strVal val="#ppt_x"/>
                                          </p:val>
                                        </p:tav>
                                      </p:tavLst>
                                    </p:anim>
                                    <p:anim calcmode="lin" valueType="num">
                                      <p:cBhvr additive="base">
                                        <p:cTn dur="500" fill="hold" id="74"/>
                                        <p:tgtEl>
                                          <p:spTgt spid="44"/>
                                        </p:tgtEl>
                                        <p:attrNameLst>
                                          <p:attrName>ppt_y</p:attrName>
                                        </p:attrNameLst>
                                      </p:cBhvr>
                                      <p:tavLst>
                                        <p:tav tm="0">
                                          <p:val>
                                            <p:strVal val="1+#ppt_h/2"/>
                                          </p:val>
                                        </p:tav>
                                        <p:tav tm="100000">
                                          <p:val>
                                            <p:strVal val="#ppt_y"/>
                                          </p:val>
                                        </p:tav>
                                      </p:tavLst>
                                    </p:anim>
                                  </p:childTnLst>
                                </p:cTn>
                              </p:par>
                              <p:par>
                                <p:cTn decel="100000" fill="hold" grpId="0" id="75" nodeType="withEffect" presetClass="entr" presetID="50" presetSubtype="0">
                                  <p:stCondLst>
                                    <p:cond delay="500"/>
                                  </p:stCondLst>
                                  <p:childTnLst>
                                    <p:set>
                                      <p:cBhvr>
                                        <p:cTn dur="1" fill="hold" id="76">
                                          <p:stCondLst>
                                            <p:cond delay="0"/>
                                          </p:stCondLst>
                                        </p:cTn>
                                        <p:tgtEl>
                                          <p:spTgt spid="48"/>
                                        </p:tgtEl>
                                        <p:attrNameLst>
                                          <p:attrName>style.visibility</p:attrName>
                                        </p:attrNameLst>
                                      </p:cBhvr>
                                      <p:to>
                                        <p:strVal val="visible"/>
                                      </p:to>
                                    </p:set>
                                    <p:anim calcmode="lin" valueType="num">
                                      <p:cBhvr>
                                        <p:cTn dur="1000" fill="hold" id="77"/>
                                        <p:tgtEl>
                                          <p:spTgt spid="48"/>
                                        </p:tgtEl>
                                        <p:attrNameLst>
                                          <p:attrName>ppt_w</p:attrName>
                                        </p:attrNameLst>
                                      </p:cBhvr>
                                      <p:tavLst>
                                        <p:tav tm="0">
                                          <p:val>
                                            <p:strVal val="#ppt_w+.3"/>
                                          </p:val>
                                        </p:tav>
                                        <p:tav tm="100000">
                                          <p:val>
                                            <p:strVal val="#ppt_w"/>
                                          </p:val>
                                        </p:tav>
                                      </p:tavLst>
                                    </p:anim>
                                    <p:anim calcmode="lin" valueType="num">
                                      <p:cBhvr>
                                        <p:cTn dur="1000" fill="hold" id="78"/>
                                        <p:tgtEl>
                                          <p:spTgt spid="48"/>
                                        </p:tgtEl>
                                        <p:attrNameLst>
                                          <p:attrName>ppt_h</p:attrName>
                                        </p:attrNameLst>
                                      </p:cBhvr>
                                      <p:tavLst>
                                        <p:tav tm="0">
                                          <p:val>
                                            <p:strVal val="#ppt_h"/>
                                          </p:val>
                                        </p:tav>
                                        <p:tav tm="100000">
                                          <p:val>
                                            <p:strVal val="#ppt_h"/>
                                          </p:val>
                                        </p:tav>
                                      </p:tavLst>
                                    </p:anim>
                                    <p:animEffect filter="fade" transition="in">
                                      <p:cBhvr>
                                        <p:cTn dur="1000" id="79"/>
                                        <p:tgtEl>
                                          <p:spTgt spid="48"/>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grpId="0" id="82" nodeType="clickEffect" presetClass="entr" presetID="42" presetSubtype="0">
                                  <p:stCondLst>
                                    <p:cond delay="0"/>
                                  </p:stCondLst>
                                  <p:childTnLst>
                                    <p:set>
                                      <p:cBhvr>
                                        <p:cTn dur="1" fill="hold" id="83">
                                          <p:stCondLst>
                                            <p:cond delay="0"/>
                                          </p:stCondLst>
                                        </p:cTn>
                                        <p:tgtEl>
                                          <p:spTgt spid="52"/>
                                        </p:tgtEl>
                                        <p:attrNameLst>
                                          <p:attrName>style.visibility</p:attrName>
                                        </p:attrNameLst>
                                      </p:cBhvr>
                                      <p:to>
                                        <p:strVal val="visible"/>
                                      </p:to>
                                    </p:set>
                                    <p:animEffect filter="fade" transition="in">
                                      <p:cBhvr>
                                        <p:cTn dur="1000" id="84"/>
                                        <p:tgtEl>
                                          <p:spTgt spid="52"/>
                                        </p:tgtEl>
                                      </p:cBhvr>
                                    </p:animEffect>
                                    <p:anim calcmode="lin" valueType="num">
                                      <p:cBhvr>
                                        <p:cTn dur="1000" fill="hold" id="85"/>
                                        <p:tgtEl>
                                          <p:spTgt spid="52"/>
                                        </p:tgtEl>
                                        <p:attrNameLst>
                                          <p:attrName>ppt_x</p:attrName>
                                        </p:attrNameLst>
                                      </p:cBhvr>
                                      <p:tavLst>
                                        <p:tav tm="0">
                                          <p:val>
                                            <p:strVal val="#ppt_x"/>
                                          </p:val>
                                        </p:tav>
                                        <p:tav tm="100000">
                                          <p:val>
                                            <p:strVal val="#ppt_x"/>
                                          </p:val>
                                        </p:tav>
                                      </p:tavLst>
                                    </p:anim>
                                    <p:anim calcmode="lin" valueType="num">
                                      <p:cBhvr>
                                        <p:cTn dur="1000" fill="hold" id="86"/>
                                        <p:tgtEl>
                                          <p:spTgt spid="52"/>
                                        </p:tgtEl>
                                        <p:attrNameLst>
                                          <p:attrName>ppt_y</p:attrName>
                                        </p:attrNameLst>
                                      </p:cBhvr>
                                      <p:tavLst>
                                        <p:tav tm="0">
                                          <p:val>
                                            <p:strVal val="#ppt_y+.1"/>
                                          </p:val>
                                        </p:tav>
                                        <p:tav tm="100000">
                                          <p:val>
                                            <p:strVal val="#ppt_y"/>
                                          </p:val>
                                        </p:tav>
                                      </p:tavLst>
                                    </p:anim>
                                  </p:childTnLst>
                                </p:cTn>
                              </p:par>
                            </p:childTnLst>
                          </p:cTn>
                        </p:par>
                      </p:childTnLst>
                    </p:cTn>
                  </p:par>
                  <p:par>
                    <p:cTn fill="hold" id="87" nodeType="clickPar">
                      <p:stCondLst>
                        <p:cond delay="indefinite"/>
                        <p:cond delay="0" evt="onBegin">
                          <p:tn val="86"/>
                        </p:cond>
                      </p:stCondLst>
                      <p:childTnLst>
                        <p:par>
                          <p:cTn fill="hold" id="88" nodeType="afterGroup">
                            <p:stCondLst>
                              <p:cond delay="0"/>
                            </p:stCondLst>
                            <p:childTnLst>
                              <p:par>
                                <p:cTn fill="hold" grpId="0" id="89" nodeType="clickEffect" presetClass="entr" presetID="2" presetSubtype="4">
                                  <p:stCondLst>
                                    <p:cond delay="0"/>
                                  </p:stCondLst>
                                  <p:childTnLst>
                                    <p:set>
                                      <p:cBhvr>
                                        <p:cTn dur="1" fill="hold" id="90">
                                          <p:stCondLst>
                                            <p:cond delay="0"/>
                                          </p:stCondLst>
                                        </p:cTn>
                                        <p:tgtEl>
                                          <p:spTgt spid="45"/>
                                        </p:tgtEl>
                                        <p:attrNameLst>
                                          <p:attrName>style.visibility</p:attrName>
                                        </p:attrNameLst>
                                      </p:cBhvr>
                                      <p:to>
                                        <p:strVal val="visible"/>
                                      </p:to>
                                    </p:set>
                                    <p:anim calcmode="lin" valueType="num">
                                      <p:cBhvr additive="base">
                                        <p:cTn dur="500" fill="hold" id="91"/>
                                        <p:tgtEl>
                                          <p:spTgt spid="45"/>
                                        </p:tgtEl>
                                        <p:attrNameLst>
                                          <p:attrName>ppt_x</p:attrName>
                                        </p:attrNameLst>
                                      </p:cBhvr>
                                      <p:tavLst>
                                        <p:tav tm="0">
                                          <p:val>
                                            <p:strVal val="#ppt_x"/>
                                          </p:val>
                                        </p:tav>
                                        <p:tav tm="100000">
                                          <p:val>
                                            <p:strVal val="#ppt_x"/>
                                          </p:val>
                                        </p:tav>
                                      </p:tavLst>
                                    </p:anim>
                                    <p:anim calcmode="lin" valueType="num">
                                      <p:cBhvr additive="base">
                                        <p:cTn dur="500" fill="hold" id="92"/>
                                        <p:tgtEl>
                                          <p:spTgt spid="45"/>
                                        </p:tgtEl>
                                        <p:attrNameLst>
                                          <p:attrName>ppt_y</p:attrName>
                                        </p:attrNameLst>
                                      </p:cBhvr>
                                      <p:tavLst>
                                        <p:tav tm="0">
                                          <p:val>
                                            <p:strVal val="1+#ppt_h/2"/>
                                          </p:val>
                                        </p:tav>
                                        <p:tav tm="100000">
                                          <p:val>
                                            <p:strVal val="#ppt_y"/>
                                          </p:val>
                                        </p:tav>
                                      </p:tavLst>
                                    </p:anim>
                                  </p:childTnLst>
                                </p:cTn>
                              </p:par>
                              <p:par>
                                <p:cTn decel="100000" fill="hold" grpId="0" id="93" nodeType="withEffect" presetClass="entr" presetID="50" presetSubtype="0">
                                  <p:stCondLst>
                                    <p:cond delay="500"/>
                                  </p:stCondLst>
                                  <p:childTnLst>
                                    <p:set>
                                      <p:cBhvr>
                                        <p:cTn dur="1" fill="hold" id="94">
                                          <p:stCondLst>
                                            <p:cond delay="0"/>
                                          </p:stCondLst>
                                        </p:cTn>
                                        <p:tgtEl>
                                          <p:spTgt spid="49"/>
                                        </p:tgtEl>
                                        <p:attrNameLst>
                                          <p:attrName>style.visibility</p:attrName>
                                        </p:attrNameLst>
                                      </p:cBhvr>
                                      <p:to>
                                        <p:strVal val="visible"/>
                                      </p:to>
                                    </p:set>
                                    <p:anim calcmode="lin" valueType="num">
                                      <p:cBhvr>
                                        <p:cTn dur="1000" fill="hold" id="95"/>
                                        <p:tgtEl>
                                          <p:spTgt spid="49"/>
                                        </p:tgtEl>
                                        <p:attrNameLst>
                                          <p:attrName>ppt_w</p:attrName>
                                        </p:attrNameLst>
                                      </p:cBhvr>
                                      <p:tavLst>
                                        <p:tav tm="0">
                                          <p:val>
                                            <p:strVal val="#ppt_w+.3"/>
                                          </p:val>
                                        </p:tav>
                                        <p:tav tm="100000">
                                          <p:val>
                                            <p:strVal val="#ppt_w"/>
                                          </p:val>
                                        </p:tav>
                                      </p:tavLst>
                                    </p:anim>
                                    <p:anim calcmode="lin" valueType="num">
                                      <p:cBhvr>
                                        <p:cTn dur="1000" fill="hold" id="96"/>
                                        <p:tgtEl>
                                          <p:spTgt spid="49"/>
                                        </p:tgtEl>
                                        <p:attrNameLst>
                                          <p:attrName>ppt_h</p:attrName>
                                        </p:attrNameLst>
                                      </p:cBhvr>
                                      <p:tavLst>
                                        <p:tav tm="0">
                                          <p:val>
                                            <p:strVal val="#ppt_h"/>
                                          </p:val>
                                        </p:tav>
                                        <p:tav tm="100000">
                                          <p:val>
                                            <p:strVal val="#ppt_h"/>
                                          </p:val>
                                        </p:tav>
                                      </p:tavLst>
                                    </p:anim>
                                    <p:animEffect filter="fade" transition="in">
                                      <p:cBhvr>
                                        <p:cTn dur="1000" id="97"/>
                                        <p:tgtEl>
                                          <p:spTgt spid="49"/>
                                        </p:tgtEl>
                                      </p:cBhvr>
                                    </p:animEffect>
                                  </p:childTnLst>
                                </p:cTn>
                              </p:par>
                            </p:childTnLst>
                          </p:cTn>
                        </p:par>
                      </p:childTnLst>
                    </p:cTn>
                  </p:par>
                  <p:par>
                    <p:cTn fill="hold" id="98" nodeType="clickPar">
                      <p:stCondLst>
                        <p:cond delay="indefinite"/>
                        <p:cond delay="0" evt="onBegin">
                          <p:tn val="97"/>
                        </p:cond>
                      </p:stCondLst>
                      <p:childTnLst>
                        <p:par>
                          <p:cTn fill="hold" id="99" nodeType="afterGroup">
                            <p:stCondLst>
                              <p:cond delay="0"/>
                            </p:stCondLst>
                            <p:childTnLst>
                              <p:par>
                                <p:cTn fill="hold" grpId="0" id="100" nodeType="clickEffect" presetClass="entr" presetID="42" presetSubtype="0">
                                  <p:stCondLst>
                                    <p:cond delay="0"/>
                                  </p:stCondLst>
                                  <p:childTnLst>
                                    <p:set>
                                      <p:cBhvr>
                                        <p:cTn dur="1" fill="hold" id="101">
                                          <p:stCondLst>
                                            <p:cond delay="0"/>
                                          </p:stCondLst>
                                        </p:cTn>
                                        <p:tgtEl>
                                          <p:spTgt spid="53"/>
                                        </p:tgtEl>
                                        <p:attrNameLst>
                                          <p:attrName>style.visibility</p:attrName>
                                        </p:attrNameLst>
                                      </p:cBhvr>
                                      <p:to>
                                        <p:strVal val="visible"/>
                                      </p:to>
                                    </p:set>
                                    <p:animEffect filter="fade" transition="in">
                                      <p:cBhvr>
                                        <p:cTn dur="1000" id="102"/>
                                        <p:tgtEl>
                                          <p:spTgt spid="53"/>
                                        </p:tgtEl>
                                      </p:cBhvr>
                                    </p:animEffect>
                                    <p:anim calcmode="lin" valueType="num">
                                      <p:cBhvr>
                                        <p:cTn dur="1000" fill="hold" id="103"/>
                                        <p:tgtEl>
                                          <p:spTgt spid="53"/>
                                        </p:tgtEl>
                                        <p:attrNameLst>
                                          <p:attrName>ppt_x</p:attrName>
                                        </p:attrNameLst>
                                      </p:cBhvr>
                                      <p:tavLst>
                                        <p:tav tm="0">
                                          <p:val>
                                            <p:strVal val="#ppt_x"/>
                                          </p:val>
                                        </p:tav>
                                        <p:tav tm="100000">
                                          <p:val>
                                            <p:strVal val="#ppt_x"/>
                                          </p:val>
                                        </p:tav>
                                      </p:tavLst>
                                    </p:anim>
                                    <p:anim calcmode="lin" valueType="num">
                                      <p:cBhvr>
                                        <p:cTn dur="1000" fill="hold" id="104"/>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3"/>
      <p:bldP grpId="0" spid="5"/>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4462415" y="2386368"/>
            <a:ext cx="1495329" cy="1386689"/>
          </a:xfrm>
          <a:prstGeom prst="rect">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096000" y="2386368"/>
            <a:ext cx="1495329" cy="1386689"/>
          </a:xfrm>
          <a:prstGeom prst="rect">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4462415" y="3898642"/>
            <a:ext cx="1495329" cy="1386689"/>
          </a:xfrm>
          <a:prstGeom prst="rect">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096000" y="3898642"/>
            <a:ext cx="1495329" cy="1386689"/>
          </a:xfrm>
          <a:prstGeom prst="rect">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4872168" y="2367256"/>
            <a:ext cx="963770" cy="1432560"/>
          </a:xfrm>
          <a:prstGeom prst="rect">
            <a:avLst/>
          </a:prstGeom>
          <a:noFill/>
        </p:spPr>
        <p:txBody>
          <a:bodyPr rtlCol="0" wrap="square">
            <a:spAutoFit/>
          </a:bodyPr>
          <a:lstStyle/>
          <a:p>
            <a:r>
              <a:rPr altLang="zh-CN" b="1" lang="en-US" smtClean="0" sz="8800">
                <a:solidFill>
                  <a:schemeClr val="bg1"/>
                </a:solidFill>
                <a:latin charset="0" panose="020b0503020202020204" pitchFamily="34" typeface="Agency FB"/>
              </a:rPr>
              <a:t>S</a:t>
            </a:r>
          </a:p>
        </p:txBody>
      </p:sp>
      <p:sp>
        <p:nvSpPr>
          <p:cNvPr id="12" name="文本框 11"/>
          <p:cNvSpPr txBox="1"/>
          <p:nvPr/>
        </p:nvSpPr>
        <p:spPr>
          <a:xfrm>
            <a:off x="6386547" y="2367256"/>
            <a:ext cx="963770" cy="1432560"/>
          </a:xfrm>
          <a:prstGeom prst="rect">
            <a:avLst/>
          </a:prstGeom>
          <a:noFill/>
        </p:spPr>
        <p:txBody>
          <a:bodyPr rtlCol="0" wrap="square">
            <a:spAutoFit/>
          </a:bodyPr>
          <a:lstStyle/>
          <a:p>
            <a:r>
              <a:rPr altLang="zh-CN" b="1" lang="en-US" smtClean="0" sz="8800">
                <a:solidFill>
                  <a:schemeClr val="bg1"/>
                </a:solidFill>
                <a:latin charset="0" panose="020b0503020202020204" pitchFamily="34" typeface="Agency FB"/>
              </a:rPr>
              <a:t>W</a:t>
            </a:r>
          </a:p>
        </p:txBody>
      </p:sp>
      <p:sp>
        <p:nvSpPr>
          <p:cNvPr id="17" name="文本框 16"/>
          <p:cNvSpPr txBox="1"/>
          <p:nvPr/>
        </p:nvSpPr>
        <p:spPr>
          <a:xfrm>
            <a:off x="4872168" y="3864615"/>
            <a:ext cx="963770" cy="1432560"/>
          </a:xfrm>
          <a:prstGeom prst="rect">
            <a:avLst/>
          </a:prstGeom>
          <a:noFill/>
        </p:spPr>
        <p:txBody>
          <a:bodyPr rtlCol="0" wrap="square">
            <a:spAutoFit/>
          </a:bodyPr>
          <a:lstStyle/>
          <a:p>
            <a:r>
              <a:rPr altLang="zh-CN" b="1" lang="en-US" smtClean="0" sz="8800">
                <a:solidFill>
                  <a:schemeClr val="bg1"/>
                </a:solidFill>
                <a:latin charset="0" panose="020b0503020202020204" pitchFamily="34" typeface="Agency FB"/>
              </a:rPr>
              <a:t>O</a:t>
            </a:r>
          </a:p>
        </p:txBody>
      </p:sp>
      <p:sp>
        <p:nvSpPr>
          <p:cNvPr id="18" name="文本框 17"/>
          <p:cNvSpPr txBox="1"/>
          <p:nvPr/>
        </p:nvSpPr>
        <p:spPr>
          <a:xfrm>
            <a:off x="6467545" y="3864615"/>
            <a:ext cx="963770" cy="1432560"/>
          </a:xfrm>
          <a:prstGeom prst="rect">
            <a:avLst/>
          </a:prstGeom>
          <a:noFill/>
        </p:spPr>
        <p:txBody>
          <a:bodyPr rtlCol="0" wrap="square">
            <a:spAutoFit/>
          </a:bodyPr>
          <a:lstStyle/>
          <a:p>
            <a:r>
              <a:rPr altLang="zh-CN" b="1" lang="en-US" smtClean="0" sz="8800">
                <a:solidFill>
                  <a:schemeClr val="bg1"/>
                </a:solidFill>
                <a:latin charset="0" panose="020b0503020202020204" pitchFamily="34" typeface="Agency FB"/>
              </a:rPr>
              <a:t>T</a:t>
            </a:r>
          </a:p>
        </p:txBody>
      </p:sp>
      <p:grpSp>
        <p:nvGrpSpPr>
          <p:cNvPr id="3" name="组合 2"/>
          <p:cNvGrpSpPr/>
          <p:nvPr/>
        </p:nvGrpSpPr>
        <p:grpSpPr>
          <a:xfrm>
            <a:off x="999015" y="2583430"/>
            <a:ext cx="3464390" cy="1015663"/>
            <a:chOff x="999015" y="2583430"/>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9" name="矩形 18"/>
            <p:cNvSpPr/>
            <p:nvPr/>
          </p:nvSpPr>
          <p:spPr>
            <a:xfrm>
              <a:off x="1014547" y="2952763"/>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0" name="文本框 19"/>
            <p:cNvSpPr txBox="1"/>
            <p:nvPr/>
          </p:nvSpPr>
          <p:spPr>
            <a:xfrm>
              <a:off x="999015" y="2583430"/>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27" name="组合 26"/>
          <p:cNvGrpSpPr/>
          <p:nvPr/>
        </p:nvGrpSpPr>
        <p:grpSpPr>
          <a:xfrm>
            <a:off x="999015" y="4089307"/>
            <a:ext cx="3464390" cy="1015663"/>
            <a:chOff x="999015" y="4089307"/>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1" name="矩形 20"/>
            <p:cNvSpPr/>
            <p:nvPr/>
          </p:nvSpPr>
          <p:spPr>
            <a:xfrm>
              <a:off x="1014547" y="4458639"/>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2" name="文本框 21"/>
            <p:cNvSpPr txBox="1"/>
            <p:nvPr/>
          </p:nvSpPr>
          <p:spPr>
            <a:xfrm>
              <a:off x="999015" y="4089306"/>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4" name="组合 3"/>
          <p:cNvGrpSpPr/>
          <p:nvPr/>
        </p:nvGrpSpPr>
        <p:grpSpPr>
          <a:xfrm>
            <a:off x="7810473" y="2583430"/>
            <a:ext cx="3464390" cy="1015663"/>
            <a:chOff x="7810473" y="2583430"/>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3" name="矩形 22"/>
            <p:cNvSpPr/>
            <p:nvPr/>
          </p:nvSpPr>
          <p:spPr>
            <a:xfrm>
              <a:off x="7826005" y="2952763"/>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4" name="文本框 23"/>
            <p:cNvSpPr txBox="1"/>
            <p:nvPr/>
          </p:nvSpPr>
          <p:spPr>
            <a:xfrm>
              <a:off x="7810473" y="2583430"/>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28" name="组合 27"/>
          <p:cNvGrpSpPr/>
          <p:nvPr/>
        </p:nvGrpSpPr>
        <p:grpSpPr>
          <a:xfrm>
            <a:off x="7810473" y="4089307"/>
            <a:ext cx="3464390" cy="1015663"/>
            <a:chOff x="7810473" y="4089307"/>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5" name="矩形 24"/>
            <p:cNvSpPr/>
            <p:nvPr/>
          </p:nvSpPr>
          <p:spPr>
            <a:xfrm>
              <a:off x="7826005" y="4458639"/>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6" name="文本框 25"/>
            <p:cNvSpPr txBox="1"/>
            <p:nvPr/>
          </p:nvSpPr>
          <p:spPr>
            <a:xfrm>
              <a:off x="7810473" y="4089306"/>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spTree>
    <p:extLst>
      <p:ext uri="{BB962C8B-B14F-4D97-AF65-F5344CB8AC3E}">
        <p14:creationId val="2223580907"/>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anim calcmode="lin" valueType="num">
                                      <p:cBhvr>
                                        <p:cTn dur="1000" fill="hold" id="19"/>
                                        <p:tgtEl>
                                          <p:spTgt spid="5"/>
                                        </p:tgtEl>
                                        <p:attrNameLst>
                                          <p:attrName>ppt_x</p:attrName>
                                        </p:attrNameLst>
                                      </p:cBhvr>
                                      <p:tavLst>
                                        <p:tav tm="0">
                                          <p:val>
                                            <p:strVal val="#ppt_x"/>
                                          </p:val>
                                        </p:tav>
                                        <p:tav tm="100000">
                                          <p:val>
                                            <p:strVal val="#ppt_x"/>
                                          </p:val>
                                        </p:tav>
                                      </p:tavLst>
                                    </p:anim>
                                    <p:anim calcmode="lin" valueType="num">
                                      <p:cBhvr>
                                        <p:cTn dur="1000" fill="hold" id="20"/>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11"/>
                                        </p:tgtEl>
                                        <p:attrNameLst>
                                          <p:attrName>style.visibility</p:attrName>
                                        </p:attrNameLst>
                                      </p:cBhvr>
                                      <p:to>
                                        <p:strVal val="visible"/>
                                      </p:to>
                                    </p:set>
                                    <p:animEffect filter="randombar(horizontal)" transition="in">
                                      <p:cBhvr>
                                        <p:cTn dur="500" id="25"/>
                                        <p:tgtEl>
                                          <p:spTgt spid="11"/>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22" presetSubtype="2">
                                  <p:stCondLst>
                                    <p:cond delay="0"/>
                                  </p:stCondLst>
                                  <p:childTnLst>
                                    <p:set>
                                      <p:cBhvr>
                                        <p:cTn dur="1" fill="hold" id="29">
                                          <p:stCondLst>
                                            <p:cond delay="0"/>
                                          </p:stCondLst>
                                        </p:cTn>
                                        <p:tgtEl>
                                          <p:spTgt spid="3"/>
                                        </p:tgtEl>
                                        <p:attrNameLst>
                                          <p:attrName>style.visibility</p:attrName>
                                        </p:attrNameLst>
                                      </p:cBhvr>
                                      <p:to>
                                        <p:strVal val="visible"/>
                                      </p:to>
                                    </p:set>
                                    <p:animEffect filter="wipe(right)" transition="in">
                                      <p:cBhvr>
                                        <p:cTn dur="500" id="30"/>
                                        <p:tgtEl>
                                          <p:spTgt spid="3"/>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anim calcmode="lin" valueType="num">
                                      <p:cBhvr>
                                        <p:cTn dur="1000" fill="hold" id="36"/>
                                        <p:tgtEl>
                                          <p:spTgt spid="6"/>
                                        </p:tgtEl>
                                        <p:attrNameLst>
                                          <p:attrName>ppt_x</p:attrName>
                                        </p:attrNameLst>
                                      </p:cBhvr>
                                      <p:tavLst>
                                        <p:tav tm="0">
                                          <p:val>
                                            <p:strVal val="#ppt_x"/>
                                          </p:val>
                                        </p:tav>
                                        <p:tav tm="100000">
                                          <p:val>
                                            <p:strVal val="#ppt_x"/>
                                          </p:val>
                                        </p:tav>
                                      </p:tavLst>
                                    </p:anim>
                                    <p:anim calcmode="lin" valueType="num">
                                      <p:cBhvr>
                                        <p:cTn dur="1000" fill="hold" id="37"/>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14" presetSubtype="10">
                                  <p:stCondLst>
                                    <p:cond delay="0"/>
                                  </p:stCondLst>
                                  <p:childTnLst>
                                    <p:set>
                                      <p:cBhvr>
                                        <p:cTn dur="1" fill="hold" id="41">
                                          <p:stCondLst>
                                            <p:cond delay="0"/>
                                          </p:stCondLst>
                                        </p:cTn>
                                        <p:tgtEl>
                                          <p:spTgt spid="12"/>
                                        </p:tgtEl>
                                        <p:attrNameLst>
                                          <p:attrName>style.visibility</p:attrName>
                                        </p:attrNameLst>
                                      </p:cBhvr>
                                      <p:to>
                                        <p:strVal val="visible"/>
                                      </p:to>
                                    </p:set>
                                    <p:animEffect filter="randombar(horizontal)" transition="in">
                                      <p:cBhvr>
                                        <p:cTn dur="500" id="42"/>
                                        <p:tgtEl>
                                          <p:spTgt spid="12"/>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2" presetSubtype="8">
                                  <p:stCondLst>
                                    <p:cond delay="0"/>
                                  </p:stCondLst>
                                  <p:childTnLst>
                                    <p:set>
                                      <p:cBhvr>
                                        <p:cTn dur="1" fill="hold" id="46">
                                          <p:stCondLst>
                                            <p:cond delay="0"/>
                                          </p:stCondLst>
                                        </p:cTn>
                                        <p:tgtEl>
                                          <p:spTgt spid="4"/>
                                        </p:tgtEl>
                                        <p:attrNameLst>
                                          <p:attrName>style.visibility</p:attrName>
                                        </p:attrNameLst>
                                      </p:cBhvr>
                                      <p:to>
                                        <p:strVal val="visible"/>
                                      </p:to>
                                    </p:set>
                                    <p:animEffect filter="wipe(left)" transition="in">
                                      <p:cBhvr>
                                        <p:cTn dur="500" id="47"/>
                                        <p:tgtEl>
                                          <p:spTgt spid="4"/>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42" presetSubtype="0">
                                  <p:stCondLst>
                                    <p:cond delay="0"/>
                                  </p:stCondLst>
                                  <p:childTnLst>
                                    <p:set>
                                      <p:cBhvr>
                                        <p:cTn dur="1" fill="hold" id="51">
                                          <p:stCondLst>
                                            <p:cond delay="0"/>
                                          </p:stCondLst>
                                        </p:cTn>
                                        <p:tgtEl>
                                          <p:spTgt spid="9"/>
                                        </p:tgtEl>
                                        <p:attrNameLst>
                                          <p:attrName>style.visibility</p:attrName>
                                        </p:attrNameLst>
                                      </p:cBhvr>
                                      <p:to>
                                        <p:strVal val="visible"/>
                                      </p:to>
                                    </p:set>
                                    <p:animEffect filter="fade" transition="in">
                                      <p:cBhvr>
                                        <p:cTn dur="1000" id="52"/>
                                        <p:tgtEl>
                                          <p:spTgt spid="9"/>
                                        </p:tgtEl>
                                      </p:cBhvr>
                                    </p:animEffect>
                                    <p:anim calcmode="lin" valueType="num">
                                      <p:cBhvr>
                                        <p:cTn dur="1000" fill="hold" id="53"/>
                                        <p:tgtEl>
                                          <p:spTgt spid="9"/>
                                        </p:tgtEl>
                                        <p:attrNameLst>
                                          <p:attrName>ppt_x</p:attrName>
                                        </p:attrNameLst>
                                      </p:cBhvr>
                                      <p:tavLst>
                                        <p:tav tm="0">
                                          <p:val>
                                            <p:strVal val="#ppt_x"/>
                                          </p:val>
                                        </p:tav>
                                        <p:tav tm="100000">
                                          <p:val>
                                            <p:strVal val="#ppt_x"/>
                                          </p:val>
                                        </p:tav>
                                      </p:tavLst>
                                    </p:anim>
                                    <p:anim calcmode="lin" valueType="num">
                                      <p:cBhvr>
                                        <p:cTn dur="1000" fill="hold" id="5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grpId="0" id="57" nodeType="clickEffect" presetClass="entr" presetID="14" presetSubtype="10">
                                  <p:stCondLst>
                                    <p:cond delay="0"/>
                                  </p:stCondLst>
                                  <p:childTnLst>
                                    <p:set>
                                      <p:cBhvr>
                                        <p:cTn dur="1" fill="hold" id="58">
                                          <p:stCondLst>
                                            <p:cond delay="0"/>
                                          </p:stCondLst>
                                        </p:cTn>
                                        <p:tgtEl>
                                          <p:spTgt spid="17"/>
                                        </p:tgtEl>
                                        <p:attrNameLst>
                                          <p:attrName>style.visibility</p:attrName>
                                        </p:attrNameLst>
                                      </p:cBhvr>
                                      <p:to>
                                        <p:strVal val="visible"/>
                                      </p:to>
                                    </p:set>
                                    <p:animEffect filter="randombar(horizontal)" transition="in">
                                      <p:cBhvr>
                                        <p:cTn dur="500" id="59"/>
                                        <p:tgtEl>
                                          <p:spTgt spid="17"/>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id="62" nodeType="clickEffect" presetClass="entr" presetID="22" presetSubtype="2">
                                  <p:stCondLst>
                                    <p:cond delay="0"/>
                                  </p:stCondLst>
                                  <p:childTnLst>
                                    <p:set>
                                      <p:cBhvr>
                                        <p:cTn dur="1" fill="hold" id="63">
                                          <p:stCondLst>
                                            <p:cond delay="0"/>
                                          </p:stCondLst>
                                        </p:cTn>
                                        <p:tgtEl>
                                          <p:spTgt spid="27"/>
                                        </p:tgtEl>
                                        <p:attrNameLst>
                                          <p:attrName>style.visibility</p:attrName>
                                        </p:attrNameLst>
                                      </p:cBhvr>
                                      <p:to>
                                        <p:strVal val="visible"/>
                                      </p:to>
                                    </p:set>
                                    <p:animEffect filter="wipe(right)" transition="in">
                                      <p:cBhvr>
                                        <p:cTn dur="500" id="64"/>
                                        <p:tgtEl>
                                          <p:spTgt spid="27"/>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42" presetSubtype="0">
                                  <p:stCondLst>
                                    <p:cond delay="0"/>
                                  </p:stCondLst>
                                  <p:childTnLst>
                                    <p:set>
                                      <p:cBhvr>
                                        <p:cTn dur="1" fill="hold" id="68">
                                          <p:stCondLst>
                                            <p:cond delay="0"/>
                                          </p:stCondLst>
                                        </p:cTn>
                                        <p:tgtEl>
                                          <p:spTgt spid="10"/>
                                        </p:tgtEl>
                                        <p:attrNameLst>
                                          <p:attrName>style.visibility</p:attrName>
                                        </p:attrNameLst>
                                      </p:cBhvr>
                                      <p:to>
                                        <p:strVal val="visible"/>
                                      </p:to>
                                    </p:set>
                                    <p:animEffect filter="fade" transition="in">
                                      <p:cBhvr>
                                        <p:cTn dur="1000" id="69"/>
                                        <p:tgtEl>
                                          <p:spTgt spid="10"/>
                                        </p:tgtEl>
                                      </p:cBhvr>
                                    </p:animEffect>
                                    <p:anim calcmode="lin" valueType="num">
                                      <p:cBhvr>
                                        <p:cTn dur="1000" fill="hold" id="70"/>
                                        <p:tgtEl>
                                          <p:spTgt spid="10"/>
                                        </p:tgtEl>
                                        <p:attrNameLst>
                                          <p:attrName>ppt_x</p:attrName>
                                        </p:attrNameLst>
                                      </p:cBhvr>
                                      <p:tavLst>
                                        <p:tav tm="0">
                                          <p:val>
                                            <p:strVal val="#ppt_x"/>
                                          </p:val>
                                        </p:tav>
                                        <p:tav tm="100000">
                                          <p:val>
                                            <p:strVal val="#ppt_x"/>
                                          </p:val>
                                        </p:tav>
                                      </p:tavLst>
                                    </p:anim>
                                    <p:anim calcmode="lin" valueType="num">
                                      <p:cBhvr>
                                        <p:cTn dur="1000" fill="hold" id="71"/>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grpId="0" id="74" nodeType="clickEffect" presetClass="entr" presetID="14" presetSubtype="10">
                                  <p:stCondLst>
                                    <p:cond delay="0"/>
                                  </p:stCondLst>
                                  <p:childTnLst>
                                    <p:set>
                                      <p:cBhvr>
                                        <p:cTn dur="1" fill="hold" id="75">
                                          <p:stCondLst>
                                            <p:cond delay="0"/>
                                          </p:stCondLst>
                                        </p:cTn>
                                        <p:tgtEl>
                                          <p:spTgt spid="18"/>
                                        </p:tgtEl>
                                        <p:attrNameLst>
                                          <p:attrName>style.visibility</p:attrName>
                                        </p:attrNameLst>
                                      </p:cBhvr>
                                      <p:to>
                                        <p:strVal val="visible"/>
                                      </p:to>
                                    </p:set>
                                    <p:animEffect filter="randombar(horizontal)" transition="in">
                                      <p:cBhvr>
                                        <p:cTn dur="500" id="76"/>
                                        <p:tgtEl>
                                          <p:spTgt spid="18"/>
                                        </p:tgtEl>
                                      </p:cBhvr>
                                    </p:animEffect>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id="79" nodeType="clickEffect" presetClass="entr" presetID="22" presetSubtype="8">
                                  <p:stCondLst>
                                    <p:cond delay="0"/>
                                  </p:stCondLst>
                                  <p:childTnLst>
                                    <p:set>
                                      <p:cBhvr>
                                        <p:cTn dur="1" fill="hold" id="80">
                                          <p:stCondLst>
                                            <p:cond delay="0"/>
                                          </p:stCondLst>
                                        </p:cTn>
                                        <p:tgtEl>
                                          <p:spTgt spid="28"/>
                                        </p:tgtEl>
                                        <p:attrNameLst>
                                          <p:attrName>style.visibility</p:attrName>
                                        </p:attrNameLst>
                                      </p:cBhvr>
                                      <p:to>
                                        <p:strVal val="visible"/>
                                      </p:to>
                                    </p:set>
                                    <p:animEffect filter="wipe(left)" transition="in">
                                      <p:cBhvr>
                                        <p:cTn dur="500" id="8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5"/>
      <p:bldP grpId="0" spid="6"/>
      <p:bldP grpId="0" spid="9"/>
      <p:bldP grpId="0" spid="10"/>
      <p:bldP grpId="0" spid="11"/>
      <p:bldP grpId="0" spid="12"/>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椭圆 2"/>
          <p:cNvSpPr/>
          <p:nvPr/>
        </p:nvSpPr>
        <p:spPr>
          <a:xfrm>
            <a:off x="4988004" y="1739962"/>
            <a:ext cx="2215991" cy="2215991"/>
          </a:xfrm>
          <a:prstGeom prst="ellipse">
            <a:avLst/>
          </a:prstGeom>
          <a:solidFill>
            <a:schemeClr val="bg1"/>
          </a:solidFill>
          <a:ln>
            <a:noFill/>
          </a:ln>
          <a:effectLst>
            <a:innerShdw blurRad="63500" dir="54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328eee58866a2c96cef83cb5d7e8264eD65FB5D2354A91F359B7105383B69D524259A334A3200F36813883930A71B82EE2EA40F90FB214134A4A98ADE1E0FC8B02277D03E7C388C887E495ADB25A8A36914F4F516700F1B9866486B0B2759A56DBC4E39DE330A6B2B286C491000EAA6F96918AB630E04D1CC7A2D4FCFAC01A25" id="13" name="文本框 12"/>
          <p:cNvSpPr txBox="1"/>
          <p:nvPr/>
        </p:nvSpPr>
        <p:spPr>
          <a:xfrm>
            <a:off x="5112064" y="1916933"/>
            <a:ext cx="1967870" cy="1844040"/>
          </a:xfrm>
          <a:prstGeom prst="rect">
            <a:avLst/>
          </a:prstGeom>
          <a:noFill/>
        </p:spPr>
        <p:txBody>
          <a:bodyPr rtlCol="0" wrap="square">
            <a:spAutoFit/>
          </a:bodyPr>
          <a:lstStyle/>
          <a:p>
            <a:pPr algn="ctr"/>
            <a:r>
              <a:rPr altLang="zh-CN" b="1" lang="en-US" smtClean="0" sz="11500">
                <a:solidFill>
                  <a:srgbClr val="444343"/>
                </a:solidFill>
                <a:latin charset="0" panose="020b0503020202020204" pitchFamily="34" typeface="Agency FB"/>
              </a:rPr>
              <a:t>03</a:t>
            </a:r>
          </a:p>
        </p:txBody>
      </p:sp>
      <p:sp>
        <p:nvSpPr>
          <p:cNvPr id="14" name="文本框 13"/>
          <p:cNvSpPr txBox="1"/>
          <p:nvPr/>
        </p:nvSpPr>
        <p:spPr>
          <a:xfrm>
            <a:off x="4172940" y="4161453"/>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Tree>
    <p:extLst>
      <p:ext uri="{BB962C8B-B14F-4D97-AF65-F5344CB8AC3E}">
        <p14:creationId val="1262917418"/>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1000" fill="hold" id="13"/>
                                        <p:tgtEl>
                                          <p:spTgt spid="13"/>
                                        </p:tgtEl>
                                        <p:attrNameLst>
                                          <p:attrName>ppt_w</p:attrName>
                                        </p:attrNameLst>
                                      </p:cBhvr>
                                      <p:tavLst>
                                        <p:tav tm="0">
                                          <p:val>
                                            <p:strVal val="#ppt_w*0.70"/>
                                          </p:val>
                                        </p:tav>
                                        <p:tav tm="100000">
                                          <p:val>
                                            <p:strVal val="#ppt_w"/>
                                          </p:val>
                                        </p:tav>
                                      </p:tavLst>
                                    </p:anim>
                                    <p:anim calcmode="lin" valueType="num">
                                      <p:cBhvr>
                                        <p:cTn dur="1000" fill="hold" id="14"/>
                                        <p:tgtEl>
                                          <p:spTgt spid="13"/>
                                        </p:tgtEl>
                                        <p:attrNameLst>
                                          <p:attrName>ppt_h</p:attrName>
                                        </p:attrNameLst>
                                      </p:cBhvr>
                                      <p:tavLst>
                                        <p:tav tm="0">
                                          <p:val>
                                            <p:strVal val="#ppt_h"/>
                                          </p:val>
                                        </p:tav>
                                        <p:tav tm="100000">
                                          <p:val>
                                            <p:strVal val="#ppt_h"/>
                                          </p:val>
                                        </p:tav>
                                      </p:tavLst>
                                    </p:anim>
                                    <p:animEffect filter="fade" transition="in">
                                      <p:cBhvr>
                                        <p:cTn dur="1000" id="15"/>
                                        <p:tgtEl>
                                          <p:spTgt spid="13"/>
                                        </p:tgtEl>
                                      </p:cBhvr>
                                    </p:animEffect>
                                  </p:childTnLst>
                                </p:cTn>
                              </p:par>
                            </p:childTnLst>
                          </p:cTn>
                        </p:par>
                        <p:par>
                          <p:cTn fill="hold" id="16" nodeType="afterGroup">
                            <p:stCondLst>
                              <p:cond delay="2000"/>
                            </p:stCondLst>
                            <p:childTnLst>
                              <p:par>
                                <p:cTn decel="100000" fill="hold" grpId="0" id="17" nodeType="afterEffect" presetClass="entr" presetID="50" presetSubtype="0">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1000" fill="hold" id="19"/>
                                        <p:tgtEl>
                                          <p:spTgt spid="14"/>
                                        </p:tgtEl>
                                        <p:attrNameLst>
                                          <p:attrName>ppt_w</p:attrName>
                                        </p:attrNameLst>
                                      </p:cBhvr>
                                      <p:tavLst>
                                        <p:tav tm="0">
                                          <p:val>
                                            <p:strVal val="#ppt_w+.3"/>
                                          </p:val>
                                        </p:tav>
                                        <p:tav tm="100000">
                                          <p:val>
                                            <p:strVal val="#ppt_w"/>
                                          </p:val>
                                        </p:tav>
                                      </p:tavLst>
                                    </p:anim>
                                    <p:anim calcmode="lin" valueType="num">
                                      <p:cBhvr>
                                        <p:cTn dur="1000" fill="hold" id="20"/>
                                        <p:tgtEl>
                                          <p:spTgt spid="14"/>
                                        </p:tgtEl>
                                        <p:attrNameLst>
                                          <p:attrName>ppt_h</p:attrName>
                                        </p:attrNameLst>
                                      </p:cBhvr>
                                      <p:tavLst>
                                        <p:tav tm="0">
                                          <p:val>
                                            <p:strVal val="#ppt_h"/>
                                          </p:val>
                                        </p:tav>
                                        <p:tav tm="100000">
                                          <p:val>
                                            <p:strVal val="#ppt_h"/>
                                          </p:val>
                                        </p:tav>
                                      </p:tavLst>
                                    </p:anim>
                                    <p:animEffect filter="fade" transition="in">
                                      <p:cBhvr>
                                        <p:cTn dur="10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409700" y="2057400"/>
            <a:ext cx="2019300" cy="198673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771900" y="2057400"/>
            <a:ext cx="2019300" cy="198673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191250" y="2057400"/>
            <a:ext cx="2019300" cy="19867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8610600" y="2057400"/>
            <a:ext cx="2019300" cy="198673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1" name="矩形 10"/>
          <p:cNvSpPr/>
          <p:nvPr/>
        </p:nvSpPr>
        <p:spPr>
          <a:xfrm>
            <a:off x="1425232" y="4610112"/>
            <a:ext cx="2003768"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2" name="文本框 11"/>
          <p:cNvSpPr txBox="1"/>
          <p:nvPr/>
        </p:nvSpPr>
        <p:spPr>
          <a:xfrm>
            <a:off x="1618344" y="4240779"/>
            <a:ext cx="1767114"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3" name="矩形 12"/>
          <p:cNvSpPr/>
          <p:nvPr/>
        </p:nvSpPr>
        <p:spPr>
          <a:xfrm>
            <a:off x="3787432" y="4610112"/>
            <a:ext cx="2003768"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4" name="文本框 13"/>
          <p:cNvSpPr txBox="1"/>
          <p:nvPr/>
        </p:nvSpPr>
        <p:spPr>
          <a:xfrm>
            <a:off x="3980544" y="4240779"/>
            <a:ext cx="1767114"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5" name="矩形 14"/>
          <p:cNvSpPr/>
          <p:nvPr/>
        </p:nvSpPr>
        <p:spPr>
          <a:xfrm>
            <a:off x="6149632" y="4610112"/>
            <a:ext cx="2003768"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6" name="文本框 15"/>
          <p:cNvSpPr txBox="1"/>
          <p:nvPr/>
        </p:nvSpPr>
        <p:spPr>
          <a:xfrm>
            <a:off x="6342744" y="4240779"/>
            <a:ext cx="1767114"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7" name="矩形 16"/>
          <p:cNvSpPr/>
          <p:nvPr/>
        </p:nvSpPr>
        <p:spPr>
          <a:xfrm>
            <a:off x="8626132" y="4610112"/>
            <a:ext cx="2003768"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8" name="文本框 17"/>
          <p:cNvSpPr txBox="1"/>
          <p:nvPr/>
        </p:nvSpPr>
        <p:spPr>
          <a:xfrm>
            <a:off x="8819245" y="4240779"/>
            <a:ext cx="1767114"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Tree>
    <p:extLst>
      <p:ext uri="{BB962C8B-B14F-4D97-AF65-F5344CB8AC3E}">
        <p14:creationId val="3255265944"/>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par>
                                <p:cTn decel="100000" fill="hold" grpId="0" id="21" nodeType="withEffect" presetClass="entr" presetID="50" presetSubtype="0">
                                  <p:stCondLst>
                                    <p:cond delay="500"/>
                                  </p:stCondLst>
                                  <p:childTnLst>
                                    <p:set>
                                      <p:cBhvr>
                                        <p:cTn dur="1" fill="hold" id="22">
                                          <p:stCondLst>
                                            <p:cond delay="0"/>
                                          </p:stCondLst>
                                        </p:cTn>
                                        <p:tgtEl>
                                          <p:spTgt spid="12"/>
                                        </p:tgtEl>
                                        <p:attrNameLst>
                                          <p:attrName>style.visibility</p:attrName>
                                        </p:attrNameLst>
                                      </p:cBhvr>
                                      <p:to>
                                        <p:strVal val="visible"/>
                                      </p:to>
                                    </p:set>
                                    <p:anim calcmode="lin" valueType="num">
                                      <p:cBhvr>
                                        <p:cTn dur="1000" fill="hold" id="23"/>
                                        <p:tgtEl>
                                          <p:spTgt spid="12"/>
                                        </p:tgtEl>
                                        <p:attrNameLst>
                                          <p:attrName>ppt_w</p:attrName>
                                        </p:attrNameLst>
                                      </p:cBhvr>
                                      <p:tavLst>
                                        <p:tav tm="0">
                                          <p:val>
                                            <p:strVal val="#ppt_w+.3"/>
                                          </p:val>
                                        </p:tav>
                                        <p:tav tm="100000">
                                          <p:val>
                                            <p:strVal val="#ppt_w"/>
                                          </p:val>
                                        </p:tav>
                                      </p:tavLst>
                                    </p:anim>
                                    <p:anim calcmode="lin" valueType="num">
                                      <p:cBhvr>
                                        <p:cTn dur="1000" fill="hold" id="24"/>
                                        <p:tgtEl>
                                          <p:spTgt spid="12"/>
                                        </p:tgtEl>
                                        <p:attrNameLst>
                                          <p:attrName>ppt_h</p:attrName>
                                        </p:attrNameLst>
                                      </p:cBhvr>
                                      <p:tavLst>
                                        <p:tav tm="0">
                                          <p:val>
                                            <p:strVal val="#ppt_h"/>
                                          </p:val>
                                        </p:tav>
                                        <p:tav tm="100000">
                                          <p:val>
                                            <p:strVal val="#ppt_h"/>
                                          </p:val>
                                        </p:tav>
                                      </p:tavLst>
                                    </p:anim>
                                    <p:animEffect filter="fade" transition="in">
                                      <p:cBhvr>
                                        <p:cTn dur="1000" id="25"/>
                                        <p:tgtEl>
                                          <p:spTgt spid="12"/>
                                        </p:tgtEl>
                                      </p:cBhvr>
                                    </p:animEffect>
                                  </p:childTnLst>
                                </p:cTn>
                              </p:par>
                              <p:par>
                                <p:cTn fill="hold" grpId="0" id="26" nodeType="withEffect" presetClass="entr" presetID="10" presetSubtype="0">
                                  <p:stCondLst>
                                    <p:cond delay="500"/>
                                  </p:stCondLst>
                                  <p:childTnLst>
                                    <p:set>
                                      <p:cBhvr>
                                        <p:cTn dur="1" fill="hold" id="27">
                                          <p:stCondLst>
                                            <p:cond delay="0"/>
                                          </p:stCondLst>
                                        </p:cTn>
                                        <p:tgtEl>
                                          <p:spTgt spid="11"/>
                                        </p:tgtEl>
                                        <p:attrNameLst>
                                          <p:attrName>style.visibility</p:attrName>
                                        </p:attrNameLst>
                                      </p:cBhvr>
                                      <p:to>
                                        <p:strVal val="visible"/>
                                      </p:to>
                                    </p:set>
                                    <p:animEffect filter="fade" transition="in">
                                      <p:cBhvr>
                                        <p:cTn dur="750" id="28"/>
                                        <p:tgtEl>
                                          <p:spTgt spid="11"/>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6"/>
                                        </p:tgtEl>
                                        <p:attrNameLst>
                                          <p:attrName>style.visibility</p:attrName>
                                        </p:attrNameLst>
                                      </p:cBhvr>
                                      <p:to>
                                        <p:strVal val="visible"/>
                                      </p:to>
                                    </p:set>
                                    <p:animEffect filter="fade" transition="in">
                                      <p:cBhvr>
                                        <p:cTn dur="1000" id="33"/>
                                        <p:tgtEl>
                                          <p:spTgt spid="6"/>
                                        </p:tgtEl>
                                      </p:cBhvr>
                                    </p:animEffect>
                                    <p:anim calcmode="lin" valueType="num">
                                      <p:cBhvr>
                                        <p:cTn dur="1000" fill="hold" id="34"/>
                                        <p:tgtEl>
                                          <p:spTgt spid="6"/>
                                        </p:tgtEl>
                                        <p:attrNameLst>
                                          <p:attrName>ppt_x</p:attrName>
                                        </p:attrNameLst>
                                      </p:cBhvr>
                                      <p:tavLst>
                                        <p:tav tm="0">
                                          <p:val>
                                            <p:strVal val="#ppt_x"/>
                                          </p:val>
                                        </p:tav>
                                        <p:tav tm="100000">
                                          <p:val>
                                            <p:strVal val="#ppt_x"/>
                                          </p:val>
                                        </p:tav>
                                      </p:tavLst>
                                    </p:anim>
                                    <p:anim calcmode="lin" valueType="num">
                                      <p:cBhvr>
                                        <p:cTn dur="1000" fill="hold" id="35"/>
                                        <p:tgtEl>
                                          <p:spTgt spid="6"/>
                                        </p:tgtEl>
                                        <p:attrNameLst>
                                          <p:attrName>ppt_y</p:attrName>
                                        </p:attrNameLst>
                                      </p:cBhvr>
                                      <p:tavLst>
                                        <p:tav tm="0">
                                          <p:val>
                                            <p:strVal val="#ppt_y+.1"/>
                                          </p:val>
                                        </p:tav>
                                        <p:tav tm="100000">
                                          <p:val>
                                            <p:strVal val="#ppt_y"/>
                                          </p:val>
                                        </p:tav>
                                      </p:tavLst>
                                    </p:anim>
                                  </p:childTnLst>
                                </p:cTn>
                              </p:par>
                              <p:par>
                                <p:cTn decel="100000" fill="hold" grpId="0" id="36" nodeType="withEffect" presetClass="entr" presetID="50" presetSubtype="0">
                                  <p:stCondLst>
                                    <p:cond delay="500"/>
                                  </p:stCondLst>
                                  <p:childTnLst>
                                    <p:set>
                                      <p:cBhvr>
                                        <p:cTn dur="1" fill="hold" id="37">
                                          <p:stCondLst>
                                            <p:cond delay="0"/>
                                          </p:stCondLst>
                                        </p:cTn>
                                        <p:tgtEl>
                                          <p:spTgt spid="14"/>
                                        </p:tgtEl>
                                        <p:attrNameLst>
                                          <p:attrName>style.visibility</p:attrName>
                                        </p:attrNameLst>
                                      </p:cBhvr>
                                      <p:to>
                                        <p:strVal val="visible"/>
                                      </p:to>
                                    </p:set>
                                    <p:anim calcmode="lin" valueType="num">
                                      <p:cBhvr>
                                        <p:cTn dur="1000" fill="hold" id="38"/>
                                        <p:tgtEl>
                                          <p:spTgt spid="14"/>
                                        </p:tgtEl>
                                        <p:attrNameLst>
                                          <p:attrName>ppt_w</p:attrName>
                                        </p:attrNameLst>
                                      </p:cBhvr>
                                      <p:tavLst>
                                        <p:tav tm="0">
                                          <p:val>
                                            <p:strVal val="#ppt_w+.3"/>
                                          </p:val>
                                        </p:tav>
                                        <p:tav tm="100000">
                                          <p:val>
                                            <p:strVal val="#ppt_w"/>
                                          </p:val>
                                        </p:tav>
                                      </p:tavLst>
                                    </p:anim>
                                    <p:anim calcmode="lin" valueType="num">
                                      <p:cBhvr>
                                        <p:cTn dur="1000" fill="hold" id="39"/>
                                        <p:tgtEl>
                                          <p:spTgt spid="14"/>
                                        </p:tgtEl>
                                        <p:attrNameLst>
                                          <p:attrName>ppt_h</p:attrName>
                                        </p:attrNameLst>
                                      </p:cBhvr>
                                      <p:tavLst>
                                        <p:tav tm="0">
                                          <p:val>
                                            <p:strVal val="#ppt_h"/>
                                          </p:val>
                                        </p:tav>
                                        <p:tav tm="100000">
                                          <p:val>
                                            <p:strVal val="#ppt_h"/>
                                          </p:val>
                                        </p:tav>
                                      </p:tavLst>
                                    </p:anim>
                                    <p:animEffect filter="fade" transition="in">
                                      <p:cBhvr>
                                        <p:cTn dur="1000" id="40"/>
                                        <p:tgtEl>
                                          <p:spTgt spid="14"/>
                                        </p:tgtEl>
                                      </p:cBhvr>
                                    </p:animEffect>
                                  </p:childTnLst>
                                </p:cTn>
                              </p:par>
                              <p:par>
                                <p:cTn fill="hold" grpId="0" id="41" nodeType="withEffect" presetClass="entr" presetID="10" presetSubtype="0">
                                  <p:stCondLst>
                                    <p:cond delay="500"/>
                                  </p:stCondLst>
                                  <p:childTnLst>
                                    <p:set>
                                      <p:cBhvr>
                                        <p:cTn dur="1" fill="hold" id="42">
                                          <p:stCondLst>
                                            <p:cond delay="0"/>
                                          </p:stCondLst>
                                        </p:cTn>
                                        <p:tgtEl>
                                          <p:spTgt spid="13"/>
                                        </p:tgtEl>
                                        <p:attrNameLst>
                                          <p:attrName>style.visibility</p:attrName>
                                        </p:attrNameLst>
                                      </p:cBhvr>
                                      <p:to>
                                        <p:strVal val="visible"/>
                                      </p:to>
                                    </p:set>
                                    <p:animEffect filter="fade" transition="in">
                                      <p:cBhvr>
                                        <p:cTn dur="750" id="43"/>
                                        <p:tgtEl>
                                          <p:spTgt spid="13"/>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42" presetSubtype="0">
                                  <p:stCondLst>
                                    <p:cond delay="0"/>
                                  </p:stCondLst>
                                  <p:childTnLst>
                                    <p:set>
                                      <p:cBhvr>
                                        <p:cTn dur="1" fill="hold" id="47">
                                          <p:stCondLst>
                                            <p:cond delay="0"/>
                                          </p:stCondLst>
                                        </p:cTn>
                                        <p:tgtEl>
                                          <p:spTgt spid="9"/>
                                        </p:tgtEl>
                                        <p:attrNameLst>
                                          <p:attrName>style.visibility</p:attrName>
                                        </p:attrNameLst>
                                      </p:cBhvr>
                                      <p:to>
                                        <p:strVal val="visible"/>
                                      </p:to>
                                    </p:set>
                                    <p:animEffect filter="fade" transition="in">
                                      <p:cBhvr>
                                        <p:cTn dur="1000" id="48"/>
                                        <p:tgtEl>
                                          <p:spTgt spid="9"/>
                                        </p:tgtEl>
                                      </p:cBhvr>
                                    </p:animEffect>
                                    <p:anim calcmode="lin" valueType="num">
                                      <p:cBhvr>
                                        <p:cTn dur="1000" fill="hold" id="49"/>
                                        <p:tgtEl>
                                          <p:spTgt spid="9"/>
                                        </p:tgtEl>
                                        <p:attrNameLst>
                                          <p:attrName>ppt_x</p:attrName>
                                        </p:attrNameLst>
                                      </p:cBhvr>
                                      <p:tavLst>
                                        <p:tav tm="0">
                                          <p:val>
                                            <p:strVal val="#ppt_x"/>
                                          </p:val>
                                        </p:tav>
                                        <p:tav tm="100000">
                                          <p:val>
                                            <p:strVal val="#ppt_x"/>
                                          </p:val>
                                        </p:tav>
                                      </p:tavLst>
                                    </p:anim>
                                    <p:anim calcmode="lin" valueType="num">
                                      <p:cBhvr>
                                        <p:cTn dur="1000" fill="hold" id="50"/>
                                        <p:tgtEl>
                                          <p:spTgt spid="9"/>
                                        </p:tgtEl>
                                        <p:attrNameLst>
                                          <p:attrName>ppt_y</p:attrName>
                                        </p:attrNameLst>
                                      </p:cBhvr>
                                      <p:tavLst>
                                        <p:tav tm="0">
                                          <p:val>
                                            <p:strVal val="#ppt_y+.1"/>
                                          </p:val>
                                        </p:tav>
                                        <p:tav tm="100000">
                                          <p:val>
                                            <p:strVal val="#ppt_y"/>
                                          </p:val>
                                        </p:tav>
                                      </p:tavLst>
                                    </p:anim>
                                  </p:childTnLst>
                                </p:cTn>
                              </p:par>
                              <p:par>
                                <p:cTn decel="100000" fill="hold" grpId="0" id="51" nodeType="withEffect" presetClass="entr" presetID="50" presetSubtype="0">
                                  <p:stCondLst>
                                    <p:cond delay="500"/>
                                  </p:stCondLst>
                                  <p:childTnLst>
                                    <p:set>
                                      <p:cBhvr>
                                        <p:cTn dur="1" fill="hold" id="52">
                                          <p:stCondLst>
                                            <p:cond delay="0"/>
                                          </p:stCondLst>
                                        </p:cTn>
                                        <p:tgtEl>
                                          <p:spTgt spid="16"/>
                                        </p:tgtEl>
                                        <p:attrNameLst>
                                          <p:attrName>style.visibility</p:attrName>
                                        </p:attrNameLst>
                                      </p:cBhvr>
                                      <p:to>
                                        <p:strVal val="visible"/>
                                      </p:to>
                                    </p:set>
                                    <p:anim calcmode="lin" valueType="num">
                                      <p:cBhvr>
                                        <p:cTn dur="1000" fill="hold" id="53"/>
                                        <p:tgtEl>
                                          <p:spTgt spid="16"/>
                                        </p:tgtEl>
                                        <p:attrNameLst>
                                          <p:attrName>ppt_w</p:attrName>
                                        </p:attrNameLst>
                                      </p:cBhvr>
                                      <p:tavLst>
                                        <p:tav tm="0">
                                          <p:val>
                                            <p:strVal val="#ppt_w+.3"/>
                                          </p:val>
                                        </p:tav>
                                        <p:tav tm="100000">
                                          <p:val>
                                            <p:strVal val="#ppt_w"/>
                                          </p:val>
                                        </p:tav>
                                      </p:tavLst>
                                    </p:anim>
                                    <p:anim calcmode="lin" valueType="num">
                                      <p:cBhvr>
                                        <p:cTn dur="1000" fill="hold" id="54"/>
                                        <p:tgtEl>
                                          <p:spTgt spid="16"/>
                                        </p:tgtEl>
                                        <p:attrNameLst>
                                          <p:attrName>ppt_h</p:attrName>
                                        </p:attrNameLst>
                                      </p:cBhvr>
                                      <p:tavLst>
                                        <p:tav tm="0">
                                          <p:val>
                                            <p:strVal val="#ppt_h"/>
                                          </p:val>
                                        </p:tav>
                                        <p:tav tm="100000">
                                          <p:val>
                                            <p:strVal val="#ppt_h"/>
                                          </p:val>
                                        </p:tav>
                                      </p:tavLst>
                                    </p:anim>
                                    <p:animEffect filter="fade" transition="in">
                                      <p:cBhvr>
                                        <p:cTn dur="1000" id="55"/>
                                        <p:tgtEl>
                                          <p:spTgt spid="16"/>
                                        </p:tgtEl>
                                      </p:cBhvr>
                                    </p:animEffect>
                                  </p:childTnLst>
                                </p:cTn>
                              </p:par>
                              <p:par>
                                <p:cTn fill="hold" grpId="0" id="56" nodeType="withEffect" presetClass="entr" presetID="10" presetSubtype="0">
                                  <p:stCondLst>
                                    <p:cond delay="500"/>
                                  </p:stCondLst>
                                  <p:childTnLst>
                                    <p:set>
                                      <p:cBhvr>
                                        <p:cTn dur="1" fill="hold" id="57">
                                          <p:stCondLst>
                                            <p:cond delay="0"/>
                                          </p:stCondLst>
                                        </p:cTn>
                                        <p:tgtEl>
                                          <p:spTgt spid="15"/>
                                        </p:tgtEl>
                                        <p:attrNameLst>
                                          <p:attrName>style.visibility</p:attrName>
                                        </p:attrNameLst>
                                      </p:cBhvr>
                                      <p:to>
                                        <p:strVal val="visible"/>
                                      </p:to>
                                    </p:set>
                                    <p:animEffect filter="fade" transition="in">
                                      <p:cBhvr>
                                        <p:cTn dur="750" id="58"/>
                                        <p:tgtEl>
                                          <p:spTgt spid="15"/>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42" presetSubtype="0">
                                  <p:stCondLst>
                                    <p:cond delay="0"/>
                                  </p:stCondLst>
                                  <p:childTnLst>
                                    <p:set>
                                      <p:cBhvr>
                                        <p:cTn dur="1" fill="hold" id="62">
                                          <p:stCondLst>
                                            <p:cond delay="0"/>
                                          </p:stCondLst>
                                        </p:cTn>
                                        <p:tgtEl>
                                          <p:spTgt spid="10"/>
                                        </p:tgtEl>
                                        <p:attrNameLst>
                                          <p:attrName>style.visibility</p:attrName>
                                        </p:attrNameLst>
                                      </p:cBhvr>
                                      <p:to>
                                        <p:strVal val="visible"/>
                                      </p:to>
                                    </p:set>
                                    <p:animEffect filter="fade" transition="in">
                                      <p:cBhvr>
                                        <p:cTn dur="1000" id="63"/>
                                        <p:tgtEl>
                                          <p:spTgt spid="10"/>
                                        </p:tgtEl>
                                      </p:cBhvr>
                                    </p:animEffect>
                                    <p:anim calcmode="lin" valueType="num">
                                      <p:cBhvr>
                                        <p:cTn dur="1000" fill="hold" id="64"/>
                                        <p:tgtEl>
                                          <p:spTgt spid="10"/>
                                        </p:tgtEl>
                                        <p:attrNameLst>
                                          <p:attrName>ppt_x</p:attrName>
                                        </p:attrNameLst>
                                      </p:cBhvr>
                                      <p:tavLst>
                                        <p:tav tm="0">
                                          <p:val>
                                            <p:strVal val="#ppt_x"/>
                                          </p:val>
                                        </p:tav>
                                        <p:tav tm="100000">
                                          <p:val>
                                            <p:strVal val="#ppt_x"/>
                                          </p:val>
                                        </p:tav>
                                      </p:tavLst>
                                    </p:anim>
                                    <p:anim calcmode="lin" valueType="num">
                                      <p:cBhvr>
                                        <p:cTn dur="1000" fill="hold" id="65"/>
                                        <p:tgtEl>
                                          <p:spTgt spid="10"/>
                                        </p:tgtEl>
                                        <p:attrNameLst>
                                          <p:attrName>ppt_y</p:attrName>
                                        </p:attrNameLst>
                                      </p:cBhvr>
                                      <p:tavLst>
                                        <p:tav tm="0">
                                          <p:val>
                                            <p:strVal val="#ppt_y+.1"/>
                                          </p:val>
                                        </p:tav>
                                        <p:tav tm="100000">
                                          <p:val>
                                            <p:strVal val="#ppt_y"/>
                                          </p:val>
                                        </p:tav>
                                      </p:tavLst>
                                    </p:anim>
                                  </p:childTnLst>
                                </p:cTn>
                              </p:par>
                              <p:par>
                                <p:cTn decel="100000" fill="hold" grpId="0" id="66" nodeType="withEffect" presetClass="entr" presetID="50" presetSubtype="0">
                                  <p:stCondLst>
                                    <p:cond delay="500"/>
                                  </p:stCondLst>
                                  <p:childTnLst>
                                    <p:set>
                                      <p:cBhvr>
                                        <p:cTn dur="1" fill="hold" id="67">
                                          <p:stCondLst>
                                            <p:cond delay="0"/>
                                          </p:stCondLst>
                                        </p:cTn>
                                        <p:tgtEl>
                                          <p:spTgt spid="18"/>
                                        </p:tgtEl>
                                        <p:attrNameLst>
                                          <p:attrName>style.visibility</p:attrName>
                                        </p:attrNameLst>
                                      </p:cBhvr>
                                      <p:to>
                                        <p:strVal val="visible"/>
                                      </p:to>
                                    </p:set>
                                    <p:anim calcmode="lin" valueType="num">
                                      <p:cBhvr>
                                        <p:cTn dur="1000" fill="hold" id="68"/>
                                        <p:tgtEl>
                                          <p:spTgt spid="18"/>
                                        </p:tgtEl>
                                        <p:attrNameLst>
                                          <p:attrName>ppt_w</p:attrName>
                                        </p:attrNameLst>
                                      </p:cBhvr>
                                      <p:tavLst>
                                        <p:tav tm="0">
                                          <p:val>
                                            <p:strVal val="#ppt_w+.3"/>
                                          </p:val>
                                        </p:tav>
                                        <p:tav tm="100000">
                                          <p:val>
                                            <p:strVal val="#ppt_w"/>
                                          </p:val>
                                        </p:tav>
                                      </p:tavLst>
                                    </p:anim>
                                    <p:anim calcmode="lin" valueType="num">
                                      <p:cBhvr>
                                        <p:cTn dur="1000" fill="hold" id="69"/>
                                        <p:tgtEl>
                                          <p:spTgt spid="18"/>
                                        </p:tgtEl>
                                        <p:attrNameLst>
                                          <p:attrName>ppt_h</p:attrName>
                                        </p:attrNameLst>
                                      </p:cBhvr>
                                      <p:tavLst>
                                        <p:tav tm="0">
                                          <p:val>
                                            <p:strVal val="#ppt_h"/>
                                          </p:val>
                                        </p:tav>
                                        <p:tav tm="100000">
                                          <p:val>
                                            <p:strVal val="#ppt_h"/>
                                          </p:val>
                                        </p:tav>
                                      </p:tavLst>
                                    </p:anim>
                                    <p:animEffect filter="fade" transition="in">
                                      <p:cBhvr>
                                        <p:cTn dur="1000" id="70"/>
                                        <p:tgtEl>
                                          <p:spTgt spid="18"/>
                                        </p:tgtEl>
                                      </p:cBhvr>
                                    </p:animEffect>
                                  </p:childTnLst>
                                </p:cTn>
                              </p:par>
                              <p:par>
                                <p:cTn fill="hold" grpId="0" id="71" nodeType="withEffect" presetClass="entr" presetID="10" presetSubtype="0">
                                  <p:stCondLst>
                                    <p:cond delay="500"/>
                                  </p:stCondLst>
                                  <p:childTnLst>
                                    <p:set>
                                      <p:cBhvr>
                                        <p:cTn dur="1" fill="hold" id="72">
                                          <p:stCondLst>
                                            <p:cond delay="0"/>
                                          </p:stCondLst>
                                        </p:cTn>
                                        <p:tgtEl>
                                          <p:spTgt spid="17"/>
                                        </p:tgtEl>
                                        <p:attrNameLst>
                                          <p:attrName>style.visibility</p:attrName>
                                        </p:attrNameLst>
                                      </p:cBhvr>
                                      <p:to>
                                        <p:strVal val="visible"/>
                                      </p:to>
                                    </p:set>
                                    <p:animEffect filter="fade" transition="in">
                                      <p:cBhvr>
                                        <p:cTn dur="750" id="7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
      <p:bldP grpId="0" spid="6"/>
      <p:bldP grpId="0" spid="9"/>
      <p:bldP grpId="0" spid="10"/>
      <p:bldP grpId="0" spid="11"/>
      <p:bldP grpId="0" spid="12"/>
      <p:bldP grpId="0" spid="13"/>
      <p:bldP grpId="0" spid="14"/>
      <p:bldP grpId="0" spid="15"/>
      <p:bldP grpId="0" spid="16"/>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正五边形 2"/>
          <p:cNvSpPr/>
          <p:nvPr/>
        </p:nvSpPr>
        <p:spPr>
          <a:xfrm>
            <a:off x="4363441" y="2210565"/>
            <a:ext cx="3351810" cy="3192200"/>
          </a:xfrm>
          <a:prstGeom prst="pentagon">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24"/>
          <p:cNvSpPr>
            <a:spLocks noEditPoints="1"/>
          </p:cNvSpPr>
          <p:nvPr/>
        </p:nvSpPr>
        <p:spPr bwMode="auto">
          <a:xfrm>
            <a:off x="5388746" y="3251855"/>
            <a:ext cx="1161029" cy="1200291"/>
          </a:xfrm>
          <a:custGeom>
            <a:gdLst>
              <a:gd fmla="*/ 35 w 89" name="T0"/>
              <a:gd fmla="*/ 11 h 92" name="T1"/>
              <a:gd fmla="*/ 56 w 89" name="T2"/>
              <a:gd fmla="*/ 11 h 92" name="T3"/>
              <a:gd fmla="*/ 70 w 89" name="T4"/>
              <a:gd fmla="*/ 10 h 92" name="T5"/>
              <a:gd fmla="*/ 70 w 89" name="T6"/>
              <a:gd fmla="*/ 27 h 92" name="T7"/>
              <a:gd fmla="*/ 70 w 89" name="T8"/>
              <a:gd fmla="*/ 10 h 92" name="T9"/>
              <a:gd fmla="*/ 30 w 89" name="T10"/>
              <a:gd fmla="*/ 55 h 92" name="T11"/>
              <a:gd fmla="*/ 32 w 89" name="T12"/>
              <a:gd fmla="*/ 85 h 92" name="T13"/>
              <a:gd fmla="*/ 22 w 89" name="T14"/>
              <a:gd fmla="*/ 59 h 92" name="T15"/>
              <a:gd fmla="*/ 17 w 89" name="T16"/>
              <a:gd fmla="*/ 85 h 92" name="T17"/>
              <a:gd fmla="*/ 11 w 89" name="T18"/>
              <a:gd fmla="*/ 55 h 92" name="T19"/>
              <a:gd fmla="*/ 4 w 89" name="T20"/>
              <a:gd fmla="*/ 53 h 92" name="T21"/>
              <a:gd fmla="*/ 10 w 89" name="T22"/>
              <a:gd fmla="*/ 28 h 92" name="T23"/>
              <a:gd fmla="*/ 21 w 89" name="T24"/>
              <a:gd fmla="*/ 35 h 92" name="T25"/>
              <a:gd fmla="*/ 31 w 89" name="T26"/>
              <a:gd fmla="*/ 28 h 92" name="T27"/>
              <a:gd fmla="*/ 44 w 89" name="T28"/>
              <a:gd fmla="*/ 24 h 92" name="T29"/>
              <a:gd fmla="*/ 44 w 89" name="T30"/>
              <a:gd fmla="*/ 27 h 92" name="T31"/>
              <a:gd fmla="*/ 45 w 89" name="T32"/>
              <a:gd fmla="*/ 48 h 92" name="T33"/>
              <a:gd fmla="*/ 45 w 89" name="T34"/>
              <a:gd fmla="*/ 48 h 92" name="T35"/>
              <a:gd fmla="*/ 45 w 89" name="T36"/>
              <a:gd fmla="*/ 48 h 92" name="T37"/>
              <a:gd fmla="*/ 47 w 89" name="T38"/>
              <a:gd fmla="*/ 27 h 92" name="T39"/>
              <a:gd fmla="*/ 47 w 89" name="T40"/>
              <a:gd fmla="*/ 24 h 92" name="T41"/>
              <a:gd fmla="*/ 59 w 89" name="T42"/>
              <a:gd fmla="*/ 28 h 92" name="T43"/>
              <a:gd fmla="*/ 70 w 89" name="T44"/>
              <a:gd fmla="*/ 35 h 92" name="T45"/>
              <a:gd fmla="*/ 80 w 89" name="T46"/>
              <a:gd fmla="*/ 28 h 92" name="T47"/>
              <a:gd fmla="*/ 85 w 89" name="T48"/>
              <a:gd fmla="*/ 51 h 92" name="T49"/>
              <a:gd fmla="*/ 79 w 89" name="T50"/>
              <a:gd fmla="*/ 55 h 92" name="T51"/>
              <a:gd fmla="*/ 80 w 89" name="T52"/>
              <a:gd fmla="*/ 85 h 92" name="T53"/>
              <a:gd fmla="*/ 71 w 89" name="T54"/>
              <a:gd fmla="*/ 59 h 92" name="T55"/>
              <a:gd fmla="*/ 66 w 89" name="T56"/>
              <a:gd fmla="*/ 85 h 92" name="T57"/>
              <a:gd fmla="*/ 60 w 89" name="T58"/>
              <a:gd fmla="*/ 55 h 92" name="T59"/>
              <a:gd fmla="*/ 57 w 89" name="T60"/>
              <a:gd fmla="*/ 55 h 92" name="T61"/>
              <a:gd fmla="*/ 49 w 89" name="T62"/>
              <a:gd fmla="*/ 92 h 92" name="T63"/>
              <a:gd fmla="*/ 43 w 89" name="T64"/>
              <a:gd fmla="*/ 61 h 92" name="T65"/>
              <a:gd fmla="*/ 32 w 89" name="T66"/>
              <a:gd fmla="*/ 92 h 92" name="T67"/>
              <a:gd fmla="*/ 30 w 89" name="T68"/>
              <a:gd fmla="*/ 52 h 92" name="T69"/>
              <a:gd fmla="*/ 13 w 89" name="T70"/>
              <a:gd fmla="*/ 18 h 92" name="T71"/>
              <a:gd fmla="*/ 29 w 89" name="T72"/>
              <a:gd fmla="*/ 1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a:stCxn id="3" idx="0"/>
          </p:cNvCxnSpPr>
          <p:nvPr/>
        </p:nvCxnSpPr>
        <p:spPr>
          <a:xfrm>
            <a:off x="6039346" y="2210565"/>
            <a:ext cx="1104404" cy="0"/>
          </a:xfrm>
          <a:prstGeom prst="line">
            <a:avLst/>
          </a:prstGeom>
          <a:ln>
            <a:solidFill>
              <a:srgbClr val="8934F4"/>
            </a:solidFill>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11947" y="3429765"/>
            <a:ext cx="1079603" cy="0"/>
          </a:xfrm>
          <a:prstGeom prst="line">
            <a:avLst/>
          </a:prstGeom>
          <a:ln>
            <a:solidFill>
              <a:srgbClr val="8934F4"/>
            </a:solidFill>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77298" y="5402765"/>
            <a:ext cx="1097590" cy="0"/>
          </a:xfrm>
          <a:prstGeom prst="line">
            <a:avLst/>
          </a:prstGeom>
          <a:ln>
            <a:solidFill>
              <a:srgbClr val="8934F4"/>
            </a:solidFill>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27357" y="5402765"/>
            <a:ext cx="1675905" cy="0"/>
          </a:xfrm>
          <a:prstGeom prst="line">
            <a:avLst/>
          </a:prstGeom>
          <a:ln>
            <a:solidFill>
              <a:srgbClr val="8934F4"/>
            </a:solidFill>
            <a:headEnd len="med" type="arrow" w="med"/>
            <a:tailEnd len="med" type="none" w="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563589" y="3429765"/>
            <a:ext cx="1675905" cy="0"/>
          </a:xfrm>
          <a:prstGeom prst="line">
            <a:avLst/>
          </a:prstGeom>
          <a:ln>
            <a:solidFill>
              <a:srgbClr val="8934F4"/>
            </a:solidFill>
            <a:headEnd len="med" type="arrow" w="med"/>
            <a:tailEnd len="med" type="none" w="me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7298342" y="1937397"/>
            <a:ext cx="3464390" cy="1015663"/>
            <a:chOff x="7298342" y="1937397"/>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5" name="矩形 14"/>
            <p:cNvSpPr/>
            <p:nvPr/>
          </p:nvSpPr>
          <p:spPr>
            <a:xfrm>
              <a:off x="7313874" y="2306729"/>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6" name="文本框 15"/>
            <p:cNvSpPr txBox="1"/>
            <p:nvPr/>
          </p:nvSpPr>
          <p:spPr>
            <a:xfrm>
              <a:off x="7298341" y="1937397"/>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36" name="组合 35"/>
          <p:cNvGrpSpPr/>
          <p:nvPr/>
        </p:nvGrpSpPr>
        <p:grpSpPr>
          <a:xfrm>
            <a:off x="8677423" y="3240058"/>
            <a:ext cx="3464390" cy="1015663"/>
            <a:chOff x="8677423" y="3240058"/>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7" name="矩形 16"/>
            <p:cNvSpPr/>
            <p:nvPr/>
          </p:nvSpPr>
          <p:spPr>
            <a:xfrm>
              <a:off x="8692954" y="3609391"/>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8" name="文本框 17"/>
            <p:cNvSpPr txBox="1"/>
            <p:nvPr/>
          </p:nvSpPr>
          <p:spPr>
            <a:xfrm>
              <a:off x="8677422" y="3240058"/>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37" name="组合 36"/>
          <p:cNvGrpSpPr/>
          <p:nvPr/>
        </p:nvGrpSpPr>
        <p:grpSpPr>
          <a:xfrm>
            <a:off x="8164643" y="5199049"/>
            <a:ext cx="3464390" cy="1015663"/>
            <a:chOff x="8164643" y="5199049"/>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8" name="矩形 27"/>
            <p:cNvSpPr/>
            <p:nvPr/>
          </p:nvSpPr>
          <p:spPr>
            <a:xfrm>
              <a:off x="8180174" y="5568381"/>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9" name="文本框 28"/>
            <p:cNvSpPr txBox="1"/>
            <p:nvPr/>
          </p:nvSpPr>
          <p:spPr>
            <a:xfrm>
              <a:off x="8164642" y="5199049"/>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38" name="组合 37"/>
          <p:cNvGrpSpPr/>
          <p:nvPr/>
        </p:nvGrpSpPr>
        <p:grpSpPr>
          <a:xfrm>
            <a:off x="1330272" y="5199049"/>
            <a:ext cx="3464390" cy="1015663"/>
            <a:chOff x="1330272" y="5199049"/>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0" name="矩形 29"/>
            <p:cNvSpPr/>
            <p:nvPr/>
          </p:nvSpPr>
          <p:spPr>
            <a:xfrm>
              <a:off x="1345804" y="5568381"/>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31" name="文本框 30"/>
            <p:cNvSpPr txBox="1"/>
            <p:nvPr/>
          </p:nvSpPr>
          <p:spPr>
            <a:xfrm>
              <a:off x="1330272" y="5199049"/>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grpSp>
        <p:nvGrpSpPr>
          <p:cNvPr id="39" name="组合 38"/>
          <p:cNvGrpSpPr/>
          <p:nvPr/>
        </p:nvGrpSpPr>
        <p:grpSpPr>
          <a:xfrm>
            <a:off x="963820" y="3230524"/>
            <a:ext cx="3464390" cy="1015663"/>
            <a:chOff x="963820" y="3230524"/>
            <a:chExt cx="3464390" cy="1015663"/>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2" name="矩形 31"/>
            <p:cNvSpPr/>
            <p:nvPr/>
          </p:nvSpPr>
          <p:spPr>
            <a:xfrm>
              <a:off x="979352" y="3599857"/>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33" name="文本框 32"/>
            <p:cNvSpPr txBox="1"/>
            <p:nvPr/>
          </p:nvSpPr>
          <p:spPr>
            <a:xfrm>
              <a:off x="963820" y="3230524"/>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spTree>
    <p:extLst>
      <p:ext uri="{BB962C8B-B14F-4D97-AF65-F5344CB8AC3E}">
        <p14:creationId val="1051562998"/>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grpId="0" id="15" nodeType="afterEffect" presetClass="entr" presetID="25"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ecel="50000" dur="500" fill="hold" id="17">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20"/>
                                        <p:tgtEl>
                                          <p:spTgt spid="3"/>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3"/>
                                        </p:tgtEl>
                                      </p:cBhvr>
                                    </p:animEffect>
                                  </p:childTnLst>
                                </p:cTn>
                              </p:par>
                            </p:childTnLst>
                          </p:cTn>
                        </p:par>
                        <p:par>
                          <p:cTn fill="hold" id="25" nodeType="afterGroup">
                            <p:stCondLst>
                              <p:cond delay="4000"/>
                            </p:stCondLst>
                            <p:childTnLst>
                              <p:par>
                                <p:cTn fill="hold" grpId="0" id="26" nodeType="after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childTnLst>
                          </p:cTn>
                        </p:par>
                        <p:par>
                          <p:cTn fill="hold" id="36" nodeType="afterGroup">
                            <p:stCondLst>
                              <p:cond delay="500"/>
                            </p:stCondLst>
                            <p:childTnLst>
                              <p:par>
                                <p:cTn fill="hold" id="37" nodeType="afterEffect" presetClass="entr" presetID="37"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fade" transition="in">
                                      <p:cBhvr>
                                        <p:cTn dur="1000" id="39"/>
                                        <p:tgtEl>
                                          <p:spTgt spid="35"/>
                                        </p:tgtEl>
                                      </p:cBhvr>
                                    </p:animEffect>
                                    <p:anim calcmode="lin" valueType="num">
                                      <p:cBhvr>
                                        <p:cTn dur="1000" fill="hold" id="40"/>
                                        <p:tgtEl>
                                          <p:spTgt spid="35"/>
                                        </p:tgtEl>
                                        <p:attrNameLst>
                                          <p:attrName>ppt_x</p:attrName>
                                        </p:attrNameLst>
                                      </p:cBhvr>
                                      <p:tavLst>
                                        <p:tav tm="0">
                                          <p:val>
                                            <p:strVal val="#ppt_x"/>
                                          </p:val>
                                        </p:tav>
                                        <p:tav tm="100000">
                                          <p:val>
                                            <p:strVal val="#ppt_x"/>
                                          </p:val>
                                        </p:tav>
                                      </p:tavLst>
                                    </p:anim>
                                    <p:anim calcmode="lin" valueType="num">
                                      <p:cBhvr>
                                        <p:cTn decel="100000" dur="900" fill="hold" id="41"/>
                                        <p:tgtEl>
                                          <p:spTgt spid="35"/>
                                        </p:tgtEl>
                                        <p:attrNameLst>
                                          <p:attrName>ppt_y</p:attrName>
                                        </p:attrNameLst>
                                      </p:cBhvr>
                                      <p:tavLst>
                                        <p:tav tm="0">
                                          <p:val>
                                            <p:strVal val="#ppt_y+1"/>
                                          </p:val>
                                        </p:tav>
                                        <p:tav tm="100000">
                                          <p:val>
                                            <p:strVal val="#ppt_y-.03"/>
                                          </p:val>
                                        </p:tav>
                                      </p:tavLst>
                                    </p:anim>
                                    <p:anim calcmode="lin" valueType="num">
                                      <p:cBhvr>
                                        <p:cTn accel="100000" dur="100" fill="hold" id="42">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2" presetSubtype="8">
                                  <p:stCondLst>
                                    <p:cond delay="0"/>
                                  </p:stCondLst>
                                  <p:childTnLst>
                                    <p:set>
                                      <p:cBhvr>
                                        <p:cTn dur="1" fill="hold" id="46">
                                          <p:stCondLst>
                                            <p:cond delay="0"/>
                                          </p:stCondLst>
                                        </p:cTn>
                                        <p:tgtEl>
                                          <p:spTgt spid="11"/>
                                        </p:tgtEl>
                                        <p:attrNameLst>
                                          <p:attrName>style.visibility</p:attrName>
                                        </p:attrNameLst>
                                      </p:cBhvr>
                                      <p:to>
                                        <p:strVal val="visible"/>
                                      </p:to>
                                    </p:set>
                                    <p:animEffect filter="wipe(left)" transition="in">
                                      <p:cBhvr>
                                        <p:cTn dur="500" id="47"/>
                                        <p:tgtEl>
                                          <p:spTgt spid="11"/>
                                        </p:tgtEl>
                                      </p:cBhvr>
                                    </p:animEffect>
                                  </p:childTnLst>
                                </p:cTn>
                              </p:par>
                            </p:childTnLst>
                          </p:cTn>
                        </p:par>
                        <p:par>
                          <p:cTn fill="hold" id="48" nodeType="afterGroup">
                            <p:stCondLst>
                              <p:cond delay="500"/>
                            </p:stCondLst>
                            <p:childTnLst>
                              <p:par>
                                <p:cTn fill="hold" id="49" nodeType="afterEffect" presetClass="entr" presetID="37" presetSubtype="0">
                                  <p:stCondLst>
                                    <p:cond delay="0"/>
                                  </p:stCondLst>
                                  <p:childTnLst>
                                    <p:set>
                                      <p:cBhvr>
                                        <p:cTn dur="1" fill="hold" id="50">
                                          <p:stCondLst>
                                            <p:cond delay="0"/>
                                          </p:stCondLst>
                                        </p:cTn>
                                        <p:tgtEl>
                                          <p:spTgt spid="36"/>
                                        </p:tgtEl>
                                        <p:attrNameLst>
                                          <p:attrName>style.visibility</p:attrName>
                                        </p:attrNameLst>
                                      </p:cBhvr>
                                      <p:to>
                                        <p:strVal val="visible"/>
                                      </p:to>
                                    </p:set>
                                    <p:animEffect filter="fade" transition="in">
                                      <p:cBhvr>
                                        <p:cTn dur="1000" id="51"/>
                                        <p:tgtEl>
                                          <p:spTgt spid="36"/>
                                        </p:tgtEl>
                                      </p:cBhvr>
                                    </p:animEffect>
                                    <p:anim calcmode="lin" valueType="num">
                                      <p:cBhvr>
                                        <p:cTn dur="1000" fill="hold" id="52"/>
                                        <p:tgtEl>
                                          <p:spTgt spid="36"/>
                                        </p:tgtEl>
                                        <p:attrNameLst>
                                          <p:attrName>ppt_x</p:attrName>
                                        </p:attrNameLst>
                                      </p:cBhvr>
                                      <p:tavLst>
                                        <p:tav tm="0">
                                          <p:val>
                                            <p:strVal val="#ppt_x"/>
                                          </p:val>
                                        </p:tav>
                                        <p:tav tm="100000">
                                          <p:val>
                                            <p:strVal val="#ppt_x"/>
                                          </p:val>
                                        </p:tav>
                                      </p:tavLst>
                                    </p:anim>
                                    <p:anim calcmode="lin" valueType="num">
                                      <p:cBhvr>
                                        <p:cTn decel="100000" dur="900" fill="hold" id="53"/>
                                        <p:tgtEl>
                                          <p:spTgt spid="36"/>
                                        </p:tgtEl>
                                        <p:attrNameLst>
                                          <p:attrName>ppt_y</p:attrName>
                                        </p:attrNameLst>
                                      </p:cBhvr>
                                      <p:tavLst>
                                        <p:tav tm="0">
                                          <p:val>
                                            <p:strVal val="#ppt_y+1"/>
                                          </p:val>
                                        </p:tav>
                                        <p:tav tm="100000">
                                          <p:val>
                                            <p:strVal val="#ppt_y-.03"/>
                                          </p:val>
                                        </p:tav>
                                      </p:tavLst>
                                    </p:anim>
                                    <p:anim calcmode="lin" valueType="num">
                                      <p:cBhvr>
                                        <p:cTn accel="100000" dur="100" fill="hold" id="54">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entr" presetID="22" presetSubtype="8">
                                  <p:stCondLst>
                                    <p:cond delay="0"/>
                                  </p:stCondLst>
                                  <p:childTnLst>
                                    <p:set>
                                      <p:cBhvr>
                                        <p:cTn dur="1" fill="hold" id="58">
                                          <p:stCondLst>
                                            <p:cond delay="0"/>
                                          </p:stCondLst>
                                        </p:cTn>
                                        <p:tgtEl>
                                          <p:spTgt spid="12"/>
                                        </p:tgtEl>
                                        <p:attrNameLst>
                                          <p:attrName>style.visibility</p:attrName>
                                        </p:attrNameLst>
                                      </p:cBhvr>
                                      <p:to>
                                        <p:strVal val="visible"/>
                                      </p:to>
                                    </p:set>
                                    <p:animEffect filter="wipe(left)" transition="in">
                                      <p:cBhvr>
                                        <p:cTn dur="500" id="59"/>
                                        <p:tgtEl>
                                          <p:spTgt spid="12"/>
                                        </p:tgtEl>
                                      </p:cBhvr>
                                    </p:animEffect>
                                  </p:childTnLst>
                                </p:cTn>
                              </p:par>
                            </p:childTnLst>
                          </p:cTn>
                        </p:par>
                        <p:par>
                          <p:cTn fill="hold" id="60" nodeType="afterGroup">
                            <p:stCondLst>
                              <p:cond delay="500"/>
                            </p:stCondLst>
                            <p:childTnLst>
                              <p:par>
                                <p:cTn fill="hold" id="61" nodeType="afterEffect" presetClass="entr" presetID="37" presetSubtype="0">
                                  <p:stCondLst>
                                    <p:cond delay="0"/>
                                  </p:stCondLst>
                                  <p:childTnLst>
                                    <p:set>
                                      <p:cBhvr>
                                        <p:cTn dur="1" fill="hold" id="62">
                                          <p:stCondLst>
                                            <p:cond delay="0"/>
                                          </p:stCondLst>
                                        </p:cTn>
                                        <p:tgtEl>
                                          <p:spTgt spid="37"/>
                                        </p:tgtEl>
                                        <p:attrNameLst>
                                          <p:attrName>style.visibility</p:attrName>
                                        </p:attrNameLst>
                                      </p:cBhvr>
                                      <p:to>
                                        <p:strVal val="visible"/>
                                      </p:to>
                                    </p:set>
                                    <p:animEffect filter="fade" transition="in">
                                      <p:cBhvr>
                                        <p:cTn dur="1000" id="63"/>
                                        <p:tgtEl>
                                          <p:spTgt spid="37"/>
                                        </p:tgtEl>
                                      </p:cBhvr>
                                    </p:animEffect>
                                    <p:anim calcmode="lin" valueType="num">
                                      <p:cBhvr>
                                        <p:cTn dur="1000" fill="hold" id="64"/>
                                        <p:tgtEl>
                                          <p:spTgt spid="37"/>
                                        </p:tgtEl>
                                        <p:attrNameLst>
                                          <p:attrName>ppt_x</p:attrName>
                                        </p:attrNameLst>
                                      </p:cBhvr>
                                      <p:tavLst>
                                        <p:tav tm="0">
                                          <p:val>
                                            <p:strVal val="#ppt_x"/>
                                          </p:val>
                                        </p:tav>
                                        <p:tav tm="100000">
                                          <p:val>
                                            <p:strVal val="#ppt_x"/>
                                          </p:val>
                                        </p:tav>
                                      </p:tavLst>
                                    </p:anim>
                                    <p:anim calcmode="lin" valueType="num">
                                      <p:cBhvr>
                                        <p:cTn decel="100000" dur="900" fill="hold" id="65"/>
                                        <p:tgtEl>
                                          <p:spTgt spid="37"/>
                                        </p:tgtEl>
                                        <p:attrNameLst>
                                          <p:attrName>ppt_y</p:attrName>
                                        </p:attrNameLst>
                                      </p:cBhvr>
                                      <p:tavLst>
                                        <p:tav tm="0">
                                          <p:val>
                                            <p:strVal val="#ppt_y+1"/>
                                          </p:val>
                                        </p:tav>
                                        <p:tav tm="100000">
                                          <p:val>
                                            <p:strVal val="#ppt_y-.03"/>
                                          </p:val>
                                        </p:tav>
                                      </p:tavLst>
                                    </p:anim>
                                    <p:anim calcmode="lin" valueType="num">
                                      <p:cBhvr>
                                        <p:cTn accel="100000" dur="100" fill="hold" id="66">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22" presetSubtype="2">
                                  <p:stCondLst>
                                    <p:cond delay="0"/>
                                  </p:stCondLst>
                                  <p:childTnLst>
                                    <p:set>
                                      <p:cBhvr>
                                        <p:cTn dur="1" fill="hold" id="70">
                                          <p:stCondLst>
                                            <p:cond delay="0"/>
                                          </p:stCondLst>
                                        </p:cTn>
                                        <p:tgtEl>
                                          <p:spTgt spid="13"/>
                                        </p:tgtEl>
                                        <p:attrNameLst>
                                          <p:attrName>style.visibility</p:attrName>
                                        </p:attrNameLst>
                                      </p:cBhvr>
                                      <p:to>
                                        <p:strVal val="visible"/>
                                      </p:to>
                                    </p:set>
                                    <p:animEffect filter="wipe(right)" transition="in">
                                      <p:cBhvr>
                                        <p:cTn dur="500" id="71"/>
                                        <p:tgtEl>
                                          <p:spTgt spid="13"/>
                                        </p:tgtEl>
                                      </p:cBhvr>
                                    </p:animEffect>
                                  </p:childTnLst>
                                </p:cTn>
                              </p:par>
                            </p:childTnLst>
                          </p:cTn>
                        </p:par>
                        <p:par>
                          <p:cTn fill="hold" id="72" nodeType="afterGroup">
                            <p:stCondLst>
                              <p:cond delay="500"/>
                            </p:stCondLst>
                            <p:childTnLst>
                              <p:par>
                                <p:cTn fill="hold" id="73" nodeType="afterEffect" presetClass="entr" presetID="37" presetSubtype="0">
                                  <p:stCondLst>
                                    <p:cond delay="0"/>
                                  </p:stCondLst>
                                  <p:childTnLst>
                                    <p:set>
                                      <p:cBhvr>
                                        <p:cTn dur="1" fill="hold" id="74">
                                          <p:stCondLst>
                                            <p:cond delay="0"/>
                                          </p:stCondLst>
                                        </p:cTn>
                                        <p:tgtEl>
                                          <p:spTgt spid="38"/>
                                        </p:tgtEl>
                                        <p:attrNameLst>
                                          <p:attrName>style.visibility</p:attrName>
                                        </p:attrNameLst>
                                      </p:cBhvr>
                                      <p:to>
                                        <p:strVal val="visible"/>
                                      </p:to>
                                    </p:set>
                                    <p:animEffect filter="fade" transition="in">
                                      <p:cBhvr>
                                        <p:cTn dur="1000" id="75"/>
                                        <p:tgtEl>
                                          <p:spTgt spid="38"/>
                                        </p:tgtEl>
                                      </p:cBhvr>
                                    </p:animEffect>
                                    <p:anim calcmode="lin" valueType="num">
                                      <p:cBhvr>
                                        <p:cTn dur="1000" fill="hold" id="76"/>
                                        <p:tgtEl>
                                          <p:spTgt spid="38"/>
                                        </p:tgtEl>
                                        <p:attrNameLst>
                                          <p:attrName>ppt_x</p:attrName>
                                        </p:attrNameLst>
                                      </p:cBhvr>
                                      <p:tavLst>
                                        <p:tav tm="0">
                                          <p:val>
                                            <p:strVal val="#ppt_x"/>
                                          </p:val>
                                        </p:tav>
                                        <p:tav tm="100000">
                                          <p:val>
                                            <p:strVal val="#ppt_x"/>
                                          </p:val>
                                        </p:tav>
                                      </p:tavLst>
                                    </p:anim>
                                    <p:anim calcmode="lin" valueType="num">
                                      <p:cBhvr>
                                        <p:cTn decel="100000" dur="900" fill="hold" id="77"/>
                                        <p:tgtEl>
                                          <p:spTgt spid="38"/>
                                        </p:tgtEl>
                                        <p:attrNameLst>
                                          <p:attrName>ppt_y</p:attrName>
                                        </p:attrNameLst>
                                      </p:cBhvr>
                                      <p:tavLst>
                                        <p:tav tm="0">
                                          <p:val>
                                            <p:strVal val="#ppt_y+1"/>
                                          </p:val>
                                        </p:tav>
                                        <p:tav tm="100000">
                                          <p:val>
                                            <p:strVal val="#ppt_y-.03"/>
                                          </p:val>
                                        </p:tav>
                                      </p:tavLst>
                                    </p:anim>
                                    <p:anim calcmode="lin" valueType="num">
                                      <p:cBhvr>
                                        <p:cTn accel="100000" dur="100" fill="hold" id="78">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id="81" nodeType="clickEffect" presetClass="entr" presetID="22" presetSubtype="2">
                                  <p:stCondLst>
                                    <p:cond delay="0"/>
                                  </p:stCondLst>
                                  <p:childTnLst>
                                    <p:set>
                                      <p:cBhvr>
                                        <p:cTn dur="1" fill="hold" id="82">
                                          <p:stCondLst>
                                            <p:cond delay="0"/>
                                          </p:stCondLst>
                                        </p:cTn>
                                        <p:tgtEl>
                                          <p:spTgt spid="14"/>
                                        </p:tgtEl>
                                        <p:attrNameLst>
                                          <p:attrName>style.visibility</p:attrName>
                                        </p:attrNameLst>
                                      </p:cBhvr>
                                      <p:to>
                                        <p:strVal val="visible"/>
                                      </p:to>
                                    </p:set>
                                    <p:animEffect filter="wipe(right)" transition="in">
                                      <p:cBhvr>
                                        <p:cTn dur="500" id="83"/>
                                        <p:tgtEl>
                                          <p:spTgt spid="14"/>
                                        </p:tgtEl>
                                      </p:cBhvr>
                                    </p:animEffect>
                                  </p:childTnLst>
                                </p:cTn>
                              </p:par>
                            </p:childTnLst>
                          </p:cTn>
                        </p:par>
                        <p:par>
                          <p:cTn fill="hold" id="84" nodeType="afterGroup">
                            <p:stCondLst>
                              <p:cond delay="500"/>
                            </p:stCondLst>
                            <p:childTnLst>
                              <p:par>
                                <p:cTn fill="hold" id="85" nodeType="afterEffect" presetClass="entr" presetID="37" presetSubtype="0">
                                  <p:stCondLst>
                                    <p:cond delay="0"/>
                                  </p:stCondLst>
                                  <p:childTnLst>
                                    <p:set>
                                      <p:cBhvr>
                                        <p:cTn dur="1" fill="hold" id="86">
                                          <p:stCondLst>
                                            <p:cond delay="0"/>
                                          </p:stCondLst>
                                        </p:cTn>
                                        <p:tgtEl>
                                          <p:spTgt spid="39"/>
                                        </p:tgtEl>
                                        <p:attrNameLst>
                                          <p:attrName>style.visibility</p:attrName>
                                        </p:attrNameLst>
                                      </p:cBhvr>
                                      <p:to>
                                        <p:strVal val="visible"/>
                                      </p:to>
                                    </p:set>
                                    <p:animEffect filter="fade" transition="in">
                                      <p:cBhvr>
                                        <p:cTn dur="1000" id="87"/>
                                        <p:tgtEl>
                                          <p:spTgt spid="39"/>
                                        </p:tgtEl>
                                      </p:cBhvr>
                                    </p:animEffect>
                                    <p:anim calcmode="lin" valueType="num">
                                      <p:cBhvr>
                                        <p:cTn dur="1000" fill="hold" id="88"/>
                                        <p:tgtEl>
                                          <p:spTgt spid="39"/>
                                        </p:tgtEl>
                                        <p:attrNameLst>
                                          <p:attrName>ppt_x</p:attrName>
                                        </p:attrNameLst>
                                      </p:cBhvr>
                                      <p:tavLst>
                                        <p:tav tm="0">
                                          <p:val>
                                            <p:strVal val="#ppt_x"/>
                                          </p:val>
                                        </p:tav>
                                        <p:tav tm="100000">
                                          <p:val>
                                            <p:strVal val="#ppt_x"/>
                                          </p:val>
                                        </p:tav>
                                      </p:tavLst>
                                    </p:anim>
                                    <p:anim calcmode="lin" valueType="num">
                                      <p:cBhvr>
                                        <p:cTn decel="100000" dur="900" fill="hold" id="89"/>
                                        <p:tgtEl>
                                          <p:spTgt spid="39"/>
                                        </p:tgtEl>
                                        <p:attrNameLst>
                                          <p:attrName>ppt_y</p:attrName>
                                        </p:attrNameLst>
                                      </p:cBhvr>
                                      <p:tavLst>
                                        <p:tav tm="0">
                                          <p:val>
                                            <p:strVal val="#ppt_y+1"/>
                                          </p:val>
                                        </p:tav>
                                        <p:tav tm="100000">
                                          <p:val>
                                            <p:strVal val="#ppt_y-.03"/>
                                          </p:val>
                                        </p:tav>
                                      </p:tavLst>
                                    </p:anim>
                                    <p:anim calcmode="lin" valueType="num">
                                      <p:cBhvr>
                                        <p:cTn accel="100000" dur="100" fill="hold" id="90">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118953" y="2031167"/>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177852" y="2090066"/>
            <a:ext cx="571750" cy="571750"/>
            <a:chOff x="1177852" y="2090066"/>
            <a:chExt cx="571750" cy="571750"/>
          </a:xfrm>
        </p:grpSpPr>
        <p:sp>
          <p:nvSpPr>
            <p:cNvPr id="6" name="椭圆 5"/>
            <p:cNvSpPr/>
            <p:nvPr/>
          </p:nvSpPr>
          <p:spPr>
            <a:xfrm>
              <a:off x="1177852" y="2090066"/>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AutoShape 7"/>
            <p:cNvSpPr/>
            <p:nvPr/>
          </p:nvSpPr>
          <p:spPr bwMode="auto">
            <a:xfrm>
              <a:off x="1321421" y="2233635"/>
              <a:ext cx="284612" cy="2846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1"/>
                  </a:moveTo>
                  <a:lnTo>
                    <a:pt x="1804" y="2161"/>
                  </a:lnTo>
                  <a:lnTo>
                    <a:pt x="1804" y="19432"/>
                  </a:lnTo>
                  <a:lnTo>
                    <a:pt x="19806" y="19432"/>
                  </a:lnTo>
                  <a:lnTo>
                    <a:pt x="19806" y="2161"/>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a:cs charset="0" typeface="Calibri"/>
              </a:endParaRPr>
            </a:p>
          </p:txBody>
        </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1" name="矩形 10"/>
          <p:cNvSpPr/>
          <p:nvPr/>
        </p:nvSpPr>
        <p:spPr>
          <a:xfrm>
            <a:off x="1908703" y="2400499"/>
            <a:ext cx="4313464"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2" name="文本框 11"/>
          <p:cNvSpPr txBox="1"/>
          <p:nvPr/>
        </p:nvSpPr>
        <p:spPr>
          <a:xfrm>
            <a:off x="1893172" y="2031167"/>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13" name="椭圆 12"/>
          <p:cNvSpPr/>
          <p:nvPr/>
        </p:nvSpPr>
        <p:spPr>
          <a:xfrm>
            <a:off x="6586303" y="2031167"/>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6" name="矩形 15"/>
          <p:cNvSpPr/>
          <p:nvPr/>
        </p:nvSpPr>
        <p:spPr>
          <a:xfrm>
            <a:off x="7376054" y="2400499"/>
            <a:ext cx="4313464"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7" name="文本框 16"/>
          <p:cNvSpPr txBox="1"/>
          <p:nvPr/>
        </p:nvSpPr>
        <p:spPr>
          <a:xfrm>
            <a:off x="7360520" y="2031167"/>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18" name="椭圆 17"/>
          <p:cNvSpPr/>
          <p:nvPr/>
        </p:nvSpPr>
        <p:spPr>
          <a:xfrm>
            <a:off x="1118953" y="3308042"/>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1" name="矩形 20"/>
          <p:cNvSpPr/>
          <p:nvPr/>
        </p:nvSpPr>
        <p:spPr>
          <a:xfrm>
            <a:off x="1908703" y="3677374"/>
            <a:ext cx="4313464"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2" name="文本框 21"/>
          <p:cNvSpPr txBox="1"/>
          <p:nvPr/>
        </p:nvSpPr>
        <p:spPr>
          <a:xfrm>
            <a:off x="1893172" y="3308041"/>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23" name="椭圆 22"/>
          <p:cNvSpPr/>
          <p:nvPr/>
        </p:nvSpPr>
        <p:spPr>
          <a:xfrm>
            <a:off x="6586303" y="3308042"/>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6" name="矩形 25"/>
          <p:cNvSpPr/>
          <p:nvPr/>
        </p:nvSpPr>
        <p:spPr>
          <a:xfrm>
            <a:off x="7376054" y="3677374"/>
            <a:ext cx="4313464"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27" name="文本框 26"/>
          <p:cNvSpPr txBox="1"/>
          <p:nvPr/>
        </p:nvSpPr>
        <p:spPr>
          <a:xfrm>
            <a:off x="7360520" y="3308041"/>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28" name="椭圆 27"/>
          <p:cNvSpPr/>
          <p:nvPr/>
        </p:nvSpPr>
        <p:spPr>
          <a:xfrm>
            <a:off x="1118953" y="4673939"/>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1" name="矩形 30"/>
          <p:cNvSpPr/>
          <p:nvPr/>
        </p:nvSpPr>
        <p:spPr>
          <a:xfrm>
            <a:off x="1908703" y="5043271"/>
            <a:ext cx="4313464"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32" name="文本框 31"/>
          <p:cNvSpPr txBox="1"/>
          <p:nvPr/>
        </p:nvSpPr>
        <p:spPr>
          <a:xfrm>
            <a:off x="1893172" y="4673939"/>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33" name="椭圆 32"/>
          <p:cNvSpPr/>
          <p:nvPr/>
        </p:nvSpPr>
        <p:spPr>
          <a:xfrm>
            <a:off x="6586303" y="4673939"/>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6" name="矩形 35"/>
          <p:cNvSpPr/>
          <p:nvPr/>
        </p:nvSpPr>
        <p:spPr>
          <a:xfrm>
            <a:off x="7376054" y="5043271"/>
            <a:ext cx="4313464"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37" name="文本框 36"/>
          <p:cNvSpPr txBox="1"/>
          <p:nvPr/>
        </p:nvSpPr>
        <p:spPr>
          <a:xfrm>
            <a:off x="7360520" y="4673939"/>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grpSp>
        <p:nvGrpSpPr>
          <p:cNvPr id="4" name="组合 3"/>
          <p:cNvGrpSpPr/>
          <p:nvPr/>
        </p:nvGrpSpPr>
        <p:grpSpPr>
          <a:xfrm>
            <a:off x="6645202" y="2090066"/>
            <a:ext cx="571750" cy="571750"/>
            <a:chOff x="6645202" y="2090066"/>
            <a:chExt cx="571750" cy="571750"/>
          </a:xfrm>
        </p:grpSpPr>
        <p:sp>
          <p:nvSpPr>
            <p:cNvPr id="14" name="椭圆 13"/>
            <p:cNvSpPr/>
            <p:nvPr/>
          </p:nvSpPr>
          <p:spPr>
            <a:xfrm>
              <a:off x="6645202" y="2090066"/>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AutoShape 17"/>
            <p:cNvSpPr/>
            <p:nvPr/>
          </p:nvSpPr>
          <p:spPr bwMode="auto">
            <a:xfrm>
              <a:off x="6788949" y="2239868"/>
              <a:ext cx="291079" cy="2910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87"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7" y="21600"/>
                  </a:cubicBezTo>
                  <a:lnTo>
                    <a:pt x="1612" y="21600"/>
                  </a:lnTo>
                  <a:cubicBezTo>
                    <a:pt x="1180" y="21600"/>
                    <a:pt x="806" y="21439"/>
                    <a:pt x="483" y="21116"/>
                  </a:cubicBezTo>
                  <a:cubicBezTo>
                    <a:pt x="161" y="20797"/>
                    <a:pt x="0" y="20419"/>
                    <a:pt x="0" y="19987"/>
                  </a:cubicBezTo>
                  <a:lnTo>
                    <a:pt x="0" y="4176"/>
                  </a:lnTo>
                  <a:cubicBezTo>
                    <a:pt x="0" y="3744"/>
                    <a:pt x="161" y="3372"/>
                    <a:pt x="483" y="3053"/>
                  </a:cubicBezTo>
                  <a:cubicBezTo>
                    <a:pt x="806" y="2736"/>
                    <a:pt x="1180" y="2580"/>
                    <a:pt x="1612" y="2580"/>
                  </a:cubicBezTo>
                  <a:lnTo>
                    <a:pt x="2151" y="2580"/>
                  </a:lnTo>
                  <a:lnTo>
                    <a:pt x="2151" y="2402"/>
                  </a:lnTo>
                  <a:cubicBezTo>
                    <a:pt x="2151" y="2116"/>
                    <a:pt x="2197" y="1829"/>
                    <a:pt x="2289" y="1541"/>
                  </a:cubicBezTo>
                  <a:cubicBezTo>
                    <a:pt x="2381" y="1250"/>
                    <a:pt x="2531" y="990"/>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0"/>
                    <a:pt x="7215" y="1256"/>
                    <a:pt x="7313" y="1546"/>
                  </a:cubicBezTo>
                  <a:cubicBezTo>
                    <a:pt x="7411" y="1840"/>
                    <a:pt x="7457" y="2125"/>
                    <a:pt x="7457" y="2402"/>
                  </a:cubicBezTo>
                  <a:lnTo>
                    <a:pt x="7457" y="2580"/>
                  </a:lnTo>
                  <a:lnTo>
                    <a:pt x="8133" y="2580"/>
                  </a:lnTo>
                  <a:lnTo>
                    <a:pt x="8133" y="2402"/>
                  </a:lnTo>
                  <a:cubicBezTo>
                    <a:pt x="8133" y="2116"/>
                    <a:pt x="8180" y="1829"/>
                    <a:pt x="8268" y="1541"/>
                  </a:cubicBezTo>
                  <a:cubicBezTo>
                    <a:pt x="8364" y="1250"/>
                    <a:pt x="8511" y="990"/>
                    <a:pt x="8718" y="766"/>
                  </a:cubicBezTo>
                  <a:cubicBezTo>
                    <a:pt x="8926" y="541"/>
                    <a:pt x="9198" y="360"/>
                    <a:pt x="9539" y="213"/>
                  </a:cubicBezTo>
                  <a:cubicBezTo>
                    <a:pt x="9879" y="75"/>
                    <a:pt x="10293" y="0"/>
                    <a:pt x="10780" y="0"/>
                  </a:cubicBezTo>
                  <a:cubicBezTo>
                    <a:pt x="11266" y="0"/>
                    <a:pt x="11678" y="75"/>
                    <a:pt x="12021" y="213"/>
                  </a:cubicBezTo>
                  <a:cubicBezTo>
                    <a:pt x="12361" y="360"/>
                    <a:pt x="12637" y="542"/>
                    <a:pt x="12853" y="766"/>
                  </a:cubicBezTo>
                  <a:cubicBezTo>
                    <a:pt x="13069" y="990"/>
                    <a:pt x="13227" y="1256"/>
                    <a:pt x="13322" y="1546"/>
                  </a:cubicBezTo>
                  <a:cubicBezTo>
                    <a:pt x="13417" y="1840"/>
                    <a:pt x="13469" y="2125"/>
                    <a:pt x="13469" y="2402"/>
                  </a:cubicBezTo>
                  <a:lnTo>
                    <a:pt x="13469" y="2580"/>
                  </a:lnTo>
                  <a:lnTo>
                    <a:pt x="14143" y="2580"/>
                  </a:lnTo>
                  <a:lnTo>
                    <a:pt x="14143" y="2402"/>
                  </a:lnTo>
                  <a:cubicBezTo>
                    <a:pt x="14143" y="2116"/>
                    <a:pt x="14192" y="1829"/>
                    <a:pt x="14287" y="1541"/>
                  </a:cubicBezTo>
                  <a:cubicBezTo>
                    <a:pt x="14385" y="1250"/>
                    <a:pt x="14534" y="990"/>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0"/>
                    <a:pt x="19219" y="1256"/>
                    <a:pt x="19311" y="1546"/>
                  </a:cubicBezTo>
                  <a:cubicBezTo>
                    <a:pt x="19402" y="1840"/>
                    <a:pt x="19449" y="2125"/>
                    <a:pt x="19449" y="2402"/>
                  </a:cubicBezTo>
                  <a:lnTo>
                    <a:pt x="19449" y="2580"/>
                  </a:lnTo>
                  <a:lnTo>
                    <a:pt x="19987"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5"/>
                  </a:moveTo>
                  <a:lnTo>
                    <a:pt x="2180" y="15975"/>
                  </a:lnTo>
                  <a:lnTo>
                    <a:pt x="2180" y="19423"/>
                  </a:lnTo>
                  <a:lnTo>
                    <a:pt x="6067" y="19423"/>
                  </a:lnTo>
                  <a:lnTo>
                    <a:pt x="6067" y="15975"/>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5"/>
                  </a:moveTo>
                  <a:lnTo>
                    <a:pt x="6608" y="15975"/>
                  </a:lnTo>
                  <a:lnTo>
                    <a:pt x="6608" y="19423"/>
                  </a:lnTo>
                  <a:lnTo>
                    <a:pt x="10535" y="19423"/>
                  </a:lnTo>
                  <a:lnTo>
                    <a:pt x="10535" y="15975"/>
                  </a:lnTo>
                  <a:close/>
                  <a:moveTo>
                    <a:pt x="9775" y="5543"/>
                  </a:moveTo>
                  <a:cubicBezTo>
                    <a:pt x="9775" y="5826"/>
                    <a:pt x="9850" y="6027"/>
                    <a:pt x="9997" y="6145"/>
                  </a:cubicBezTo>
                  <a:cubicBezTo>
                    <a:pt x="10143"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3"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5"/>
                  </a:moveTo>
                  <a:lnTo>
                    <a:pt x="11074" y="15975"/>
                  </a:lnTo>
                  <a:lnTo>
                    <a:pt x="11074" y="19423"/>
                  </a:lnTo>
                  <a:lnTo>
                    <a:pt x="14986" y="19423"/>
                  </a:lnTo>
                  <a:lnTo>
                    <a:pt x="14986" y="15975"/>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5"/>
                  </a:moveTo>
                  <a:lnTo>
                    <a:pt x="15522" y="15975"/>
                  </a:lnTo>
                  <a:lnTo>
                    <a:pt x="15522" y="19423"/>
                  </a:lnTo>
                  <a:lnTo>
                    <a:pt x="19423" y="19423"/>
                  </a:lnTo>
                  <a:lnTo>
                    <a:pt x="19423" y="15975"/>
                  </a:lnTo>
                  <a:close/>
                  <a:moveTo>
                    <a:pt x="15757" y="5543"/>
                  </a:moveTo>
                  <a:cubicBezTo>
                    <a:pt x="15757" y="6068"/>
                    <a:pt x="16106" y="6324"/>
                    <a:pt x="16806" y="6324"/>
                  </a:cubicBezTo>
                  <a:cubicBezTo>
                    <a:pt x="17503" y="6324"/>
                    <a:pt x="17848" y="6068"/>
                    <a:pt x="17840" y="5543"/>
                  </a:cubicBezTo>
                  <a:lnTo>
                    <a:pt x="17840" y="2399"/>
                  </a:lnTo>
                  <a:cubicBezTo>
                    <a:pt x="17840" y="1878"/>
                    <a:pt x="17494" y="1613"/>
                    <a:pt x="16806" y="1613"/>
                  </a:cubicBezTo>
                  <a:cubicBezTo>
                    <a:pt x="16106" y="1613"/>
                    <a:pt x="15757" y="1878"/>
                    <a:pt x="15757" y="2399"/>
                  </a:cubicBezTo>
                  <a:lnTo>
                    <a:pt x="15757" y="5543"/>
                  </a:ln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a:cs charset="0" typeface="Calibri"/>
              </a:endParaRPr>
            </a:p>
          </p:txBody>
        </p:sp>
      </p:grpSp>
      <p:grpSp>
        <p:nvGrpSpPr>
          <p:cNvPr id="43" name="组合 42"/>
          <p:cNvGrpSpPr/>
          <p:nvPr/>
        </p:nvGrpSpPr>
        <p:grpSpPr>
          <a:xfrm>
            <a:off x="1177852" y="3366941"/>
            <a:ext cx="571750" cy="571750"/>
            <a:chOff x="1177852" y="3366941"/>
            <a:chExt cx="571750" cy="571750"/>
          </a:xfrm>
        </p:grpSpPr>
        <p:sp>
          <p:nvSpPr>
            <p:cNvPr id="19" name="椭圆 18"/>
            <p:cNvSpPr/>
            <p:nvPr/>
          </p:nvSpPr>
          <p:spPr>
            <a:xfrm>
              <a:off x="1177852" y="3366941"/>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AutoShape 73"/>
            <p:cNvSpPr/>
            <p:nvPr/>
          </p:nvSpPr>
          <p:spPr bwMode="auto">
            <a:xfrm>
              <a:off x="1302371" y="3484907"/>
              <a:ext cx="322156" cy="3221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12293" y="0"/>
                    <a:pt x="13697" y="343"/>
                    <a:pt x="15005" y="1019"/>
                  </a:cubicBezTo>
                  <a:cubicBezTo>
                    <a:pt x="16315" y="1699"/>
                    <a:pt x="17460" y="2629"/>
                    <a:pt x="18442" y="3806"/>
                  </a:cubicBezTo>
                  <a:cubicBezTo>
                    <a:pt x="19421" y="4981"/>
                    <a:pt x="20194" y="6355"/>
                    <a:pt x="20755" y="7923"/>
                  </a:cubicBezTo>
                  <a:cubicBezTo>
                    <a:pt x="21319" y="9498"/>
                    <a:pt x="21600" y="11174"/>
                    <a:pt x="21600" y="12957"/>
                  </a:cubicBezTo>
                  <a:cubicBezTo>
                    <a:pt x="21600" y="13674"/>
                    <a:pt x="21545" y="14402"/>
                    <a:pt x="21434" y="15148"/>
                  </a:cubicBezTo>
                  <a:cubicBezTo>
                    <a:pt x="21322" y="15892"/>
                    <a:pt x="21161" y="16625"/>
                    <a:pt x="20952" y="17339"/>
                  </a:cubicBezTo>
                  <a:cubicBezTo>
                    <a:pt x="20741" y="18059"/>
                    <a:pt x="20477" y="18744"/>
                    <a:pt x="20162" y="19402"/>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2"/>
                  </a:cubicBezTo>
                  <a:cubicBezTo>
                    <a:pt x="1117" y="18744"/>
                    <a:pt x="859" y="18059"/>
                    <a:pt x="650" y="17339"/>
                  </a:cubicBezTo>
                  <a:cubicBezTo>
                    <a:pt x="439" y="16625"/>
                    <a:pt x="278" y="15892"/>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1" y="14414"/>
                    <a:pt x="4102" y="14100"/>
                  </a:cubicBezTo>
                  <a:cubicBezTo>
                    <a:pt x="4361" y="13792"/>
                    <a:pt x="4493" y="13409"/>
                    <a:pt x="4493" y="12957"/>
                  </a:cubicBezTo>
                  <a:cubicBezTo>
                    <a:pt x="4493" y="12508"/>
                    <a:pt x="4361" y="12128"/>
                    <a:pt x="4096"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7"/>
                    <a:pt x="10800" y="19987"/>
                  </a:cubicBezTo>
                  <a:cubicBezTo>
                    <a:pt x="11429" y="19987"/>
                    <a:pt x="11962" y="19726"/>
                    <a:pt x="12403" y="19199"/>
                  </a:cubicBezTo>
                  <a:cubicBezTo>
                    <a:pt x="12842" y="18678"/>
                    <a:pt x="13063" y="18039"/>
                    <a:pt x="13063" y="17284"/>
                  </a:cubicBezTo>
                  <a:cubicBezTo>
                    <a:pt x="13063" y="16835"/>
                    <a:pt x="12962" y="16417"/>
                    <a:pt x="12763" y="16032"/>
                  </a:cubicBezTo>
                  <a:cubicBezTo>
                    <a:pt x="12564" y="15645"/>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7" y="11822"/>
                  </a:cubicBezTo>
                  <a:cubicBezTo>
                    <a:pt x="17237" y="12128"/>
                    <a:pt x="17107" y="12508"/>
                    <a:pt x="17107" y="12957"/>
                  </a:cubicBezTo>
                  <a:cubicBezTo>
                    <a:pt x="17107" y="13409"/>
                    <a:pt x="17237" y="13792"/>
                    <a:pt x="17497" y="14100"/>
                  </a:cubicBezTo>
                  <a:cubicBezTo>
                    <a:pt x="17758" y="14414"/>
                    <a:pt x="18077" y="14572"/>
                    <a:pt x="18451" y="1457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a:cs charset="0" typeface="Calibri"/>
              </a:endParaRPr>
            </a:p>
          </p:txBody>
        </p:sp>
      </p:grpSp>
      <p:grpSp>
        <p:nvGrpSpPr>
          <p:cNvPr id="44" name="组合 43"/>
          <p:cNvGrpSpPr/>
          <p:nvPr/>
        </p:nvGrpSpPr>
        <p:grpSpPr>
          <a:xfrm>
            <a:off x="6645202" y="3366941"/>
            <a:ext cx="571750" cy="571750"/>
            <a:chOff x="6645202" y="3366941"/>
            <a:chExt cx="571750" cy="571750"/>
          </a:xfrm>
        </p:grpSpPr>
        <p:sp>
          <p:nvSpPr>
            <p:cNvPr id="24" name="椭圆 23"/>
            <p:cNvSpPr/>
            <p:nvPr/>
          </p:nvSpPr>
          <p:spPr>
            <a:xfrm>
              <a:off x="6645202" y="3366941"/>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AutoShape 82"/>
            <p:cNvSpPr/>
            <p:nvPr/>
          </p:nvSpPr>
          <p:spPr bwMode="auto">
            <a:xfrm>
              <a:off x="6807999" y="3543300"/>
              <a:ext cx="263763" cy="2637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5"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7"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a:cs charset="0" typeface="Calibri"/>
              </a:endParaRPr>
            </a:p>
          </p:txBody>
        </p:sp>
      </p:grpSp>
      <p:grpSp>
        <p:nvGrpSpPr>
          <p:cNvPr id="45" name="组合 44"/>
          <p:cNvGrpSpPr/>
          <p:nvPr/>
        </p:nvGrpSpPr>
        <p:grpSpPr>
          <a:xfrm>
            <a:off x="1177852" y="4732838"/>
            <a:ext cx="571750" cy="571750"/>
            <a:chOff x="1177852" y="4732838"/>
            <a:chExt cx="571750" cy="571750"/>
          </a:xfrm>
        </p:grpSpPr>
        <p:sp>
          <p:nvSpPr>
            <p:cNvPr id="29" name="椭圆 28"/>
            <p:cNvSpPr/>
            <p:nvPr/>
          </p:nvSpPr>
          <p:spPr>
            <a:xfrm>
              <a:off x="1177852" y="4732838"/>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AutoShape 88"/>
            <p:cNvSpPr/>
            <p:nvPr/>
          </p:nvSpPr>
          <p:spPr bwMode="auto">
            <a:xfrm>
              <a:off x="1352538" y="4870450"/>
              <a:ext cx="253495" cy="253495"/>
            </a:xfrm>
            <a:custGeom>
              <a:gdLst>
                <a:gd fmla="+- 0 10795 54" name="T0"/>
                <a:gd fmla="*/ T0 w 21483" name="T1"/>
                <a:gd fmla="*/ 10800 h 21600" name="T2"/>
                <a:gd fmla="+- 0 10795 54" name="T3"/>
                <a:gd fmla="*/ T3 w 21483" name="T4"/>
                <a:gd fmla="*/ 10800 h 21600" name="T5"/>
                <a:gd fmla="+- 0 10795 54" name="T6"/>
                <a:gd fmla="*/ T6 w 21483" name="T7"/>
                <a:gd fmla="*/ 10800 h 21600" name="T8"/>
                <a:gd fmla="+- 0 10795 54" name="T9"/>
                <a:gd fmla="*/ T9 w 21483" name="T10"/>
                <a:gd fmla="*/ 10800 h 21600" name="T11"/>
              </a:gdLst>
              <a:cxnLst>
                <a:cxn ang="0">
                  <a:pos x="T1" y="T2"/>
                </a:cxn>
                <a:cxn ang="0">
                  <a:pos x="T4" y="T5"/>
                </a:cxn>
                <a:cxn ang="0">
                  <a:pos x="T7" y="T8"/>
                </a:cxn>
                <a:cxn ang="0">
                  <a:pos x="T10" y="T11"/>
                </a:cxn>
              </a:cxnLst>
              <a:rect b="b" l="0" r="r" t="0"/>
              <a:pathLst>
                <a:path h="21600" w="21483">
                  <a:moveTo>
                    <a:pt x="20491" y="581"/>
                  </a:moveTo>
                  <a:cubicBezTo>
                    <a:pt x="20984" y="1781"/>
                    <a:pt x="21295" y="3049"/>
                    <a:pt x="21422" y="4387"/>
                  </a:cubicBezTo>
                  <a:cubicBezTo>
                    <a:pt x="21546" y="5723"/>
                    <a:pt x="21482" y="7180"/>
                    <a:pt x="21221" y="8744"/>
                  </a:cubicBezTo>
                  <a:cubicBezTo>
                    <a:pt x="20549" y="13135"/>
                    <a:pt x="18385" y="16470"/>
                    <a:pt x="14733" y="18748"/>
                  </a:cubicBezTo>
                  <a:cubicBezTo>
                    <a:pt x="13011" y="19858"/>
                    <a:pt x="11265" y="20407"/>
                    <a:pt x="9505" y="20407"/>
                  </a:cubicBezTo>
                  <a:cubicBezTo>
                    <a:pt x="8354" y="20407"/>
                    <a:pt x="7208" y="20166"/>
                    <a:pt x="6064" y="19683"/>
                  </a:cubicBezTo>
                  <a:cubicBezTo>
                    <a:pt x="5892" y="19609"/>
                    <a:pt x="5725" y="19519"/>
                    <a:pt x="5557" y="19412"/>
                  </a:cubicBezTo>
                  <a:cubicBezTo>
                    <a:pt x="5388" y="19302"/>
                    <a:pt x="5221" y="19191"/>
                    <a:pt x="5058" y="19076"/>
                  </a:cubicBezTo>
                  <a:cubicBezTo>
                    <a:pt x="4840" y="18929"/>
                    <a:pt x="4624" y="18790"/>
                    <a:pt x="4415" y="18661"/>
                  </a:cubicBezTo>
                  <a:cubicBezTo>
                    <a:pt x="4199" y="18528"/>
                    <a:pt x="4016" y="18466"/>
                    <a:pt x="3858" y="18466"/>
                  </a:cubicBezTo>
                  <a:cubicBezTo>
                    <a:pt x="3785" y="18486"/>
                    <a:pt x="3699" y="18562"/>
                    <a:pt x="3597" y="18700"/>
                  </a:cubicBezTo>
                  <a:cubicBezTo>
                    <a:pt x="3497" y="18841"/>
                    <a:pt x="3391" y="18997"/>
                    <a:pt x="3287" y="19175"/>
                  </a:cubicBezTo>
                  <a:cubicBezTo>
                    <a:pt x="3184" y="19350"/>
                    <a:pt x="3085" y="19536"/>
                    <a:pt x="2990" y="19728"/>
                  </a:cubicBezTo>
                  <a:cubicBezTo>
                    <a:pt x="2898" y="19923"/>
                    <a:pt x="2820" y="20073"/>
                    <a:pt x="2760" y="20180"/>
                  </a:cubicBezTo>
                  <a:cubicBezTo>
                    <a:pt x="2654" y="20389"/>
                    <a:pt x="2557" y="20575"/>
                    <a:pt x="2464" y="20742"/>
                  </a:cubicBezTo>
                  <a:cubicBezTo>
                    <a:pt x="2371" y="20908"/>
                    <a:pt x="2285" y="21055"/>
                    <a:pt x="2212" y="21182"/>
                  </a:cubicBezTo>
                  <a:cubicBezTo>
                    <a:pt x="2025" y="21462"/>
                    <a:pt x="1786" y="21600"/>
                    <a:pt x="1495" y="21600"/>
                  </a:cubicBezTo>
                  <a:lnTo>
                    <a:pt x="1449" y="21600"/>
                  </a:lnTo>
                  <a:cubicBezTo>
                    <a:pt x="1234" y="21583"/>
                    <a:pt x="1049" y="21527"/>
                    <a:pt x="895" y="21433"/>
                  </a:cubicBezTo>
                  <a:cubicBezTo>
                    <a:pt x="743" y="21335"/>
                    <a:pt x="616" y="21224"/>
                    <a:pt x="521" y="21097"/>
                  </a:cubicBezTo>
                  <a:cubicBezTo>
                    <a:pt x="425" y="20976"/>
                    <a:pt x="347" y="20846"/>
                    <a:pt x="291" y="20716"/>
                  </a:cubicBezTo>
                  <a:cubicBezTo>
                    <a:pt x="235" y="20586"/>
                    <a:pt x="198" y="20485"/>
                    <a:pt x="184" y="20407"/>
                  </a:cubicBezTo>
                  <a:cubicBezTo>
                    <a:pt x="-18" y="20077"/>
                    <a:pt x="-54" y="19725"/>
                    <a:pt x="74" y="19355"/>
                  </a:cubicBezTo>
                  <a:cubicBezTo>
                    <a:pt x="221" y="18877"/>
                    <a:pt x="429" y="18480"/>
                    <a:pt x="698" y="18152"/>
                  </a:cubicBezTo>
                  <a:cubicBezTo>
                    <a:pt x="970" y="17827"/>
                    <a:pt x="1234" y="17537"/>
                    <a:pt x="1495" y="17277"/>
                  </a:cubicBezTo>
                  <a:cubicBezTo>
                    <a:pt x="1711" y="17068"/>
                    <a:pt x="1901" y="16873"/>
                    <a:pt x="2060" y="16693"/>
                  </a:cubicBezTo>
                  <a:cubicBezTo>
                    <a:pt x="2222" y="16512"/>
                    <a:pt x="2325" y="16320"/>
                    <a:pt x="2368" y="16114"/>
                  </a:cubicBezTo>
                  <a:cubicBezTo>
                    <a:pt x="2384" y="16057"/>
                    <a:pt x="2384" y="16004"/>
                    <a:pt x="2368" y="15950"/>
                  </a:cubicBezTo>
                  <a:cubicBezTo>
                    <a:pt x="2354" y="15899"/>
                    <a:pt x="2318" y="15783"/>
                    <a:pt x="2257" y="15611"/>
                  </a:cubicBezTo>
                  <a:cubicBezTo>
                    <a:pt x="2212" y="15504"/>
                    <a:pt x="2168" y="15380"/>
                    <a:pt x="2128" y="15241"/>
                  </a:cubicBezTo>
                  <a:cubicBezTo>
                    <a:pt x="2087" y="15100"/>
                    <a:pt x="2052" y="14942"/>
                    <a:pt x="2020" y="14761"/>
                  </a:cubicBezTo>
                  <a:cubicBezTo>
                    <a:pt x="1835" y="13321"/>
                    <a:pt x="1882" y="11989"/>
                    <a:pt x="2166" y="10774"/>
                  </a:cubicBezTo>
                  <a:cubicBezTo>
                    <a:pt x="2449" y="9557"/>
                    <a:pt x="2898" y="8465"/>
                    <a:pt x="3509" y="7494"/>
                  </a:cubicBezTo>
                  <a:cubicBezTo>
                    <a:pt x="4121" y="6528"/>
                    <a:pt x="4852" y="5689"/>
                    <a:pt x="5695" y="4986"/>
                  </a:cubicBezTo>
                  <a:cubicBezTo>
                    <a:pt x="6539" y="4283"/>
                    <a:pt x="7417" y="3741"/>
                    <a:pt x="8326" y="3351"/>
                  </a:cubicBezTo>
                  <a:cubicBezTo>
                    <a:pt x="8939" y="3092"/>
                    <a:pt x="9611" y="2939"/>
                    <a:pt x="10336" y="2894"/>
                  </a:cubicBezTo>
                  <a:cubicBezTo>
                    <a:pt x="11066" y="2849"/>
                    <a:pt x="11827" y="2818"/>
                    <a:pt x="12618" y="2798"/>
                  </a:cubicBezTo>
                  <a:cubicBezTo>
                    <a:pt x="13074" y="2798"/>
                    <a:pt x="13547" y="2790"/>
                    <a:pt x="14037" y="2773"/>
                  </a:cubicBezTo>
                  <a:cubicBezTo>
                    <a:pt x="14532" y="2753"/>
                    <a:pt x="15008" y="2705"/>
                    <a:pt x="15470" y="2623"/>
                  </a:cubicBezTo>
                  <a:cubicBezTo>
                    <a:pt x="15926" y="2541"/>
                    <a:pt x="16352" y="2414"/>
                    <a:pt x="16740" y="2239"/>
                  </a:cubicBezTo>
                  <a:cubicBezTo>
                    <a:pt x="17129" y="2064"/>
                    <a:pt x="17447" y="1816"/>
                    <a:pt x="17692" y="1499"/>
                  </a:cubicBezTo>
                  <a:cubicBezTo>
                    <a:pt x="17840" y="1321"/>
                    <a:pt x="17985" y="1135"/>
                    <a:pt x="18125" y="949"/>
                  </a:cubicBezTo>
                  <a:cubicBezTo>
                    <a:pt x="18260" y="757"/>
                    <a:pt x="18404" y="596"/>
                    <a:pt x="18548" y="460"/>
                  </a:cubicBezTo>
                  <a:cubicBezTo>
                    <a:pt x="18695" y="325"/>
                    <a:pt x="18854" y="215"/>
                    <a:pt x="19028" y="130"/>
                  </a:cubicBezTo>
                  <a:cubicBezTo>
                    <a:pt x="19205" y="42"/>
                    <a:pt x="19424" y="0"/>
                    <a:pt x="19688" y="0"/>
                  </a:cubicBezTo>
                  <a:cubicBezTo>
                    <a:pt x="19856" y="0"/>
                    <a:pt x="20015" y="51"/>
                    <a:pt x="20162" y="155"/>
                  </a:cubicBezTo>
                  <a:cubicBezTo>
                    <a:pt x="20308" y="262"/>
                    <a:pt x="20418" y="400"/>
                    <a:pt x="20491" y="581"/>
                  </a:cubicBezTo>
                  <a:moveTo>
                    <a:pt x="15350" y="9978"/>
                  </a:moveTo>
                  <a:cubicBezTo>
                    <a:pt x="15595" y="10017"/>
                    <a:pt x="15811" y="9927"/>
                    <a:pt x="15993" y="9713"/>
                  </a:cubicBezTo>
                  <a:cubicBezTo>
                    <a:pt x="16178" y="9504"/>
                    <a:pt x="16277" y="9249"/>
                    <a:pt x="16290" y="8953"/>
                  </a:cubicBezTo>
                  <a:cubicBezTo>
                    <a:pt x="16305" y="8637"/>
                    <a:pt x="16230" y="8373"/>
                    <a:pt x="16064" y="8160"/>
                  </a:cubicBezTo>
                  <a:cubicBezTo>
                    <a:pt x="15892" y="7948"/>
                    <a:pt x="15679" y="7832"/>
                    <a:pt x="15417" y="7815"/>
                  </a:cubicBezTo>
                  <a:cubicBezTo>
                    <a:pt x="14320" y="7762"/>
                    <a:pt x="13285" y="7835"/>
                    <a:pt x="12315" y="8038"/>
                  </a:cubicBezTo>
                  <a:cubicBezTo>
                    <a:pt x="11344" y="8241"/>
                    <a:pt x="10424" y="8572"/>
                    <a:pt x="9550" y="9032"/>
                  </a:cubicBezTo>
                  <a:cubicBezTo>
                    <a:pt x="8673" y="9492"/>
                    <a:pt x="7842" y="10091"/>
                    <a:pt x="7046" y="10831"/>
                  </a:cubicBezTo>
                  <a:cubicBezTo>
                    <a:pt x="6249" y="11568"/>
                    <a:pt x="5479" y="12465"/>
                    <a:pt x="4733" y="13519"/>
                  </a:cubicBezTo>
                  <a:cubicBezTo>
                    <a:pt x="4562" y="13764"/>
                    <a:pt x="4483" y="14033"/>
                    <a:pt x="4497" y="14323"/>
                  </a:cubicBezTo>
                  <a:cubicBezTo>
                    <a:pt x="4511" y="14617"/>
                    <a:pt x="4620" y="14863"/>
                    <a:pt x="4822" y="15063"/>
                  </a:cubicBezTo>
                  <a:cubicBezTo>
                    <a:pt x="4972" y="15221"/>
                    <a:pt x="5163" y="15312"/>
                    <a:pt x="5393" y="15317"/>
                  </a:cubicBezTo>
                  <a:cubicBezTo>
                    <a:pt x="5669" y="15317"/>
                    <a:pt x="5899" y="15196"/>
                    <a:pt x="6087" y="14953"/>
                  </a:cubicBezTo>
                  <a:cubicBezTo>
                    <a:pt x="6758" y="14035"/>
                    <a:pt x="7435" y="13245"/>
                    <a:pt x="8116" y="12587"/>
                  </a:cubicBezTo>
                  <a:cubicBezTo>
                    <a:pt x="8794" y="11929"/>
                    <a:pt x="9510" y="11401"/>
                    <a:pt x="10258" y="11006"/>
                  </a:cubicBezTo>
                  <a:cubicBezTo>
                    <a:pt x="11009" y="10610"/>
                    <a:pt x="11801" y="10331"/>
                    <a:pt x="12635" y="10167"/>
                  </a:cubicBezTo>
                  <a:cubicBezTo>
                    <a:pt x="13466" y="10003"/>
                    <a:pt x="14372" y="9938"/>
                    <a:pt x="15350" y="997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a:cs charset="0" typeface="Calibri"/>
              </a:endParaRPr>
            </a:p>
          </p:txBody>
        </p:sp>
      </p:grpSp>
      <p:grpSp>
        <p:nvGrpSpPr>
          <p:cNvPr id="46" name="组合 45"/>
          <p:cNvGrpSpPr/>
          <p:nvPr/>
        </p:nvGrpSpPr>
        <p:grpSpPr>
          <a:xfrm>
            <a:off x="6645202" y="4732838"/>
            <a:ext cx="571750" cy="571750"/>
            <a:chOff x="6645202" y="4732838"/>
            <a:chExt cx="571750" cy="571750"/>
          </a:xfrm>
        </p:grpSpPr>
        <p:sp>
          <p:nvSpPr>
            <p:cNvPr id="34" name="椭圆 33"/>
            <p:cNvSpPr/>
            <p:nvPr/>
          </p:nvSpPr>
          <p:spPr>
            <a:xfrm>
              <a:off x="6645202" y="4732838"/>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AutoShape 45"/>
            <p:cNvSpPr/>
            <p:nvPr/>
          </p:nvSpPr>
          <p:spPr bwMode="auto">
            <a:xfrm>
              <a:off x="6808963" y="4870450"/>
              <a:ext cx="262248" cy="262248"/>
            </a:xfrm>
            <a:custGeom>
              <a:gdLst>
                <a:gd fmla="+- 0 10794 37" name="T0"/>
                <a:gd fmla="*/ T0 w 21514" name="T1"/>
                <a:gd fmla="+- 0 10805 10" name="T2"/>
                <a:gd fmla="*/ 10805 h 21590" name="T3"/>
                <a:gd fmla="+- 0 10794 37" name="T4"/>
                <a:gd fmla="*/ T4 w 21514" name="T5"/>
                <a:gd fmla="+- 0 10805 10" name="T6"/>
                <a:gd fmla="*/ 10805 h 21590" name="T7"/>
                <a:gd fmla="+- 0 10794 37" name="T8"/>
                <a:gd fmla="*/ T8 w 21514" name="T9"/>
                <a:gd fmla="+- 0 10805 10" name="T10"/>
                <a:gd fmla="*/ 10805 h 21590" name="T11"/>
                <a:gd fmla="+- 0 10794 37" name="T12"/>
                <a:gd fmla="*/ T12 w 21514" name="T13"/>
                <a:gd fmla="+- 0 10805 10" name="T14"/>
                <a:gd fmla="*/ 10805 h 21590" name="T15"/>
              </a:gdLst>
              <a:cxnLst>
                <a:cxn ang="0">
                  <a:pos x="T1" y="T3"/>
                </a:cxn>
                <a:cxn ang="0">
                  <a:pos x="T5" y="T7"/>
                </a:cxn>
                <a:cxn ang="0">
                  <a:pos x="T9" y="T11"/>
                </a:cxn>
                <a:cxn ang="0">
                  <a:pos x="T13" y="T15"/>
                </a:cxn>
              </a:cxnLst>
              <a:rect b="b" l="0" r="r" t="0"/>
              <a:pathLst>
                <a:path h="21590" w="21514">
                  <a:moveTo>
                    <a:pt x="21361" y="20641"/>
                  </a:moveTo>
                  <a:cubicBezTo>
                    <a:pt x="21549" y="20867"/>
                    <a:pt x="21562" y="21109"/>
                    <a:pt x="21407" y="21359"/>
                  </a:cubicBezTo>
                  <a:cubicBezTo>
                    <a:pt x="21319" y="21502"/>
                    <a:pt x="21195" y="21578"/>
                    <a:pt x="21038" y="21590"/>
                  </a:cubicBezTo>
                  <a:cubicBezTo>
                    <a:pt x="20962" y="21590"/>
                    <a:pt x="20895" y="21561"/>
                    <a:pt x="20836" y="21507"/>
                  </a:cubicBezTo>
                  <a:lnTo>
                    <a:pt x="15037" y="17553"/>
                  </a:lnTo>
                  <a:cubicBezTo>
                    <a:pt x="14486" y="18272"/>
                    <a:pt x="13903" y="18878"/>
                    <a:pt x="13295" y="19375"/>
                  </a:cubicBezTo>
                  <a:cubicBezTo>
                    <a:pt x="12686" y="19872"/>
                    <a:pt x="12081" y="20235"/>
                    <a:pt x="11482" y="20461"/>
                  </a:cubicBezTo>
                  <a:cubicBezTo>
                    <a:pt x="10887" y="20692"/>
                    <a:pt x="10319" y="20781"/>
                    <a:pt x="9785" y="20726"/>
                  </a:cubicBezTo>
                  <a:cubicBezTo>
                    <a:pt x="9250" y="20670"/>
                    <a:pt x="8774" y="20461"/>
                    <a:pt x="8354" y="20091"/>
                  </a:cubicBezTo>
                  <a:cubicBezTo>
                    <a:pt x="7787" y="19595"/>
                    <a:pt x="7431" y="18884"/>
                    <a:pt x="7292" y="17948"/>
                  </a:cubicBezTo>
                  <a:cubicBezTo>
                    <a:pt x="7149" y="17018"/>
                    <a:pt x="7182" y="15993"/>
                    <a:pt x="7393" y="14862"/>
                  </a:cubicBezTo>
                  <a:lnTo>
                    <a:pt x="3996" y="11855"/>
                  </a:lnTo>
                  <a:cubicBezTo>
                    <a:pt x="3427" y="12152"/>
                    <a:pt x="2884" y="12295"/>
                    <a:pt x="2366" y="12284"/>
                  </a:cubicBezTo>
                  <a:cubicBezTo>
                    <a:pt x="1844" y="12278"/>
                    <a:pt x="1387" y="12098"/>
                    <a:pt x="991" y="11745"/>
                  </a:cubicBezTo>
                  <a:cubicBezTo>
                    <a:pt x="609" y="11394"/>
                    <a:pt x="340" y="10924"/>
                    <a:pt x="178" y="10336"/>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7" y="683"/>
                    <a:pt x="4919" y="401"/>
                  </a:cubicBezTo>
                  <a:cubicBezTo>
                    <a:pt x="5486" y="127"/>
                    <a:pt x="6032" y="-10"/>
                    <a:pt x="6549" y="0"/>
                  </a:cubicBezTo>
                  <a:cubicBezTo>
                    <a:pt x="7069" y="6"/>
                    <a:pt x="7524" y="186"/>
                    <a:pt x="7913" y="539"/>
                  </a:cubicBezTo>
                  <a:cubicBezTo>
                    <a:pt x="8308" y="909"/>
                    <a:pt x="8582" y="1394"/>
                    <a:pt x="8736" y="1989"/>
                  </a:cubicBezTo>
                  <a:cubicBezTo>
                    <a:pt x="8888" y="2590"/>
                    <a:pt x="8935" y="3255"/>
                    <a:pt x="8877" y="3994"/>
                  </a:cubicBezTo>
                  <a:lnTo>
                    <a:pt x="12252" y="7035"/>
                  </a:lnTo>
                  <a:cubicBezTo>
                    <a:pt x="13081" y="6468"/>
                    <a:pt x="13884" y="6138"/>
                    <a:pt x="14663" y="6048"/>
                  </a:cubicBezTo>
                  <a:cubicBezTo>
                    <a:pt x="15439" y="5960"/>
                    <a:pt x="16112" y="6169"/>
                    <a:pt x="16678" y="6682"/>
                  </a:cubicBezTo>
                  <a:cubicBezTo>
                    <a:pt x="17091" y="7052"/>
                    <a:pt x="17391" y="7543"/>
                    <a:pt x="17584" y="8149"/>
                  </a:cubicBezTo>
                  <a:cubicBezTo>
                    <a:pt x="17773" y="8753"/>
                    <a:pt x="17859" y="9432"/>
                    <a:pt x="17846" y="10180"/>
                  </a:cubicBezTo>
                  <a:cubicBezTo>
                    <a:pt x="17828" y="10930"/>
                    <a:pt x="17717" y="11723"/>
                    <a:pt x="17504" y="12572"/>
                  </a:cubicBezTo>
                  <a:cubicBezTo>
                    <a:pt x="17290" y="13415"/>
                    <a:pt x="16978" y="14264"/>
                    <a:pt x="16569" y="15111"/>
                  </a:cubicBezTo>
                  <a:lnTo>
                    <a:pt x="21361" y="20641"/>
                  </a:lnTo>
                  <a:close/>
                  <a:moveTo>
                    <a:pt x="2087" y="9948"/>
                  </a:moveTo>
                  <a:cubicBezTo>
                    <a:pt x="2244" y="10075"/>
                    <a:pt x="2432" y="10143"/>
                    <a:pt x="2650" y="10143"/>
                  </a:cubicBezTo>
                  <a:cubicBezTo>
                    <a:pt x="2881" y="10143"/>
                    <a:pt x="3125" y="10059"/>
                    <a:pt x="3383" y="9906"/>
                  </a:cubicBezTo>
                  <a:cubicBezTo>
                    <a:pt x="3638" y="9745"/>
                    <a:pt x="3907" y="9538"/>
                    <a:pt x="4184" y="9283"/>
                  </a:cubicBezTo>
                  <a:cubicBezTo>
                    <a:pt x="4460" y="9023"/>
                    <a:pt x="4731" y="8727"/>
                    <a:pt x="4998"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7"/>
                    <a:pt x="3455" y="8589"/>
                  </a:cubicBezTo>
                  <a:cubicBezTo>
                    <a:pt x="3006" y="8936"/>
                    <a:pt x="2736" y="9094"/>
                    <a:pt x="2647" y="9057"/>
                  </a:cubicBezTo>
                  <a:cubicBezTo>
                    <a:pt x="2542" y="8970"/>
                    <a:pt x="2425" y="8936"/>
                    <a:pt x="2298" y="8964"/>
                  </a:cubicBezTo>
                  <a:cubicBezTo>
                    <a:pt x="2172" y="8989"/>
                    <a:pt x="2071" y="9057"/>
                    <a:pt x="1996" y="9167"/>
                  </a:cubicBezTo>
                  <a:cubicBezTo>
                    <a:pt x="1923" y="9295"/>
                    <a:pt x="1895" y="9432"/>
                    <a:pt x="1919" y="9579"/>
                  </a:cubicBezTo>
                  <a:cubicBezTo>
                    <a:pt x="1942" y="9728"/>
                    <a:pt x="1998" y="9850"/>
                    <a:pt x="2087" y="9948"/>
                  </a:cubicBezTo>
                  <a:moveTo>
                    <a:pt x="9299" y="14648"/>
                  </a:moveTo>
                  <a:cubicBezTo>
                    <a:pt x="9357" y="14721"/>
                    <a:pt x="9444" y="14758"/>
                    <a:pt x="9553" y="14758"/>
                  </a:cubicBezTo>
                  <a:cubicBezTo>
                    <a:pt x="9703" y="14758"/>
                    <a:pt x="9828" y="14681"/>
                    <a:pt x="9923" y="14526"/>
                  </a:cubicBezTo>
                  <a:cubicBezTo>
                    <a:pt x="9999" y="14399"/>
                    <a:pt x="10029" y="14268"/>
                    <a:pt x="10010" y="14132"/>
                  </a:cubicBezTo>
                  <a:cubicBezTo>
                    <a:pt x="9999" y="13993"/>
                    <a:pt x="9940" y="13878"/>
                    <a:pt x="9834" y="13784"/>
                  </a:cubicBezTo>
                  <a:lnTo>
                    <a:pt x="5945" y="10302"/>
                  </a:lnTo>
                  <a:cubicBezTo>
                    <a:pt x="5825" y="10428"/>
                    <a:pt x="5701" y="10549"/>
                    <a:pt x="5580" y="10671"/>
                  </a:cubicBezTo>
                  <a:cubicBezTo>
                    <a:pt x="5457" y="10792"/>
                    <a:pt x="5334" y="10902"/>
                    <a:pt x="5216" y="10989"/>
                  </a:cubicBezTo>
                  <a:lnTo>
                    <a:pt x="9299" y="14648"/>
                  </a:lnTo>
                  <a:close/>
                  <a:moveTo>
                    <a:pt x="14353" y="15028"/>
                  </a:moveTo>
                  <a:cubicBezTo>
                    <a:pt x="14429" y="14918"/>
                    <a:pt x="14459" y="14791"/>
                    <a:pt x="14445" y="14642"/>
                  </a:cubicBezTo>
                  <a:cubicBezTo>
                    <a:pt x="14429" y="14495"/>
                    <a:pt x="14369" y="14374"/>
                    <a:pt x="14265" y="14285"/>
                  </a:cubicBezTo>
                  <a:cubicBezTo>
                    <a:pt x="14176" y="14196"/>
                    <a:pt x="14067" y="14157"/>
                    <a:pt x="13944" y="14174"/>
                  </a:cubicBezTo>
                  <a:cubicBezTo>
                    <a:pt x="13822" y="14196"/>
                    <a:pt x="13718" y="14268"/>
                    <a:pt x="13648" y="14394"/>
                  </a:cubicBezTo>
                  <a:cubicBezTo>
                    <a:pt x="13266" y="15006"/>
                    <a:pt x="12882" y="15531"/>
                    <a:pt x="12498" y="15959"/>
                  </a:cubicBezTo>
                  <a:cubicBezTo>
                    <a:pt x="12114" y="16388"/>
                    <a:pt x="11757" y="16732"/>
                    <a:pt x="11427" y="16977"/>
                  </a:cubicBezTo>
                  <a:cubicBezTo>
                    <a:pt x="11097" y="17225"/>
                    <a:pt x="10806" y="17387"/>
                    <a:pt x="10555" y="17462"/>
                  </a:cubicBezTo>
                  <a:cubicBezTo>
                    <a:pt x="10299" y="17541"/>
                    <a:pt x="10119" y="17519"/>
                    <a:pt x="10013" y="17404"/>
                  </a:cubicBezTo>
                  <a:cubicBezTo>
                    <a:pt x="9910" y="17316"/>
                    <a:pt x="9800" y="17282"/>
                    <a:pt x="9686" y="17310"/>
                  </a:cubicBezTo>
                  <a:cubicBezTo>
                    <a:pt x="9567" y="17336"/>
                    <a:pt x="9471" y="17421"/>
                    <a:pt x="9400" y="17553"/>
                  </a:cubicBezTo>
                  <a:cubicBezTo>
                    <a:pt x="9324" y="17664"/>
                    <a:pt x="9291" y="17790"/>
                    <a:pt x="9304" y="17936"/>
                  </a:cubicBezTo>
                  <a:cubicBezTo>
                    <a:pt x="9315" y="18086"/>
                    <a:pt x="9376" y="18208"/>
                    <a:pt x="9488" y="18294"/>
                  </a:cubicBezTo>
                  <a:cubicBezTo>
                    <a:pt x="9706" y="18503"/>
                    <a:pt x="9961" y="18605"/>
                    <a:pt x="10261" y="18605"/>
                  </a:cubicBezTo>
                  <a:cubicBezTo>
                    <a:pt x="10569" y="18605"/>
                    <a:pt x="10899" y="18509"/>
                    <a:pt x="11255" y="18317"/>
                  </a:cubicBezTo>
                  <a:cubicBezTo>
                    <a:pt x="11610" y="18125"/>
                    <a:pt x="11964" y="17866"/>
                    <a:pt x="12324" y="17541"/>
                  </a:cubicBezTo>
                  <a:cubicBezTo>
                    <a:pt x="12683" y="17214"/>
                    <a:pt x="13034" y="16836"/>
                    <a:pt x="13378" y="16399"/>
                  </a:cubicBezTo>
                  <a:cubicBezTo>
                    <a:pt x="13721" y="15959"/>
                    <a:pt x="14047" y="15502"/>
                    <a:pt x="14353" y="1502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a:cs charset="0" typeface="Calibri"/>
              </a:endParaRPr>
            </a:p>
          </p:txBody>
        </p:sp>
      </p:grpSp>
    </p:spTree>
    <p:extLst>
      <p:ext uri="{BB962C8B-B14F-4D97-AF65-F5344CB8AC3E}">
        <p14:creationId val="449427838"/>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grpId="0" id="15" nodeType="afterEffect" presetClass="entr" presetID="21" presetSubtype="1">
                                  <p:stCondLst>
                                    <p:cond delay="0"/>
                                  </p:stCondLst>
                                  <p:childTnLst>
                                    <p:set>
                                      <p:cBhvr>
                                        <p:cTn dur="1" fill="hold" id="16">
                                          <p:stCondLst>
                                            <p:cond delay="0"/>
                                          </p:stCondLst>
                                        </p:cTn>
                                        <p:tgtEl>
                                          <p:spTgt spid="5"/>
                                        </p:tgtEl>
                                        <p:attrNameLst>
                                          <p:attrName>style.visibility</p:attrName>
                                        </p:attrNameLst>
                                      </p:cBhvr>
                                      <p:to>
                                        <p:strVal val="visible"/>
                                      </p:to>
                                    </p:set>
                                    <p:animEffect filter="wheel(1)" transition="in">
                                      <p:cBhvr>
                                        <p:cTn dur="2000" id="17"/>
                                        <p:tgtEl>
                                          <p:spTgt spid="5"/>
                                        </p:tgtEl>
                                      </p:cBhvr>
                                    </p:animEffect>
                                  </p:childTnLst>
                                </p:cTn>
                              </p:par>
                            </p:childTnLst>
                          </p:cTn>
                        </p:par>
                        <p:par>
                          <p:cTn fill="hold" id="18" nodeType="afterGroup">
                            <p:stCondLst>
                              <p:cond delay="5000"/>
                            </p:stCondLst>
                            <p:childTnLst>
                              <p:par>
                                <p:cTn decel="100000" fill="hold" id="19" nodeType="afterEffect" presetClass="entr" presetID="49"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 calcmode="lin" valueType="num">
                                      <p:cBhvr>
                                        <p:cTn dur="500" fill="hold" id="23"/>
                                        <p:tgtEl>
                                          <p:spTgt spid="3"/>
                                        </p:tgtEl>
                                        <p:attrNameLst>
                                          <p:attrName>style.rotation</p:attrName>
                                        </p:attrNameLst>
                                      </p:cBhvr>
                                      <p:tavLst>
                                        <p:tav tm="0">
                                          <p:val>
                                            <p:fltVal val="360"/>
                                          </p:val>
                                        </p:tav>
                                        <p:tav tm="100000">
                                          <p:val>
                                            <p:fltVal val="0"/>
                                          </p:val>
                                        </p:tav>
                                      </p:tavLst>
                                    </p:anim>
                                    <p:animEffect filter="fade" transition="in">
                                      <p:cBhvr>
                                        <p:cTn dur="500" id="24"/>
                                        <p:tgtEl>
                                          <p:spTgt spid="3"/>
                                        </p:tgtEl>
                                      </p:cBhvr>
                                    </p:animEffect>
                                  </p:childTnLst>
                                </p:cTn>
                              </p:par>
                            </p:childTnLst>
                          </p:cTn>
                        </p:par>
                        <p:par>
                          <p:cTn fill="hold" id="25" nodeType="afterGroup">
                            <p:stCondLst>
                              <p:cond delay="5500"/>
                            </p:stCondLst>
                            <p:childTnLst>
                              <p:par>
                                <p:cTn decel="100000" fill="hold" grpId="0" id="26" nodeType="afterEffect" presetClass="entr" presetID="50"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1000" fill="hold" id="28"/>
                                        <p:tgtEl>
                                          <p:spTgt spid="12"/>
                                        </p:tgtEl>
                                        <p:attrNameLst>
                                          <p:attrName>ppt_w</p:attrName>
                                        </p:attrNameLst>
                                      </p:cBhvr>
                                      <p:tavLst>
                                        <p:tav tm="0">
                                          <p:val>
                                            <p:strVal val="#ppt_w+.3"/>
                                          </p:val>
                                        </p:tav>
                                        <p:tav tm="100000">
                                          <p:val>
                                            <p:strVal val="#ppt_w"/>
                                          </p:val>
                                        </p:tav>
                                      </p:tavLst>
                                    </p:anim>
                                    <p:anim calcmode="lin" valueType="num">
                                      <p:cBhvr>
                                        <p:cTn dur="1000" fill="hold" id="29"/>
                                        <p:tgtEl>
                                          <p:spTgt spid="12"/>
                                        </p:tgtEl>
                                        <p:attrNameLst>
                                          <p:attrName>ppt_h</p:attrName>
                                        </p:attrNameLst>
                                      </p:cBhvr>
                                      <p:tavLst>
                                        <p:tav tm="0">
                                          <p:val>
                                            <p:strVal val="#ppt_h"/>
                                          </p:val>
                                        </p:tav>
                                        <p:tav tm="100000">
                                          <p:val>
                                            <p:strVal val="#ppt_h"/>
                                          </p:val>
                                        </p:tav>
                                      </p:tavLst>
                                    </p:anim>
                                    <p:animEffect filter="fade" transition="in">
                                      <p:cBhvr>
                                        <p:cTn dur="1000" id="30"/>
                                        <p:tgtEl>
                                          <p:spTgt spid="12"/>
                                        </p:tgtEl>
                                      </p:cBhvr>
                                    </p:animEffect>
                                  </p:childTnLst>
                                </p:cTn>
                              </p:par>
                            </p:childTnLst>
                          </p:cTn>
                        </p:par>
                        <p:par>
                          <p:cTn fill="hold" id="31" nodeType="afterGroup">
                            <p:stCondLst>
                              <p:cond delay="6500"/>
                            </p:stCondLst>
                            <p:childTnLst>
                              <p:par>
                                <p:cTn fill="hold" grpId="0" id="32" nodeType="afterEffect" presetClass="entr" presetID="10"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750" id="34"/>
                                        <p:tgtEl>
                                          <p:spTgt spid="11"/>
                                        </p:tgtEl>
                                      </p:cBhvr>
                                    </p:animEffect>
                                  </p:childTnLst>
                                </p:cTn>
                              </p:par>
                            </p:childTnLst>
                          </p:cTn>
                        </p:par>
                        <p:par>
                          <p:cTn fill="hold" id="35" nodeType="afterGroup">
                            <p:stCondLst>
                              <p:cond delay="7250"/>
                            </p:stCondLst>
                            <p:childTnLst>
                              <p:par>
                                <p:cTn fill="hold" grpId="0" id="36" nodeType="afterEffect" presetClass="entr" presetID="21" presetSubtype="1">
                                  <p:stCondLst>
                                    <p:cond delay="0"/>
                                  </p:stCondLst>
                                  <p:childTnLst>
                                    <p:set>
                                      <p:cBhvr>
                                        <p:cTn dur="1" fill="hold" id="37">
                                          <p:stCondLst>
                                            <p:cond delay="0"/>
                                          </p:stCondLst>
                                        </p:cTn>
                                        <p:tgtEl>
                                          <p:spTgt spid="13"/>
                                        </p:tgtEl>
                                        <p:attrNameLst>
                                          <p:attrName>style.visibility</p:attrName>
                                        </p:attrNameLst>
                                      </p:cBhvr>
                                      <p:to>
                                        <p:strVal val="visible"/>
                                      </p:to>
                                    </p:set>
                                    <p:animEffect filter="wheel(1)" transition="in">
                                      <p:cBhvr>
                                        <p:cTn dur="2000" id="38"/>
                                        <p:tgtEl>
                                          <p:spTgt spid="13"/>
                                        </p:tgtEl>
                                      </p:cBhvr>
                                    </p:animEffect>
                                  </p:childTnLst>
                                </p:cTn>
                              </p:par>
                            </p:childTnLst>
                          </p:cTn>
                        </p:par>
                        <p:par>
                          <p:cTn fill="hold" id="39" nodeType="afterGroup">
                            <p:stCondLst>
                              <p:cond delay="9250"/>
                            </p:stCondLst>
                            <p:childTnLst>
                              <p:par>
                                <p:cTn decel="100000" fill="hold" id="40" nodeType="afterEffect" presetClass="entr" presetID="49" presetSubtype="0">
                                  <p:stCondLst>
                                    <p:cond delay="0"/>
                                  </p:stCondLst>
                                  <p:childTnLst>
                                    <p:set>
                                      <p:cBhvr>
                                        <p:cTn dur="1" fill="hold" id="41">
                                          <p:stCondLst>
                                            <p:cond delay="0"/>
                                          </p:stCondLst>
                                        </p:cTn>
                                        <p:tgtEl>
                                          <p:spTgt spid="4"/>
                                        </p:tgtEl>
                                        <p:attrNameLst>
                                          <p:attrName>style.visibility</p:attrName>
                                        </p:attrNameLst>
                                      </p:cBhvr>
                                      <p:to>
                                        <p:strVal val="visible"/>
                                      </p:to>
                                    </p:set>
                                    <p:anim calcmode="lin" valueType="num">
                                      <p:cBhvr>
                                        <p:cTn dur="500" fill="hold" id="42"/>
                                        <p:tgtEl>
                                          <p:spTgt spid="4"/>
                                        </p:tgtEl>
                                        <p:attrNameLst>
                                          <p:attrName>ppt_w</p:attrName>
                                        </p:attrNameLst>
                                      </p:cBhvr>
                                      <p:tavLst>
                                        <p:tav tm="0">
                                          <p:val>
                                            <p:fltVal val="0"/>
                                          </p:val>
                                        </p:tav>
                                        <p:tav tm="100000">
                                          <p:val>
                                            <p:strVal val="#ppt_w"/>
                                          </p:val>
                                        </p:tav>
                                      </p:tavLst>
                                    </p:anim>
                                    <p:anim calcmode="lin" valueType="num">
                                      <p:cBhvr>
                                        <p:cTn dur="500" fill="hold" id="43"/>
                                        <p:tgtEl>
                                          <p:spTgt spid="4"/>
                                        </p:tgtEl>
                                        <p:attrNameLst>
                                          <p:attrName>ppt_h</p:attrName>
                                        </p:attrNameLst>
                                      </p:cBhvr>
                                      <p:tavLst>
                                        <p:tav tm="0">
                                          <p:val>
                                            <p:fltVal val="0"/>
                                          </p:val>
                                        </p:tav>
                                        <p:tav tm="100000">
                                          <p:val>
                                            <p:strVal val="#ppt_h"/>
                                          </p:val>
                                        </p:tav>
                                      </p:tavLst>
                                    </p:anim>
                                    <p:anim calcmode="lin" valueType="num">
                                      <p:cBhvr>
                                        <p:cTn dur="500" fill="hold" id="44"/>
                                        <p:tgtEl>
                                          <p:spTgt spid="4"/>
                                        </p:tgtEl>
                                        <p:attrNameLst>
                                          <p:attrName>style.rotation</p:attrName>
                                        </p:attrNameLst>
                                      </p:cBhvr>
                                      <p:tavLst>
                                        <p:tav tm="0">
                                          <p:val>
                                            <p:fltVal val="360"/>
                                          </p:val>
                                        </p:tav>
                                        <p:tav tm="100000">
                                          <p:val>
                                            <p:fltVal val="0"/>
                                          </p:val>
                                        </p:tav>
                                      </p:tavLst>
                                    </p:anim>
                                    <p:animEffect filter="fade" transition="in">
                                      <p:cBhvr>
                                        <p:cTn dur="500" id="45"/>
                                        <p:tgtEl>
                                          <p:spTgt spid="4"/>
                                        </p:tgtEl>
                                      </p:cBhvr>
                                    </p:animEffect>
                                  </p:childTnLst>
                                </p:cTn>
                              </p:par>
                            </p:childTnLst>
                          </p:cTn>
                        </p:par>
                        <p:par>
                          <p:cTn fill="hold" id="46" nodeType="afterGroup">
                            <p:stCondLst>
                              <p:cond delay="9750"/>
                            </p:stCondLst>
                            <p:childTnLst>
                              <p:par>
                                <p:cTn decel="100000" fill="hold" grpId="0" id="47" nodeType="afterEffect" presetClass="entr" presetID="50"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1000" fill="hold" id="49"/>
                                        <p:tgtEl>
                                          <p:spTgt spid="17"/>
                                        </p:tgtEl>
                                        <p:attrNameLst>
                                          <p:attrName>ppt_w</p:attrName>
                                        </p:attrNameLst>
                                      </p:cBhvr>
                                      <p:tavLst>
                                        <p:tav tm="0">
                                          <p:val>
                                            <p:strVal val="#ppt_w+.3"/>
                                          </p:val>
                                        </p:tav>
                                        <p:tav tm="100000">
                                          <p:val>
                                            <p:strVal val="#ppt_w"/>
                                          </p:val>
                                        </p:tav>
                                      </p:tavLst>
                                    </p:anim>
                                    <p:anim calcmode="lin" valueType="num">
                                      <p:cBhvr>
                                        <p:cTn dur="1000" fill="hold" id="50"/>
                                        <p:tgtEl>
                                          <p:spTgt spid="17"/>
                                        </p:tgtEl>
                                        <p:attrNameLst>
                                          <p:attrName>ppt_h</p:attrName>
                                        </p:attrNameLst>
                                      </p:cBhvr>
                                      <p:tavLst>
                                        <p:tav tm="0">
                                          <p:val>
                                            <p:strVal val="#ppt_h"/>
                                          </p:val>
                                        </p:tav>
                                        <p:tav tm="100000">
                                          <p:val>
                                            <p:strVal val="#ppt_h"/>
                                          </p:val>
                                        </p:tav>
                                      </p:tavLst>
                                    </p:anim>
                                    <p:animEffect filter="fade" transition="in">
                                      <p:cBhvr>
                                        <p:cTn dur="1000" id="51"/>
                                        <p:tgtEl>
                                          <p:spTgt spid="17"/>
                                        </p:tgtEl>
                                      </p:cBhvr>
                                    </p:animEffect>
                                  </p:childTnLst>
                                </p:cTn>
                              </p:par>
                            </p:childTnLst>
                          </p:cTn>
                        </p:par>
                        <p:par>
                          <p:cTn fill="hold" id="52" nodeType="afterGroup">
                            <p:stCondLst>
                              <p:cond delay="10750"/>
                            </p:stCondLst>
                            <p:childTnLst>
                              <p:par>
                                <p:cTn fill="hold" grpId="0" id="53" nodeType="afterEffect" presetClass="entr" presetID="10" presetSubtype="0">
                                  <p:stCondLst>
                                    <p:cond delay="0"/>
                                  </p:stCondLst>
                                  <p:childTnLst>
                                    <p:set>
                                      <p:cBhvr>
                                        <p:cTn dur="1" fill="hold" id="54">
                                          <p:stCondLst>
                                            <p:cond delay="0"/>
                                          </p:stCondLst>
                                        </p:cTn>
                                        <p:tgtEl>
                                          <p:spTgt spid="16"/>
                                        </p:tgtEl>
                                        <p:attrNameLst>
                                          <p:attrName>style.visibility</p:attrName>
                                        </p:attrNameLst>
                                      </p:cBhvr>
                                      <p:to>
                                        <p:strVal val="visible"/>
                                      </p:to>
                                    </p:set>
                                    <p:animEffect filter="fade" transition="in">
                                      <p:cBhvr>
                                        <p:cTn dur="750" id="55"/>
                                        <p:tgtEl>
                                          <p:spTgt spid="16"/>
                                        </p:tgtEl>
                                      </p:cBhvr>
                                    </p:animEffect>
                                  </p:childTnLst>
                                </p:cTn>
                              </p:par>
                            </p:childTnLst>
                          </p:cTn>
                        </p:par>
                        <p:par>
                          <p:cTn fill="hold" id="56" nodeType="afterGroup">
                            <p:stCondLst>
                              <p:cond delay="11500"/>
                            </p:stCondLst>
                            <p:childTnLst>
                              <p:par>
                                <p:cTn fill="hold" grpId="0" id="57" nodeType="afterEffect" presetClass="entr" presetID="21" presetSubtype="1">
                                  <p:stCondLst>
                                    <p:cond delay="0"/>
                                  </p:stCondLst>
                                  <p:childTnLst>
                                    <p:set>
                                      <p:cBhvr>
                                        <p:cTn dur="1" fill="hold" id="58">
                                          <p:stCondLst>
                                            <p:cond delay="0"/>
                                          </p:stCondLst>
                                        </p:cTn>
                                        <p:tgtEl>
                                          <p:spTgt spid="18"/>
                                        </p:tgtEl>
                                        <p:attrNameLst>
                                          <p:attrName>style.visibility</p:attrName>
                                        </p:attrNameLst>
                                      </p:cBhvr>
                                      <p:to>
                                        <p:strVal val="visible"/>
                                      </p:to>
                                    </p:set>
                                    <p:animEffect filter="wheel(1)" transition="in">
                                      <p:cBhvr>
                                        <p:cTn dur="2000" id="59"/>
                                        <p:tgtEl>
                                          <p:spTgt spid="18"/>
                                        </p:tgtEl>
                                      </p:cBhvr>
                                    </p:animEffect>
                                  </p:childTnLst>
                                </p:cTn>
                              </p:par>
                            </p:childTnLst>
                          </p:cTn>
                        </p:par>
                        <p:par>
                          <p:cTn fill="hold" id="60" nodeType="afterGroup">
                            <p:stCondLst>
                              <p:cond delay="13500"/>
                            </p:stCondLst>
                            <p:childTnLst>
                              <p:par>
                                <p:cTn decel="100000" fill="hold" id="61" nodeType="afterEffect" presetClass="entr" presetID="49" presetSubtype="0">
                                  <p:stCondLst>
                                    <p:cond delay="0"/>
                                  </p:stCondLst>
                                  <p:childTnLst>
                                    <p:set>
                                      <p:cBhvr>
                                        <p:cTn dur="1" fill="hold" id="62">
                                          <p:stCondLst>
                                            <p:cond delay="0"/>
                                          </p:stCondLst>
                                        </p:cTn>
                                        <p:tgtEl>
                                          <p:spTgt spid="43"/>
                                        </p:tgtEl>
                                        <p:attrNameLst>
                                          <p:attrName>style.visibility</p:attrName>
                                        </p:attrNameLst>
                                      </p:cBhvr>
                                      <p:to>
                                        <p:strVal val="visible"/>
                                      </p:to>
                                    </p:set>
                                    <p:anim calcmode="lin" valueType="num">
                                      <p:cBhvr>
                                        <p:cTn dur="500" fill="hold" id="63"/>
                                        <p:tgtEl>
                                          <p:spTgt spid="43"/>
                                        </p:tgtEl>
                                        <p:attrNameLst>
                                          <p:attrName>ppt_w</p:attrName>
                                        </p:attrNameLst>
                                      </p:cBhvr>
                                      <p:tavLst>
                                        <p:tav tm="0">
                                          <p:val>
                                            <p:fltVal val="0"/>
                                          </p:val>
                                        </p:tav>
                                        <p:tav tm="100000">
                                          <p:val>
                                            <p:strVal val="#ppt_w"/>
                                          </p:val>
                                        </p:tav>
                                      </p:tavLst>
                                    </p:anim>
                                    <p:anim calcmode="lin" valueType="num">
                                      <p:cBhvr>
                                        <p:cTn dur="500" fill="hold" id="64"/>
                                        <p:tgtEl>
                                          <p:spTgt spid="43"/>
                                        </p:tgtEl>
                                        <p:attrNameLst>
                                          <p:attrName>ppt_h</p:attrName>
                                        </p:attrNameLst>
                                      </p:cBhvr>
                                      <p:tavLst>
                                        <p:tav tm="0">
                                          <p:val>
                                            <p:fltVal val="0"/>
                                          </p:val>
                                        </p:tav>
                                        <p:tav tm="100000">
                                          <p:val>
                                            <p:strVal val="#ppt_h"/>
                                          </p:val>
                                        </p:tav>
                                      </p:tavLst>
                                    </p:anim>
                                    <p:anim calcmode="lin" valueType="num">
                                      <p:cBhvr>
                                        <p:cTn dur="500" fill="hold" id="65"/>
                                        <p:tgtEl>
                                          <p:spTgt spid="43"/>
                                        </p:tgtEl>
                                        <p:attrNameLst>
                                          <p:attrName>style.rotation</p:attrName>
                                        </p:attrNameLst>
                                      </p:cBhvr>
                                      <p:tavLst>
                                        <p:tav tm="0">
                                          <p:val>
                                            <p:fltVal val="360"/>
                                          </p:val>
                                        </p:tav>
                                        <p:tav tm="100000">
                                          <p:val>
                                            <p:fltVal val="0"/>
                                          </p:val>
                                        </p:tav>
                                      </p:tavLst>
                                    </p:anim>
                                    <p:animEffect filter="fade" transition="in">
                                      <p:cBhvr>
                                        <p:cTn dur="500" id="66"/>
                                        <p:tgtEl>
                                          <p:spTgt spid="43"/>
                                        </p:tgtEl>
                                      </p:cBhvr>
                                    </p:animEffect>
                                  </p:childTnLst>
                                </p:cTn>
                              </p:par>
                            </p:childTnLst>
                          </p:cTn>
                        </p:par>
                        <p:par>
                          <p:cTn fill="hold" id="67" nodeType="afterGroup">
                            <p:stCondLst>
                              <p:cond delay="14000"/>
                            </p:stCondLst>
                            <p:childTnLst>
                              <p:par>
                                <p:cTn decel="100000" fill="hold" grpId="0" id="68" nodeType="afterEffect" presetClass="entr" presetID="50" presetSubtype="0">
                                  <p:stCondLst>
                                    <p:cond delay="0"/>
                                  </p:stCondLst>
                                  <p:childTnLst>
                                    <p:set>
                                      <p:cBhvr>
                                        <p:cTn dur="1" fill="hold" id="69">
                                          <p:stCondLst>
                                            <p:cond delay="0"/>
                                          </p:stCondLst>
                                        </p:cTn>
                                        <p:tgtEl>
                                          <p:spTgt spid="22"/>
                                        </p:tgtEl>
                                        <p:attrNameLst>
                                          <p:attrName>style.visibility</p:attrName>
                                        </p:attrNameLst>
                                      </p:cBhvr>
                                      <p:to>
                                        <p:strVal val="visible"/>
                                      </p:to>
                                    </p:set>
                                    <p:anim calcmode="lin" valueType="num">
                                      <p:cBhvr>
                                        <p:cTn dur="1000" fill="hold" id="70"/>
                                        <p:tgtEl>
                                          <p:spTgt spid="22"/>
                                        </p:tgtEl>
                                        <p:attrNameLst>
                                          <p:attrName>ppt_w</p:attrName>
                                        </p:attrNameLst>
                                      </p:cBhvr>
                                      <p:tavLst>
                                        <p:tav tm="0">
                                          <p:val>
                                            <p:strVal val="#ppt_w+.3"/>
                                          </p:val>
                                        </p:tav>
                                        <p:tav tm="100000">
                                          <p:val>
                                            <p:strVal val="#ppt_w"/>
                                          </p:val>
                                        </p:tav>
                                      </p:tavLst>
                                    </p:anim>
                                    <p:anim calcmode="lin" valueType="num">
                                      <p:cBhvr>
                                        <p:cTn dur="1000" fill="hold" id="71"/>
                                        <p:tgtEl>
                                          <p:spTgt spid="22"/>
                                        </p:tgtEl>
                                        <p:attrNameLst>
                                          <p:attrName>ppt_h</p:attrName>
                                        </p:attrNameLst>
                                      </p:cBhvr>
                                      <p:tavLst>
                                        <p:tav tm="0">
                                          <p:val>
                                            <p:strVal val="#ppt_h"/>
                                          </p:val>
                                        </p:tav>
                                        <p:tav tm="100000">
                                          <p:val>
                                            <p:strVal val="#ppt_h"/>
                                          </p:val>
                                        </p:tav>
                                      </p:tavLst>
                                    </p:anim>
                                    <p:animEffect filter="fade" transition="in">
                                      <p:cBhvr>
                                        <p:cTn dur="1000" id="72"/>
                                        <p:tgtEl>
                                          <p:spTgt spid="22"/>
                                        </p:tgtEl>
                                      </p:cBhvr>
                                    </p:animEffect>
                                  </p:childTnLst>
                                </p:cTn>
                              </p:par>
                            </p:childTnLst>
                          </p:cTn>
                        </p:par>
                        <p:par>
                          <p:cTn fill="hold" id="73" nodeType="afterGroup">
                            <p:stCondLst>
                              <p:cond delay="15000"/>
                            </p:stCondLst>
                            <p:childTnLst>
                              <p:par>
                                <p:cTn fill="hold" grpId="0" id="74" nodeType="afterEffect" presetClass="entr" presetID="10" presetSubtype="0">
                                  <p:stCondLst>
                                    <p:cond delay="0"/>
                                  </p:stCondLst>
                                  <p:childTnLst>
                                    <p:set>
                                      <p:cBhvr>
                                        <p:cTn dur="1" fill="hold" id="75">
                                          <p:stCondLst>
                                            <p:cond delay="0"/>
                                          </p:stCondLst>
                                        </p:cTn>
                                        <p:tgtEl>
                                          <p:spTgt spid="21"/>
                                        </p:tgtEl>
                                        <p:attrNameLst>
                                          <p:attrName>style.visibility</p:attrName>
                                        </p:attrNameLst>
                                      </p:cBhvr>
                                      <p:to>
                                        <p:strVal val="visible"/>
                                      </p:to>
                                    </p:set>
                                    <p:animEffect filter="fade" transition="in">
                                      <p:cBhvr>
                                        <p:cTn dur="750" id="76"/>
                                        <p:tgtEl>
                                          <p:spTgt spid="21"/>
                                        </p:tgtEl>
                                      </p:cBhvr>
                                    </p:animEffect>
                                  </p:childTnLst>
                                </p:cTn>
                              </p:par>
                            </p:childTnLst>
                          </p:cTn>
                        </p:par>
                        <p:par>
                          <p:cTn fill="hold" id="77" nodeType="afterGroup">
                            <p:stCondLst>
                              <p:cond delay="15750"/>
                            </p:stCondLst>
                            <p:childTnLst>
                              <p:par>
                                <p:cTn fill="hold" grpId="0" id="78" nodeType="afterEffect" presetClass="entr" presetID="21" presetSubtype="1">
                                  <p:stCondLst>
                                    <p:cond delay="0"/>
                                  </p:stCondLst>
                                  <p:childTnLst>
                                    <p:set>
                                      <p:cBhvr>
                                        <p:cTn dur="1" fill="hold" id="79">
                                          <p:stCondLst>
                                            <p:cond delay="0"/>
                                          </p:stCondLst>
                                        </p:cTn>
                                        <p:tgtEl>
                                          <p:spTgt spid="23"/>
                                        </p:tgtEl>
                                        <p:attrNameLst>
                                          <p:attrName>style.visibility</p:attrName>
                                        </p:attrNameLst>
                                      </p:cBhvr>
                                      <p:to>
                                        <p:strVal val="visible"/>
                                      </p:to>
                                    </p:set>
                                    <p:animEffect filter="wheel(1)" transition="in">
                                      <p:cBhvr>
                                        <p:cTn dur="2000" id="80"/>
                                        <p:tgtEl>
                                          <p:spTgt spid="23"/>
                                        </p:tgtEl>
                                      </p:cBhvr>
                                    </p:animEffect>
                                  </p:childTnLst>
                                </p:cTn>
                              </p:par>
                            </p:childTnLst>
                          </p:cTn>
                        </p:par>
                        <p:par>
                          <p:cTn fill="hold" id="81" nodeType="afterGroup">
                            <p:stCondLst>
                              <p:cond delay="17750"/>
                            </p:stCondLst>
                            <p:childTnLst>
                              <p:par>
                                <p:cTn decel="100000" fill="hold" id="82" nodeType="afterEffect" presetClass="entr" presetID="49" presetSubtype="0">
                                  <p:stCondLst>
                                    <p:cond delay="0"/>
                                  </p:stCondLst>
                                  <p:childTnLst>
                                    <p:set>
                                      <p:cBhvr>
                                        <p:cTn dur="1" fill="hold" id="83">
                                          <p:stCondLst>
                                            <p:cond delay="0"/>
                                          </p:stCondLst>
                                        </p:cTn>
                                        <p:tgtEl>
                                          <p:spTgt spid="44"/>
                                        </p:tgtEl>
                                        <p:attrNameLst>
                                          <p:attrName>style.visibility</p:attrName>
                                        </p:attrNameLst>
                                      </p:cBhvr>
                                      <p:to>
                                        <p:strVal val="visible"/>
                                      </p:to>
                                    </p:set>
                                    <p:anim calcmode="lin" valueType="num">
                                      <p:cBhvr>
                                        <p:cTn dur="500" fill="hold" id="84"/>
                                        <p:tgtEl>
                                          <p:spTgt spid="44"/>
                                        </p:tgtEl>
                                        <p:attrNameLst>
                                          <p:attrName>ppt_w</p:attrName>
                                        </p:attrNameLst>
                                      </p:cBhvr>
                                      <p:tavLst>
                                        <p:tav tm="0">
                                          <p:val>
                                            <p:fltVal val="0"/>
                                          </p:val>
                                        </p:tav>
                                        <p:tav tm="100000">
                                          <p:val>
                                            <p:strVal val="#ppt_w"/>
                                          </p:val>
                                        </p:tav>
                                      </p:tavLst>
                                    </p:anim>
                                    <p:anim calcmode="lin" valueType="num">
                                      <p:cBhvr>
                                        <p:cTn dur="500" fill="hold" id="85"/>
                                        <p:tgtEl>
                                          <p:spTgt spid="44"/>
                                        </p:tgtEl>
                                        <p:attrNameLst>
                                          <p:attrName>ppt_h</p:attrName>
                                        </p:attrNameLst>
                                      </p:cBhvr>
                                      <p:tavLst>
                                        <p:tav tm="0">
                                          <p:val>
                                            <p:fltVal val="0"/>
                                          </p:val>
                                        </p:tav>
                                        <p:tav tm="100000">
                                          <p:val>
                                            <p:strVal val="#ppt_h"/>
                                          </p:val>
                                        </p:tav>
                                      </p:tavLst>
                                    </p:anim>
                                    <p:anim calcmode="lin" valueType="num">
                                      <p:cBhvr>
                                        <p:cTn dur="500" fill="hold" id="86"/>
                                        <p:tgtEl>
                                          <p:spTgt spid="44"/>
                                        </p:tgtEl>
                                        <p:attrNameLst>
                                          <p:attrName>style.rotation</p:attrName>
                                        </p:attrNameLst>
                                      </p:cBhvr>
                                      <p:tavLst>
                                        <p:tav tm="0">
                                          <p:val>
                                            <p:fltVal val="360"/>
                                          </p:val>
                                        </p:tav>
                                        <p:tav tm="100000">
                                          <p:val>
                                            <p:fltVal val="0"/>
                                          </p:val>
                                        </p:tav>
                                      </p:tavLst>
                                    </p:anim>
                                    <p:animEffect filter="fade" transition="in">
                                      <p:cBhvr>
                                        <p:cTn dur="500" id="87"/>
                                        <p:tgtEl>
                                          <p:spTgt spid="44"/>
                                        </p:tgtEl>
                                      </p:cBhvr>
                                    </p:animEffect>
                                  </p:childTnLst>
                                </p:cTn>
                              </p:par>
                            </p:childTnLst>
                          </p:cTn>
                        </p:par>
                        <p:par>
                          <p:cTn fill="hold" id="88" nodeType="afterGroup">
                            <p:stCondLst>
                              <p:cond delay="18250"/>
                            </p:stCondLst>
                            <p:childTnLst>
                              <p:par>
                                <p:cTn decel="100000" fill="hold" grpId="0" id="89" nodeType="afterEffect" presetClass="entr" presetID="50" presetSubtype="0">
                                  <p:stCondLst>
                                    <p:cond delay="0"/>
                                  </p:stCondLst>
                                  <p:childTnLst>
                                    <p:set>
                                      <p:cBhvr>
                                        <p:cTn dur="1" fill="hold" id="90">
                                          <p:stCondLst>
                                            <p:cond delay="0"/>
                                          </p:stCondLst>
                                        </p:cTn>
                                        <p:tgtEl>
                                          <p:spTgt spid="27"/>
                                        </p:tgtEl>
                                        <p:attrNameLst>
                                          <p:attrName>style.visibility</p:attrName>
                                        </p:attrNameLst>
                                      </p:cBhvr>
                                      <p:to>
                                        <p:strVal val="visible"/>
                                      </p:to>
                                    </p:set>
                                    <p:anim calcmode="lin" valueType="num">
                                      <p:cBhvr>
                                        <p:cTn dur="1000" fill="hold" id="91"/>
                                        <p:tgtEl>
                                          <p:spTgt spid="27"/>
                                        </p:tgtEl>
                                        <p:attrNameLst>
                                          <p:attrName>ppt_w</p:attrName>
                                        </p:attrNameLst>
                                      </p:cBhvr>
                                      <p:tavLst>
                                        <p:tav tm="0">
                                          <p:val>
                                            <p:strVal val="#ppt_w+.3"/>
                                          </p:val>
                                        </p:tav>
                                        <p:tav tm="100000">
                                          <p:val>
                                            <p:strVal val="#ppt_w"/>
                                          </p:val>
                                        </p:tav>
                                      </p:tavLst>
                                    </p:anim>
                                    <p:anim calcmode="lin" valueType="num">
                                      <p:cBhvr>
                                        <p:cTn dur="1000" fill="hold" id="92"/>
                                        <p:tgtEl>
                                          <p:spTgt spid="27"/>
                                        </p:tgtEl>
                                        <p:attrNameLst>
                                          <p:attrName>ppt_h</p:attrName>
                                        </p:attrNameLst>
                                      </p:cBhvr>
                                      <p:tavLst>
                                        <p:tav tm="0">
                                          <p:val>
                                            <p:strVal val="#ppt_h"/>
                                          </p:val>
                                        </p:tav>
                                        <p:tav tm="100000">
                                          <p:val>
                                            <p:strVal val="#ppt_h"/>
                                          </p:val>
                                        </p:tav>
                                      </p:tavLst>
                                    </p:anim>
                                    <p:animEffect filter="fade" transition="in">
                                      <p:cBhvr>
                                        <p:cTn dur="1000" id="93"/>
                                        <p:tgtEl>
                                          <p:spTgt spid="27"/>
                                        </p:tgtEl>
                                      </p:cBhvr>
                                    </p:animEffect>
                                  </p:childTnLst>
                                </p:cTn>
                              </p:par>
                            </p:childTnLst>
                          </p:cTn>
                        </p:par>
                        <p:par>
                          <p:cTn fill="hold" id="94" nodeType="afterGroup">
                            <p:stCondLst>
                              <p:cond delay="19250"/>
                            </p:stCondLst>
                            <p:childTnLst>
                              <p:par>
                                <p:cTn fill="hold" grpId="0" id="95" nodeType="afterEffect" presetClass="entr" presetID="10" presetSubtype="0">
                                  <p:stCondLst>
                                    <p:cond delay="0"/>
                                  </p:stCondLst>
                                  <p:childTnLst>
                                    <p:set>
                                      <p:cBhvr>
                                        <p:cTn dur="1" fill="hold" id="96">
                                          <p:stCondLst>
                                            <p:cond delay="0"/>
                                          </p:stCondLst>
                                        </p:cTn>
                                        <p:tgtEl>
                                          <p:spTgt spid="26"/>
                                        </p:tgtEl>
                                        <p:attrNameLst>
                                          <p:attrName>style.visibility</p:attrName>
                                        </p:attrNameLst>
                                      </p:cBhvr>
                                      <p:to>
                                        <p:strVal val="visible"/>
                                      </p:to>
                                    </p:set>
                                    <p:animEffect filter="fade" transition="in">
                                      <p:cBhvr>
                                        <p:cTn dur="750" id="97"/>
                                        <p:tgtEl>
                                          <p:spTgt spid="26"/>
                                        </p:tgtEl>
                                      </p:cBhvr>
                                    </p:animEffect>
                                  </p:childTnLst>
                                </p:cTn>
                              </p:par>
                            </p:childTnLst>
                          </p:cTn>
                        </p:par>
                        <p:par>
                          <p:cTn fill="hold" id="98" nodeType="afterGroup">
                            <p:stCondLst>
                              <p:cond delay="20000"/>
                            </p:stCondLst>
                            <p:childTnLst>
                              <p:par>
                                <p:cTn fill="hold" grpId="0" id="99" nodeType="afterEffect" presetClass="entr" presetID="21" presetSubtype="1">
                                  <p:stCondLst>
                                    <p:cond delay="0"/>
                                  </p:stCondLst>
                                  <p:childTnLst>
                                    <p:set>
                                      <p:cBhvr>
                                        <p:cTn dur="1" fill="hold" id="100">
                                          <p:stCondLst>
                                            <p:cond delay="0"/>
                                          </p:stCondLst>
                                        </p:cTn>
                                        <p:tgtEl>
                                          <p:spTgt spid="28"/>
                                        </p:tgtEl>
                                        <p:attrNameLst>
                                          <p:attrName>style.visibility</p:attrName>
                                        </p:attrNameLst>
                                      </p:cBhvr>
                                      <p:to>
                                        <p:strVal val="visible"/>
                                      </p:to>
                                    </p:set>
                                    <p:animEffect filter="wheel(1)" transition="in">
                                      <p:cBhvr>
                                        <p:cTn dur="2000" id="101"/>
                                        <p:tgtEl>
                                          <p:spTgt spid="28"/>
                                        </p:tgtEl>
                                      </p:cBhvr>
                                    </p:animEffect>
                                  </p:childTnLst>
                                </p:cTn>
                              </p:par>
                            </p:childTnLst>
                          </p:cTn>
                        </p:par>
                        <p:par>
                          <p:cTn fill="hold" id="102" nodeType="afterGroup">
                            <p:stCondLst>
                              <p:cond delay="22000"/>
                            </p:stCondLst>
                            <p:childTnLst>
                              <p:par>
                                <p:cTn decel="100000" fill="hold" id="103" nodeType="afterEffect" presetClass="entr" presetID="49" presetSubtype="0">
                                  <p:stCondLst>
                                    <p:cond delay="0"/>
                                  </p:stCondLst>
                                  <p:childTnLst>
                                    <p:set>
                                      <p:cBhvr>
                                        <p:cTn dur="1" fill="hold" id="104">
                                          <p:stCondLst>
                                            <p:cond delay="0"/>
                                          </p:stCondLst>
                                        </p:cTn>
                                        <p:tgtEl>
                                          <p:spTgt spid="45"/>
                                        </p:tgtEl>
                                        <p:attrNameLst>
                                          <p:attrName>style.visibility</p:attrName>
                                        </p:attrNameLst>
                                      </p:cBhvr>
                                      <p:to>
                                        <p:strVal val="visible"/>
                                      </p:to>
                                    </p:set>
                                    <p:anim calcmode="lin" valueType="num">
                                      <p:cBhvr>
                                        <p:cTn dur="500" fill="hold" id="105"/>
                                        <p:tgtEl>
                                          <p:spTgt spid="45"/>
                                        </p:tgtEl>
                                        <p:attrNameLst>
                                          <p:attrName>ppt_w</p:attrName>
                                        </p:attrNameLst>
                                      </p:cBhvr>
                                      <p:tavLst>
                                        <p:tav tm="0">
                                          <p:val>
                                            <p:fltVal val="0"/>
                                          </p:val>
                                        </p:tav>
                                        <p:tav tm="100000">
                                          <p:val>
                                            <p:strVal val="#ppt_w"/>
                                          </p:val>
                                        </p:tav>
                                      </p:tavLst>
                                    </p:anim>
                                    <p:anim calcmode="lin" valueType="num">
                                      <p:cBhvr>
                                        <p:cTn dur="500" fill="hold" id="106"/>
                                        <p:tgtEl>
                                          <p:spTgt spid="45"/>
                                        </p:tgtEl>
                                        <p:attrNameLst>
                                          <p:attrName>ppt_h</p:attrName>
                                        </p:attrNameLst>
                                      </p:cBhvr>
                                      <p:tavLst>
                                        <p:tav tm="0">
                                          <p:val>
                                            <p:fltVal val="0"/>
                                          </p:val>
                                        </p:tav>
                                        <p:tav tm="100000">
                                          <p:val>
                                            <p:strVal val="#ppt_h"/>
                                          </p:val>
                                        </p:tav>
                                      </p:tavLst>
                                    </p:anim>
                                    <p:anim calcmode="lin" valueType="num">
                                      <p:cBhvr>
                                        <p:cTn dur="500" fill="hold" id="107"/>
                                        <p:tgtEl>
                                          <p:spTgt spid="45"/>
                                        </p:tgtEl>
                                        <p:attrNameLst>
                                          <p:attrName>style.rotation</p:attrName>
                                        </p:attrNameLst>
                                      </p:cBhvr>
                                      <p:tavLst>
                                        <p:tav tm="0">
                                          <p:val>
                                            <p:fltVal val="360"/>
                                          </p:val>
                                        </p:tav>
                                        <p:tav tm="100000">
                                          <p:val>
                                            <p:fltVal val="0"/>
                                          </p:val>
                                        </p:tav>
                                      </p:tavLst>
                                    </p:anim>
                                    <p:animEffect filter="fade" transition="in">
                                      <p:cBhvr>
                                        <p:cTn dur="500" id="108"/>
                                        <p:tgtEl>
                                          <p:spTgt spid="45"/>
                                        </p:tgtEl>
                                      </p:cBhvr>
                                    </p:animEffect>
                                  </p:childTnLst>
                                </p:cTn>
                              </p:par>
                            </p:childTnLst>
                          </p:cTn>
                        </p:par>
                        <p:par>
                          <p:cTn fill="hold" id="109" nodeType="afterGroup">
                            <p:stCondLst>
                              <p:cond delay="22500"/>
                            </p:stCondLst>
                            <p:childTnLst>
                              <p:par>
                                <p:cTn decel="100000" fill="hold" grpId="0" id="110" nodeType="afterEffect" presetClass="entr" presetID="50" presetSubtype="0">
                                  <p:stCondLst>
                                    <p:cond delay="0"/>
                                  </p:stCondLst>
                                  <p:childTnLst>
                                    <p:set>
                                      <p:cBhvr>
                                        <p:cTn dur="1" fill="hold" id="111">
                                          <p:stCondLst>
                                            <p:cond delay="0"/>
                                          </p:stCondLst>
                                        </p:cTn>
                                        <p:tgtEl>
                                          <p:spTgt spid="32"/>
                                        </p:tgtEl>
                                        <p:attrNameLst>
                                          <p:attrName>style.visibility</p:attrName>
                                        </p:attrNameLst>
                                      </p:cBhvr>
                                      <p:to>
                                        <p:strVal val="visible"/>
                                      </p:to>
                                    </p:set>
                                    <p:anim calcmode="lin" valueType="num">
                                      <p:cBhvr>
                                        <p:cTn dur="1000" fill="hold" id="112"/>
                                        <p:tgtEl>
                                          <p:spTgt spid="32"/>
                                        </p:tgtEl>
                                        <p:attrNameLst>
                                          <p:attrName>ppt_w</p:attrName>
                                        </p:attrNameLst>
                                      </p:cBhvr>
                                      <p:tavLst>
                                        <p:tav tm="0">
                                          <p:val>
                                            <p:strVal val="#ppt_w+.3"/>
                                          </p:val>
                                        </p:tav>
                                        <p:tav tm="100000">
                                          <p:val>
                                            <p:strVal val="#ppt_w"/>
                                          </p:val>
                                        </p:tav>
                                      </p:tavLst>
                                    </p:anim>
                                    <p:anim calcmode="lin" valueType="num">
                                      <p:cBhvr>
                                        <p:cTn dur="1000" fill="hold" id="113"/>
                                        <p:tgtEl>
                                          <p:spTgt spid="32"/>
                                        </p:tgtEl>
                                        <p:attrNameLst>
                                          <p:attrName>ppt_h</p:attrName>
                                        </p:attrNameLst>
                                      </p:cBhvr>
                                      <p:tavLst>
                                        <p:tav tm="0">
                                          <p:val>
                                            <p:strVal val="#ppt_h"/>
                                          </p:val>
                                        </p:tav>
                                        <p:tav tm="100000">
                                          <p:val>
                                            <p:strVal val="#ppt_h"/>
                                          </p:val>
                                        </p:tav>
                                      </p:tavLst>
                                    </p:anim>
                                    <p:animEffect filter="fade" transition="in">
                                      <p:cBhvr>
                                        <p:cTn dur="1000" id="114"/>
                                        <p:tgtEl>
                                          <p:spTgt spid="32"/>
                                        </p:tgtEl>
                                      </p:cBhvr>
                                    </p:animEffect>
                                  </p:childTnLst>
                                </p:cTn>
                              </p:par>
                            </p:childTnLst>
                          </p:cTn>
                        </p:par>
                        <p:par>
                          <p:cTn fill="hold" id="115" nodeType="afterGroup">
                            <p:stCondLst>
                              <p:cond delay="23500"/>
                            </p:stCondLst>
                            <p:childTnLst>
                              <p:par>
                                <p:cTn fill="hold" grpId="0" id="116" nodeType="afterEffect" presetClass="entr" presetID="10" presetSubtype="0">
                                  <p:stCondLst>
                                    <p:cond delay="0"/>
                                  </p:stCondLst>
                                  <p:childTnLst>
                                    <p:set>
                                      <p:cBhvr>
                                        <p:cTn dur="1" fill="hold" id="117">
                                          <p:stCondLst>
                                            <p:cond delay="0"/>
                                          </p:stCondLst>
                                        </p:cTn>
                                        <p:tgtEl>
                                          <p:spTgt spid="31"/>
                                        </p:tgtEl>
                                        <p:attrNameLst>
                                          <p:attrName>style.visibility</p:attrName>
                                        </p:attrNameLst>
                                      </p:cBhvr>
                                      <p:to>
                                        <p:strVal val="visible"/>
                                      </p:to>
                                    </p:set>
                                    <p:animEffect filter="fade" transition="in">
                                      <p:cBhvr>
                                        <p:cTn dur="750" id="118"/>
                                        <p:tgtEl>
                                          <p:spTgt spid="31"/>
                                        </p:tgtEl>
                                      </p:cBhvr>
                                    </p:animEffect>
                                  </p:childTnLst>
                                </p:cTn>
                              </p:par>
                            </p:childTnLst>
                          </p:cTn>
                        </p:par>
                        <p:par>
                          <p:cTn fill="hold" id="119" nodeType="afterGroup">
                            <p:stCondLst>
                              <p:cond delay="24250"/>
                            </p:stCondLst>
                            <p:childTnLst>
                              <p:par>
                                <p:cTn fill="hold" grpId="0" id="120" nodeType="afterEffect" presetClass="entr" presetID="21" presetSubtype="1">
                                  <p:stCondLst>
                                    <p:cond delay="0"/>
                                  </p:stCondLst>
                                  <p:childTnLst>
                                    <p:set>
                                      <p:cBhvr>
                                        <p:cTn dur="1" fill="hold" id="121">
                                          <p:stCondLst>
                                            <p:cond delay="0"/>
                                          </p:stCondLst>
                                        </p:cTn>
                                        <p:tgtEl>
                                          <p:spTgt spid="33"/>
                                        </p:tgtEl>
                                        <p:attrNameLst>
                                          <p:attrName>style.visibility</p:attrName>
                                        </p:attrNameLst>
                                      </p:cBhvr>
                                      <p:to>
                                        <p:strVal val="visible"/>
                                      </p:to>
                                    </p:set>
                                    <p:animEffect filter="wheel(1)" transition="in">
                                      <p:cBhvr>
                                        <p:cTn dur="2000" id="122"/>
                                        <p:tgtEl>
                                          <p:spTgt spid="33"/>
                                        </p:tgtEl>
                                      </p:cBhvr>
                                    </p:animEffect>
                                  </p:childTnLst>
                                </p:cTn>
                              </p:par>
                            </p:childTnLst>
                          </p:cTn>
                        </p:par>
                        <p:par>
                          <p:cTn fill="hold" id="123" nodeType="afterGroup">
                            <p:stCondLst>
                              <p:cond delay="26250"/>
                            </p:stCondLst>
                            <p:childTnLst>
                              <p:par>
                                <p:cTn decel="100000" fill="hold" id="124" nodeType="afterEffect" presetClass="entr" presetID="49" presetSubtype="0">
                                  <p:stCondLst>
                                    <p:cond delay="0"/>
                                  </p:stCondLst>
                                  <p:childTnLst>
                                    <p:set>
                                      <p:cBhvr>
                                        <p:cTn dur="1" fill="hold" id="125">
                                          <p:stCondLst>
                                            <p:cond delay="0"/>
                                          </p:stCondLst>
                                        </p:cTn>
                                        <p:tgtEl>
                                          <p:spTgt spid="46"/>
                                        </p:tgtEl>
                                        <p:attrNameLst>
                                          <p:attrName>style.visibility</p:attrName>
                                        </p:attrNameLst>
                                      </p:cBhvr>
                                      <p:to>
                                        <p:strVal val="visible"/>
                                      </p:to>
                                    </p:set>
                                    <p:anim calcmode="lin" valueType="num">
                                      <p:cBhvr>
                                        <p:cTn dur="500" fill="hold" id="126"/>
                                        <p:tgtEl>
                                          <p:spTgt spid="46"/>
                                        </p:tgtEl>
                                        <p:attrNameLst>
                                          <p:attrName>ppt_w</p:attrName>
                                        </p:attrNameLst>
                                      </p:cBhvr>
                                      <p:tavLst>
                                        <p:tav tm="0">
                                          <p:val>
                                            <p:fltVal val="0"/>
                                          </p:val>
                                        </p:tav>
                                        <p:tav tm="100000">
                                          <p:val>
                                            <p:strVal val="#ppt_w"/>
                                          </p:val>
                                        </p:tav>
                                      </p:tavLst>
                                    </p:anim>
                                    <p:anim calcmode="lin" valueType="num">
                                      <p:cBhvr>
                                        <p:cTn dur="500" fill="hold" id="127"/>
                                        <p:tgtEl>
                                          <p:spTgt spid="46"/>
                                        </p:tgtEl>
                                        <p:attrNameLst>
                                          <p:attrName>ppt_h</p:attrName>
                                        </p:attrNameLst>
                                      </p:cBhvr>
                                      <p:tavLst>
                                        <p:tav tm="0">
                                          <p:val>
                                            <p:fltVal val="0"/>
                                          </p:val>
                                        </p:tav>
                                        <p:tav tm="100000">
                                          <p:val>
                                            <p:strVal val="#ppt_h"/>
                                          </p:val>
                                        </p:tav>
                                      </p:tavLst>
                                    </p:anim>
                                    <p:anim calcmode="lin" valueType="num">
                                      <p:cBhvr>
                                        <p:cTn dur="500" fill="hold" id="128"/>
                                        <p:tgtEl>
                                          <p:spTgt spid="46"/>
                                        </p:tgtEl>
                                        <p:attrNameLst>
                                          <p:attrName>style.rotation</p:attrName>
                                        </p:attrNameLst>
                                      </p:cBhvr>
                                      <p:tavLst>
                                        <p:tav tm="0">
                                          <p:val>
                                            <p:fltVal val="360"/>
                                          </p:val>
                                        </p:tav>
                                        <p:tav tm="100000">
                                          <p:val>
                                            <p:fltVal val="0"/>
                                          </p:val>
                                        </p:tav>
                                      </p:tavLst>
                                    </p:anim>
                                    <p:animEffect filter="fade" transition="in">
                                      <p:cBhvr>
                                        <p:cTn dur="500" id="129"/>
                                        <p:tgtEl>
                                          <p:spTgt spid="46"/>
                                        </p:tgtEl>
                                      </p:cBhvr>
                                    </p:animEffect>
                                  </p:childTnLst>
                                </p:cTn>
                              </p:par>
                            </p:childTnLst>
                          </p:cTn>
                        </p:par>
                        <p:par>
                          <p:cTn fill="hold" id="130" nodeType="afterGroup">
                            <p:stCondLst>
                              <p:cond delay="26750"/>
                            </p:stCondLst>
                            <p:childTnLst>
                              <p:par>
                                <p:cTn decel="100000" fill="hold" grpId="0" id="131" nodeType="afterEffect" presetClass="entr" presetID="50" presetSubtype="0">
                                  <p:stCondLst>
                                    <p:cond delay="0"/>
                                  </p:stCondLst>
                                  <p:childTnLst>
                                    <p:set>
                                      <p:cBhvr>
                                        <p:cTn dur="1" fill="hold" id="132">
                                          <p:stCondLst>
                                            <p:cond delay="0"/>
                                          </p:stCondLst>
                                        </p:cTn>
                                        <p:tgtEl>
                                          <p:spTgt spid="37"/>
                                        </p:tgtEl>
                                        <p:attrNameLst>
                                          <p:attrName>style.visibility</p:attrName>
                                        </p:attrNameLst>
                                      </p:cBhvr>
                                      <p:to>
                                        <p:strVal val="visible"/>
                                      </p:to>
                                    </p:set>
                                    <p:anim calcmode="lin" valueType="num">
                                      <p:cBhvr>
                                        <p:cTn dur="1000" fill="hold" id="133"/>
                                        <p:tgtEl>
                                          <p:spTgt spid="37"/>
                                        </p:tgtEl>
                                        <p:attrNameLst>
                                          <p:attrName>ppt_w</p:attrName>
                                        </p:attrNameLst>
                                      </p:cBhvr>
                                      <p:tavLst>
                                        <p:tav tm="0">
                                          <p:val>
                                            <p:strVal val="#ppt_w+.3"/>
                                          </p:val>
                                        </p:tav>
                                        <p:tav tm="100000">
                                          <p:val>
                                            <p:strVal val="#ppt_w"/>
                                          </p:val>
                                        </p:tav>
                                      </p:tavLst>
                                    </p:anim>
                                    <p:anim calcmode="lin" valueType="num">
                                      <p:cBhvr>
                                        <p:cTn dur="1000" fill="hold" id="134"/>
                                        <p:tgtEl>
                                          <p:spTgt spid="37"/>
                                        </p:tgtEl>
                                        <p:attrNameLst>
                                          <p:attrName>ppt_h</p:attrName>
                                        </p:attrNameLst>
                                      </p:cBhvr>
                                      <p:tavLst>
                                        <p:tav tm="0">
                                          <p:val>
                                            <p:strVal val="#ppt_h"/>
                                          </p:val>
                                        </p:tav>
                                        <p:tav tm="100000">
                                          <p:val>
                                            <p:strVal val="#ppt_h"/>
                                          </p:val>
                                        </p:tav>
                                      </p:tavLst>
                                    </p:anim>
                                    <p:animEffect filter="fade" transition="in">
                                      <p:cBhvr>
                                        <p:cTn dur="1000" id="135"/>
                                        <p:tgtEl>
                                          <p:spTgt spid="37"/>
                                        </p:tgtEl>
                                      </p:cBhvr>
                                    </p:animEffect>
                                  </p:childTnLst>
                                </p:cTn>
                              </p:par>
                            </p:childTnLst>
                          </p:cTn>
                        </p:par>
                        <p:par>
                          <p:cTn fill="hold" id="136" nodeType="afterGroup">
                            <p:stCondLst>
                              <p:cond delay="27750"/>
                            </p:stCondLst>
                            <p:childTnLst>
                              <p:par>
                                <p:cTn fill="hold" grpId="0" id="137" nodeType="afterEffect" presetClass="entr" presetID="10" presetSubtype="0">
                                  <p:stCondLst>
                                    <p:cond delay="0"/>
                                  </p:stCondLst>
                                  <p:childTnLst>
                                    <p:set>
                                      <p:cBhvr>
                                        <p:cTn dur="1" fill="hold" id="138">
                                          <p:stCondLst>
                                            <p:cond delay="0"/>
                                          </p:stCondLst>
                                        </p:cTn>
                                        <p:tgtEl>
                                          <p:spTgt spid="36"/>
                                        </p:tgtEl>
                                        <p:attrNameLst>
                                          <p:attrName>style.visibility</p:attrName>
                                        </p:attrNameLst>
                                      </p:cBhvr>
                                      <p:to>
                                        <p:strVal val="visible"/>
                                      </p:to>
                                    </p:set>
                                    <p:animEffect filter="fade" transition="in">
                                      <p:cBhvr>
                                        <p:cTn dur="750" id="13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5"/>
      <p:bldP grpId="0" spid="11"/>
      <p:bldP grpId="0" spid="12"/>
      <p:bldP grpId="0" spid="13"/>
      <p:bldP grpId="0" spid="16"/>
      <p:bldP grpId="0" spid="17"/>
      <p:bldP grpId="0" spid="18"/>
      <p:bldP grpId="0" spid="21"/>
      <p:bldP grpId="0" spid="22"/>
      <p:bldP grpId="0" spid="23"/>
      <p:bldP grpId="0" spid="26"/>
      <p:bldP grpId="0" spid="27"/>
      <p:bldP grpId="0" spid="28"/>
      <p:bldP grpId="0" spid="31"/>
      <p:bldP grpId="0" spid="32"/>
      <p:bldP grpId="0" spid="33"/>
      <p:bldP grpId="0" spid="36"/>
      <p:bldP grpId="0" spid="3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对角圆角矩形 1"/>
          <p:cNvSpPr/>
          <p:nvPr/>
        </p:nvSpPr>
        <p:spPr>
          <a:xfrm>
            <a:off x="1333500" y="2362200"/>
            <a:ext cx="4076700" cy="2952750"/>
          </a:xfrm>
          <a:prstGeom prst="round2DiagRect">
            <a:avLst/>
          </a:prstGeom>
          <a:blipFill>
            <a:blip r:embed="rId2"/>
            <a:stretch>
              <a:fillRect/>
            </a:stretch>
          </a:blipFill>
          <a:ln>
            <a:solidFill>
              <a:srgbClr val="8934F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5" name="矩形 4"/>
          <p:cNvSpPr/>
          <p:nvPr/>
        </p:nvSpPr>
        <p:spPr>
          <a:xfrm>
            <a:off x="6241459" y="2731532"/>
            <a:ext cx="4578941"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6" name="文本框 5"/>
          <p:cNvSpPr txBox="1"/>
          <p:nvPr/>
        </p:nvSpPr>
        <p:spPr>
          <a:xfrm>
            <a:off x="6225927" y="2362200"/>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cxnSp>
        <p:nvCxnSpPr>
          <p:cNvPr id="4" name="直接连接符 3"/>
          <p:cNvCxnSpPr/>
          <p:nvPr/>
        </p:nvCxnSpPr>
        <p:spPr>
          <a:xfrm>
            <a:off x="5917608" y="3695700"/>
            <a:ext cx="5074242" cy="0"/>
          </a:xfrm>
          <a:prstGeom prst="line">
            <a:avLst/>
          </a:prstGeom>
          <a:ln>
            <a:solidFill>
              <a:srgbClr val="444343"/>
            </a:solidFill>
          </a:ln>
        </p:spPr>
        <p:style>
          <a:lnRef idx="1">
            <a:schemeClr val="accent1"/>
          </a:lnRef>
          <a:fillRef idx="0">
            <a:schemeClr val="accent1"/>
          </a:fillRef>
          <a:effectRef idx="0">
            <a:schemeClr val="accent1"/>
          </a:effectRef>
          <a:fontRef idx="minor">
            <a:schemeClr val="tx1"/>
          </a:fontRef>
        </p:style>
      </p:cxn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9" name="矩形 8"/>
          <p:cNvSpPr/>
          <p:nvPr/>
        </p:nvSpPr>
        <p:spPr>
          <a:xfrm>
            <a:off x="6241459" y="4420970"/>
            <a:ext cx="4578941"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0" name="文本框 9"/>
          <p:cNvSpPr txBox="1"/>
          <p:nvPr/>
        </p:nvSpPr>
        <p:spPr>
          <a:xfrm>
            <a:off x="6225927" y="4051637"/>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Tree>
    <p:extLst>
      <p:ext uri="{BB962C8B-B14F-4D97-AF65-F5344CB8AC3E}">
        <p14:creationId val="3020697178"/>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decel="100000" fill="hold" grpId="0" id="16" nodeType="clickEffect" presetClass="entr" presetID="49" presetSubtype="0">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 calcmode="lin" valueType="num">
                                      <p:cBhvr>
                                        <p:cTn dur="500" fill="hold" id="20"/>
                                        <p:tgtEl>
                                          <p:spTgt spid="2"/>
                                        </p:tgtEl>
                                        <p:attrNameLst>
                                          <p:attrName>style.rotation</p:attrName>
                                        </p:attrNameLst>
                                      </p:cBhvr>
                                      <p:tavLst>
                                        <p:tav tm="0">
                                          <p:val>
                                            <p:fltVal val="360"/>
                                          </p:val>
                                        </p:tav>
                                        <p:tav tm="100000">
                                          <p:val>
                                            <p:fltVal val="0"/>
                                          </p:val>
                                        </p:tav>
                                      </p:tavLst>
                                    </p:anim>
                                    <p:animEffect filter="fade" transition="in">
                                      <p:cBhvr>
                                        <p:cTn dur="500" id="21"/>
                                        <p:tgtEl>
                                          <p:spTgt spid="2"/>
                                        </p:tgtEl>
                                      </p:cBhvr>
                                    </p:animEffect>
                                  </p:childTnLst>
                                </p:cTn>
                              </p:par>
                            </p:childTnLst>
                          </p:cTn>
                        </p:par>
                        <p:par>
                          <p:cTn fill="hold" id="22" nodeType="afterGroup">
                            <p:stCondLst>
                              <p:cond delay="500"/>
                            </p:stCondLst>
                            <p:childTnLst>
                              <p:par>
                                <p:cTn decel="100000" fill="hold" grpId="0" id="23" nodeType="afterEffect" presetClass="entr" presetID="50"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strVal val="#ppt_w+.3"/>
                                          </p:val>
                                        </p:tav>
                                        <p:tav tm="100000">
                                          <p:val>
                                            <p:strVal val="#ppt_w"/>
                                          </p:val>
                                        </p:tav>
                                      </p:tavLst>
                                    </p:anim>
                                    <p:anim calcmode="lin" valueType="num">
                                      <p:cBhvr>
                                        <p:cTn dur="1000" fill="hold" id="26"/>
                                        <p:tgtEl>
                                          <p:spTgt spid="6"/>
                                        </p:tgtEl>
                                        <p:attrNameLst>
                                          <p:attrName>ppt_h</p:attrName>
                                        </p:attrNameLst>
                                      </p:cBhvr>
                                      <p:tavLst>
                                        <p:tav tm="0">
                                          <p:val>
                                            <p:strVal val="#ppt_h"/>
                                          </p:val>
                                        </p:tav>
                                        <p:tav tm="100000">
                                          <p:val>
                                            <p:strVal val="#ppt_h"/>
                                          </p:val>
                                        </p:tav>
                                      </p:tavLst>
                                    </p:anim>
                                    <p:animEffect filter="fade" transition="in">
                                      <p:cBhvr>
                                        <p:cTn dur="1000" id="27"/>
                                        <p:tgtEl>
                                          <p:spTgt spid="6"/>
                                        </p:tgtEl>
                                      </p:cBhvr>
                                    </p:animEffect>
                                  </p:childTnLst>
                                </p:cTn>
                              </p:par>
                            </p:childTnLst>
                          </p:cTn>
                        </p:par>
                        <p:par>
                          <p:cTn fill="hold" id="28" nodeType="afterGroup">
                            <p:stCondLst>
                              <p:cond delay="15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750" id="31"/>
                                        <p:tgtEl>
                                          <p:spTgt spid="5"/>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22" presetSubtype="4">
                                  <p:stCondLst>
                                    <p:cond delay="0"/>
                                  </p:stCondLst>
                                  <p:childTnLst>
                                    <p:set>
                                      <p:cBhvr>
                                        <p:cTn dur="1" fill="hold" id="35">
                                          <p:stCondLst>
                                            <p:cond delay="0"/>
                                          </p:stCondLst>
                                        </p:cTn>
                                        <p:tgtEl>
                                          <p:spTgt spid="4"/>
                                        </p:tgtEl>
                                        <p:attrNameLst>
                                          <p:attrName>style.visibility</p:attrName>
                                        </p:attrNameLst>
                                      </p:cBhvr>
                                      <p:to>
                                        <p:strVal val="visible"/>
                                      </p:to>
                                    </p:set>
                                    <p:animEffect filter="wipe(down)" transition="in">
                                      <p:cBhvr>
                                        <p:cTn dur="500" id="36"/>
                                        <p:tgtEl>
                                          <p:spTgt spid="4"/>
                                        </p:tgtEl>
                                      </p:cBhvr>
                                    </p:animEffect>
                                  </p:childTnLst>
                                </p:cTn>
                              </p:par>
                            </p:childTnLst>
                          </p:cTn>
                        </p:par>
                        <p:par>
                          <p:cTn fill="hold" id="37" nodeType="afterGroup">
                            <p:stCondLst>
                              <p:cond delay="500"/>
                            </p:stCondLst>
                            <p:childTnLst>
                              <p:par>
                                <p:cTn decel="100000" fill="hold" grpId="0" id="38" nodeType="afterEffect" presetClass="entr" presetID="50"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1000" fill="hold" id="40"/>
                                        <p:tgtEl>
                                          <p:spTgt spid="10"/>
                                        </p:tgtEl>
                                        <p:attrNameLst>
                                          <p:attrName>ppt_w</p:attrName>
                                        </p:attrNameLst>
                                      </p:cBhvr>
                                      <p:tavLst>
                                        <p:tav tm="0">
                                          <p:val>
                                            <p:strVal val="#ppt_w+.3"/>
                                          </p:val>
                                        </p:tav>
                                        <p:tav tm="100000">
                                          <p:val>
                                            <p:strVal val="#ppt_w"/>
                                          </p:val>
                                        </p:tav>
                                      </p:tavLst>
                                    </p:anim>
                                    <p:anim calcmode="lin" valueType="num">
                                      <p:cBhvr>
                                        <p:cTn dur="1000" fill="hold" id="41"/>
                                        <p:tgtEl>
                                          <p:spTgt spid="10"/>
                                        </p:tgtEl>
                                        <p:attrNameLst>
                                          <p:attrName>ppt_h</p:attrName>
                                        </p:attrNameLst>
                                      </p:cBhvr>
                                      <p:tavLst>
                                        <p:tav tm="0">
                                          <p:val>
                                            <p:strVal val="#ppt_h"/>
                                          </p:val>
                                        </p:tav>
                                        <p:tav tm="100000">
                                          <p:val>
                                            <p:strVal val="#ppt_h"/>
                                          </p:val>
                                        </p:tav>
                                      </p:tavLst>
                                    </p:anim>
                                    <p:animEffect filter="fade" transition="in">
                                      <p:cBhvr>
                                        <p:cTn dur="1000" id="42"/>
                                        <p:tgtEl>
                                          <p:spTgt spid="10"/>
                                        </p:tgtEl>
                                      </p:cBhvr>
                                    </p:animEffect>
                                  </p:childTnLst>
                                </p:cTn>
                              </p:par>
                            </p:childTnLst>
                          </p:cTn>
                        </p:par>
                        <p:par>
                          <p:cTn fill="hold" id="43" nodeType="afterGroup">
                            <p:stCondLst>
                              <p:cond delay="1500"/>
                            </p:stCondLst>
                            <p:childTnLst>
                              <p:par>
                                <p:cTn fill="hold" grpId="0" id="44" nodeType="afterEffect" presetClass="entr" presetID="10"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750" id="4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2"/>
      <p:bldP grpId="0" spid="5"/>
      <p:bldP grpId="0" spid="6"/>
      <p:bldP grpId="0" spid="9"/>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椭圆 2"/>
          <p:cNvSpPr/>
          <p:nvPr/>
        </p:nvSpPr>
        <p:spPr>
          <a:xfrm>
            <a:off x="4988004" y="1739962"/>
            <a:ext cx="2215991" cy="2215991"/>
          </a:xfrm>
          <a:prstGeom prst="ellipse">
            <a:avLst/>
          </a:prstGeom>
          <a:solidFill>
            <a:schemeClr val="bg1"/>
          </a:solidFill>
          <a:ln>
            <a:noFill/>
          </a:ln>
          <a:effectLst>
            <a:innerShdw blurRad="63500" dir="54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328eee58866a2c96cef83cb5d7e8264eD65FB5D2354A91F359B7105383B69D524259A334A3200F36813883930A71B82EE2EA40F90FB214134A4A98ADE1E0FC8B02277D03E7C388C887E495ADB25A8A36914F4F516700F1B9866486B0B2759A56DBC4E39DE330A6B2B286C491000EAA6F96918AB630E04D1CC7A2D4FCFAC01A25" id="13" name="文本框 12"/>
          <p:cNvSpPr txBox="1"/>
          <p:nvPr/>
        </p:nvSpPr>
        <p:spPr>
          <a:xfrm>
            <a:off x="5112064" y="1916933"/>
            <a:ext cx="1967870" cy="1844040"/>
          </a:xfrm>
          <a:prstGeom prst="rect">
            <a:avLst/>
          </a:prstGeom>
          <a:noFill/>
        </p:spPr>
        <p:txBody>
          <a:bodyPr rtlCol="0" wrap="square">
            <a:spAutoFit/>
          </a:bodyPr>
          <a:lstStyle/>
          <a:p>
            <a:pPr algn="ctr"/>
            <a:r>
              <a:rPr altLang="zh-CN" b="1" lang="en-US" smtClean="0" sz="11500">
                <a:solidFill>
                  <a:srgbClr val="444343"/>
                </a:solidFill>
                <a:latin charset="0" panose="020b0503020202020204" pitchFamily="34" typeface="Agency FB"/>
              </a:rPr>
              <a:t>04</a:t>
            </a:r>
          </a:p>
        </p:txBody>
      </p:sp>
      <p:sp>
        <p:nvSpPr>
          <p:cNvPr id="14" name="文本框 13"/>
          <p:cNvSpPr txBox="1"/>
          <p:nvPr/>
        </p:nvSpPr>
        <p:spPr>
          <a:xfrm>
            <a:off x="4172940" y="4161453"/>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Tree>
    <p:extLst>
      <p:ext uri="{BB962C8B-B14F-4D97-AF65-F5344CB8AC3E}">
        <p14:creationId val="4128741090"/>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1000" fill="hold" id="13"/>
                                        <p:tgtEl>
                                          <p:spTgt spid="13"/>
                                        </p:tgtEl>
                                        <p:attrNameLst>
                                          <p:attrName>ppt_w</p:attrName>
                                        </p:attrNameLst>
                                      </p:cBhvr>
                                      <p:tavLst>
                                        <p:tav tm="0">
                                          <p:val>
                                            <p:strVal val="#ppt_w*0.70"/>
                                          </p:val>
                                        </p:tav>
                                        <p:tav tm="100000">
                                          <p:val>
                                            <p:strVal val="#ppt_w"/>
                                          </p:val>
                                        </p:tav>
                                      </p:tavLst>
                                    </p:anim>
                                    <p:anim calcmode="lin" valueType="num">
                                      <p:cBhvr>
                                        <p:cTn dur="1000" fill="hold" id="14"/>
                                        <p:tgtEl>
                                          <p:spTgt spid="13"/>
                                        </p:tgtEl>
                                        <p:attrNameLst>
                                          <p:attrName>ppt_h</p:attrName>
                                        </p:attrNameLst>
                                      </p:cBhvr>
                                      <p:tavLst>
                                        <p:tav tm="0">
                                          <p:val>
                                            <p:strVal val="#ppt_h"/>
                                          </p:val>
                                        </p:tav>
                                        <p:tav tm="100000">
                                          <p:val>
                                            <p:strVal val="#ppt_h"/>
                                          </p:val>
                                        </p:tav>
                                      </p:tavLst>
                                    </p:anim>
                                    <p:animEffect filter="fade" transition="in">
                                      <p:cBhvr>
                                        <p:cTn dur="1000" id="15"/>
                                        <p:tgtEl>
                                          <p:spTgt spid="13"/>
                                        </p:tgtEl>
                                      </p:cBhvr>
                                    </p:animEffect>
                                  </p:childTnLst>
                                </p:cTn>
                              </p:par>
                            </p:childTnLst>
                          </p:cTn>
                        </p:par>
                        <p:par>
                          <p:cTn fill="hold" id="16" nodeType="afterGroup">
                            <p:stCondLst>
                              <p:cond delay="2000"/>
                            </p:stCondLst>
                            <p:childTnLst>
                              <p:par>
                                <p:cTn decel="100000" fill="hold" grpId="0" id="17" nodeType="afterEffect" presetClass="entr" presetID="50" presetSubtype="0">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1000" fill="hold" id="19"/>
                                        <p:tgtEl>
                                          <p:spTgt spid="14"/>
                                        </p:tgtEl>
                                        <p:attrNameLst>
                                          <p:attrName>ppt_w</p:attrName>
                                        </p:attrNameLst>
                                      </p:cBhvr>
                                      <p:tavLst>
                                        <p:tav tm="0">
                                          <p:val>
                                            <p:strVal val="#ppt_w+.3"/>
                                          </p:val>
                                        </p:tav>
                                        <p:tav tm="100000">
                                          <p:val>
                                            <p:strVal val="#ppt_w"/>
                                          </p:val>
                                        </p:tav>
                                      </p:tavLst>
                                    </p:anim>
                                    <p:anim calcmode="lin" valueType="num">
                                      <p:cBhvr>
                                        <p:cTn dur="1000" fill="hold" id="20"/>
                                        <p:tgtEl>
                                          <p:spTgt spid="14"/>
                                        </p:tgtEl>
                                        <p:attrNameLst>
                                          <p:attrName>ppt_h</p:attrName>
                                        </p:attrNameLst>
                                      </p:cBhvr>
                                      <p:tavLst>
                                        <p:tav tm="0">
                                          <p:val>
                                            <p:strVal val="#ppt_h"/>
                                          </p:val>
                                        </p:tav>
                                        <p:tav tm="100000">
                                          <p:val>
                                            <p:strVal val="#ppt_h"/>
                                          </p:val>
                                        </p:tav>
                                      </p:tavLst>
                                    </p:anim>
                                    <p:animEffect filter="fade" transition="in">
                                      <p:cBhvr>
                                        <p:cTn dur="10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1" name="Shape 5166"/>
          <p:cNvSpPr/>
          <p:nvPr/>
        </p:nvSpPr>
        <p:spPr>
          <a:xfrm>
            <a:off x="5008938" y="1833963"/>
            <a:ext cx="1714049" cy="1518527"/>
          </a:xfrm>
          <a:custGeom>
            <a:cxnLst>
              <a:cxn ang="0">
                <a:pos x="wd2" y="hd2"/>
              </a:cxn>
              <a:cxn ang="5400000">
                <a:pos x="wd2" y="hd2"/>
              </a:cxn>
              <a:cxn ang="10800000">
                <a:pos x="wd2" y="hd2"/>
              </a:cxn>
              <a:cxn ang="16200000">
                <a:pos x="wd2" y="hd2"/>
              </a:cxn>
            </a:cxnLst>
            <a:rect b="b" l="0" r="r" t="0"/>
            <a:pathLst>
              <a:path extrusionOk="0" h="21600" w="21600">
                <a:moveTo>
                  <a:pt x="17131" y="0"/>
                </a:moveTo>
                <a:lnTo>
                  <a:pt x="4125" y="12945"/>
                </a:lnTo>
                <a:lnTo>
                  <a:pt x="0" y="21600"/>
                </a:lnTo>
                <a:lnTo>
                  <a:pt x="21600" y="7769"/>
                </a:lnTo>
                <a:lnTo>
                  <a:pt x="17131" y="0"/>
                </a:ln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2" name="Shape 5167"/>
          <p:cNvSpPr/>
          <p:nvPr/>
        </p:nvSpPr>
        <p:spPr>
          <a:xfrm>
            <a:off x="4489133" y="2734243"/>
            <a:ext cx="2760129" cy="1580872"/>
          </a:xfrm>
          <a:custGeom>
            <a:cxnLst>
              <a:cxn ang="0">
                <a:pos x="wd2" y="hd2"/>
              </a:cxn>
              <a:cxn ang="5400000">
                <a:pos x="wd2" y="hd2"/>
              </a:cxn>
              <a:cxn ang="10800000">
                <a:pos x="wd2" y="hd2"/>
              </a:cxn>
              <a:cxn ang="16200000">
                <a:pos x="wd2" y="hd2"/>
              </a:cxn>
            </a:cxnLst>
            <a:rect b="b" l="0" r="r" t="0"/>
            <a:pathLst>
              <a:path extrusionOk="0" h="21600" w="2160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3" name="Shape 5168"/>
          <p:cNvSpPr/>
          <p:nvPr/>
        </p:nvSpPr>
        <p:spPr>
          <a:xfrm>
            <a:off x="3969327" y="3710418"/>
            <a:ext cx="3806208" cy="1580865"/>
          </a:xfrm>
          <a:custGeom>
            <a:cxnLst>
              <a:cxn ang="0">
                <a:pos x="wd2" y="hd2"/>
              </a:cxn>
              <a:cxn ang="5400000">
                <a:pos x="wd2" y="hd2"/>
              </a:cxn>
              <a:cxn ang="10800000">
                <a:pos x="wd2" y="hd2"/>
              </a:cxn>
              <a:cxn ang="16200000">
                <a:pos x="wd2" y="hd2"/>
              </a:cxn>
            </a:cxnLst>
            <a:rect b="b" l="0" r="r" t="0"/>
            <a:pathLst>
              <a:path extrusionOk="0" h="21600" w="2160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4" name="Shape 5169"/>
          <p:cNvSpPr/>
          <p:nvPr/>
        </p:nvSpPr>
        <p:spPr>
          <a:xfrm>
            <a:off x="3437434" y="4686593"/>
            <a:ext cx="4852278" cy="1580857"/>
          </a:xfrm>
          <a:custGeom>
            <a:cxnLst>
              <a:cxn ang="0">
                <a:pos x="wd2" y="hd2"/>
              </a:cxn>
              <a:cxn ang="5400000">
                <a:pos x="wd2" y="hd2"/>
              </a:cxn>
              <a:cxn ang="10800000">
                <a:pos x="wd2" y="hd2"/>
              </a:cxn>
              <a:cxn ang="16200000">
                <a:pos x="wd2" y="hd2"/>
              </a:cxn>
            </a:cxnLst>
            <a:rect b="b" l="0" r="r" t="0"/>
            <a:pathLst>
              <a:path extrusionOk="0" h="21600" w="2160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5" name="组合 14"/>
          <p:cNvGrpSpPr/>
          <p:nvPr/>
        </p:nvGrpSpPr>
        <p:grpSpPr>
          <a:xfrm>
            <a:off x="5008938" y="2734243"/>
            <a:ext cx="2237088" cy="608488"/>
            <a:chOff x="5008938" y="2734243"/>
            <a:chExt cx="2237088" cy="608488"/>
          </a:xfrm>
          <a:solidFill>
            <a:srgbClr val="8934F4"/>
          </a:solidFill>
        </p:grpSpPr>
        <p:sp>
          <p:nvSpPr>
            <p:cNvPr id="16" name="Shape 5173"/>
            <p:cNvSpPr/>
            <p:nvPr/>
          </p:nvSpPr>
          <p:spPr>
            <a:xfrm>
              <a:off x="5008938" y="2734243"/>
              <a:ext cx="2237088" cy="608488"/>
            </a:xfrm>
            <a:custGeom>
              <a:cxnLst>
                <a:cxn ang="0">
                  <a:pos x="wd2" y="hd2"/>
                </a:cxn>
                <a:cxn ang="5400000">
                  <a:pos x="wd2" y="hd2"/>
                </a:cxn>
                <a:cxn ang="10800000">
                  <a:pos x="wd2" y="hd2"/>
                </a:cxn>
                <a:cxn ang="16200000">
                  <a:pos x="wd2" y="hd2"/>
                </a:cxn>
              </a:cxnLst>
              <a:rect b="b" l="0" r="r" t="0"/>
              <a:pathLst>
                <a:path extrusionOk="0" h="21600" w="21600">
                  <a:moveTo>
                    <a:pt x="3160" y="0"/>
                  </a:moveTo>
                  <a:lnTo>
                    <a:pt x="0" y="21600"/>
                  </a:lnTo>
                  <a:lnTo>
                    <a:pt x="21600" y="21600"/>
                  </a:lnTo>
                  <a:lnTo>
                    <a:pt x="18440" y="0"/>
                  </a:lnTo>
                  <a:cubicBezTo>
                    <a:pt x="18440" y="0"/>
                    <a:pt x="3160" y="0"/>
                    <a:pt x="3160" y="0"/>
                  </a:cubicBezTo>
                  <a:close/>
                </a:path>
              </a:pathLst>
            </a:custGeom>
            <a:grpFill/>
            <a:ln>
              <a:noFill/>
            </a:ln>
            <a:effectLst>
              <a:outerShdw algn="t" blurRad="152400" dir="120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17" name="任意多边形 16"/>
            <p:cNvSpPr/>
            <p:nvPr/>
          </p:nvSpPr>
          <p:spPr>
            <a:xfrm>
              <a:off x="5496540" y="2884599"/>
              <a:ext cx="1249680" cy="304800"/>
            </a:xfrm>
            <a:custGeom>
              <a:gdLst>
                <a:gd fmla="*/ 0 w 1195088" name="connsiteX0"/>
                <a:gd fmla="*/ 129470 h 776807" name="connsiteY0"/>
                <a:gd fmla="*/ 129470 w 1195088" name="connsiteX1"/>
                <a:gd fmla="*/ 0 h 776807" name="connsiteY1"/>
                <a:gd fmla="*/ 1065618 w 1195088" name="connsiteX2"/>
                <a:gd fmla="*/ 0 h 776807" name="connsiteY2"/>
                <a:gd fmla="*/ 1195088 w 1195088" name="connsiteX3"/>
                <a:gd fmla="*/ 129470 h 776807" name="connsiteY3"/>
                <a:gd fmla="*/ 1195088 w 1195088" name="connsiteX4"/>
                <a:gd fmla="*/ 647337 h 776807" name="connsiteY4"/>
                <a:gd fmla="*/ 1065618 w 1195088" name="connsiteX5"/>
                <a:gd fmla="*/ 776807 h 776807" name="connsiteY5"/>
                <a:gd fmla="*/ 129470 w 1195088" name="connsiteX6"/>
                <a:gd fmla="*/ 776807 h 776807" name="connsiteY6"/>
                <a:gd fmla="*/ 0 w 1195088" name="connsiteX7"/>
                <a:gd fmla="*/ 647337 h 776807" name="connsiteY7"/>
                <a:gd fmla="*/ 0 w 1195088" name="connsiteX8"/>
                <a:gd fmla="*/ 129470 h 7768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76807" w="1195088">
                  <a:moveTo>
                    <a:pt x="0" y="129470"/>
                  </a:moveTo>
                  <a:cubicBezTo>
                    <a:pt x="0" y="57966"/>
                    <a:pt x="57966" y="0"/>
                    <a:pt x="129470" y="0"/>
                  </a:cubicBezTo>
                  <a:lnTo>
                    <a:pt x="1065618" y="0"/>
                  </a:lnTo>
                  <a:cubicBezTo>
                    <a:pt x="1137122" y="0"/>
                    <a:pt x="1195088" y="57966"/>
                    <a:pt x="1195088" y="129470"/>
                  </a:cubicBezTo>
                  <a:lnTo>
                    <a:pt x="1195088" y="647337"/>
                  </a:lnTo>
                  <a:cubicBezTo>
                    <a:pt x="1195088" y="718841"/>
                    <a:pt x="1137122" y="776807"/>
                    <a:pt x="1065618" y="776807"/>
                  </a:cubicBezTo>
                  <a:lnTo>
                    <a:pt x="129470" y="776807"/>
                  </a:lnTo>
                  <a:cubicBezTo>
                    <a:pt x="57966" y="776807"/>
                    <a:pt x="0" y="718841"/>
                    <a:pt x="0" y="647337"/>
                  </a:cubicBezTo>
                  <a:lnTo>
                    <a:pt x="0" y="129470"/>
                  </a:lnTo>
                  <a:close/>
                </a:path>
              </a:pathLst>
            </a:custGeom>
            <a:grpFill/>
            <a:ln>
              <a:noFill/>
            </a:ln>
            <a:extLs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1"/>
                  </a:solidFill>
                  <a:latin charset="-122" panose="020b0503020204020204" pitchFamily="34" typeface="微软雅黑"/>
                  <a:ea charset="-122" panose="020b0503020204020204" pitchFamily="34" typeface="微软雅黑"/>
                  <a:cs charset="-122" typeface="Lantinghei SC Demibold"/>
                </a:rPr>
                <a:t>在此添加标题</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8" name="组合 17"/>
          <p:cNvGrpSpPr/>
          <p:nvPr/>
        </p:nvGrpSpPr>
        <p:grpSpPr>
          <a:xfrm>
            <a:off x="3969329" y="4686591"/>
            <a:ext cx="4329235" cy="608483"/>
            <a:chOff x="3969329" y="4686591"/>
            <a:chExt cx="4329235" cy="608483"/>
          </a:xfrm>
          <a:solidFill>
            <a:srgbClr val="8934F4"/>
          </a:solidFill>
        </p:grpSpPr>
        <p:sp>
          <p:nvSpPr>
            <p:cNvPr id="19" name="Shape 5174"/>
            <p:cNvSpPr/>
            <p:nvPr/>
          </p:nvSpPr>
          <p:spPr>
            <a:xfrm>
              <a:off x="3969329" y="4686591"/>
              <a:ext cx="4329235" cy="608483"/>
            </a:xfrm>
            <a:custGeom>
              <a:cxnLst>
                <a:cxn ang="0">
                  <a:pos x="wd2" y="hd2"/>
                </a:cxn>
                <a:cxn ang="5400000">
                  <a:pos x="wd2" y="hd2"/>
                </a:cxn>
                <a:cxn ang="10800000">
                  <a:pos x="wd2" y="hd2"/>
                </a:cxn>
                <a:cxn ang="16200000">
                  <a:pos x="wd2" y="hd2"/>
                </a:cxn>
              </a:cxnLst>
              <a:rect b="b" l="0" r="r" t="0"/>
              <a:pathLst>
                <a:path extrusionOk="0" h="21600" w="21600">
                  <a:moveTo>
                    <a:pt x="21600" y="21600"/>
                  </a:moveTo>
                  <a:lnTo>
                    <a:pt x="19967" y="0"/>
                  </a:lnTo>
                  <a:lnTo>
                    <a:pt x="1633" y="0"/>
                  </a:lnTo>
                  <a:lnTo>
                    <a:pt x="0" y="21600"/>
                  </a:lnTo>
                  <a:cubicBezTo>
                    <a:pt x="0" y="21600"/>
                    <a:pt x="21600" y="21600"/>
                    <a:pt x="21600" y="21600"/>
                  </a:cubicBezTo>
                  <a:close/>
                </a:path>
              </a:pathLst>
            </a:custGeom>
            <a:grpFill/>
            <a:ln>
              <a:noFill/>
            </a:ln>
            <a:effectLst>
              <a:outerShdw algn="t" blurRad="152400" dir="120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20" name="任意多边形 19"/>
            <p:cNvSpPr/>
            <p:nvPr/>
          </p:nvSpPr>
          <p:spPr>
            <a:xfrm>
              <a:off x="5349117" y="4806166"/>
              <a:ext cx="1554480" cy="365760"/>
            </a:xfrm>
            <a:custGeom>
              <a:gdLst>
                <a:gd fmla="*/ 0 w 1195088" name="connsiteX0"/>
                <a:gd fmla="*/ 129470 h 776807" name="connsiteY0"/>
                <a:gd fmla="*/ 129470 w 1195088" name="connsiteX1"/>
                <a:gd fmla="*/ 0 h 776807" name="connsiteY1"/>
                <a:gd fmla="*/ 1065618 w 1195088" name="connsiteX2"/>
                <a:gd fmla="*/ 0 h 776807" name="connsiteY2"/>
                <a:gd fmla="*/ 1195088 w 1195088" name="connsiteX3"/>
                <a:gd fmla="*/ 129470 h 776807" name="connsiteY3"/>
                <a:gd fmla="*/ 1195088 w 1195088" name="connsiteX4"/>
                <a:gd fmla="*/ 647337 h 776807" name="connsiteY4"/>
                <a:gd fmla="*/ 1065618 w 1195088" name="connsiteX5"/>
                <a:gd fmla="*/ 776807 h 776807" name="connsiteY5"/>
                <a:gd fmla="*/ 129470 w 1195088" name="connsiteX6"/>
                <a:gd fmla="*/ 776807 h 776807" name="connsiteY6"/>
                <a:gd fmla="*/ 0 w 1195088" name="connsiteX7"/>
                <a:gd fmla="*/ 647337 h 776807" name="connsiteY7"/>
                <a:gd fmla="*/ 0 w 1195088" name="connsiteX8"/>
                <a:gd fmla="*/ 129470 h 7768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76807" w="1195088">
                  <a:moveTo>
                    <a:pt x="0" y="129470"/>
                  </a:moveTo>
                  <a:cubicBezTo>
                    <a:pt x="0" y="57966"/>
                    <a:pt x="57966" y="0"/>
                    <a:pt x="129470" y="0"/>
                  </a:cubicBezTo>
                  <a:lnTo>
                    <a:pt x="1065618" y="0"/>
                  </a:lnTo>
                  <a:cubicBezTo>
                    <a:pt x="1137122" y="0"/>
                    <a:pt x="1195088" y="57966"/>
                    <a:pt x="1195088" y="129470"/>
                  </a:cubicBezTo>
                  <a:lnTo>
                    <a:pt x="1195088" y="647337"/>
                  </a:lnTo>
                  <a:cubicBezTo>
                    <a:pt x="1195088" y="718841"/>
                    <a:pt x="1137122" y="776807"/>
                    <a:pt x="1065618" y="776807"/>
                  </a:cubicBezTo>
                  <a:lnTo>
                    <a:pt x="129470" y="776807"/>
                  </a:lnTo>
                  <a:cubicBezTo>
                    <a:pt x="57966" y="776807"/>
                    <a:pt x="0" y="718841"/>
                    <a:pt x="0" y="647337"/>
                  </a:cubicBezTo>
                  <a:lnTo>
                    <a:pt x="0" y="129470"/>
                  </a:lnTo>
                  <a:close/>
                </a:path>
              </a:pathLst>
            </a:custGeom>
            <a:grpFill/>
            <a:ln>
              <a:noFill/>
            </a:ln>
            <a:extLs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cs charset="-122" typeface="Lantinghei SC Demibold"/>
                </a:rPr>
                <a:t>在此添加标题</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1" name="组合 20"/>
          <p:cNvGrpSpPr/>
          <p:nvPr/>
        </p:nvGrpSpPr>
        <p:grpSpPr>
          <a:xfrm>
            <a:off x="3437435" y="5649210"/>
            <a:ext cx="5375319" cy="608483"/>
            <a:chOff x="3437435" y="5649210"/>
            <a:chExt cx="5375319" cy="608483"/>
          </a:xfrm>
          <a:solidFill>
            <a:srgbClr val="8934F4"/>
          </a:solidFill>
        </p:grpSpPr>
        <p:sp>
          <p:nvSpPr>
            <p:cNvPr id="22" name="Shape 5175"/>
            <p:cNvSpPr/>
            <p:nvPr/>
          </p:nvSpPr>
          <p:spPr>
            <a:xfrm>
              <a:off x="3437435" y="5649210"/>
              <a:ext cx="5375319" cy="608483"/>
            </a:xfrm>
            <a:custGeom>
              <a:cxnLst>
                <a:cxn ang="0">
                  <a:pos x="wd2" y="hd2"/>
                </a:cxn>
                <a:cxn ang="5400000">
                  <a:pos x="wd2" y="hd2"/>
                </a:cxn>
                <a:cxn ang="10800000">
                  <a:pos x="wd2" y="hd2"/>
                </a:cxn>
                <a:cxn ang="16200000">
                  <a:pos x="wd2" y="hd2"/>
                </a:cxn>
              </a:cxnLst>
              <a:rect b="b" l="0" r="r" t="0"/>
              <a:pathLst>
                <a:path extrusionOk="0" h="21600" w="21600">
                  <a:moveTo>
                    <a:pt x="1315" y="0"/>
                  </a:moveTo>
                  <a:lnTo>
                    <a:pt x="0" y="21600"/>
                  </a:lnTo>
                  <a:lnTo>
                    <a:pt x="21600" y="21600"/>
                  </a:lnTo>
                  <a:lnTo>
                    <a:pt x="20285" y="0"/>
                  </a:lnTo>
                  <a:cubicBezTo>
                    <a:pt x="20285" y="0"/>
                    <a:pt x="1315" y="0"/>
                    <a:pt x="1315" y="0"/>
                  </a:cubicBezTo>
                  <a:close/>
                </a:path>
              </a:pathLst>
            </a:custGeom>
            <a:grpFill/>
            <a:ln>
              <a:noFill/>
            </a:ln>
            <a:effectLst>
              <a:outerShdw algn="t" blurRad="152400" dir="120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23" name="任意多边形 22"/>
            <p:cNvSpPr/>
            <p:nvPr/>
          </p:nvSpPr>
          <p:spPr>
            <a:xfrm>
              <a:off x="5263319" y="5753396"/>
              <a:ext cx="1706880" cy="396240"/>
            </a:xfrm>
            <a:custGeom>
              <a:gdLst>
                <a:gd fmla="*/ 0 w 1195088" name="connsiteX0"/>
                <a:gd fmla="*/ 129470 h 776807" name="connsiteY0"/>
                <a:gd fmla="*/ 129470 w 1195088" name="connsiteX1"/>
                <a:gd fmla="*/ 0 h 776807" name="connsiteY1"/>
                <a:gd fmla="*/ 1065618 w 1195088" name="connsiteX2"/>
                <a:gd fmla="*/ 0 h 776807" name="connsiteY2"/>
                <a:gd fmla="*/ 1195088 w 1195088" name="connsiteX3"/>
                <a:gd fmla="*/ 129470 h 776807" name="connsiteY3"/>
                <a:gd fmla="*/ 1195088 w 1195088" name="connsiteX4"/>
                <a:gd fmla="*/ 647337 h 776807" name="connsiteY4"/>
                <a:gd fmla="*/ 1065618 w 1195088" name="connsiteX5"/>
                <a:gd fmla="*/ 776807 h 776807" name="connsiteY5"/>
                <a:gd fmla="*/ 129470 w 1195088" name="connsiteX6"/>
                <a:gd fmla="*/ 776807 h 776807" name="connsiteY6"/>
                <a:gd fmla="*/ 0 w 1195088" name="connsiteX7"/>
                <a:gd fmla="*/ 647337 h 776807" name="connsiteY7"/>
                <a:gd fmla="*/ 0 w 1195088" name="connsiteX8"/>
                <a:gd fmla="*/ 129470 h 7768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76807" w="1195088">
                  <a:moveTo>
                    <a:pt x="0" y="129470"/>
                  </a:moveTo>
                  <a:cubicBezTo>
                    <a:pt x="0" y="57966"/>
                    <a:pt x="57966" y="0"/>
                    <a:pt x="129470" y="0"/>
                  </a:cubicBezTo>
                  <a:lnTo>
                    <a:pt x="1065618" y="0"/>
                  </a:lnTo>
                  <a:cubicBezTo>
                    <a:pt x="1137122" y="0"/>
                    <a:pt x="1195088" y="57966"/>
                    <a:pt x="1195088" y="129470"/>
                  </a:cubicBezTo>
                  <a:lnTo>
                    <a:pt x="1195088" y="647337"/>
                  </a:lnTo>
                  <a:cubicBezTo>
                    <a:pt x="1195088" y="718841"/>
                    <a:pt x="1137122" y="776807"/>
                    <a:pt x="1065618" y="776807"/>
                  </a:cubicBezTo>
                  <a:lnTo>
                    <a:pt x="129470" y="776807"/>
                  </a:lnTo>
                  <a:cubicBezTo>
                    <a:pt x="57966" y="776807"/>
                    <a:pt x="0" y="718841"/>
                    <a:pt x="0" y="647337"/>
                  </a:cubicBezTo>
                  <a:lnTo>
                    <a:pt x="0" y="129470"/>
                  </a:lnTo>
                  <a:close/>
                </a:path>
              </a:pathLst>
            </a:custGeom>
            <a:grpFill/>
            <a:ln>
              <a:noFill/>
            </a:ln>
            <a:extLst>
              <a:ext uri="{91240B29-F687-4F45-9708-019B960494DF}">
                <a14:hiddenLine w="9525">
                  <a:solidFill>
                    <a:srgbClr val="000000"/>
                  </a:solidFill>
                  <a:miter lim="800000"/>
                  <a:headEnd/>
                  <a:tailEnd/>
                </a14:hiddenLine>
              </a:ext>
            </a:extLst>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cs charset="-122" typeface="Lantinghei SC Demibold"/>
                </a:rPr>
                <a:t>在此添加标题</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4" name="组合 23"/>
          <p:cNvGrpSpPr/>
          <p:nvPr/>
        </p:nvGrpSpPr>
        <p:grpSpPr>
          <a:xfrm>
            <a:off x="4489134" y="3710417"/>
            <a:ext cx="3283166" cy="608490"/>
            <a:chOff x="4489134" y="3710417"/>
            <a:chExt cx="3283166" cy="608490"/>
          </a:xfrm>
          <a:solidFill>
            <a:srgbClr val="8934F4"/>
          </a:solidFill>
        </p:grpSpPr>
        <p:sp>
          <p:nvSpPr>
            <p:cNvPr id="25" name="Shape 5172"/>
            <p:cNvSpPr/>
            <p:nvPr/>
          </p:nvSpPr>
          <p:spPr>
            <a:xfrm>
              <a:off x="4489134" y="3710417"/>
              <a:ext cx="3283166" cy="608490"/>
            </a:xfrm>
            <a:custGeom>
              <a:cxnLst>
                <a:cxn ang="0">
                  <a:pos x="wd2" y="hd2"/>
                </a:cxn>
                <a:cxn ang="5400000">
                  <a:pos x="wd2" y="hd2"/>
                </a:cxn>
                <a:cxn ang="10800000">
                  <a:pos x="wd2" y="hd2"/>
                </a:cxn>
                <a:cxn ang="16200000">
                  <a:pos x="wd2" y="hd2"/>
                </a:cxn>
              </a:cxnLst>
              <a:rect b="b" l="0" r="r" t="0"/>
              <a:pathLst>
                <a:path extrusionOk="0" h="21600" w="21600">
                  <a:moveTo>
                    <a:pt x="2153" y="0"/>
                  </a:moveTo>
                  <a:lnTo>
                    <a:pt x="0" y="21600"/>
                  </a:lnTo>
                  <a:lnTo>
                    <a:pt x="21600" y="21600"/>
                  </a:lnTo>
                  <a:lnTo>
                    <a:pt x="19447" y="0"/>
                  </a:lnTo>
                  <a:cubicBezTo>
                    <a:pt x="19447" y="0"/>
                    <a:pt x="2153" y="0"/>
                    <a:pt x="2153" y="0"/>
                  </a:cubicBezTo>
                  <a:close/>
                </a:path>
              </a:pathLst>
            </a:custGeom>
            <a:grpFill/>
            <a:ln>
              <a:noFill/>
            </a:ln>
            <a:effectLst>
              <a:outerShdw algn="t" blurRad="152400" dir="120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26" name="任意多边形 25"/>
            <p:cNvSpPr/>
            <p:nvPr/>
          </p:nvSpPr>
          <p:spPr>
            <a:xfrm>
              <a:off x="5422831" y="3845385"/>
              <a:ext cx="1402080" cy="335280"/>
            </a:xfrm>
            <a:custGeom>
              <a:gdLst>
                <a:gd fmla="*/ 0 w 1195088" name="connsiteX0"/>
                <a:gd fmla="*/ 129470 h 776807" name="connsiteY0"/>
                <a:gd fmla="*/ 129470 w 1195088" name="connsiteX1"/>
                <a:gd fmla="*/ 0 h 776807" name="connsiteY1"/>
                <a:gd fmla="*/ 1065618 w 1195088" name="connsiteX2"/>
                <a:gd fmla="*/ 0 h 776807" name="connsiteY2"/>
                <a:gd fmla="*/ 1195088 w 1195088" name="connsiteX3"/>
                <a:gd fmla="*/ 129470 h 776807" name="connsiteY3"/>
                <a:gd fmla="*/ 1195088 w 1195088" name="connsiteX4"/>
                <a:gd fmla="*/ 647337 h 776807" name="connsiteY4"/>
                <a:gd fmla="*/ 1065618 w 1195088" name="connsiteX5"/>
                <a:gd fmla="*/ 776807 h 776807" name="connsiteY5"/>
                <a:gd fmla="*/ 129470 w 1195088" name="connsiteX6"/>
                <a:gd fmla="*/ 776807 h 776807" name="connsiteY6"/>
                <a:gd fmla="*/ 0 w 1195088" name="connsiteX7"/>
                <a:gd fmla="*/ 647337 h 776807" name="connsiteY7"/>
                <a:gd fmla="*/ 0 w 1195088" name="connsiteX8"/>
                <a:gd fmla="*/ 129470 h 7768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76807" w="1195088">
                  <a:moveTo>
                    <a:pt x="0" y="129470"/>
                  </a:moveTo>
                  <a:cubicBezTo>
                    <a:pt x="0" y="57966"/>
                    <a:pt x="57966" y="0"/>
                    <a:pt x="129470" y="0"/>
                  </a:cubicBezTo>
                  <a:lnTo>
                    <a:pt x="1065618" y="0"/>
                  </a:lnTo>
                  <a:cubicBezTo>
                    <a:pt x="1137122" y="0"/>
                    <a:pt x="1195088" y="57966"/>
                    <a:pt x="1195088" y="129470"/>
                  </a:cubicBezTo>
                  <a:lnTo>
                    <a:pt x="1195088" y="647337"/>
                  </a:lnTo>
                  <a:cubicBezTo>
                    <a:pt x="1195088" y="718841"/>
                    <a:pt x="1137122" y="776807"/>
                    <a:pt x="1065618" y="776807"/>
                  </a:cubicBezTo>
                  <a:lnTo>
                    <a:pt x="129470" y="776807"/>
                  </a:lnTo>
                  <a:cubicBezTo>
                    <a:pt x="57966" y="776807"/>
                    <a:pt x="0" y="718841"/>
                    <a:pt x="0" y="647337"/>
                  </a:cubicBezTo>
                  <a:lnTo>
                    <a:pt x="0" y="129470"/>
                  </a:lnTo>
                  <a:close/>
                </a:path>
              </a:pathLst>
            </a:custGeom>
            <a:grpFill/>
            <a:ln>
              <a:noFill/>
            </a:ln>
            <a:extLst>
              <a:ext uri="{91240B29-F687-4F45-9708-019B960494DF}">
                <a14:hiddenLine w="9525">
                  <a:solidFill>
                    <a:srgbClr val="000000"/>
                  </a:solidFill>
                  <a:miter lim="800000"/>
                  <a:headEnd/>
                  <a:tailEnd/>
                </a14:hiddenLine>
              </a:ext>
            </a:extLst>
          </p:spPr>
          <p:txBody>
            <a:bodyPr wrap="none">
              <a:spAutoFit/>
            </a:bodyPr>
            <a:lstStyle/>
            <a:p>
              <a:r>
                <a:rPr altLang="en-US" lang="zh-CN" sz="1600">
                  <a:solidFill>
                    <a:schemeClr val="bg1"/>
                  </a:solidFill>
                  <a:latin charset="-122" panose="020b0503020204020204" pitchFamily="34" typeface="微软雅黑"/>
                  <a:ea charset="-122" panose="020b0503020204020204" pitchFamily="34" typeface="微软雅黑"/>
                  <a:cs charset="-122" typeface="Lantinghei SC Demibold"/>
                </a:rPr>
                <a:t>在此添加标题</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7" name="组合 26"/>
          <p:cNvGrpSpPr/>
          <p:nvPr/>
        </p:nvGrpSpPr>
        <p:grpSpPr>
          <a:xfrm>
            <a:off x="5528745" y="1413282"/>
            <a:ext cx="1195633" cy="966824"/>
            <a:chOff x="5528745" y="1413282"/>
            <a:chExt cx="1195633" cy="966824"/>
          </a:xfrm>
        </p:grpSpPr>
        <p:sp>
          <p:nvSpPr>
            <p:cNvPr id="28" name="Shape 5171"/>
            <p:cNvSpPr/>
            <p:nvPr/>
          </p:nvSpPr>
          <p:spPr>
            <a:xfrm>
              <a:off x="5528745" y="1413282"/>
              <a:ext cx="1195633" cy="966824"/>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21600"/>
                  </a:lnTo>
                  <a:lnTo>
                    <a:pt x="0" y="21600"/>
                  </a:lnTo>
                  <a:close/>
                </a:path>
              </a:pathLst>
            </a:custGeom>
            <a:solidFill>
              <a:srgbClr val="8934F4"/>
            </a:solidFill>
            <a:ln>
              <a:noFill/>
            </a:ln>
            <a:effectLst>
              <a:outerShdw algn="t" blurRad="152400" dir="120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grpSp>
          <p:nvGrpSpPr>
            <p:cNvPr id="29" name="组合 28"/>
            <p:cNvGrpSpPr>
              <a:grpSpLocks noChangeAspect="1"/>
            </p:cNvGrpSpPr>
            <p:nvPr/>
          </p:nvGrpSpPr>
          <p:grpSpPr>
            <a:xfrm>
              <a:off x="5976876" y="1921505"/>
              <a:ext cx="296434" cy="250470"/>
              <a:chOff x="2203042" y="1374866"/>
              <a:chExt cx="706438" cy="596900"/>
            </a:xfrm>
            <a:solidFill>
              <a:schemeClr val="bg1"/>
            </a:solidFill>
          </p:grpSpPr>
          <p:sp>
            <p:nvSpPr>
              <p:cNvPr id="30" name="Oval 50"/>
              <p:cNvSpPr>
                <a:spLocks noChangeArrowheads="1"/>
              </p:cNvSpPr>
              <p:nvPr/>
            </p:nvSpPr>
            <p:spPr bwMode="auto">
              <a:xfrm>
                <a:off x="2455455" y="1441541"/>
                <a:ext cx="203200" cy="2032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51"/>
              <p:cNvSpPr/>
              <p:nvPr/>
            </p:nvSpPr>
            <p:spPr bwMode="auto">
              <a:xfrm>
                <a:off x="2379255" y="1663791"/>
                <a:ext cx="357188" cy="307975"/>
              </a:xfrm>
              <a:custGeom>
                <a:gdLst>
                  <a:gd fmla="*/ 65 w 95" name="T0"/>
                  <a:gd fmla="*/ 0 h 82" name="T1"/>
                  <a:gd fmla="*/ 48 w 95" name="T2"/>
                  <a:gd fmla="*/ 20 h 82" name="T3"/>
                  <a:gd fmla="*/ 31 w 95" name="T4"/>
                  <a:gd fmla="*/ 0 h 82" name="T5"/>
                  <a:gd fmla="*/ 0 w 95" name="T6"/>
                  <a:gd fmla="*/ 51 h 82" name="T7"/>
                  <a:gd fmla="*/ 1 w 95" name="T8"/>
                  <a:gd fmla="*/ 61 h 82" name="T9"/>
                  <a:gd fmla="*/ 48 w 95" name="T10"/>
                  <a:gd fmla="*/ 82 h 82" name="T11"/>
                  <a:gd fmla="*/ 94 w 95" name="T12"/>
                  <a:gd fmla="*/ 61 h 82" name="T13"/>
                  <a:gd fmla="*/ 95 w 95" name="T14"/>
                  <a:gd fmla="*/ 51 h 82" name="T15"/>
                  <a:gd fmla="*/ 65 w 95" name="T16"/>
                  <a:gd fmla="*/ 0 h 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2" w="95">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52"/>
              <p:cNvSpPr/>
              <p:nvPr/>
            </p:nvSpPr>
            <p:spPr bwMode="auto">
              <a:xfrm>
                <a:off x="2653892" y="1374866"/>
                <a:ext cx="184150" cy="187325"/>
              </a:xfrm>
              <a:custGeom>
                <a:gdLst>
                  <a:gd fmla="*/ 24 w 49" name="T0"/>
                  <a:gd fmla="*/ 0 h 50" name="T1"/>
                  <a:gd fmla="*/ 0 w 49" name="T2"/>
                  <a:gd fmla="*/ 18 h 50" name="T3"/>
                  <a:gd fmla="*/ 11 w 49" name="T4"/>
                  <a:gd fmla="*/ 45 h 50" name="T5"/>
                  <a:gd fmla="*/ 11 w 49" name="T6"/>
                  <a:gd fmla="*/ 46 h 50" name="T7"/>
                  <a:gd fmla="*/ 24 w 49" name="T8"/>
                  <a:gd fmla="*/ 50 h 50" name="T9"/>
                  <a:gd fmla="*/ 49 w 49" name="T10"/>
                  <a:gd fmla="*/ 25 h 50" name="T11"/>
                  <a:gd fmla="*/ 24 w 49"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49">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53"/>
              <p:cNvSpPr/>
              <p:nvPr/>
            </p:nvSpPr>
            <p:spPr bwMode="auto">
              <a:xfrm>
                <a:off x="2271305" y="1374866"/>
                <a:ext cx="187325" cy="187325"/>
              </a:xfrm>
              <a:custGeom>
                <a:gdLst>
                  <a:gd fmla="*/ 40 w 50" name="T0"/>
                  <a:gd fmla="*/ 45 h 50" name="T1"/>
                  <a:gd fmla="*/ 50 w 50" name="T2"/>
                  <a:gd fmla="*/ 20 h 50" name="T3"/>
                  <a:gd fmla="*/ 25 w 50" name="T4"/>
                  <a:gd fmla="*/ 0 h 50" name="T5"/>
                  <a:gd fmla="*/ 0 w 50" name="T6"/>
                  <a:gd fmla="*/ 25 h 50" name="T7"/>
                  <a:gd fmla="*/ 25 w 50" name="T8"/>
                  <a:gd fmla="*/ 50 h 50" name="T9"/>
                  <a:gd fmla="*/ 40 w 50" name="T10"/>
                  <a:gd fmla="*/ 45 h 50" name="T11"/>
                  <a:gd fmla="*/ 40 w 50" name="T12"/>
                  <a:gd fmla="*/ 45 h 50" name="T13"/>
                </a:gdLst>
                <a:cxnLst>
                  <a:cxn ang="0">
                    <a:pos x="T0" y="T1"/>
                  </a:cxn>
                  <a:cxn ang="0">
                    <a:pos x="T2" y="T3"/>
                  </a:cxn>
                  <a:cxn ang="0">
                    <a:pos x="T4" y="T5"/>
                  </a:cxn>
                  <a:cxn ang="0">
                    <a:pos x="T6" y="T7"/>
                  </a:cxn>
                  <a:cxn ang="0">
                    <a:pos x="T8" y="T9"/>
                  </a:cxn>
                  <a:cxn ang="0">
                    <a:pos x="T10" y="T11"/>
                  </a:cxn>
                  <a:cxn ang="0">
                    <a:pos x="T12" y="T13"/>
                  </a:cxn>
                </a:cxnLst>
                <a:rect b="b" l="0" r="r" t="0"/>
                <a:pathLst>
                  <a:path h="50" w="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54"/>
              <p:cNvSpPr/>
              <p:nvPr/>
            </p:nvSpPr>
            <p:spPr bwMode="auto">
              <a:xfrm>
                <a:off x="2653892" y="1578066"/>
                <a:ext cx="255588" cy="285750"/>
              </a:xfrm>
              <a:custGeom>
                <a:gdLst>
                  <a:gd fmla="*/ 40 w 68" name="T0"/>
                  <a:gd fmla="*/ 0 h 76" name="T1"/>
                  <a:gd fmla="*/ 24 w 68" name="T2"/>
                  <a:gd fmla="*/ 19 h 76" name="T3"/>
                  <a:gd fmla="*/ 9 w 68" name="T4"/>
                  <a:gd fmla="*/ 2 h 76" name="T5"/>
                  <a:gd fmla="*/ 0 w 68" name="T6"/>
                  <a:gd fmla="*/ 16 h 76" name="T7"/>
                  <a:gd fmla="*/ 32 w 68" name="T8"/>
                  <a:gd fmla="*/ 74 h 76" name="T9"/>
                  <a:gd fmla="*/ 31 w 68" name="T10"/>
                  <a:gd fmla="*/ 76 h 76" name="T11"/>
                  <a:gd fmla="*/ 67 w 68" name="T12"/>
                  <a:gd fmla="*/ 57 h 76" name="T13"/>
                  <a:gd fmla="*/ 68 w 68" name="T14"/>
                  <a:gd fmla="*/ 48 h 76" name="T15"/>
                  <a:gd fmla="*/ 40 w 68" name="T16"/>
                  <a:gd fmla="*/ 0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68">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55"/>
              <p:cNvSpPr/>
              <p:nvPr/>
            </p:nvSpPr>
            <p:spPr bwMode="auto">
              <a:xfrm>
                <a:off x="2203042" y="1578066"/>
                <a:ext cx="258763" cy="285750"/>
              </a:xfrm>
              <a:custGeom>
                <a:gdLst>
                  <a:gd fmla="*/ 38 w 69" name="T0"/>
                  <a:gd fmla="*/ 74 h 76" name="T1"/>
                  <a:gd fmla="*/ 69 w 69" name="T2"/>
                  <a:gd fmla="*/ 17 h 76" name="T3"/>
                  <a:gd fmla="*/ 59 w 69" name="T4"/>
                  <a:gd fmla="*/ 0 h 76" name="T5"/>
                  <a:gd fmla="*/ 59 w 69" name="T6"/>
                  <a:gd fmla="*/ 0 h 76" name="T7"/>
                  <a:gd fmla="*/ 44 w 69" name="T8"/>
                  <a:gd fmla="*/ 19 h 76" name="T9"/>
                  <a:gd fmla="*/ 28 w 69" name="T10"/>
                  <a:gd fmla="*/ 1 h 76" name="T11"/>
                  <a:gd fmla="*/ 0 w 69" name="T12"/>
                  <a:gd fmla="*/ 48 h 76" name="T13"/>
                  <a:gd fmla="*/ 0 w 69" name="T14"/>
                  <a:gd fmla="*/ 57 h 76" name="T15"/>
                  <a:gd fmla="*/ 38 w 69" name="T16"/>
                  <a:gd fmla="*/ 76 h 76" name="T17"/>
                  <a:gd fmla="*/ 38 w 69" name="T18"/>
                  <a:gd fmla="*/ 74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69">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6" name="矩形 35"/>
          <p:cNvSpPr/>
          <p:nvPr/>
        </p:nvSpPr>
        <p:spPr>
          <a:xfrm>
            <a:off x="6850970" y="1690705"/>
            <a:ext cx="3016930" cy="640080"/>
          </a:xfrm>
          <a:prstGeom prst="rect">
            <a:avLst/>
          </a:prstGeom>
        </p:spPr>
        <p:txBody>
          <a:bodyPr wrap="square">
            <a:spAutoFit/>
          </a:bodyPr>
          <a:lstStyle/>
          <a:p>
            <a:pP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7" name="矩形 36"/>
          <p:cNvSpPr/>
          <p:nvPr/>
        </p:nvSpPr>
        <p:spPr>
          <a:xfrm>
            <a:off x="1936071" y="2624155"/>
            <a:ext cx="3016930" cy="640080"/>
          </a:xfrm>
          <a:prstGeom prst="rect">
            <a:avLst/>
          </a:prstGeom>
        </p:spPr>
        <p:txBody>
          <a:bodyPr wrap="square">
            <a:spAutoFit/>
          </a:bodyPr>
          <a:lstStyle/>
          <a:p>
            <a:pPr algn="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8" name="矩形 37"/>
          <p:cNvSpPr/>
          <p:nvPr/>
        </p:nvSpPr>
        <p:spPr>
          <a:xfrm>
            <a:off x="907371" y="4643455"/>
            <a:ext cx="3016930" cy="640080"/>
          </a:xfrm>
          <a:prstGeom prst="rect">
            <a:avLst/>
          </a:prstGeom>
        </p:spPr>
        <p:txBody>
          <a:bodyPr wrap="square">
            <a:spAutoFit/>
          </a:bodyPr>
          <a:lstStyle/>
          <a:p>
            <a:pPr algn="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9" name="矩形 38"/>
          <p:cNvSpPr/>
          <p:nvPr/>
        </p:nvSpPr>
        <p:spPr>
          <a:xfrm>
            <a:off x="7765370" y="3671905"/>
            <a:ext cx="3016930" cy="640080"/>
          </a:xfrm>
          <a:prstGeom prst="rect">
            <a:avLst/>
          </a:prstGeom>
        </p:spPr>
        <p:txBody>
          <a:bodyPr wrap="square">
            <a:spAutoFit/>
          </a:bodyPr>
          <a:lstStyle/>
          <a:p>
            <a:pP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0" name="矩形 39"/>
          <p:cNvSpPr/>
          <p:nvPr/>
        </p:nvSpPr>
        <p:spPr>
          <a:xfrm>
            <a:off x="8794070" y="5595955"/>
            <a:ext cx="3016930" cy="640080"/>
          </a:xfrm>
          <a:prstGeom prst="rect">
            <a:avLst/>
          </a:prstGeom>
        </p:spPr>
        <p:txBody>
          <a:bodyPr wrap="square">
            <a:spAutoFit/>
          </a:bodyPr>
          <a:lstStyle/>
          <a:p>
            <a:pP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a:t>
            </a:r>
          </a:p>
        </p:txBody>
      </p:sp>
    </p:spTree>
    <p:extLst>
      <p:ext uri="{BB962C8B-B14F-4D97-AF65-F5344CB8AC3E}">
        <p14:creationId val="580163796"/>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id="15" nodeType="afterEffect" presetClass="entr" presetID="22" presetSubtype="2">
                                  <p:stCondLst>
                                    <p:cond delay="0"/>
                                  </p:stCondLst>
                                  <p:childTnLst>
                                    <p:set>
                                      <p:cBhvr>
                                        <p:cTn dur="1" fill="hold" id="16">
                                          <p:stCondLst>
                                            <p:cond delay="0"/>
                                          </p:stCondLst>
                                        </p:cTn>
                                        <p:tgtEl>
                                          <p:spTgt spid="21"/>
                                        </p:tgtEl>
                                        <p:attrNameLst>
                                          <p:attrName>style.visibility</p:attrName>
                                        </p:attrNameLst>
                                      </p:cBhvr>
                                      <p:to>
                                        <p:strVal val="visible"/>
                                      </p:to>
                                    </p:set>
                                    <p:animEffect filter="wipe(right)" transition="in">
                                      <p:cBhvr>
                                        <p:cTn dur="500" id="17"/>
                                        <p:tgtEl>
                                          <p:spTgt spid="21"/>
                                        </p:tgtEl>
                                      </p:cBhvr>
                                    </p:animEffect>
                                  </p:childTnLst>
                                </p:cTn>
                              </p:par>
                              <p:par>
                                <p:cTn fill="hold" grpId="0" id="18" nodeType="withEffect" presetClass="entr" presetID="22" presetSubtype="8">
                                  <p:stCondLst>
                                    <p:cond delay="100"/>
                                  </p:stCondLst>
                                  <p:childTnLst>
                                    <p:set>
                                      <p:cBhvr>
                                        <p:cTn dur="1" fill="hold" id="19">
                                          <p:stCondLst>
                                            <p:cond delay="0"/>
                                          </p:stCondLst>
                                        </p:cTn>
                                        <p:tgtEl>
                                          <p:spTgt spid="14"/>
                                        </p:tgtEl>
                                        <p:attrNameLst>
                                          <p:attrName>style.visibility</p:attrName>
                                        </p:attrNameLst>
                                      </p:cBhvr>
                                      <p:to>
                                        <p:strVal val="visible"/>
                                      </p:to>
                                    </p:set>
                                    <p:animEffect filter="wipe(left)" transition="in">
                                      <p:cBhvr>
                                        <p:cTn dur="500" id="20"/>
                                        <p:tgtEl>
                                          <p:spTgt spid="14"/>
                                        </p:tgtEl>
                                      </p:cBhvr>
                                    </p:animEffect>
                                  </p:childTnLst>
                                </p:cTn>
                              </p:par>
                              <p:par>
                                <p:cTn fill="hold" id="21" nodeType="withEffect" presetClass="entr" presetID="22" presetSubtype="2">
                                  <p:stCondLst>
                                    <p:cond delay="200"/>
                                  </p:stCondLst>
                                  <p:childTnLst>
                                    <p:set>
                                      <p:cBhvr>
                                        <p:cTn dur="1" fill="hold" id="22">
                                          <p:stCondLst>
                                            <p:cond delay="0"/>
                                          </p:stCondLst>
                                        </p:cTn>
                                        <p:tgtEl>
                                          <p:spTgt spid="18"/>
                                        </p:tgtEl>
                                        <p:attrNameLst>
                                          <p:attrName>style.visibility</p:attrName>
                                        </p:attrNameLst>
                                      </p:cBhvr>
                                      <p:to>
                                        <p:strVal val="visible"/>
                                      </p:to>
                                    </p:set>
                                    <p:animEffect filter="wipe(right)" transition="in">
                                      <p:cBhvr>
                                        <p:cTn dur="500" id="23"/>
                                        <p:tgtEl>
                                          <p:spTgt spid="18"/>
                                        </p:tgtEl>
                                      </p:cBhvr>
                                    </p:animEffect>
                                  </p:childTnLst>
                                </p:cTn>
                              </p:par>
                              <p:par>
                                <p:cTn fill="hold" grpId="0" id="24" nodeType="withEffect" presetClass="entr" presetID="22" presetSubtype="8">
                                  <p:stCondLst>
                                    <p:cond delay="30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par>
                                <p:cTn fill="hold" id="27" nodeType="withEffect" presetClass="entr" presetID="22" presetSubtype="2">
                                  <p:stCondLst>
                                    <p:cond delay="400"/>
                                  </p:stCondLst>
                                  <p:childTnLst>
                                    <p:set>
                                      <p:cBhvr>
                                        <p:cTn dur="1" fill="hold" id="28">
                                          <p:stCondLst>
                                            <p:cond delay="0"/>
                                          </p:stCondLst>
                                        </p:cTn>
                                        <p:tgtEl>
                                          <p:spTgt spid="24"/>
                                        </p:tgtEl>
                                        <p:attrNameLst>
                                          <p:attrName>style.visibility</p:attrName>
                                        </p:attrNameLst>
                                      </p:cBhvr>
                                      <p:to>
                                        <p:strVal val="visible"/>
                                      </p:to>
                                    </p:set>
                                    <p:animEffect filter="wipe(right)" transition="in">
                                      <p:cBhvr>
                                        <p:cTn dur="500" id="29"/>
                                        <p:tgtEl>
                                          <p:spTgt spid="24"/>
                                        </p:tgtEl>
                                      </p:cBhvr>
                                    </p:animEffect>
                                  </p:childTnLst>
                                </p:cTn>
                              </p:par>
                              <p:par>
                                <p:cTn fill="hold" grpId="0" id="30" nodeType="withEffect" presetClass="entr" presetID="22" presetSubtype="8">
                                  <p:stCondLst>
                                    <p:cond delay="500"/>
                                  </p:stCondLst>
                                  <p:childTnLst>
                                    <p:set>
                                      <p:cBhvr>
                                        <p:cTn dur="1" fill="hold" id="31">
                                          <p:stCondLst>
                                            <p:cond delay="0"/>
                                          </p:stCondLst>
                                        </p:cTn>
                                        <p:tgtEl>
                                          <p:spTgt spid="12"/>
                                        </p:tgtEl>
                                        <p:attrNameLst>
                                          <p:attrName>style.visibility</p:attrName>
                                        </p:attrNameLst>
                                      </p:cBhvr>
                                      <p:to>
                                        <p:strVal val="visible"/>
                                      </p:to>
                                    </p:set>
                                    <p:animEffect filter="wipe(left)" transition="in">
                                      <p:cBhvr>
                                        <p:cTn dur="500" id="32"/>
                                        <p:tgtEl>
                                          <p:spTgt spid="12"/>
                                        </p:tgtEl>
                                      </p:cBhvr>
                                    </p:animEffect>
                                  </p:childTnLst>
                                </p:cTn>
                              </p:par>
                              <p:par>
                                <p:cTn fill="hold" id="33" nodeType="withEffect" presetClass="entr" presetID="22" presetSubtype="2">
                                  <p:stCondLst>
                                    <p:cond delay="600"/>
                                  </p:stCondLst>
                                  <p:childTnLst>
                                    <p:set>
                                      <p:cBhvr>
                                        <p:cTn dur="1" fill="hold" id="34">
                                          <p:stCondLst>
                                            <p:cond delay="0"/>
                                          </p:stCondLst>
                                        </p:cTn>
                                        <p:tgtEl>
                                          <p:spTgt spid="15"/>
                                        </p:tgtEl>
                                        <p:attrNameLst>
                                          <p:attrName>style.visibility</p:attrName>
                                        </p:attrNameLst>
                                      </p:cBhvr>
                                      <p:to>
                                        <p:strVal val="visible"/>
                                      </p:to>
                                    </p:set>
                                    <p:animEffect filter="wipe(right)" transition="in">
                                      <p:cBhvr>
                                        <p:cTn dur="500" id="35"/>
                                        <p:tgtEl>
                                          <p:spTgt spid="15"/>
                                        </p:tgtEl>
                                      </p:cBhvr>
                                    </p:animEffect>
                                  </p:childTnLst>
                                </p:cTn>
                              </p:par>
                              <p:par>
                                <p:cTn fill="hold" grpId="0" id="36" nodeType="withEffect" presetClass="entr" presetID="22" presetSubtype="8">
                                  <p:stCondLst>
                                    <p:cond delay="70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par>
                                <p:cTn fill="hold" id="39" nodeType="withEffect" presetClass="entr" presetID="22" presetSubtype="2">
                                  <p:stCondLst>
                                    <p:cond delay="800"/>
                                  </p:stCondLst>
                                  <p:childTnLst>
                                    <p:set>
                                      <p:cBhvr>
                                        <p:cTn dur="1" fill="hold" id="40">
                                          <p:stCondLst>
                                            <p:cond delay="0"/>
                                          </p:stCondLst>
                                        </p:cTn>
                                        <p:tgtEl>
                                          <p:spTgt spid="27"/>
                                        </p:tgtEl>
                                        <p:attrNameLst>
                                          <p:attrName>style.visibility</p:attrName>
                                        </p:attrNameLst>
                                      </p:cBhvr>
                                      <p:to>
                                        <p:strVal val="visible"/>
                                      </p:to>
                                    </p:set>
                                    <p:animEffect filter="wipe(right)" transition="in">
                                      <p:cBhvr>
                                        <p:cTn dur="500" id="41"/>
                                        <p:tgtEl>
                                          <p:spTgt spid="27"/>
                                        </p:tgtEl>
                                      </p:cBhvr>
                                    </p:animEffect>
                                  </p:childTnLst>
                                </p:cTn>
                              </p:par>
                              <p:par>
                                <p:cTn fill="hold" grpId="0" id="42" nodeType="withEffect" presetClass="entr" presetID="10" presetSubtype="0">
                                  <p:stCondLst>
                                    <p:cond delay="1000"/>
                                  </p:stCondLst>
                                  <p:childTnLst>
                                    <p:set>
                                      <p:cBhvr>
                                        <p:cTn dur="1" fill="hold" id="43">
                                          <p:stCondLst>
                                            <p:cond delay="0"/>
                                          </p:stCondLst>
                                        </p:cTn>
                                        <p:tgtEl>
                                          <p:spTgt spid="40"/>
                                        </p:tgtEl>
                                        <p:attrNameLst>
                                          <p:attrName>style.visibility</p:attrName>
                                        </p:attrNameLst>
                                      </p:cBhvr>
                                      <p:to>
                                        <p:strVal val="visible"/>
                                      </p:to>
                                    </p:set>
                                    <p:animEffect filter="fade" transition="in">
                                      <p:cBhvr>
                                        <p:cTn dur="500" id="44"/>
                                        <p:tgtEl>
                                          <p:spTgt spid="40"/>
                                        </p:tgtEl>
                                      </p:cBhvr>
                                    </p:animEffect>
                                  </p:childTnLst>
                                </p:cTn>
                              </p:par>
                              <p:par>
                                <p:cTn fill="hold" grpId="0" id="45" nodeType="withEffect" presetClass="entr" presetID="10" presetSubtype="0">
                                  <p:stCondLst>
                                    <p:cond delay="1100"/>
                                  </p:stCondLst>
                                  <p:childTnLst>
                                    <p:set>
                                      <p:cBhvr>
                                        <p:cTn dur="1" fill="hold" id="46">
                                          <p:stCondLst>
                                            <p:cond delay="0"/>
                                          </p:stCondLst>
                                        </p:cTn>
                                        <p:tgtEl>
                                          <p:spTgt spid="38"/>
                                        </p:tgtEl>
                                        <p:attrNameLst>
                                          <p:attrName>style.visibility</p:attrName>
                                        </p:attrNameLst>
                                      </p:cBhvr>
                                      <p:to>
                                        <p:strVal val="visible"/>
                                      </p:to>
                                    </p:set>
                                    <p:animEffect filter="fade" transition="in">
                                      <p:cBhvr>
                                        <p:cTn dur="500" id="47"/>
                                        <p:tgtEl>
                                          <p:spTgt spid="38"/>
                                        </p:tgtEl>
                                      </p:cBhvr>
                                    </p:animEffect>
                                  </p:childTnLst>
                                </p:cTn>
                              </p:par>
                              <p:par>
                                <p:cTn fill="hold" grpId="0" id="48" nodeType="withEffect" presetClass="entr" presetID="10" presetSubtype="0">
                                  <p:stCondLst>
                                    <p:cond delay="1200"/>
                                  </p:stCondLst>
                                  <p:childTnLst>
                                    <p:set>
                                      <p:cBhvr>
                                        <p:cTn dur="1" fill="hold" id="49">
                                          <p:stCondLst>
                                            <p:cond delay="0"/>
                                          </p:stCondLst>
                                        </p:cTn>
                                        <p:tgtEl>
                                          <p:spTgt spid="39"/>
                                        </p:tgtEl>
                                        <p:attrNameLst>
                                          <p:attrName>style.visibility</p:attrName>
                                        </p:attrNameLst>
                                      </p:cBhvr>
                                      <p:to>
                                        <p:strVal val="visible"/>
                                      </p:to>
                                    </p:set>
                                    <p:animEffect filter="fade" transition="in">
                                      <p:cBhvr>
                                        <p:cTn dur="500" id="50"/>
                                        <p:tgtEl>
                                          <p:spTgt spid="39"/>
                                        </p:tgtEl>
                                      </p:cBhvr>
                                    </p:animEffect>
                                  </p:childTnLst>
                                </p:cTn>
                              </p:par>
                              <p:par>
                                <p:cTn fill="hold" grpId="0" id="51" nodeType="withEffect" presetClass="entr" presetID="10" presetSubtype="0">
                                  <p:stCondLst>
                                    <p:cond delay="1300"/>
                                  </p:stCondLst>
                                  <p:childTnLst>
                                    <p:set>
                                      <p:cBhvr>
                                        <p:cTn dur="1" fill="hold" id="52">
                                          <p:stCondLst>
                                            <p:cond delay="0"/>
                                          </p:stCondLst>
                                        </p:cTn>
                                        <p:tgtEl>
                                          <p:spTgt spid="37"/>
                                        </p:tgtEl>
                                        <p:attrNameLst>
                                          <p:attrName>style.visibility</p:attrName>
                                        </p:attrNameLst>
                                      </p:cBhvr>
                                      <p:to>
                                        <p:strVal val="visible"/>
                                      </p:to>
                                    </p:set>
                                    <p:animEffect filter="fade" transition="in">
                                      <p:cBhvr>
                                        <p:cTn dur="500" id="53"/>
                                        <p:tgtEl>
                                          <p:spTgt spid="37"/>
                                        </p:tgtEl>
                                      </p:cBhvr>
                                    </p:animEffect>
                                  </p:childTnLst>
                                </p:cTn>
                              </p:par>
                              <p:par>
                                <p:cTn fill="hold" grpId="0" id="54" nodeType="withEffect" presetClass="entr" presetID="10" presetSubtype="0">
                                  <p:stCondLst>
                                    <p:cond delay="1400"/>
                                  </p:stCondLst>
                                  <p:childTnLst>
                                    <p:set>
                                      <p:cBhvr>
                                        <p:cTn dur="1" fill="hold" id="55">
                                          <p:stCondLst>
                                            <p:cond delay="0"/>
                                          </p:stCondLst>
                                        </p:cTn>
                                        <p:tgtEl>
                                          <p:spTgt spid="36"/>
                                        </p:tgtEl>
                                        <p:attrNameLst>
                                          <p:attrName>style.visibility</p:attrName>
                                        </p:attrNameLst>
                                      </p:cBhvr>
                                      <p:to>
                                        <p:strVal val="visible"/>
                                      </p:to>
                                    </p:set>
                                    <p:animEffect filter="fade" transition="in">
                                      <p:cBhvr>
                                        <p:cTn dur="500" id="5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1"/>
      <p:bldP grpId="0" spid="12"/>
      <p:bldP grpId="0" spid="13"/>
      <p:bldP grpId="0" spid="14"/>
      <p:bldP grpId="0" spid="36"/>
      <p:bldP grpId="0" spid="37"/>
      <p:bldP grpId="0" spid="38"/>
      <p:bldP grpId="0" spid="39"/>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6240276" y="1948959"/>
            <a:ext cx="5014912"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01. PLEASE ADD YOUR TILTLE HERE</a:t>
            </a:r>
          </a:p>
        </p:txBody>
      </p:sp>
      <p:sp>
        <p:nvSpPr>
          <p:cNvPr id="7" name="文本框 6"/>
          <p:cNvSpPr txBox="1"/>
          <p:nvPr/>
        </p:nvSpPr>
        <p:spPr>
          <a:xfrm>
            <a:off x="6240276" y="2725388"/>
            <a:ext cx="5014912"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02. PLEASE ADD YOUR TILTLE HERE</a:t>
            </a:r>
          </a:p>
        </p:txBody>
      </p:sp>
      <p:sp>
        <p:nvSpPr>
          <p:cNvPr id="8" name="文本框 7"/>
          <p:cNvSpPr txBox="1"/>
          <p:nvPr/>
        </p:nvSpPr>
        <p:spPr>
          <a:xfrm>
            <a:off x="6240276" y="3501817"/>
            <a:ext cx="5014912"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03. PLEASE ADD YOUR TILTLE HERE</a:t>
            </a:r>
          </a:p>
        </p:txBody>
      </p:sp>
      <p:sp>
        <p:nvSpPr>
          <p:cNvPr id="9" name="文本框 8"/>
          <p:cNvSpPr txBox="1"/>
          <p:nvPr/>
        </p:nvSpPr>
        <p:spPr>
          <a:xfrm>
            <a:off x="6240276" y="4278245"/>
            <a:ext cx="5014912"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04. PLEASE ADD YOUR TILTLE HERE</a:t>
            </a:r>
          </a:p>
        </p:txBody>
      </p:sp>
      <p:sp>
        <p:nvSpPr>
          <p:cNvPr id="10" name="文本框 9"/>
          <p:cNvSpPr txBox="1"/>
          <p:nvPr/>
        </p:nvSpPr>
        <p:spPr>
          <a:xfrm rot="16200000">
            <a:off x="1957242" y="981898"/>
            <a:ext cx="2865120" cy="4734598"/>
          </a:xfrm>
          <a:prstGeom prst="rect">
            <a:avLst/>
          </a:prstGeom>
          <a:noFill/>
        </p:spPr>
        <p:txBody>
          <a:bodyPr rtlCol="0" vert="eaVert" wrap="square">
            <a:spAutoFit/>
          </a:bodyPr>
          <a:lstStyle/>
          <a:p>
            <a:pPr algn="ctr"/>
            <a:r>
              <a:rPr altLang="zh-CN" b="1" lang="en-US" sz="8800">
                <a:solidFill>
                  <a:srgbClr val="444343"/>
                </a:solidFill>
                <a:latin charset="0" panose="020b0503020202020204" pitchFamily="34" typeface="Agency FB"/>
                <a:ea charset="-122" panose="020b0502040204020203" pitchFamily="34" typeface="微软雅黑 Light"/>
              </a:rPr>
              <a:t>CONTENTS</a:t>
            </a:r>
          </a:p>
        </p:txBody>
      </p:sp>
    </p:spTree>
    <p:extLst>
      <p:ext uri="{BB962C8B-B14F-4D97-AF65-F5344CB8AC3E}">
        <p14:creationId val="1589330204"/>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50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strVal val="#ppt_w+.3"/>
                                          </p:val>
                                        </p:tav>
                                        <p:tav tm="100000">
                                          <p:val>
                                            <p:strVal val="#ppt_w"/>
                                          </p:val>
                                        </p:tav>
                                      </p:tavLst>
                                    </p:anim>
                                    <p:anim calcmode="lin" valueType="num">
                                      <p:cBhvr>
                                        <p:cTn dur="1000" fill="hold" id="8"/>
                                        <p:tgtEl>
                                          <p:spTgt spid="6"/>
                                        </p:tgtEl>
                                        <p:attrNameLst>
                                          <p:attrName>ppt_h</p:attrName>
                                        </p:attrNameLst>
                                      </p:cBhvr>
                                      <p:tavLst>
                                        <p:tav tm="0">
                                          <p:val>
                                            <p:strVal val="#ppt_h"/>
                                          </p:val>
                                        </p:tav>
                                        <p:tav tm="100000">
                                          <p:val>
                                            <p:strVal val="#ppt_h"/>
                                          </p:val>
                                        </p:tav>
                                      </p:tavLst>
                                    </p:anim>
                                    <p:animEffect filter="fade" transition="in">
                                      <p:cBhvr>
                                        <p:cTn dur="1000" id="9"/>
                                        <p:tgtEl>
                                          <p:spTgt spid="6"/>
                                        </p:tgtEl>
                                      </p:cBhvr>
                                    </p:animEffect>
                                  </p:childTnLst>
                                </p:cTn>
                              </p:par>
                              <p:par>
                                <p:cTn decel="100000" fill="hold" grpId="0" id="10" nodeType="withEffect" presetClass="entr" presetID="50" presetSubtype="0">
                                  <p:stCondLst>
                                    <p:cond delay="700"/>
                                  </p:stCondLst>
                                  <p:childTnLst>
                                    <p:set>
                                      <p:cBhvr>
                                        <p:cTn dur="1" fill="hold" id="11">
                                          <p:stCondLst>
                                            <p:cond delay="0"/>
                                          </p:stCondLst>
                                        </p:cTn>
                                        <p:tgtEl>
                                          <p:spTgt spid="7"/>
                                        </p:tgtEl>
                                        <p:attrNameLst>
                                          <p:attrName>style.visibility</p:attrName>
                                        </p:attrNameLst>
                                      </p:cBhvr>
                                      <p:to>
                                        <p:strVal val="visible"/>
                                      </p:to>
                                    </p:set>
                                    <p:anim calcmode="lin" valueType="num">
                                      <p:cBhvr>
                                        <p:cTn dur="1000" fill="hold" id="12"/>
                                        <p:tgtEl>
                                          <p:spTgt spid="7"/>
                                        </p:tgtEl>
                                        <p:attrNameLst>
                                          <p:attrName>ppt_w</p:attrName>
                                        </p:attrNameLst>
                                      </p:cBhvr>
                                      <p:tavLst>
                                        <p:tav tm="0">
                                          <p:val>
                                            <p:strVal val="#ppt_w+.3"/>
                                          </p:val>
                                        </p:tav>
                                        <p:tav tm="100000">
                                          <p:val>
                                            <p:strVal val="#ppt_w"/>
                                          </p:val>
                                        </p:tav>
                                      </p:tavLst>
                                    </p:anim>
                                    <p:anim calcmode="lin" valueType="num">
                                      <p:cBhvr>
                                        <p:cTn dur="1000" fill="hold" id="13"/>
                                        <p:tgtEl>
                                          <p:spTgt spid="7"/>
                                        </p:tgtEl>
                                        <p:attrNameLst>
                                          <p:attrName>ppt_h</p:attrName>
                                        </p:attrNameLst>
                                      </p:cBhvr>
                                      <p:tavLst>
                                        <p:tav tm="0">
                                          <p:val>
                                            <p:strVal val="#ppt_h"/>
                                          </p:val>
                                        </p:tav>
                                        <p:tav tm="100000">
                                          <p:val>
                                            <p:strVal val="#ppt_h"/>
                                          </p:val>
                                        </p:tav>
                                      </p:tavLst>
                                    </p:anim>
                                    <p:animEffect filter="fade" transition="in">
                                      <p:cBhvr>
                                        <p:cTn dur="1000" id="14"/>
                                        <p:tgtEl>
                                          <p:spTgt spid="7"/>
                                        </p:tgtEl>
                                      </p:cBhvr>
                                    </p:animEffect>
                                  </p:childTnLst>
                                </p:cTn>
                              </p:par>
                              <p:par>
                                <p:cTn decel="100000" fill="hold" grpId="0" id="15" nodeType="withEffect" presetClass="entr" presetID="50" presetSubtype="0">
                                  <p:stCondLst>
                                    <p:cond delay="900"/>
                                  </p:stCondLst>
                                  <p:childTnLst>
                                    <p:set>
                                      <p:cBhvr>
                                        <p:cTn dur="1" fill="hold" id="16">
                                          <p:stCondLst>
                                            <p:cond delay="0"/>
                                          </p:stCondLst>
                                        </p:cTn>
                                        <p:tgtEl>
                                          <p:spTgt spid="8"/>
                                        </p:tgtEl>
                                        <p:attrNameLst>
                                          <p:attrName>style.visibility</p:attrName>
                                        </p:attrNameLst>
                                      </p:cBhvr>
                                      <p:to>
                                        <p:strVal val="visible"/>
                                      </p:to>
                                    </p:set>
                                    <p:anim calcmode="lin" valueType="num">
                                      <p:cBhvr>
                                        <p:cTn dur="1000" fill="hold" id="17"/>
                                        <p:tgtEl>
                                          <p:spTgt spid="8"/>
                                        </p:tgtEl>
                                        <p:attrNameLst>
                                          <p:attrName>ppt_w</p:attrName>
                                        </p:attrNameLst>
                                      </p:cBhvr>
                                      <p:tavLst>
                                        <p:tav tm="0">
                                          <p:val>
                                            <p:strVal val="#ppt_w+.3"/>
                                          </p:val>
                                        </p:tav>
                                        <p:tav tm="100000">
                                          <p:val>
                                            <p:strVal val="#ppt_w"/>
                                          </p:val>
                                        </p:tav>
                                      </p:tavLst>
                                    </p:anim>
                                    <p:anim calcmode="lin" valueType="num">
                                      <p:cBhvr>
                                        <p:cTn dur="1000" fill="hold" id="18"/>
                                        <p:tgtEl>
                                          <p:spTgt spid="8"/>
                                        </p:tgtEl>
                                        <p:attrNameLst>
                                          <p:attrName>ppt_h</p:attrName>
                                        </p:attrNameLst>
                                      </p:cBhvr>
                                      <p:tavLst>
                                        <p:tav tm="0">
                                          <p:val>
                                            <p:strVal val="#ppt_h"/>
                                          </p:val>
                                        </p:tav>
                                        <p:tav tm="100000">
                                          <p:val>
                                            <p:strVal val="#ppt_h"/>
                                          </p:val>
                                        </p:tav>
                                      </p:tavLst>
                                    </p:anim>
                                    <p:animEffect filter="fade" transition="in">
                                      <p:cBhvr>
                                        <p:cTn dur="1000" id="19"/>
                                        <p:tgtEl>
                                          <p:spTgt spid="8"/>
                                        </p:tgtEl>
                                      </p:cBhvr>
                                    </p:animEffect>
                                  </p:childTnLst>
                                </p:cTn>
                              </p:par>
                              <p:par>
                                <p:cTn decel="100000" fill="hold" grpId="0" id="20" nodeType="withEffect" presetClass="entr" presetID="50" presetSubtype="0">
                                  <p:stCondLst>
                                    <p:cond delay="1100"/>
                                  </p:stCondLst>
                                  <p:childTnLst>
                                    <p:set>
                                      <p:cBhvr>
                                        <p:cTn dur="1" fill="hold" id="21">
                                          <p:stCondLst>
                                            <p:cond delay="0"/>
                                          </p:stCondLst>
                                        </p:cTn>
                                        <p:tgtEl>
                                          <p:spTgt spid="9"/>
                                        </p:tgtEl>
                                        <p:attrNameLst>
                                          <p:attrName>style.visibility</p:attrName>
                                        </p:attrNameLst>
                                      </p:cBhvr>
                                      <p:to>
                                        <p:strVal val="visible"/>
                                      </p:to>
                                    </p:set>
                                    <p:anim calcmode="lin" valueType="num">
                                      <p:cBhvr>
                                        <p:cTn dur="1000" fill="hold" id="22"/>
                                        <p:tgtEl>
                                          <p:spTgt spid="9"/>
                                        </p:tgtEl>
                                        <p:attrNameLst>
                                          <p:attrName>ppt_w</p:attrName>
                                        </p:attrNameLst>
                                      </p:cBhvr>
                                      <p:tavLst>
                                        <p:tav tm="0">
                                          <p:val>
                                            <p:strVal val="#ppt_w+.3"/>
                                          </p:val>
                                        </p:tav>
                                        <p:tav tm="100000">
                                          <p:val>
                                            <p:strVal val="#ppt_w"/>
                                          </p:val>
                                        </p:tav>
                                      </p:tavLst>
                                    </p:anim>
                                    <p:anim calcmode="lin" valueType="num">
                                      <p:cBhvr>
                                        <p:cTn dur="1000" fill="hold" id="23"/>
                                        <p:tgtEl>
                                          <p:spTgt spid="9"/>
                                        </p:tgtEl>
                                        <p:attrNameLst>
                                          <p:attrName>ppt_h</p:attrName>
                                        </p:attrNameLst>
                                      </p:cBhvr>
                                      <p:tavLst>
                                        <p:tav tm="0">
                                          <p:val>
                                            <p:strVal val="#ppt_h"/>
                                          </p:val>
                                        </p:tav>
                                        <p:tav tm="100000">
                                          <p:val>
                                            <p:strVal val="#ppt_h"/>
                                          </p:val>
                                        </p:tav>
                                      </p:tavLst>
                                    </p:anim>
                                    <p:animEffect filter="fade" transition="in">
                                      <p:cBhvr>
                                        <p:cTn dur="1000" id="24"/>
                                        <p:tgtEl>
                                          <p:spTgt spid="9"/>
                                        </p:tgtEl>
                                      </p:cBhvr>
                                    </p:animEffect>
                                  </p:childTnLst>
                                </p:cTn>
                              </p:par>
                              <p:par>
                                <p:cTn decel="100000" fill="hold" grpId="0" id="25" nodeType="withEffect" presetClass="entr" presetID="50" presetSubtype="0">
                                  <p:stCondLst>
                                    <p:cond delay="500"/>
                                  </p:stCondLst>
                                  <p:childTnLst>
                                    <p:set>
                                      <p:cBhvr>
                                        <p:cTn dur="1" fill="hold" id="26">
                                          <p:stCondLst>
                                            <p:cond delay="0"/>
                                          </p:stCondLst>
                                        </p:cTn>
                                        <p:tgtEl>
                                          <p:spTgt spid="10"/>
                                        </p:tgtEl>
                                        <p:attrNameLst>
                                          <p:attrName>style.visibility</p:attrName>
                                        </p:attrNameLst>
                                      </p:cBhvr>
                                      <p:to>
                                        <p:strVal val="visible"/>
                                      </p:to>
                                    </p:set>
                                    <p:anim calcmode="lin" valueType="num">
                                      <p:cBhvr>
                                        <p:cTn dur="1000" fill="hold" id="27"/>
                                        <p:tgtEl>
                                          <p:spTgt spid="10"/>
                                        </p:tgtEl>
                                        <p:attrNameLst>
                                          <p:attrName>ppt_w</p:attrName>
                                        </p:attrNameLst>
                                      </p:cBhvr>
                                      <p:tavLst>
                                        <p:tav tm="0">
                                          <p:val>
                                            <p:strVal val="#ppt_w+.3"/>
                                          </p:val>
                                        </p:tav>
                                        <p:tav tm="100000">
                                          <p:val>
                                            <p:strVal val="#ppt_w"/>
                                          </p:val>
                                        </p:tav>
                                      </p:tavLst>
                                    </p:anim>
                                    <p:anim calcmode="lin" valueType="num">
                                      <p:cBhvr>
                                        <p:cTn dur="1000" fill="hold" id="28"/>
                                        <p:tgtEl>
                                          <p:spTgt spid="10"/>
                                        </p:tgtEl>
                                        <p:attrNameLst>
                                          <p:attrName>ppt_h</p:attrName>
                                        </p:attrNameLst>
                                      </p:cBhvr>
                                      <p:tavLst>
                                        <p:tav tm="0">
                                          <p:val>
                                            <p:strVal val="#ppt_h"/>
                                          </p:val>
                                        </p:tav>
                                        <p:tav tm="100000">
                                          <p:val>
                                            <p:strVal val="#ppt_h"/>
                                          </p:val>
                                        </p:tav>
                                      </p:tavLst>
                                    </p:anim>
                                    <p:animEffect filter="fade" transition="in">
                                      <p:cBhvr>
                                        <p:cTn dur="1000" id="2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1262097" y="5334000"/>
            <a:ext cx="9812303" cy="1168400"/>
          </a:xfrm>
          <a:prstGeom prst="roundRect">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1" name="组合 40"/>
          <p:cNvGrpSpPr/>
          <p:nvPr/>
        </p:nvGrpSpPr>
        <p:grpSpPr>
          <a:xfrm>
            <a:off x="4517939" y="1259174"/>
            <a:ext cx="3156122" cy="3933742"/>
            <a:chOff x="4514184" y="1077546"/>
            <a:chExt cx="3156122" cy="3933742"/>
          </a:xfrm>
        </p:grpSpPr>
        <p:grpSp>
          <p:nvGrpSpPr>
            <p:cNvPr id="42" name="组合 41"/>
            <p:cNvGrpSpPr/>
            <p:nvPr/>
          </p:nvGrpSpPr>
          <p:grpSpPr>
            <a:xfrm>
              <a:off x="4514184" y="1077546"/>
              <a:ext cx="3156122" cy="3933742"/>
              <a:chOff x="4514184" y="1077546"/>
              <a:chExt cx="3156122" cy="3933742"/>
            </a:xfrm>
          </p:grpSpPr>
          <p:grpSp>
            <p:nvGrpSpPr>
              <p:cNvPr id="44" name="Group 20"/>
              <p:cNvGrpSpPr/>
              <p:nvPr/>
            </p:nvGrpSpPr>
            <p:grpSpPr>
              <a:xfrm>
                <a:off x="5907037" y="1077546"/>
                <a:ext cx="282805" cy="789365"/>
                <a:chOff x="0" y="818330"/>
                <a:chExt cx="212092" cy="592491"/>
              </a:xfrm>
            </p:grpSpPr>
            <p:sp>
              <p:nvSpPr>
                <p:cNvPr id="46" name="直接连接符 250"/>
                <p:cNvSpPr>
                  <a:spLocks noChangeShapeType="1"/>
                </p:cNvSpPr>
                <p:nvPr/>
              </p:nvSpPr>
              <p:spPr bwMode="auto">
                <a:xfrm flipH="1">
                  <a:off x="138899" y="818330"/>
                  <a:ext cx="0" cy="563884"/>
                </a:xfrm>
                <a:prstGeom prst="line">
                  <a:avLst/>
                </a:prstGeom>
                <a:noFill/>
                <a:ln w="19050">
                  <a:solidFill>
                    <a:schemeClr val="tx1">
                      <a:lumMod val="65000"/>
                      <a:lumOff val="35000"/>
                    </a:schemeClr>
                  </a:solidFill>
                  <a:bevel/>
                </a:ln>
                <a:extLst>
                  <a:ext uri="{909E8E84-426E-40DD-AFC4-6F175D3DCCD1}">
                    <a14:hiddenFill>
                      <a:noFill/>
                    </a14:hiddenFill>
                  </a:ext>
                </a:extLst>
              </p:spPr>
              <p:txBody>
                <a:bodyPr/>
                <a:lstStyle/>
                <a:p>
                  <a:endParaRPr altLang="en-US" lang="zh-CN">
                    <a:latin charset="0" panose="020b0604020202020204" pitchFamily="34" typeface="Arial"/>
                    <a:ea charset="-122" panose="02010600030101010101" pitchFamily="2" typeface="宋体"/>
                  </a:endParaRPr>
                </a:p>
              </p:txBody>
            </p:sp>
            <p:sp>
              <p:nvSpPr>
                <p:cNvPr id="47" name="任意多边形 251"/>
                <p:cNvSpPr>
                  <a:spLocks noChangeArrowheads="1"/>
                </p:cNvSpPr>
                <p:nvPr/>
              </p:nvSpPr>
              <p:spPr bwMode="auto">
                <a:xfrm>
                  <a:off x="0" y="1114365"/>
                  <a:ext cx="212092" cy="296456"/>
                </a:xfrm>
                <a:custGeom>
                  <a:gdLst>
                    <a:gd fmla="*/ 165805 w 261055" name="T0"/>
                    <a:gd fmla="*/ 326045 h 364895" name="T1"/>
                    <a:gd fmla="*/ 32455 w 261055" name="T2"/>
                    <a:gd fmla="*/ 2195 h 364895" name="T3"/>
                    <a:gd fmla="*/ 13405 w 261055" name="T4"/>
                    <a:gd fmla="*/ 192695 h 364895" name="T5"/>
                    <a:gd fmla="*/ 203905 w 261055" name="T6"/>
                    <a:gd fmla="*/ 364145 h 364895" name="T7"/>
                    <a:gd fmla="*/ 261055 w 261055" name="T8"/>
                    <a:gd fmla="*/ 259370 h 364895" name="T9"/>
                  </a:gdLst>
                  <a:cxnLst>
                    <a:cxn ang="0">
                      <a:pos x="T0" y="T1"/>
                    </a:cxn>
                    <a:cxn ang="0">
                      <a:pos x="T2" y="T3"/>
                    </a:cxn>
                    <a:cxn ang="0">
                      <a:pos x="T4" y="T5"/>
                    </a:cxn>
                    <a:cxn ang="0">
                      <a:pos x="T6" y="T7"/>
                    </a:cxn>
                    <a:cxn ang="0">
                      <a:pos x="T8" y="T9"/>
                    </a:cxn>
                  </a:cxnLst>
                  <a:rect b="b" l="0" r="r" t="0"/>
                  <a:pathLst>
                    <a:path h="364895" w="261054">
                      <a:moveTo>
                        <a:pt x="165805" y="326045"/>
                      </a:moveTo>
                      <a:cubicBezTo>
                        <a:pt x="111830" y="175232"/>
                        <a:pt x="57855" y="24420"/>
                        <a:pt x="32455" y="2195"/>
                      </a:cubicBezTo>
                      <a:cubicBezTo>
                        <a:pt x="7055" y="-20030"/>
                        <a:pt x="-15170" y="132370"/>
                        <a:pt x="13405" y="192695"/>
                      </a:cubicBezTo>
                      <a:cubicBezTo>
                        <a:pt x="41980" y="253020"/>
                        <a:pt x="162630" y="353033"/>
                        <a:pt x="203905" y="364145"/>
                      </a:cubicBezTo>
                      <a:cubicBezTo>
                        <a:pt x="245180" y="375257"/>
                        <a:pt x="261055" y="259370"/>
                        <a:pt x="261055" y="259370"/>
                      </a:cubicBezTo>
                    </a:path>
                  </a:pathLst>
                </a:custGeom>
                <a:noFill/>
                <a:ln w="19050">
                  <a:solidFill>
                    <a:schemeClr val="tx1">
                      <a:lumMod val="65000"/>
                      <a:lumOff val="35000"/>
                    </a:schemeClr>
                  </a:solidFill>
                  <a:bevel/>
                </a:ln>
                <a:extLst>
                  <a:ext uri="{909E8E84-426E-40DD-AFC4-6F175D3DCCD1}">
                    <a14:hiddenFill>
                      <a:solidFill>
                        <a:srgbClr val="FFFFFF"/>
                      </a:solidFill>
                    </a14:hiddenFill>
                  </a:ext>
                </a:extLst>
              </p:spPr>
              <p:txBody>
                <a:bodyPr/>
                <a:lstStyle/>
                <a:p>
                  <a:endParaRPr altLang="en-US" lang="zh-CN">
                    <a:latin charset="0" panose="020b0604020202020204" pitchFamily="34" typeface="Arial"/>
                    <a:ea charset="-122" panose="02010600030101010101" pitchFamily="2" typeface="宋体"/>
                  </a:endParaRPr>
                </a:p>
              </p:txBody>
            </p:sp>
          </p:grpSp>
          <p:sp>
            <p:nvSpPr>
              <p:cNvPr id="45" name="Group 16"/>
              <p:cNvSpPr>
                <a:spLocks noChangeArrowheads="1"/>
              </p:cNvSpPr>
              <p:nvPr/>
            </p:nvSpPr>
            <p:spPr bwMode="auto">
              <a:xfrm>
                <a:off x="4514184" y="1857281"/>
                <a:ext cx="3156122" cy="3154007"/>
              </a:xfrm>
              <a:prstGeom prst="rect">
                <a:avLst/>
              </a:prstGeom>
              <a:solidFill>
                <a:schemeClr val="bg1"/>
              </a:solidFill>
              <a:ln>
                <a:noFill/>
              </a:ln>
              <a:effectLst>
                <a:outerShdw algn="t" blurRad="635000" dir="5400000" dist="1270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KSO_Shape"/>
            <p:cNvSpPr/>
            <p:nvPr/>
          </p:nvSpPr>
          <p:spPr bwMode="auto">
            <a:xfrm>
              <a:off x="5041828" y="2639468"/>
              <a:ext cx="2100834" cy="1589632"/>
            </a:xfrm>
            <a:custGeom>
              <a:gdLst>
                <a:gd fmla="*/ 354414 w 2295525" name="T0"/>
                <a:gd fmla="*/ 1437494 h 1735138" name="T1"/>
                <a:gd fmla="*/ 223983 w 2295525" name="T2"/>
                <a:gd fmla="*/ 1389407 h 1735138" name="T3"/>
                <a:gd fmla="*/ 200120 w 2295525" name="T4"/>
                <a:gd fmla="*/ 1433678 h 1735138" name="T5"/>
                <a:gd fmla="*/ 1871799 w 2295525" name="T6"/>
                <a:gd fmla="*/ 1202082 h 1735138" name="T7"/>
                <a:gd fmla="*/ 1862595 w 2295525" name="T8"/>
                <a:gd fmla="*/ 1430571 h 1735138" name="T9"/>
                <a:gd fmla="*/ 1585813 w 2295525" name="T10"/>
                <a:gd fmla="*/ 1207999 h 1735138" name="T11"/>
                <a:gd fmla="*/ 1490656 w 2295525" name="T12"/>
                <a:gd fmla="*/ 1402297 h 1735138" name="T13"/>
                <a:gd fmla="*/ 1152749 w 2295525" name="T14"/>
                <a:gd fmla="*/ 1383558 h 1735138" name="T15"/>
                <a:gd fmla="*/ 1090837 w 2295525" name="T16"/>
                <a:gd fmla="*/ 1220821 h 1735138" name="T17"/>
                <a:gd fmla="*/ 783516 w 2295525" name="T18"/>
                <a:gd fmla="*/ 1424982 h 1735138" name="T19"/>
                <a:gd fmla="*/ 1483025 w 2295525" name="T20"/>
                <a:gd fmla="*/ 1122300 h 1735138" name="T21"/>
                <a:gd fmla="*/ 1518730 w 2295525" name="T22"/>
                <a:gd fmla="*/ 1215802 h 1735138" name="T23"/>
                <a:gd fmla="*/ 1183050 w 2295525" name="T24"/>
                <a:gd fmla="*/ 1170419 h 1735138" name="T25"/>
                <a:gd fmla="*/ 1093135 w 2295525" name="T26"/>
                <a:gd fmla="*/ 1129269 h 1735138" name="T27"/>
                <a:gd fmla="*/ 556942 w 2295525" name="T28"/>
                <a:gd fmla="*/ 1349470 h 1735138" name="T29"/>
                <a:gd fmla="*/ 575056 w 2295525" name="T30"/>
                <a:gd fmla="*/ 1122300 h 1735138" name="T31"/>
                <a:gd fmla="*/ 1862842 w 2295525" name="T32"/>
                <a:gd fmla="*/ 1073163 h 1735138" name="T33"/>
                <a:gd fmla="*/ 1818708 w 2295525" name="T34"/>
                <a:gd fmla="*/ 1141187 h 1735138" name="T35"/>
                <a:gd fmla="*/ 1616812 w 2295525" name="T36"/>
                <a:gd fmla="*/ 1141187 h 1735138" name="T37"/>
                <a:gd fmla="*/ 1710350 w 2295525" name="T38"/>
                <a:gd fmla="*/ 973592 h 1735138" name="T39"/>
                <a:gd fmla="*/ 1049969 w 2295525" name="T40"/>
                <a:gd fmla="*/ 1053775 h 1735138" name="T41"/>
                <a:gd fmla="*/ 1014682 w 2295525" name="T42"/>
                <a:gd fmla="*/ 1139873 h 1735138" name="T43"/>
                <a:gd fmla="*/ 810877 w 2295525" name="T44"/>
                <a:gd fmla="*/ 1148088 h 1735138" name="T45"/>
                <a:gd fmla="*/ 894641 w 2295525" name="T46"/>
                <a:gd fmla="*/ 977206 h 1735138" name="T47"/>
                <a:gd fmla="*/ 1442943 w 2295525" name="T48"/>
                <a:gd fmla="*/ 1075103 h 1735138" name="T49"/>
                <a:gd fmla="*/ 1436373 w 2295525" name="T50"/>
                <a:gd fmla="*/ 1150050 h 1735138" name="T51"/>
                <a:gd fmla="*/ 1208721 w 2295525" name="T52"/>
                <a:gd fmla="*/ 1078390 h 1735138" name="T53"/>
                <a:gd fmla="*/ 1323368 w 2295525" name="T54"/>
                <a:gd fmla="*/ 948876 h 1735138" name="T55"/>
                <a:gd fmla="*/ 1621695 w 2295525" name="T56"/>
                <a:gd fmla="*/ 933562 h 1735138" name="T57"/>
                <a:gd fmla="*/ 1479674 w 2295525" name="T58"/>
                <a:gd fmla="*/ 1082709 h 1735138" name="T59"/>
                <a:gd fmla="*/ 1414939 w 2295525" name="T60"/>
                <a:gd fmla="*/ 921326 h 1735138" name="T61"/>
                <a:gd fmla="*/ 734217 w 2295525" name="T62"/>
                <a:gd fmla="*/ 885923 h 1735138" name="T63"/>
                <a:gd fmla="*/ 821379 w 2295525" name="T64"/>
                <a:gd fmla="*/ 995880 h 1735138" name="T65"/>
                <a:gd fmla="*/ 569798 w 2295525" name="T66"/>
                <a:gd fmla="*/ 1011399 h 1735138" name="T67"/>
                <a:gd fmla="*/ 708465 w 2295525" name="T68"/>
                <a:gd fmla="*/ 874696 h 1735138" name="T69"/>
                <a:gd fmla="*/ 1179427 w 2295525" name="T70"/>
                <a:gd fmla="*/ 987627 h 1735138" name="T71"/>
                <a:gd fmla="*/ 1053942 w 2295525" name="T72"/>
                <a:gd fmla="*/ 998854 h 1735138" name="T73"/>
                <a:gd fmla="*/ 1081279 w 2295525" name="T74"/>
                <a:gd fmla="*/ 872390 h 1735138" name="T75"/>
                <a:gd fmla="*/ 630962 w 2295525" name="T76"/>
                <a:gd fmla="*/ 582190 h 1735138" name="T77"/>
                <a:gd fmla="*/ 650134 w 2295525" name="T78"/>
                <a:gd fmla="*/ 606180 h 1735138" name="T79"/>
                <a:gd fmla="*/ 568156 w 2295525" name="T80"/>
                <a:gd fmla="*/ 576931 h 1735138" name="T81"/>
                <a:gd fmla="*/ 423066 w 2295525" name="T82"/>
                <a:gd fmla="*/ 442769 h 1735138" name="T83"/>
                <a:gd fmla="*/ 467582 w 2295525" name="T84"/>
                <a:gd fmla="*/ 701168 h 1735138" name="T85"/>
                <a:gd fmla="*/ 431639 w 2295525" name="T86"/>
                <a:gd fmla="*/ 840254 h 1735138" name="T87"/>
                <a:gd fmla="*/ 233461 w 2295525" name="T88"/>
                <a:gd fmla="*/ 1059432 h 1735138" name="T89"/>
                <a:gd fmla="*/ 24401 w 2295525" name="T90"/>
                <a:gd fmla="*/ 753902 h 1735138" name="T91"/>
                <a:gd fmla="*/ 24071 w 2295525" name="T92"/>
                <a:gd fmla="*/ 496162 h 1735138" name="T93"/>
                <a:gd fmla="*/ 271712 w 2295525" name="T94"/>
                <a:gd fmla="*/ 589107 h 1735138" name="T95"/>
                <a:gd fmla="*/ 114945 w 2295525" name="T96"/>
                <a:gd fmla="*/ 167158 h 1735138" name="T97"/>
                <a:gd fmla="*/ 805855 w 2295525" name="T98"/>
                <a:gd fmla="*/ 635663 h 1735138" name="T99"/>
                <a:gd fmla="*/ 259204 w 2295525" name="T100"/>
                <a:gd fmla="*/ 33300 h 1735138" name="T101"/>
                <a:gd fmla="*/ 328699 w 2295525" name="T102"/>
                <a:gd fmla="*/ 129902 h 1735138" name="T103"/>
                <a:gd fmla="*/ 367892 w 2295525" name="T104"/>
                <a:gd fmla="*/ 169466 h 1735138" name="T105"/>
                <a:gd fmla="*/ 336932 w 2295525" name="T106"/>
                <a:gd fmla="*/ 328712 h 1735138" name="T107"/>
                <a:gd fmla="*/ 211447 w 2295525" name="T108"/>
                <a:gd fmla="*/ 381464 h 1735138" name="T109"/>
                <a:gd fmla="*/ 106711 w 2295525" name="T110"/>
                <a:gd fmla="*/ 261452 h 1735138" name="T111"/>
                <a:gd fmla="*/ 105065 w 2295525" name="T112"/>
                <a:gd fmla="*/ 98581 h 1735138" name="T113"/>
                <a:gd fmla="*/ 1739362 w 2295525" name="T114"/>
                <a:gd fmla="*/ 11210 h 1735138" name="T115"/>
                <a:gd fmla="*/ 1780178 w 2295525" name="T116"/>
                <a:gd fmla="*/ 665335 h 1735138" name="T117"/>
                <a:gd fmla="*/ 801905 w 2295525" name="T118"/>
                <a:gd fmla="*/ 719736 h 1735138" name="T119"/>
                <a:gd fmla="*/ 728501 w 2295525" name="T120"/>
                <a:gd fmla="*/ 578954 h 1735138" name="T121"/>
                <a:gd fmla="*/ 797296 w 2295525" name="T122"/>
                <a:gd fmla="*/ 2967 h 173513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735138" w="2295525">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8934F4"/>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grpSp>
      <p:sp>
        <p:nvSpPr>
          <p:cNvPr id="50" name="矩形 49"/>
          <p:cNvSpPr/>
          <p:nvPr/>
        </p:nvSpPr>
        <p:spPr>
          <a:xfrm>
            <a:off x="1262097" y="3389713"/>
            <a:ext cx="2728198" cy="396240"/>
          </a:xfrm>
          <a:prstGeom prst="rect">
            <a:avLst/>
          </a:prstGeom>
        </p:spPr>
        <p:txBody>
          <a:bodyPr wrap="square">
            <a:spAutoFit/>
          </a:bodyPr>
          <a:lstStyle/>
          <a:p>
            <a:pPr algn="r" fontAlgn="base" lvl="0">
              <a:spcBef>
                <a:spcPct val="0"/>
              </a:spcBef>
              <a:spcAft>
                <a:spcPct val="0"/>
              </a:spcAft>
            </a:pPr>
            <a:r>
              <a:rPr altLang="zh-CN" lang="en-US" sz="1000">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sp>
        <p:nvSpPr>
          <p:cNvPr id="70" name="文本框 69"/>
          <p:cNvSpPr txBox="1"/>
          <p:nvPr/>
        </p:nvSpPr>
        <p:spPr>
          <a:xfrm>
            <a:off x="1403879" y="2889887"/>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cxnSp>
        <p:nvCxnSpPr>
          <p:cNvPr id="3" name="直接连接符 2"/>
          <p:cNvCxnSpPr/>
          <p:nvPr/>
        </p:nvCxnSpPr>
        <p:spPr>
          <a:xfrm flipH="1">
            <a:off x="1270000" y="3310019"/>
            <a:ext cx="2603500" cy="0"/>
          </a:xfrm>
          <a:prstGeom prst="line">
            <a:avLst/>
          </a:prstGeom>
          <a:ln w="28575">
            <a:solidFill>
              <a:srgbClr val="C49CFD"/>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8164642" y="3389713"/>
            <a:ext cx="2728198" cy="396240"/>
          </a:xfrm>
          <a:prstGeom prst="rect">
            <a:avLst/>
          </a:prstGeom>
        </p:spPr>
        <p:txBody>
          <a:bodyPr wrap="square">
            <a:spAutoFit/>
          </a:bodyPr>
          <a:lstStyle/>
          <a:p>
            <a:pPr fontAlgn="base" lvl="0">
              <a:spcBef>
                <a:spcPct val="0"/>
              </a:spcBef>
              <a:spcAft>
                <a:spcPct val="0"/>
              </a:spcAft>
            </a:pPr>
            <a:r>
              <a:rPr altLang="zh-CN" lang="en-US" sz="1000">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sp>
        <p:nvSpPr>
          <p:cNvPr id="72" name="文本框 71"/>
          <p:cNvSpPr txBox="1"/>
          <p:nvPr/>
        </p:nvSpPr>
        <p:spPr>
          <a:xfrm>
            <a:off x="8065124" y="2889887"/>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cxnSp>
        <p:nvCxnSpPr>
          <p:cNvPr id="73" name="直接连接符 72"/>
          <p:cNvCxnSpPr/>
          <p:nvPr/>
        </p:nvCxnSpPr>
        <p:spPr>
          <a:xfrm flipH="1">
            <a:off x="8172546" y="3310019"/>
            <a:ext cx="2603500" cy="0"/>
          </a:xfrm>
          <a:prstGeom prst="line">
            <a:avLst/>
          </a:prstGeom>
          <a:ln w="28575">
            <a:solidFill>
              <a:srgbClr val="C49CFD"/>
            </a:solidFill>
          </a:ln>
        </p:spPr>
        <p:style>
          <a:lnRef idx="1">
            <a:schemeClr val="accent1"/>
          </a:lnRef>
          <a:fillRef idx="0">
            <a:schemeClr val="accent1"/>
          </a:fillRef>
          <a:effectRef idx="0">
            <a:schemeClr val="accent1"/>
          </a:effectRef>
          <a:fontRef idx="minor">
            <a:schemeClr val="tx1"/>
          </a:fontRef>
        </p:style>
      </p:cxn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74" name="矩形 73"/>
          <p:cNvSpPr/>
          <p:nvPr/>
        </p:nvSpPr>
        <p:spPr>
          <a:xfrm>
            <a:off x="1611086" y="5537270"/>
            <a:ext cx="8969828" cy="640080"/>
          </a:xfrm>
          <a:prstGeom prst="rect">
            <a:avLst/>
          </a:prstGeom>
        </p:spPr>
        <p:txBody>
          <a:bodyPr wrap="square">
            <a:spAutoFit/>
          </a:bodyPr>
          <a:lstStyle/>
          <a:p>
            <a:pPr algn="ctr" fontAlgn="base">
              <a:lnSpc>
                <a:spcPct val="120000"/>
              </a:lnSpc>
              <a:spcBef>
                <a:spcPct val="0"/>
              </a:spcBef>
              <a:spcAft>
                <a:spcPct val="0"/>
              </a:spcAft>
            </a:pPr>
            <a:r>
              <a:rPr altLang="zh-CN" lang="en-US" sz="1000">
                <a:solidFill>
                  <a:schemeClr val="bg1"/>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val="820297168"/>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id="15" nodeType="afterEffect" presetClass="entr" presetID="10" presetSubtype="0">
                                  <p:stCondLst>
                                    <p:cond delay="0"/>
                                  </p:stCondLst>
                                  <p:childTnLst>
                                    <p:set>
                                      <p:cBhvr>
                                        <p:cTn dur="1" fill="hold" id="16">
                                          <p:stCondLst>
                                            <p:cond delay="0"/>
                                          </p:stCondLst>
                                        </p:cTn>
                                        <p:tgtEl>
                                          <p:spTgt spid="41"/>
                                        </p:tgtEl>
                                        <p:attrNameLst>
                                          <p:attrName>style.visibility</p:attrName>
                                        </p:attrNameLst>
                                      </p:cBhvr>
                                      <p:to>
                                        <p:strVal val="visible"/>
                                      </p:to>
                                    </p:set>
                                    <p:animEffect filter="fade" transition="in">
                                      <p:cBhvr>
                                        <p:cTn dur="750" id="17"/>
                                        <p:tgtEl>
                                          <p:spTgt spid="41"/>
                                        </p:tgtEl>
                                      </p:cBhvr>
                                    </p:animEffect>
                                  </p:childTnLst>
                                </p:cTn>
                              </p:par>
                            </p:childTnLst>
                          </p:cTn>
                        </p:par>
                        <p:par>
                          <p:cTn fill="hold" id="18" nodeType="afterGroup">
                            <p:stCondLst>
                              <p:cond delay="3750"/>
                            </p:stCondLst>
                            <p:childTnLst>
                              <p:par>
                                <p:cTn decel="100000" fill="hold" id="19" nodeType="afterEffect" presetClass="path" presetID="42" presetSubtype="0">
                                  <p:stCondLst>
                                    <p:cond delay="0"/>
                                  </p:stCondLst>
                                  <p:childTnLst>
                                    <p:animMotion origin="layout" path="M 3.54167E-06 -0.10324 L -4.375E-06 1.11111E-06" pathEditMode="relative" ptsTypes="AA" rAng="0">
                                      <p:cBhvr>
                                        <p:cTn dur="750" fill="hold" id="20"/>
                                        <p:tgtEl>
                                          <p:spTgt spid="41"/>
                                        </p:tgtEl>
                                        <p:attrNameLst>
                                          <p:attrName>ppt_x</p:attrName>
                                          <p:attrName>ppt_y</p:attrName>
                                        </p:attrNameLst>
                                      </p:cBhvr>
                                      <p:rCtr x="-65" y="5255"/>
                                    </p:animMotion>
                                  </p:childTnLst>
                                </p:cTn>
                              </p:par>
                            </p:childTnLst>
                          </p:cTn>
                        </p:par>
                        <p:par>
                          <p:cTn fill="hold" id="21" nodeType="afterGroup">
                            <p:stCondLst>
                              <p:cond delay="4500"/>
                            </p:stCondLst>
                            <p:childTnLst>
                              <p:par>
                                <p:cTn decel="100000" fill="hold" grpId="0" id="22" nodeType="afterEffect" presetClass="entr" presetID="50" presetSubtype="0">
                                  <p:stCondLst>
                                    <p:cond delay="0"/>
                                  </p:stCondLst>
                                  <p:childTnLst>
                                    <p:set>
                                      <p:cBhvr>
                                        <p:cTn dur="1" fill="hold" id="23">
                                          <p:stCondLst>
                                            <p:cond delay="0"/>
                                          </p:stCondLst>
                                        </p:cTn>
                                        <p:tgtEl>
                                          <p:spTgt spid="70"/>
                                        </p:tgtEl>
                                        <p:attrNameLst>
                                          <p:attrName>style.visibility</p:attrName>
                                        </p:attrNameLst>
                                      </p:cBhvr>
                                      <p:to>
                                        <p:strVal val="visible"/>
                                      </p:to>
                                    </p:set>
                                    <p:anim calcmode="lin" valueType="num">
                                      <p:cBhvr>
                                        <p:cTn dur="1000" fill="hold" id="24"/>
                                        <p:tgtEl>
                                          <p:spTgt spid="70"/>
                                        </p:tgtEl>
                                        <p:attrNameLst>
                                          <p:attrName>ppt_w</p:attrName>
                                        </p:attrNameLst>
                                      </p:cBhvr>
                                      <p:tavLst>
                                        <p:tav tm="0">
                                          <p:val>
                                            <p:strVal val="#ppt_w+.3"/>
                                          </p:val>
                                        </p:tav>
                                        <p:tav tm="100000">
                                          <p:val>
                                            <p:strVal val="#ppt_w"/>
                                          </p:val>
                                        </p:tav>
                                      </p:tavLst>
                                    </p:anim>
                                    <p:anim calcmode="lin" valueType="num">
                                      <p:cBhvr>
                                        <p:cTn dur="1000" fill="hold" id="25"/>
                                        <p:tgtEl>
                                          <p:spTgt spid="70"/>
                                        </p:tgtEl>
                                        <p:attrNameLst>
                                          <p:attrName>ppt_h</p:attrName>
                                        </p:attrNameLst>
                                      </p:cBhvr>
                                      <p:tavLst>
                                        <p:tav tm="0">
                                          <p:val>
                                            <p:strVal val="#ppt_h"/>
                                          </p:val>
                                        </p:tav>
                                        <p:tav tm="100000">
                                          <p:val>
                                            <p:strVal val="#ppt_h"/>
                                          </p:val>
                                        </p:tav>
                                      </p:tavLst>
                                    </p:anim>
                                    <p:animEffect filter="fade" transition="in">
                                      <p:cBhvr>
                                        <p:cTn dur="1000" id="26"/>
                                        <p:tgtEl>
                                          <p:spTgt spid="70"/>
                                        </p:tgtEl>
                                      </p:cBhvr>
                                    </p:animEffect>
                                  </p:childTnLst>
                                </p:cTn>
                              </p:par>
                            </p:childTnLst>
                          </p:cTn>
                        </p:par>
                        <p:par>
                          <p:cTn fill="hold" id="27" nodeType="afterGroup">
                            <p:stCondLst>
                              <p:cond delay="5500"/>
                            </p:stCondLst>
                            <p:childTnLst>
                              <p:par>
                                <p:cTn fill="hold" id="28" nodeType="afterEffect" presetClass="entr" presetID="42" presetSubtype="0">
                                  <p:stCondLst>
                                    <p:cond delay="0"/>
                                  </p:stCondLst>
                                  <p:childTnLst>
                                    <p:set>
                                      <p:cBhvr>
                                        <p:cTn dur="1" fill="hold" id="29">
                                          <p:stCondLst>
                                            <p:cond delay="0"/>
                                          </p:stCondLst>
                                        </p:cTn>
                                        <p:tgtEl>
                                          <p:spTgt spid="3"/>
                                        </p:tgtEl>
                                        <p:attrNameLst>
                                          <p:attrName>style.visibility</p:attrName>
                                        </p:attrNameLst>
                                      </p:cBhvr>
                                      <p:to>
                                        <p:strVal val="visible"/>
                                      </p:to>
                                    </p:set>
                                    <p:animEffect filter="fade" transition="in">
                                      <p:cBhvr>
                                        <p:cTn dur="1000" id="30"/>
                                        <p:tgtEl>
                                          <p:spTgt spid="3"/>
                                        </p:tgtEl>
                                      </p:cBhvr>
                                    </p:animEffect>
                                    <p:anim calcmode="lin" valueType="num">
                                      <p:cBhvr>
                                        <p:cTn dur="1000" fill="hold" id="31"/>
                                        <p:tgtEl>
                                          <p:spTgt spid="3"/>
                                        </p:tgtEl>
                                        <p:attrNameLst>
                                          <p:attrName>ppt_x</p:attrName>
                                        </p:attrNameLst>
                                      </p:cBhvr>
                                      <p:tavLst>
                                        <p:tav tm="0">
                                          <p:val>
                                            <p:strVal val="#ppt_x"/>
                                          </p:val>
                                        </p:tav>
                                        <p:tav tm="100000">
                                          <p:val>
                                            <p:strVal val="#ppt_x"/>
                                          </p:val>
                                        </p:tav>
                                      </p:tavLst>
                                    </p:anim>
                                    <p:anim calcmode="lin" valueType="num">
                                      <p:cBhvr>
                                        <p:cTn dur="1000" fill="hold" id="32"/>
                                        <p:tgtEl>
                                          <p:spTgt spid="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6500"/>
                            </p:stCondLst>
                            <p:childTnLst>
                              <p:par>
                                <p:cTn fill="hold" grpId="0" id="34" nodeType="afterEffect" presetClass="entr" presetID="42" presetSubtype="0">
                                  <p:stCondLst>
                                    <p:cond delay="0"/>
                                  </p:stCondLst>
                                  <p:childTnLst>
                                    <p:set>
                                      <p:cBhvr>
                                        <p:cTn dur="1" fill="hold" id="35">
                                          <p:stCondLst>
                                            <p:cond delay="0"/>
                                          </p:stCondLst>
                                        </p:cTn>
                                        <p:tgtEl>
                                          <p:spTgt spid="50"/>
                                        </p:tgtEl>
                                        <p:attrNameLst>
                                          <p:attrName>style.visibility</p:attrName>
                                        </p:attrNameLst>
                                      </p:cBhvr>
                                      <p:to>
                                        <p:strVal val="visible"/>
                                      </p:to>
                                    </p:set>
                                    <p:animEffect filter="fade" transition="in">
                                      <p:cBhvr>
                                        <p:cTn dur="1000" id="36"/>
                                        <p:tgtEl>
                                          <p:spTgt spid="50"/>
                                        </p:tgtEl>
                                      </p:cBhvr>
                                    </p:animEffect>
                                    <p:anim calcmode="lin" valueType="num">
                                      <p:cBhvr>
                                        <p:cTn dur="1000" fill="hold" id="37"/>
                                        <p:tgtEl>
                                          <p:spTgt spid="50"/>
                                        </p:tgtEl>
                                        <p:attrNameLst>
                                          <p:attrName>ppt_x</p:attrName>
                                        </p:attrNameLst>
                                      </p:cBhvr>
                                      <p:tavLst>
                                        <p:tav tm="0">
                                          <p:val>
                                            <p:strVal val="#ppt_x"/>
                                          </p:val>
                                        </p:tav>
                                        <p:tav tm="100000">
                                          <p:val>
                                            <p:strVal val="#ppt_x"/>
                                          </p:val>
                                        </p:tav>
                                      </p:tavLst>
                                    </p:anim>
                                    <p:anim calcmode="lin" valueType="num">
                                      <p:cBhvr>
                                        <p:cTn dur="1000" fill="hold" id="38"/>
                                        <p:tgtEl>
                                          <p:spTgt spid="50"/>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7500"/>
                            </p:stCondLst>
                            <p:childTnLst>
                              <p:par>
                                <p:cTn decel="100000" fill="hold" grpId="0" id="40" nodeType="afterEffect" presetClass="entr" presetID="50" presetSubtype="0">
                                  <p:stCondLst>
                                    <p:cond delay="0"/>
                                  </p:stCondLst>
                                  <p:childTnLst>
                                    <p:set>
                                      <p:cBhvr>
                                        <p:cTn dur="1" fill="hold" id="41">
                                          <p:stCondLst>
                                            <p:cond delay="0"/>
                                          </p:stCondLst>
                                        </p:cTn>
                                        <p:tgtEl>
                                          <p:spTgt spid="72"/>
                                        </p:tgtEl>
                                        <p:attrNameLst>
                                          <p:attrName>style.visibility</p:attrName>
                                        </p:attrNameLst>
                                      </p:cBhvr>
                                      <p:to>
                                        <p:strVal val="visible"/>
                                      </p:to>
                                    </p:set>
                                    <p:anim calcmode="lin" valueType="num">
                                      <p:cBhvr>
                                        <p:cTn dur="1000" fill="hold" id="42"/>
                                        <p:tgtEl>
                                          <p:spTgt spid="72"/>
                                        </p:tgtEl>
                                        <p:attrNameLst>
                                          <p:attrName>ppt_w</p:attrName>
                                        </p:attrNameLst>
                                      </p:cBhvr>
                                      <p:tavLst>
                                        <p:tav tm="0">
                                          <p:val>
                                            <p:strVal val="#ppt_w+.3"/>
                                          </p:val>
                                        </p:tav>
                                        <p:tav tm="100000">
                                          <p:val>
                                            <p:strVal val="#ppt_w"/>
                                          </p:val>
                                        </p:tav>
                                      </p:tavLst>
                                    </p:anim>
                                    <p:anim calcmode="lin" valueType="num">
                                      <p:cBhvr>
                                        <p:cTn dur="1000" fill="hold" id="43"/>
                                        <p:tgtEl>
                                          <p:spTgt spid="72"/>
                                        </p:tgtEl>
                                        <p:attrNameLst>
                                          <p:attrName>ppt_h</p:attrName>
                                        </p:attrNameLst>
                                      </p:cBhvr>
                                      <p:tavLst>
                                        <p:tav tm="0">
                                          <p:val>
                                            <p:strVal val="#ppt_h"/>
                                          </p:val>
                                        </p:tav>
                                        <p:tav tm="100000">
                                          <p:val>
                                            <p:strVal val="#ppt_h"/>
                                          </p:val>
                                        </p:tav>
                                      </p:tavLst>
                                    </p:anim>
                                    <p:animEffect filter="fade" transition="in">
                                      <p:cBhvr>
                                        <p:cTn dur="1000" id="44"/>
                                        <p:tgtEl>
                                          <p:spTgt spid="72"/>
                                        </p:tgtEl>
                                      </p:cBhvr>
                                    </p:animEffect>
                                  </p:childTnLst>
                                </p:cTn>
                              </p:par>
                            </p:childTnLst>
                          </p:cTn>
                        </p:par>
                        <p:par>
                          <p:cTn fill="hold" id="45" nodeType="afterGroup">
                            <p:stCondLst>
                              <p:cond delay="8500"/>
                            </p:stCondLst>
                            <p:childTnLst>
                              <p:par>
                                <p:cTn fill="hold" id="46" nodeType="afterEffect" presetClass="entr" presetID="42" presetSubtype="0">
                                  <p:stCondLst>
                                    <p:cond delay="0"/>
                                  </p:stCondLst>
                                  <p:childTnLst>
                                    <p:set>
                                      <p:cBhvr>
                                        <p:cTn dur="1" fill="hold" id="47">
                                          <p:stCondLst>
                                            <p:cond delay="0"/>
                                          </p:stCondLst>
                                        </p:cTn>
                                        <p:tgtEl>
                                          <p:spTgt spid="73"/>
                                        </p:tgtEl>
                                        <p:attrNameLst>
                                          <p:attrName>style.visibility</p:attrName>
                                        </p:attrNameLst>
                                      </p:cBhvr>
                                      <p:to>
                                        <p:strVal val="visible"/>
                                      </p:to>
                                    </p:set>
                                    <p:animEffect filter="fade" transition="in">
                                      <p:cBhvr>
                                        <p:cTn dur="1000" id="48"/>
                                        <p:tgtEl>
                                          <p:spTgt spid="73"/>
                                        </p:tgtEl>
                                      </p:cBhvr>
                                    </p:animEffect>
                                    <p:anim calcmode="lin" valueType="num">
                                      <p:cBhvr>
                                        <p:cTn dur="1000" fill="hold" id="49"/>
                                        <p:tgtEl>
                                          <p:spTgt spid="73"/>
                                        </p:tgtEl>
                                        <p:attrNameLst>
                                          <p:attrName>ppt_x</p:attrName>
                                        </p:attrNameLst>
                                      </p:cBhvr>
                                      <p:tavLst>
                                        <p:tav tm="0">
                                          <p:val>
                                            <p:strVal val="#ppt_x"/>
                                          </p:val>
                                        </p:tav>
                                        <p:tav tm="100000">
                                          <p:val>
                                            <p:strVal val="#ppt_x"/>
                                          </p:val>
                                        </p:tav>
                                      </p:tavLst>
                                    </p:anim>
                                    <p:anim calcmode="lin" valueType="num">
                                      <p:cBhvr>
                                        <p:cTn dur="1000" fill="hold" id="50"/>
                                        <p:tgtEl>
                                          <p:spTgt spid="73"/>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9500"/>
                            </p:stCondLst>
                            <p:childTnLst>
                              <p:par>
                                <p:cTn fill="hold" grpId="0" id="52" nodeType="afterEffect" presetClass="entr" presetID="42" presetSubtype="0">
                                  <p:stCondLst>
                                    <p:cond delay="0"/>
                                  </p:stCondLst>
                                  <p:childTnLst>
                                    <p:set>
                                      <p:cBhvr>
                                        <p:cTn dur="1" fill="hold" id="53">
                                          <p:stCondLst>
                                            <p:cond delay="0"/>
                                          </p:stCondLst>
                                        </p:cTn>
                                        <p:tgtEl>
                                          <p:spTgt spid="71"/>
                                        </p:tgtEl>
                                        <p:attrNameLst>
                                          <p:attrName>style.visibility</p:attrName>
                                        </p:attrNameLst>
                                      </p:cBhvr>
                                      <p:to>
                                        <p:strVal val="visible"/>
                                      </p:to>
                                    </p:set>
                                    <p:animEffect filter="fade" transition="in">
                                      <p:cBhvr>
                                        <p:cTn dur="1000" id="54"/>
                                        <p:tgtEl>
                                          <p:spTgt spid="71"/>
                                        </p:tgtEl>
                                      </p:cBhvr>
                                    </p:animEffect>
                                    <p:anim calcmode="lin" valueType="num">
                                      <p:cBhvr>
                                        <p:cTn dur="1000" fill="hold" id="55"/>
                                        <p:tgtEl>
                                          <p:spTgt spid="71"/>
                                        </p:tgtEl>
                                        <p:attrNameLst>
                                          <p:attrName>ppt_x</p:attrName>
                                        </p:attrNameLst>
                                      </p:cBhvr>
                                      <p:tavLst>
                                        <p:tav tm="0">
                                          <p:val>
                                            <p:strVal val="#ppt_x"/>
                                          </p:val>
                                        </p:tav>
                                        <p:tav tm="100000">
                                          <p:val>
                                            <p:strVal val="#ppt_x"/>
                                          </p:val>
                                        </p:tav>
                                      </p:tavLst>
                                    </p:anim>
                                    <p:anim calcmode="lin" valueType="num">
                                      <p:cBhvr>
                                        <p:cTn dur="1000" fill="hold" id="56"/>
                                        <p:tgtEl>
                                          <p:spTgt spid="7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10500"/>
                            </p:stCondLst>
                            <p:childTnLst>
                              <p:par>
                                <p:cTn fill="hold" grpId="0" id="58" nodeType="afterEffect" presetClass="entr" presetID="42" presetSubtype="0">
                                  <p:stCondLst>
                                    <p:cond delay="0"/>
                                  </p:stCondLst>
                                  <p:childTnLst>
                                    <p:set>
                                      <p:cBhvr>
                                        <p:cTn dur="1" fill="hold" id="59">
                                          <p:stCondLst>
                                            <p:cond delay="0"/>
                                          </p:stCondLst>
                                        </p:cTn>
                                        <p:tgtEl>
                                          <p:spTgt spid="4"/>
                                        </p:tgtEl>
                                        <p:attrNameLst>
                                          <p:attrName>style.visibility</p:attrName>
                                        </p:attrNameLst>
                                      </p:cBhvr>
                                      <p:to>
                                        <p:strVal val="visible"/>
                                      </p:to>
                                    </p:set>
                                    <p:animEffect filter="fade" transition="in">
                                      <p:cBhvr>
                                        <p:cTn dur="1000" id="60"/>
                                        <p:tgtEl>
                                          <p:spTgt spid="4"/>
                                        </p:tgtEl>
                                      </p:cBhvr>
                                    </p:animEffect>
                                    <p:anim calcmode="lin" valueType="num">
                                      <p:cBhvr>
                                        <p:cTn dur="1000" fill="hold" id="61"/>
                                        <p:tgtEl>
                                          <p:spTgt spid="4"/>
                                        </p:tgtEl>
                                        <p:attrNameLst>
                                          <p:attrName>ppt_x</p:attrName>
                                        </p:attrNameLst>
                                      </p:cBhvr>
                                      <p:tavLst>
                                        <p:tav tm="0">
                                          <p:val>
                                            <p:strVal val="#ppt_x"/>
                                          </p:val>
                                        </p:tav>
                                        <p:tav tm="100000">
                                          <p:val>
                                            <p:strVal val="#ppt_x"/>
                                          </p:val>
                                        </p:tav>
                                      </p:tavLst>
                                    </p:anim>
                                    <p:anim calcmode="lin" valueType="num">
                                      <p:cBhvr>
                                        <p:cTn dur="1000" fill="hold" id="62"/>
                                        <p:tgtEl>
                                          <p:spTgt spid="4"/>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11500"/>
                            </p:stCondLst>
                            <p:childTnLst>
                              <p:par>
                                <p:cTn fill="hold" grpId="0" id="64" nodeType="afterEffect" presetClass="entr" presetID="10" presetSubtype="0">
                                  <p:stCondLst>
                                    <p:cond delay="0"/>
                                  </p:stCondLst>
                                  <p:childTnLst>
                                    <p:set>
                                      <p:cBhvr>
                                        <p:cTn dur="1" fill="hold" id="65">
                                          <p:stCondLst>
                                            <p:cond delay="0"/>
                                          </p:stCondLst>
                                        </p:cTn>
                                        <p:tgtEl>
                                          <p:spTgt spid="74"/>
                                        </p:tgtEl>
                                        <p:attrNameLst>
                                          <p:attrName>style.visibility</p:attrName>
                                        </p:attrNameLst>
                                      </p:cBhvr>
                                      <p:to>
                                        <p:strVal val="visible"/>
                                      </p:to>
                                    </p:set>
                                    <p:animEffect filter="fade" transition="in">
                                      <p:cBhvr>
                                        <p:cTn dur="500" id="66"/>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50"/>
      <p:bldP grpId="0" spid="70"/>
      <p:bldP grpId="0" spid="71"/>
      <p:bldP grpId="0" spid="72"/>
      <p:bldP grpId="0" spid="7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 name="圆角矩形 3"/>
          <p:cNvSpPr/>
          <p:nvPr/>
        </p:nvSpPr>
        <p:spPr bwMode="auto">
          <a:xfrm>
            <a:off x="595174" y="2816562"/>
            <a:ext cx="10963553" cy="241446"/>
          </a:xfrm>
          <a:prstGeom prst="roundRect">
            <a:avLst>
              <a:gd fmla="val 50000" name="adj"/>
            </a:avLst>
          </a:prstGeom>
          <a:solidFill>
            <a:srgbClr val="8934F4"/>
          </a:solidFill>
          <a:ln>
            <a:noFill/>
          </a:ln>
          <a:effectLst>
            <a:innerShdw blurRad="101600" dir="13500000" dist="254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5" name="组合 4"/>
          <p:cNvGrpSpPr/>
          <p:nvPr/>
        </p:nvGrpSpPr>
        <p:grpSpPr>
          <a:xfrm>
            <a:off x="7870391" y="2611475"/>
            <a:ext cx="585892" cy="585892"/>
            <a:chOff x="7889441" y="3773525"/>
            <a:chExt cx="585892" cy="585892"/>
          </a:xfrm>
        </p:grpSpPr>
        <p:sp>
          <p:nvSpPr>
            <p:cNvPr id="6" name="Oval 12"/>
            <p:cNvSpPr>
              <a:spLocks noChangeAspect="1"/>
            </p:cNvSpPr>
            <p:nvPr/>
          </p:nvSpPr>
          <p:spPr>
            <a:xfrm>
              <a:off x="7889441" y="3773525"/>
              <a:ext cx="585892" cy="585892"/>
            </a:xfrm>
            <a:prstGeom prst="ellipse">
              <a:avLst/>
            </a:prstGeom>
            <a:gradFill>
              <a:gsLst>
                <a:gs pos="0">
                  <a:srgbClr val="FFFFFF"/>
                </a:gs>
                <a:gs pos="100000">
                  <a:schemeClr val="bg1">
                    <a:lumMod val="95000"/>
                  </a:schemeClr>
                </a:gs>
              </a:gsLst>
              <a:lin ang="17400000" scaled="0"/>
            </a:gradFill>
            <a:ln w="25400">
              <a:gradFill>
                <a:gsLst>
                  <a:gs pos="0">
                    <a:schemeClr val="bg1"/>
                  </a:gs>
                  <a:gs pos="100000">
                    <a:schemeClr val="bg1">
                      <a:lumMod val="95000"/>
                    </a:schemeClr>
                  </a:gs>
                </a:gsLst>
                <a:lin ang="54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rgbClr val="AAAAAA"/>
                </a:solidFill>
              </a:endParaRPr>
            </a:p>
          </p:txBody>
        </p:sp>
        <p:grpSp>
          <p:nvGrpSpPr>
            <p:cNvPr id="9" name="组合 8"/>
            <p:cNvGrpSpPr/>
            <p:nvPr/>
          </p:nvGrpSpPr>
          <p:grpSpPr>
            <a:xfrm>
              <a:off x="8010478" y="3897355"/>
              <a:ext cx="328308" cy="328308"/>
              <a:chOff x="8010478" y="3897355"/>
              <a:chExt cx="328308" cy="328308"/>
            </a:xfrm>
            <a:solidFill>
              <a:schemeClr val="tx1">
                <a:lumMod val="65000"/>
                <a:lumOff val="35000"/>
              </a:schemeClr>
            </a:solidFill>
          </p:grpSpPr>
          <p:sp>
            <p:nvSpPr>
              <p:cNvPr id="10" name="AutoShape 52"/>
              <p:cNvSpPr/>
              <p:nvPr/>
            </p:nvSpPr>
            <p:spPr bwMode="auto">
              <a:xfrm>
                <a:off x="8010478" y="3897355"/>
                <a:ext cx="328308" cy="328308"/>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grpSp>
            <p:nvGrpSpPr>
              <p:cNvPr id="11" name="组合 10"/>
              <p:cNvGrpSpPr/>
              <p:nvPr/>
            </p:nvGrpSpPr>
            <p:grpSpPr>
              <a:xfrm>
                <a:off x="8123281" y="3948425"/>
                <a:ext cx="102140" cy="226729"/>
                <a:chOff x="8123281" y="3948425"/>
                <a:chExt cx="102140" cy="226729"/>
              </a:xfrm>
              <a:grpFill/>
            </p:grpSpPr>
            <p:sp>
              <p:nvSpPr>
                <p:cNvPr id="12" name="AutoShape 53"/>
                <p:cNvSpPr/>
                <p:nvPr/>
              </p:nvSpPr>
              <p:spPr bwMode="auto">
                <a:xfrm>
                  <a:off x="8133944" y="4010158"/>
                  <a:ext cx="88672" cy="92038"/>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sp>
              <p:nvSpPr>
                <p:cNvPr id="13" name="AutoShape 54"/>
                <p:cNvSpPr/>
                <p:nvPr/>
              </p:nvSpPr>
              <p:spPr bwMode="auto">
                <a:xfrm>
                  <a:off x="8123281" y="4122961"/>
                  <a:ext cx="49948" cy="52193"/>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sp>
              <p:nvSpPr>
                <p:cNvPr id="14" name="AutoShape 55"/>
                <p:cNvSpPr/>
                <p:nvPr/>
              </p:nvSpPr>
              <p:spPr bwMode="auto">
                <a:xfrm>
                  <a:off x="8174912" y="3948425"/>
                  <a:ext cx="50509" cy="52754"/>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grpSp>
        </p:gr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5" name="组合 14"/>
          <p:cNvGrpSpPr/>
          <p:nvPr/>
        </p:nvGrpSpPr>
        <p:grpSpPr>
          <a:xfrm>
            <a:off x="9993749" y="2611475"/>
            <a:ext cx="585892" cy="585892"/>
            <a:chOff x="10012799" y="3773525"/>
            <a:chExt cx="585892" cy="585892"/>
          </a:xfrm>
        </p:grpSpPr>
        <p:sp>
          <p:nvSpPr>
            <p:cNvPr id="16" name="Oval 22"/>
            <p:cNvSpPr>
              <a:spLocks noChangeAspect="1"/>
            </p:cNvSpPr>
            <p:nvPr/>
          </p:nvSpPr>
          <p:spPr>
            <a:xfrm>
              <a:off x="10012799" y="3773525"/>
              <a:ext cx="585892" cy="585892"/>
            </a:xfrm>
            <a:prstGeom prst="ellipse">
              <a:avLst/>
            </a:prstGeom>
            <a:gradFill>
              <a:gsLst>
                <a:gs pos="0">
                  <a:srgbClr val="FFFFFF"/>
                </a:gs>
                <a:gs pos="100000">
                  <a:schemeClr val="bg1">
                    <a:lumMod val="95000"/>
                  </a:schemeClr>
                </a:gs>
              </a:gsLst>
              <a:lin ang="17400000" scaled="0"/>
            </a:gradFill>
            <a:ln w="25400">
              <a:gradFill>
                <a:gsLst>
                  <a:gs pos="0">
                    <a:schemeClr val="bg1"/>
                  </a:gs>
                  <a:gs pos="100000">
                    <a:schemeClr val="bg1">
                      <a:lumMod val="95000"/>
                    </a:schemeClr>
                  </a:gs>
                </a:gsLst>
                <a:lin ang="54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rgbClr val="AAAAAA"/>
                </a:solidFill>
              </a:endParaRPr>
            </a:p>
          </p:txBody>
        </p:sp>
        <p:sp>
          <p:nvSpPr>
            <p:cNvPr id="17" name="AutoShape 59"/>
            <p:cNvSpPr/>
            <p:nvPr/>
          </p:nvSpPr>
          <p:spPr bwMode="auto">
            <a:xfrm>
              <a:off x="10122921" y="3897355"/>
              <a:ext cx="328869" cy="328308"/>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lumMod val="65000"/>
                <a:lumOff val="35000"/>
              </a:schemeClr>
            </a:solid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8" name="组合 17"/>
          <p:cNvGrpSpPr/>
          <p:nvPr/>
        </p:nvGrpSpPr>
        <p:grpSpPr>
          <a:xfrm>
            <a:off x="5785275" y="2605747"/>
            <a:ext cx="585892" cy="583405"/>
            <a:chOff x="5804325" y="3767797"/>
            <a:chExt cx="585892" cy="583405"/>
          </a:xfrm>
        </p:grpSpPr>
        <p:sp>
          <p:nvSpPr>
            <p:cNvPr id="19" name="Oval 30"/>
            <p:cNvSpPr>
              <a:spLocks noChangeAspect="1"/>
            </p:cNvSpPr>
            <p:nvPr/>
          </p:nvSpPr>
          <p:spPr>
            <a:xfrm>
              <a:off x="5804325" y="3767797"/>
              <a:ext cx="585892" cy="583405"/>
            </a:xfrm>
            <a:prstGeom prst="ellipse">
              <a:avLst/>
            </a:prstGeom>
            <a:gradFill>
              <a:gsLst>
                <a:gs pos="0">
                  <a:srgbClr val="FFFFFF"/>
                </a:gs>
                <a:gs pos="100000">
                  <a:schemeClr val="bg1">
                    <a:lumMod val="95000"/>
                  </a:schemeClr>
                </a:gs>
              </a:gsLst>
              <a:lin ang="17400000" scaled="0"/>
            </a:gradFill>
            <a:ln w="25400">
              <a:gradFill>
                <a:gsLst>
                  <a:gs pos="0">
                    <a:schemeClr val="bg1"/>
                  </a:gs>
                  <a:gs pos="100000">
                    <a:schemeClr val="bg1">
                      <a:lumMod val="95000"/>
                    </a:schemeClr>
                  </a:gs>
                </a:gsLst>
                <a:lin ang="54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rgbClr val="AAAAAA"/>
                </a:solidFill>
              </a:endParaRPr>
            </a:p>
          </p:txBody>
        </p:sp>
        <p:sp>
          <p:nvSpPr>
            <p:cNvPr id="20" name="AutoShape 112"/>
            <p:cNvSpPr/>
            <p:nvPr/>
          </p:nvSpPr>
          <p:spPr bwMode="auto">
            <a:xfrm>
              <a:off x="5944810" y="3894325"/>
              <a:ext cx="328308" cy="327473"/>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65000"/>
                <a:lumOff val="35000"/>
              </a:schemeClr>
            </a:solid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1" name="组合 20"/>
          <p:cNvGrpSpPr/>
          <p:nvPr/>
        </p:nvGrpSpPr>
        <p:grpSpPr>
          <a:xfrm>
            <a:off x="3666520" y="2624109"/>
            <a:ext cx="585892" cy="590112"/>
            <a:chOff x="3685570" y="3786159"/>
            <a:chExt cx="585892" cy="590112"/>
          </a:xfrm>
        </p:grpSpPr>
        <p:sp>
          <p:nvSpPr>
            <p:cNvPr id="22" name="Oval 35"/>
            <p:cNvSpPr>
              <a:spLocks noChangeAspect="1"/>
            </p:cNvSpPr>
            <p:nvPr/>
          </p:nvSpPr>
          <p:spPr>
            <a:xfrm>
              <a:off x="3685570" y="3786159"/>
              <a:ext cx="585892" cy="590112"/>
            </a:xfrm>
            <a:prstGeom prst="ellipse">
              <a:avLst/>
            </a:prstGeom>
            <a:gradFill>
              <a:gsLst>
                <a:gs pos="0">
                  <a:srgbClr val="FFFFFF"/>
                </a:gs>
                <a:gs pos="100000">
                  <a:schemeClr val="bg1">
                    <a:lumMod val="95000"/>
                  </a:schemeClr>
                </a:gs>
              </a:gsLst>
              <a:lin ang="17400000" scaled="0"/>
            </a:gradFill>
            <a:ln w="25400">
              <a:gradFill>
                <a:gsLst>
                  <a:gs pos="0">
                    <a:schemeClr val="bg1"/>
                  </a:gs>
                  <a:gs pos="100000">
                    <a:schemeClr val="bg1">
                      <a:lumMod val="95000"/>
                    </a:schemeClr>
                  </a:gs>
                </a:gsLst>
                <a:lin ang="54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rgbClr val="AAAAAA"/>
                </a:solidFill>
              </a:endParaRPr>
            </a:p>
          </p:txBody>
        </p:sp>
        <p:grpSp>
          <p:nvGrpSpPr>
            <p:cNvPr id="23" name="组合 22"/>
            <p:cNvGrpSpPr/>
            <p:nvPr/>
          </p:nvGrpSpPr>
          <p:grpSpPr>
            <a:xfrm>
              <a:off x="3812487" y="3915879"/>
              <a:ext cx="328308" cy="330673"/>
              <a:chOff x="3812487" y="3915879"/>
              <a:chExt cx="328308" cy="330673"/>
            </a:xfrm>
            <a:solidFill>
              <a:schemeClr val="tx1">
                <a:lumMod val="65000"/>
                <a:lumOff val="35000"/>
              </a:schemeClr>
            </a:solidFill>
          </p:grpSpPr>
          <p:sp>
            <p:nvSpPr>
              <p:cNvPr id="24" name="AutoShape 126"/>
              <p:cNvSpPr/>
              <p:nvPr/>
            </p:nvSpPr>
            <p:spPr bwMode="auto">
              <a:xfrm>
                <a:off x="3812487" y="3915879"/>
                <a:ext cx="328308" cy="3306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sp>
            <p:nvSpPr>
              <p:cNvPr id="25" name="AutoShape 127"/>
              <p:cNvSpPr/>
              <p:nvPr/>
            </p:nvSpPr>
            <p:spPr bwMode="auto">
              <a:xfrm>
                <a:off x="3945493" y="3967317"/>
                <a:ext cx="77447" cy="774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sym typeface="Gill Sans"/>
                </a:endParaRPr>
              </a:p>
            </p:txBody>
          </p:sp>
        </p:gr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6" name="组合 25"/>
          <p:cNvGrpSpPr/>
          <p:nvPr/>
        </p:nvGrpSpPr>
        <p:grpSpPr>
          <a:xfrm>
            <a:off x="1540253" y="2611475"/>
            <a:ext cx="585892" cy="585892"/>
            <a:chOff x="1559303" y="3773525"/>
            <a:chExt cx="585892" cy="585892"/>
          </a:xfrm>
        </p:grpSpPr>
        <p:sp>
          <p:nvSpPr>
            <p:cNvPr id="27" name="Oval 43"/>
            <p:cNvSpPr>
              <a:spLocks noChangeAspect="1"/>
            </p:cNvSpPr>
            <p:nvPr/>
          </p:nvSpPr>
          <p:spPr>
            <a:xfrm>
              <a:off x="1559303" y="3773525"/>
              <a:ext cx="585892" cy="585892"/>
            </a:xfrm>
            <a:prstGeom prst="ellipse">
              <a:avLst/>
            </a:prstGeom>
            <a:gradFill>
              <a:gsLst>
                <a:gs pos="0">
                  <a:srgbClr val="FFFFFF"/>
                </a:gs>
                <a:gs pos="100000">
                  <a:schemeClr val="bg1">
                    <a:lumMod val="95000"/>
                  </a:schemeClr>
                </a:gs>
              </a:gsLst>
              <a:lin ang="17400000" scaled="0"/>
            </a:gradFill>
            <a:ln w="25400">
              <a:gradFill>
                <a:gsLst>
                  <a:gs pos="0">
                    <a:schemeClr val="bg1"/>
                  </a:gs>
                  <a:gs pos="100000">
                    <a:schemeClr val="bg1">
                      <a:lumMod val="95000"/>
                    </a:schemeClr>
                  </a:gs>
                </a:gsLst>
                <a:lin ang="54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rgbClr val="AAAAAA"/>
                </a:solidFill>
              </a:endParaRPr>
            </a:p>
          </p:txBody>
        </p:sp>
        <p:grpSp>
          <p:nvGrpSpPr>
            <p:cNvPr id="28" name="组合 27"/>
            <p:cNvGrpSpPr/>
            <p:nvPr/>
          </p:nvGrpSpPr>
          <p:grpSpPr>
            <a:xfrm>
              <a:off x="1691083" y="3902317"/>
              <a:ext cx="328869" cy="328308"/>
              <a:chOff x="1691083" y="3902317"/>
              <a:chExt cx="328869" cy="328308"/>
            </a:xfrm>
            <a:solidFill>
              <a:schemeClr val="tx1">
                <a:lumMod val="65000"/>
                <a:lumOff val="35000"/>
              </a:schemeClr>
            </a:solidFill>
          </p:grpSpPr>
          <p:sp>
            <p:nvSpPr>
              <p:cNvPr id="29" name="AutoShape 128"/>
              <p:cNvSpPr/>
              <p:nvPr/>
            </p:nvSpPr>
            <p:spPr bwMode="auto">
              <a:xfrm>
                <a:off x="1691083" y="3902317"/>
                <a:ext cx="328869" cy="32830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sp>
            <p:nvSpPr>
              <p:cNvPr id="30" name="AutoShape 129"/>
              <p:cNvSpPr/>
              <p:nvPr/>
            </p:nvSpPr>
            <p:spPr bwMode="auto">
              <a:xfrm>
                <a:off x="1896486" y="3943286"/>
                <a:ext cx="81937" cy="81937"/>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ym typeface="Gill Sans"/>
                </a:endParaRPr>
              </a:p>
            </p:txBody>
          </p:sp>
        </p:gr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1" name="组合 30"/>
          <p:cNvGrpSpPr/>
          <p:nvPr/>
        </p:nvGrpSpPr>
        <p:grpSpPr>
          <a:xfrm>
            <a:off x="1052597" y="3321673"/>
            <a:ext cx="1618092" cy="1311671"/>
            <a:chOff x="1071647" y="4464673"/>
            <a:chExt cx="1618092" cy="1311671"/>
          </a:xfrm>
        </p:grpSpPr>
        <p:sp>
          <p:nvSpPr>
            <p:cNvPr id="32" name="TextBox 29"/>
            <p:cNvSpPr txBox="1"/>
            <p:nvPr/>
          </p:nvSpPr>
          <p:spPr>
            <a:xfrm>
              <a:off x="1332545" y="4464672"/>
              <a:ext cx="1097280" cy="365760"/>
            </a:xfrm>
            <a:prstGeom prst="rect">
              <a:avLst/>
            </a:prstGeom>
            <a:noFill/>
          </p:spPr>
          <p:txBody>
            <a:bodyPr rtlCol="0" wrap="none">
              <a:spAutoFit/>
            </a:bodyPr>
            <a:lstStyle/>
            <a:p>
              <a:pPr algn="r"/>
              <a:r>
                <a:rPr altLang="en-US" lang="zh-CN">
                  <a:solidFill>
                    <a:schemeClr val="bg1">
                      <a:lumMod val="50000"/>
                    </a:schemeClr>
                  </a:solidFill>
                  <a:latin typeface="微软雅黑"/>
                </a:rPr>
                <a:t>添加标题</a:t>
              </a:r>
            </a:p>
          </p:txBody>
        </p:sp>
        <p:sp>
          <p:nvSpPr>
            <p:cNvPr id="33" name="Rectangle 30"/>
            <p:cNvSpPr/>
            <p:nvPr/>
          </p:nvSpPr>
          <p:spPr>
            <a:xfrm>
              <a:off x="1071647" y="4925984"/>
              <a:ext cx="1618092" cy="762000"/>
            </a:xfrm>
            <a:prstGeom prst="rect">
              <a:avLst/>
            </a:prstGeom>
          </p:spPr>
          <p:txBody>
            <a:bodyPr anchor="ctr" wrap="square">
              <a:spAutoFit/>
            </a:bodyPr>
            <a:lstStyle/>
            <a:p>
              <a:pPr algn="ctr" fontAlgn="base" lvl="0">
                <a:spcBef>
                  <a:spcPct val="0"/>
                </a:spcBef>
                <a:spcAft>
                  <a:spcPct val="0"/>
                </a:spcAft>
              </a:pPr>
              <a:r>
                <a:rPr altLang="zh-CN" lang="en-US" sz="1100">
                  <a:solidFill>
                    <a:srgbClr val="A6A6A6"/>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4" name="组合 33"/>
          <p:cNvGrpSpPr/>
          <p:nvPr/>
        </p:nvGrpSpPr>
        <p:grpSpPr>
          <a:xfrm>
            <a:off x="3148097" y="3321673"/>
            <a:ext cx="1618092" cy="1311671"/>
            <a:chOff x="3167147" y="4464673"/>
            <a:chExt cx="1618092" cy="1311671"/>
          </a:xfrm>
        </p:grpSpPr>
        <p:sp>
          <p:nvSpPr>
            <p:cNvPr id="35" name="TextBox 29"/>
            <p:cNvSpPr txBox="1"/>
            <p:nvPr/>
          </p:nvSpPr>
          <p:spPr>
            <a:xfrm>
              <a:off x="3428045" y="4464672"/>
              <a:ext cx="1097280" cy="365760"/>
            </a:xfrm>
            <a:prstGeom prst="rect">
              <a:avLst/>
            </a:prstGeom>
            <a:noFill/>
          </p:spPr>
          <p:txBody>
            <a:bodyPr rtlCol="0" wrap="none">
              <a:spAutoFit/>
            </a:bodyPr>
            <a:lstStyle/>
            <a:p>
              <a:pPr algn="r"/>
              <a:r>
                <a:rPr altLang="en-US" lang="zh-CN">
                  <a:solidFill>
                    <a:schemeClr val="bg1">
                      <a:lumMod val="50000"/>
                    </a:schemeClr>
                  </a:solidFill>
                  <a:latin typeface="微软雅黑"/>
                </a:rPr>
                <a:t>添加标题</a:t>
              </a:r>
            </a:p>
          </p:txBody>
        </p:sp>
        <p:sp>
          <p:nvSpPr>
            <p:cNvPr id="36" name="Rectangle 30"/>
            <p:cNvSpPr/>
            <p:nvPr/>
          </p:nvSpPr>
          <p:spPr>
            <a:xfrm>
              <a:off x="3167147" y="4925984"/>
              <a:ext cx="1618092" cy="762000"/>
            </a:xfrm>
            <a:prstGeom prst="rect">
              <a:avLst/>
            </a:prstGeom>
          </p:spPr>
          <p:txBody>
            <a:bodyPr anchor="ctr" wrap="square">
              <a:spAutoFit/>
            </a:bodyPr>
            <a:lstStyle/>
            <a:p>
              <a:pPr algn="ctr" fontAlgn="base" lvl="0">
                <a:spcBef>
                  <a:spcPct val="0"/>
                </a:spcBef>
                <a:spcAft>
                  <a:spcPct val="0"/>
                </a:spcAft>
              </a:pPr>
              <a:r>
                <a:rPr altLang="zh-CN" lang="en-US" sz="1100">
                  <a:solidFill>
                    <a:srgbClr val="A6A6A6"/>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7" name="组合 36"/>
          <p:cNvGrpSpPr/>
          <p:nvPr/>
        </p:nvGrpSpPr>
        <p:grpSpPr>
          <a:xfrm>
            <a:off x="5300747" y="3321673"/>
            <a:ext cx="1618092" cy="1311671"/>
            <a:chOff x="5319797" y="4464673"/>
            <a:chExt cx="1618092" cy="1311671"/>
          </a:xfrm>
        </p:grpSpPr>
        <p:sp>
          <p:nvSpPr>
            <p:cNvPr id="38" name="TextBox 29"/>
            <p:cNvSpPr txBox="1"/>
            <p:nvPr/>
          </p:nvSpPr>
          <p:spPr>
            <a:xfrm>
              <a:off x="5580695" y="4464672"/>
              <a:ext cx="1097280" cy="365760"/>
            </a:xfrm>
            <a:prstGeom prst="rect">
              <a:avLst/>
            </a:prstGeom>
            <a:noFill/>
          </p:spPr>
          <p:txBody>
            <a:bodyPr rtlCol="0" wrap="none">
              <a:spAutoFit/>
            </a:bodyPr>
            <a:lstStyle/>
            <a:p>
              <a:pPr algn="r"/>
              <a:r>
                <a:rPr altLang="en-US" lang="zh-CN">
                  <a:solidFill>
                    <a:schemeClr val="bg1">
                      <a:lumMod val="50000"/>
                    </a:schemeClr>
                  </a:solidFill>
                  <a:latin typeface="微软雅黑"/>
                </a:rPr>
                <a:t>添加标题</a:t>
              </a:r>
            </a:p>
          </p:txBody>
        </p:sp>
        <p:sp>
          <p:nvSpPr>
            <p:cNvPr id="39" name="Rectangle 30"/>
            <p:cNvSpPr/>
            <p:nvPr/>
          </p:nvSpPr>
          <p:spPr>
            <a:xfrm>
              <a:off x="5319797" y="4925984"/>
              <a:ext cx="1618092" cy="762000"/>
            </a:xfrm>
            <a:prstGeom prst="rect">
              <a:avLst/>
            </a:prstGeom>
          </p:spPr>
          <p:txBody>
            <a:bodyPr anchor="ctr" wrap="square">
              <a:spAutoFit/>
            </a:bodyPr>
            <a:lstStyle/>
            <a:p>
              <a:pPr algn="ctr" fontAlgn="base" lvl="0">
                <a:spcBef>
                  <a:spcPct val="0"/>
                </a:spcBef>
                <a:spcAft>
                  <a:spcPct val="0"/>
                </a:spcAft>
              </a:pPr>
              <a:r>
                <a:rPr altLang="zh-CN" lang="en-US" sz="1100">
                  <a:solidFill>
                    <a:srgbClr val="A6A6A6"/>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0" name="组合 39"/>
          <p:cNvGrpSpPr/>
          <p:nvPr/>
        </p:nvGrpSpPr>
        <p:grpSpPr>
          <a:xfrm>
            <a:off x="7339097" y="3321673"/>
            <a:ext cx="1618092" cy="1311671"/>
            <a:chOff x="7358147" y="4464673"/>
            <a:chExt cx="1618092" cy="1311671"/>
          </a:xfrm>
        </p:grpSpPr>
        <p:sp>
          <p:nvSpPr>
            <p:cNvPr id="41" name="TextBox 29"/>
            <p:cNvSpPr txBox="1"/>
            <p:nvPr/>
          </p:nvSpPr>
          <p:spPr>
            <a:xfrm>
              <a:off x="7619043" y="4464672"/>
              <a:ext cx="1097280" cy="365760"/>
            </a:xfrm>
            <a:prstGeom prst="rect">
              <a:avLst/>
            </a:prstGeom>
            <a:noFill/>
          </p:spPr>
          <p:txBody>
            <a:bodyPr rtlCol="0" wrap="none">
              <a:spAutoFit/>
            </a:bodyPr>
            <a:lstStyle/>
            <a:p>
              <a:pPr algn="r"/>
              <a:r>
                <a:rPr altLang="en-US" lang="zh-CN">
                  <a:solidFill>
                    <a:schemeClr val="bg1">
                      <a:lumMod val="50000"/>
                    </a:schemeClr>
                  </a:solidFill>
                  <a:latin typeface="微软雅黑"/>
                </a:rPr>
                <a:t>添加标题</a:t>
              </a:r>
            </a:p>
          </p:txBody>
        </p:sp>
        <p:sp>
          <p:nvSpPr>
            <p:cNvPr id="42" name="Rectangle 30"/>
            <p:cNvSpPr/>
            <p:nvPr/>
          </p:nvSpPr>
          <p:spPr>
            <a:xfrm>
              <a:off x="7358147" y="4925984"/>
              <a:ext cx="1618092" cy="762000"/>
            </a:xfrm>
            <a:prstGeom prst="rect">
              <a:avLst/>
            </a:prstGeom>
          </p:spPr>
          <p:txBody>
            <a:bodyPr anchor="ctr" wrap="square">
              <a:spAutoFit/>
            </a:bodyPr>
            <a:lstStyle/>
            <a:p>
              <a:pPr algn="ctr" fontAlgn="base" lvl="0">
                <a:spcBef>
                  <a:spcPct val="0"/>
                </a:spcBef>
                <a:spcAft>
                  <a:spcPct val="0"/>
                </a:spcAft>
              </a:pPr>
              <a:r>
                <a:rPr altLang="zh-CN" lang="en-US" sz="1100">
                  <a:solidFill>
                    <a:srgbClr val="A6A6A6"/>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grpSp>
      <p:grpSp>
        <p:nvGrp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3" name="组合 42"/>
          <p:cNvGrpSpPr/>
          <p:nvPr/>
        </p:nvGrpSpPr>
        <p:grpSpPr>
          <a:xfrm>
            <a:off x="9491747" y="3321673"/>
            <a:ext cx="1618092" cy="1311671"/>
            <a:chOff x="9510797" y="4464673"/>
            <a:chExt cx="1618092" cy="1311671"/>
          </a:xfrm>
        </p:grpSpPr>
        <p:sp>
          <p:nvSpPr>
            <p:cNvPr id="44" name="TextBox 29"/>
            <p:cNvSpPr txBox="1"/>
            <p:nvPr/>
          </p:nvSpPr>
          <p:spPr>
            <a:xfrm>
              <a:off x="9771693" y="4464672"/>
              <a:ext cx="1097280" cy="365760"/>
            </a:xfrm>
            <a:prstGeom prst="rect">
              <a:avLst/>
            </a:prstGeom>
            <a:noFill/>
          </p:spPr>
          <p:txBody>
            <a:bodyPr rtlCol="0" wrap="none">
              <a:spAutoFit/>
            </a:bodyPr>
            <a:lstStyle/>
            <a:p>
              <a:pPr algn="r"/>
              <a:r>
                <a:rPr altLang="en-US" lang="zh-CN">
                  <a:solidFill>
                    <a:schemeClr val="bg1">
                      <a:lumMod val="50000"/>
                    </a:schemeClr>
                  </a:solidFill>
                  <a:latin typeface="微软雅黑"/>
                </a:rPr>
                <a:t>添加标题</a:t>
              </a:r>
            </a:p>
          </p:txBody>
        </p:sp>
        <p:sp>
          <p:nvSpPr>
            <p:cNvPr id="45" name="Rectangle 30"/>
            <p:cNvSpPr/>
            <p:nvPr/>
          </p:nvSpPr>
          <p:spPr>
            <a:xfrm>
              <a:off x="9510797" y="4925984"/>
              <a:ext cx="1618092" cy="762000"/>
            </a:xfrm>
            <a:prstGeom prst="rect">
              <a:avLst/>
            </a:prstGeom>
          </p:spPr>
          <p:txBody>
            <a:bodyPr anchor="ctr" wrap="square">
              <a:spAutoFit/>
            </a:bodyPr>
            <a:lstStyle/>
            <a:p>
              <a:pPr algn="ctr" fontAlgn="base" lvl="0">
                <a:spcBef>
                  <a:spcPct val="0"/>
                </a:spcBef>
                <a:spcAft>
                  <a:spcPct val="0"/>
                </a:spcAft>
              </a:pPr>
              <a:r>
                <a:rPr altLang="zh-CN" lang="en-US" sz="1100">
                  <a:solidFill>
                    <a:srgbClr val="A6A6A6"/>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a:t>
              </a:r>
            </a:p>
          </p:txBody>
        </p:sp>
      </p:grpSp>
    </p:spTree>
    <p:extLst>
      <p:ext uri="{BB962C8B-B14F-4D97-AF65-F5344CB8AC3E}">
        <p14:creationId val="2302780518"/>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grpId="0" id="15" nodeType="afterEffect" presetClass="entr" presetID="16" presetSubtype="37">
                                  <p:stCondLst>
                                    <p:cond delay="0"/>
                                  </p:stCondLst>
                                  <p:childTnLst>
                                    <p:set>
                                      <p:cBhvr>
                                        <p:cTn dur="1" fill="hold" id="16">
                                          <p:stCondLst>
                                            <p:cond delay="0"/>
                                          </p:stCondLst>
                                        </p:cTn>
                                        <p:tgtEl>
                                          <p:spTgt spid="4"/>
                                        </p:tgtEl>
                                        <p:attrNameLst>
                                          <p:attrName>style.visibility</p:attrName>
                                        </p:attrNameLst>
                                      </p:cBhvr>
                                      <p:to>
                                        <p:strVal val="visible"/>
                                      </p:to>
                                    </p:set>
                                    <p:animEffect filter="barn(outVertical)" transition="in">
                                      <p:cBhvr>
                                        <p:cTn dur="500" id="17"/>
                                        <p:tgtEl>
                                          <p:spTgt spid="4"/>
                                        </p:tgtEl>
                                      </p:cBhvr>
                                    </p:animEffect>
                                  </p:childTnLst>
                                </p:cTn>
                              </p:par>
                            </p:childTnLst>
                          </p:cTn>
                        </p:par>
                        <p:par>
                          <p:cTn fill="hold" id="18" nodeType="afterGroup">
                            <p:stCondLst>
                              <p:cond delay="3500"/>
                            </p:stCondLst>
                            <p:childTnLst>
                              <p:par>
                                <p:cTn fill="hold" id="19" nodeType="afterEffect" presetClass="entr" presetID="10" presetSubtype="0">
                                  <p:stCondLst>
                                    <p:cond delay="0"/>
                                  </p:stCondLst>
                                  <p:childTnLst>
                                    <p:set>
                                      <p:cBhvr>
                                        <p:cTn dur="1" fill="hold" id="20">
                                          <p:stCondLst>
                                            <p:cond delay="0"/>
                                          </p:stCondLst>
                                        </p:cTn>
                                        <p:tgtEl>
                                          <p:spTgt spid="26"/>
                                        </p:tgtEl>
                                        <p:attrNameLst>
                                          <p:attrName>style.visibility</p:attrName>
                                        </p:attrNameLst>
                                      </p:cBhvr>
                                      <p:to>
                                        <p:strVal val="visible"/>
                                      </p:to>
                                    </p:set>
                                    <p:animEffect filter="fade" transition="in">
                                      <p:cBhvr>
                                        <p:cTn dur="750" id="21"/>
                                        <p:tgtEl>
                                          <p:spTgt spid="26"/>
                                        </p:tgtEl>
                                      </p:cBhvr>
                                    </p:animEffect>
                                  </p:childTnLst>
                                </p:cTn>
                              </p:par>
                              <p:par>
                                <p:cTn decel="100000" fill="hold" id="22" nodeType="withEffect" presetClass="path" presetID="42" presetSubtype="0">
                                  <p:stCondLst>
                                    <p:cond delay="0"/>
                                  </p:stCondLst>
                                  <p:childTnLst>
                                    <p:animMotion origin="layout" path="M -0.1539 -0.00185 L 3.75E-06 -2.59259E-06" pathEditMode="relative" ptsTypes="AA" rAng="0">
                                      <p:cBhvr>
                                        <p:cTn dur="750" fill="hold" id="23"/>
                                        <p:tgtEl>
                                          <p:spTgt spid="26"/>
                                        </p:tgtEl>
                                        <p:attrNameLst>
                                          <p:attrName>ppt_x</p:attrName>
                                          <p:attrName>ppt_y</p:attrName>
                                        </p:attrNameLst>
                                      </p:cBhvr>
                                      <p:rCtr x="7826" y="93"/>
                                    </p:animMotion>
                                  </p:childTnLst>
                                </p:cTn>
                              </p:par>
                              <p:par>
                                <p:cTn fill="hold" id="24" nodeType="withEffect" presetClass="entr" presetID="10" presetSubtype="0">
                                  <p:stCondLst>
                                    <p:cond delay="100"/>
                                  </p:stCondLst>
                                  <p:childTnLst>
                                    <p:set>
                                      <p:cBhvr>
                                        <p:cTn dur="1" fill="hold" id="25">
                                          <p:stCondLst>
                                            <p:cond delay="0"/>
                                          </p:stCondLst>
                                        </p:cTn>
                                        <p:tgtEl>
                                          <p:spTgt spid="21"/>
                                        </p:tgtEl>
                                        <p:attrNameLst>
                                          <p:attrName>style.visibility</p:attrName>
                                        </p:attrNameLst>
                                      </p:cBhvr>
                                      <p:to>
                                        <p:strVal val="visible"/>
                                      </p:to>
                                    </p:set>
                                    <p:animEffect filter="fade" transition="in">
                                      <p:cBhvr>
                                        <p:cTn dur="750" id="26"/>
                                        <p:tgtEl>
                                          <p:spTgt spid="21"/>
                                        </p:tgtEl>
                                      </p:cBhvr>
                                    </p:animEffect>
                                  </p:childTnLst>
                                </p:cTn>
                              </p:par>
                              <p:par>
                                <p:cTn decel="100000" fill="hold" id="27" nodeType="withEffect" presetClass="path" presetID="42" presetSubtype="0">
                                  <p:stCondLst>
                                    <p:cond delay="100"/>
                                  </p:stCondLst>
                                  <p:childTnLst>
                                    <p:animMotion origin="layout" path="M -0.1539 -0.00185 L 3.75E-06 -2.59259E-06" pathEditMode="relative" ptsTypes="AA" rAng="0">
                                      <p:cBhvr>
                                        <p:cTn dur="750" fill="hold" id="28"/>
                                        <p:tgtEl>
                                          <p:spTgt spid="21"/>
                                        </p:tgtEl>
                                        <p:attrNameLst>
                                          <p:attrName>ppt_x</p:attrName>
                                          <p:attrName>ppt_y</p:attrName>
                                        </p:attrNameLst>
                                      </p:cBhvr>
                                      <p:rCtr x="7826" y="93"/>
                                    </p:animMotion>
                                  </p:childTnLst>
                                </p:cTn>
                              </p:par>
                              <p:par>
                                <p:cTn fill="hold" id="29" nodeType="withEffect" presetClass="entr" presetID="10" presetSubtype="0">
                                  <p:stCondLst>
                                    <p:cond delay="200"/>
                                  </p:stCondLst>
                                  <p:childTnLst>
                                    <p:set>
                                      <p:cBhvr>
                                        <p:cTn dur="1" fill="hold" id="30">
                                          <p:stCondLst>
                                            <p:cond delay="0"/>
                                          </p:stCondLst>
                                        </p:cTn>
                                        <p:tgtEl>
                                          <p:spTgt spid="18"/>
                                        </p:tgtEl>
                                        <p:attrNameLst>
                                          <p:attrName>style.visibility</p:attrName>
                                        </p:attrNameLst>
                                      </p:cBhvr>
                                      <p:to>
                                        <p:strVal val="visible"/>
                                      </p:to>
                                    </p:set>
                                    <p:animEffect filter="fade" transition="in">
                                      <p:cBhvr>
                                        <p:cTn dur="750" id="31"/>
                                        <p:tgtEl>
                                          <p:spTgt spid="18"/>
                                        </p:tgtEl>
                                      </p:cBhvr>
                                    </p:animEffect>
                                  </p:childTnLst>
                                </p:cTn>
                              </p:par>
                              <p:par>
                                <p:cTn decel="100000" fill="hold" id="32" nodeType="withEffect" presetClass="path" presetID="42" presetSubtype="0">
                                  <p:stCondLst>
                                    <p:cond delay="200"/>
                                  </p:stCondLst>
                                  <p:childTnLst>
                                    <p:animMotion origin="layout" path="M -0.1539 -0.00185 L 3.75E-06 -2.59259E-06" pathEditMode="relative" ptsTypes="AA" rAng="0">
                                      <p:cBhvr>
                                        <p:cTn dur="750" fill="hold" id="33"/>
                                        <p:tgtEl>
                                          <p:spTgt spid="18"/>
                                        </p:tgtEl>
                                        <p:attrNameLst>
                                          <p:attrName>ppt_x</p:attrName>
                                          <p:attrName>ppt_y</p:attrName>
                                        </p:attrNameLst>
                                      </p:cBhvr>
                                      <p:rCtr x="7826" y="93"/>
                                    </p:animMotion>
                                  </p:childTnLst>
                                </p:cTn>
                              </p:par>
                              <p:par>
                                <p:cTn fill="hold" id="34" nodeType="withEffect" presetClass="entr" presetID="10" presetSubtype="0">
                                  <p:stCondLst>
                                    <p:cond delay="300"/>
                                  </p:stCondLst>
                                  <p:childTnLst>
                                    <p:set>
                                      <p:cBhvr>
                                        <p:cTn dur="1" fill="hold" id="35">
                                          <p:stCondLst>
                                            <p:cond delay="0"/>
                                          </p:stCondLst>
                                        </p:cTn>
                                        <p:tgtEl>
                                          <p:spTgt spid="5"/>
                                        </p:tgtEl>
                                        <p:attrNameLst>
                                          <p:attrName>style.visibility</p:attrName>
                                        </p:attrNameLst>
                                      </p:cBhvr>
                                      <p:to>
                                        <p:strVal val="visible"/>
                                      </p:to>
                                    </p:set>
                                    <p:animEffect filter="fade" transition="in">
                                      <p:cBhvr>
                                        <p:cTn dur="750" id="36"/>
                                        <p:tgtEl>
                                          <p:spTgt spid="5"/>
                                        </p:tgtEl>
                                      </p:cBhvr>
                                    </p:animEffect>
                                  </p:childTnLst>
                                </p:cTn>
                              </p:par>
                              <p:par>
                                <p:cTn decel="100000" fill="hold" id="37" nodeType="withEffect" presetClass="path" presetID="42" presetSubtype="0">
                                  <p:stCondLst>
                                    <p:cond delay="300"/>
                                  </p:stCondLst>
                                  <p:childTnLst>
                                    <p:animMotion origin="layout" path="M -0.1539 -0.00185 L 3.75E-06 -2.59259E-06" pathEditMode="relative" ptsTypes="AA" rAng="0">
                                      <p:cBhvr>
                                        <p:cTn dur="750" fill="hold" id="38"/>
                                        <p:tgtEl>
                                          <p:spTgt spid="5"/>
                                        </p:tgtEl>
                                        <p:attrNameLst>
                                          <p:attrName>ppt_x</p:attrName>
                                          <p:attrName>ppt_y</p:attrName>
                                        </p:attrNameLst>
                                      </p:cBhvr>
                                      <p:rCtr x="7826" y="93"/>
                                    </p:animMotion>
                                  </p:childTnLst>
                                </p:cTn>
                              </p:par>
                              <p:par>
                                <p:cTn fill="hold" id="39" nodeType="withEffect" presetClass="entr" presetID="10" presetSubtype="0">
                                  <p:stCondLst>
                                    <p:cond delay="400"/>
                                  </p:stCondLst>
                                  <p:childTnLst>
                                    <p:set>
                                      <p:cBhvr>
                                        <p:cTn dur="1" fill="hold" id="40">
                                          <p:stCondLst>
                                            <p:cond delay="0"/>
                                          </p:stCondLst>
                                        </p:cTn>
                                        <p:tgtEl>
                                          <p:spTgt spid="15"/>
                                        </p:tgtEl>
                                        <p:attrNameLst>
                                          <p:attrName>style.visibility</p:attrName>
                                        </p:attrNameLst>
                                      </p:cBhvr>
                                      <p:to>
                                        <p:strVal val="visible"/>
                                      </p:to>
                                    </p:set>
                                    <p:animEffect filter="fade" transition="in">
                                      <p:cBhvr>
                                        <p:cTn dur="750" id="41"/>
                                        <p:tgtEl>
                                          <p:spTgt spid="15"/>
                                        </p:tgtEl>
                                      </p:cBhvr>
                                    </p:animEffect>
                                  </p:childTnLst>
                                </p:cTn>
                              </p:par>
                              <p:par>
                                <p:cTn decel="100000" fill="hold" id="42" nodeType="withEffect" presetClass="path" presetID="42" presetSubtype="0">
                                  <p:stCondLst>
                                    <p:cond delay="400"/>
                                  </p:stCondLst>
                                  <p:childTnLst>
                                    <p:animMotion origin="layout" path="M -0.1539 -0.00185 L 3.75E-06 -2.59259E-06" pathEditMode="relative" ptsTypes="AA" rAng="0">
                                      <p:cBhvr>
                                        <p:cTn dur="750" fill="hold" id="43"/>
                                        <p:tgtEl>
                                          <p:spTgt spid="15"/>
                                        </p:tgtEl>
                                        <p:attrNameLst>
                                          <p:attrName>ppt_x</p:attrName>
                                          <p:attrName>ppt_y</p:attrName>
                                        </p:attrNameLst>
                                      </p:cBhvr>
                                      <p:rCtr x="7826" y="93"/>
                                    </p:animMotion>
                                  </p:childTnLst>
                                </p:cTn>
                              </p:par>
                              <p:par>
                                <p:cTn fill="hold" id="44" nodeType="withEffect" presetClass="entr" presetID="10" presetSubtype="0">
                                  <p:stCondLst>
                                    <p:cond delay="0"/>
                                  </p:stCondLst>
                                  <p:childTnLst>
                                    <p:set>
                                      <p:cBhvr>
                                        <p:cTn dur="1" fill="hold" id="45">
                                          <p:stCondLst>
                                            <p:cond delay="0"/>
                                          </p:stCondLst>
                                        </p:cTn>
                                        <p:tgtEl>
                                          <p:spTgt spid="31"/>
                                        </p:tgtEl>
                                        <p:attrNameLst>
                                          <p:attrName>style.visibility</p:attrName>
                                        </p:attrNameLst>
                                      </p:cBhvr>
                                      <p:to>
                                        <p:strVal val="visible"/>
                                      </p:to>
                                    </p:set>
                                    <p:animEffect filter="fade" transition="in">
                                      <p:cBhvr>
                                        <p:cTn dur="500" id="46"/>
                                        <p:tgtEl>
                                          <p:spTgt spid="31"/>
                                        </p:tgtEl>
                                      </p:cBhvr>
                                    </p:animEffect>
                                  </p:childTnLst>
                                </p:cTn>
                              </p:par>
                              <p:par>
                                <p:cTn fill="hold" id="47" nodeType="withEffect" presetClass="entr" presetID="10" presetSubtype="0">
                                  <p:stCondLst>
                                    <p:cond delay="100"/>
                                  </p:stCondLst>
                                  <p:childTnLst>
                                    <p:set>
                                      <p:cBhvr>
                                        <p:cTn dur="1" fill="hold" id="48">
                                          <p:stCondLst>
                                            <p:cond delay="0"/>
                                          </p:stCondLst>
                                        </p:cTn>
                                        <p:tgtEl>
                                          <p:spTgt spid="34"/>
                                        </p:tgtEl>
                                        <p:attrNameLst>
                                          <p:attrName>style.visibility</p:attrName>
                                        </p:attrNameLst>
                                      </p:cBhvr>
                                      <p:to>
                                        <p:strVal val="visible"/>
                                      </p:to>
                                    </p:set>
                                    <p:animEffect filter="fade" transition="in">
                                      <p:cBhvr>
                                        <p:cTn dur="500" id="49"/>
                                        <p:tgtEl>
                                          <p:spTgt spid="34"/>
                                        </p:tgtEl>
                                      </p:cBhvr>
                                    </p:animEffect>
                                  </p:childTnLst>
                                </p:cTn>
                              </p:par>
                              <p:par>
                                <p:cTn fill="hold" id="50" nodeType="withEffect" presetClass="entr" presetID="10" presetSubtype="0">
                                  <p:stCondLst>
                                    <p:cond delay="200"/>
                                  </p:stCondLst>
                                  <p:childTnLst>
                                    <p:set>
                                      <p:cBhvr>
                                        <p:cTn dur="1" fill="hold" id="51">
                                          <p:stCondLst>
                                            <p:cond delay="0"/>
                                          </p:stCondLst>
                                        </p:cTn>
                                        <p:tgtEl>
                                          <p:spTgt spid="37"/>
                                        </p:tgtEl>
                                        <p:attrNameLst>
                                          <p:attrName>style.visibility</p:attrName>
                                        </p:attrNameLst>
                                      </p:cBhvr>
                                      <p:to>
                                        <p:strVal val="visible"/>
                                      </p:to>
                                    </p:set>
                                    <p:animEffect filter="fade" transition="in">
                                      <p:cBhvr>
                                        <p:cTn dur="500" id="52"/>
                                        <p:tgtEl>
                                          <p:spTgt spid="37"/>
                                        </p:tgtEl>
                                      </p:cBhvr>
                                    </p:animEffect>
                                  </p:childTnLst>
                                </p:cTn>
                              </p:par>
                              <p:par>
                                <p:cTn fill="hold" id="53" nodeType="withEffect" presetClass="entr" presetID="10" presetSubtype="0">
                                  <p:stCondLst>
                                    <p:cond delay="300"/>
                                  </p:stCondLst>
                                  <p:childTnLst>
                                    <p:set>
                                      <p:cBhvr>
                                        <p:cTn dur="1" fill="hold" id="54">
                                          <p:stCondLst>
                                            <p:cond delay="0"/>
                                          </p:stCondLst>
                                        </p:cTn>
                                        <p:tgtEl>
                                          <p:spTgt spid="40"/>
                                        </p:tgtEl>
                                        <p:attrNameLst>
                                          <p:attrName>style.visibility</p:attrName>
                                        </p:attrNameLst>
                                      </p:cBhvr>
                                      <p:to>
                                        <p:strVal val="visible"/>
                                      </p:to>
                                    </p:set>
                                    <p:animEffect filter="fade" transition="in">
                                      <p:cBhvr>
                                        <p:cTn dur="500" id="55"/>
                                        <p:tgtEl>
                                          <p:spTgt spid="40"/>
                                        </p:tgtEl>
                                      </p:cBhvr>
                                    </p:animEffect>
                                  </p:childTnLst>
                                </p:cTn>
                              </p:par>
                              <p:par>
                                <p:cTn fill="hold" id="56" nodeType="withEffect" presetClass="entr" presetID="10" presetSubtype="0">
                                  <p:stCondLst>
                                    <p:cond delay="400"/>
                                  </p:stCondLst>
                                  <p:childTnLst>
                                    <p:set>
                                      <p:cBhvr>
                                        <p:cTn dur="1" fill="hold" id="57">
                                          <p:stCondLst>
                                            <p:cond delay="0"/>
                                          </p:stCondLst>
                                        </p:cTn>
                                        <p:tgtEl>
                                          <p:spTgt spid="43"/>
                                        </p:tgtEl>
                                        <p:attrNameLst>
                                          <p:attrName>style.visibility</p:attrName>
                                        </p:attrNameLst>
                                      </p:cBhvr>
                                      <p:to>
                                        <p:strVal val="visible"/>
                                      </p:to>
                                    </p:set>
                                    <p:animEffect filter="fade" transition="in">
                                      <p:cBhvr>
                                        <p:cTn dur="500" id="5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 name="图表 3"/>
          <p:cNvGraphicFramePr/>
          <p:nvPr>
            <p:extLst>
              <p:ext uri="{D42A27DB-BD31-4B8C-83A1-F6EECF244321}">
                <p14:modId val="11133461"/>
              </p:ext>
            </p:extLst>
          </p:nvPr>
        </p:nvGraphicFramePr>
        <p:xfrm>
          <a:off x="2202316" y="1528897"/>
          <a:ext cx="7781924" cy="3162302"/>
        </p:xfrm>
        <a:graphic>
          <a:graphicData uri="http://schemas.openxmlformats.org/drawingml/2006/chart">
            <c:chart xmlns:c="http://schemas.openxmlformats.org/drawingml/2006/chart" r:id="rId2"/>
          </a:graphicData>
        </a:graphic>
      </p:graphicFrame>
      <p:sp>
        <p:nvSpPr>
          <p:cNvPr id="6" name="文本框 5"/>
          <p:cNvSpPr txBox="1"/>
          <p:nvPr/>
        </p:nvSpPr>
        <p:spPr>
          <a:xfrm>
            <a:off x="2686050" y="4907339"/>
            <a:ext cx="2586416" cy="36576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
        <p:nvSpPr>
          <p:cNvPr id="9" name="文本框 8"/>
          <p:cNvSpPr txBox="1"/>
          <p:nvPr/>
        </p:nvSpPr>
        <p:spPr>
          <a:xfrm>
            <a:off x="2481037" y="5280689"/>
            <a:ext cx="1936750" cy="822960"/>
          </a:xfrm>
          <a:prstGeom prst="rect">
            <a:avLst/>
          </a:prstGeom>
          <a:noFill/>
        </p:spPr>
        <p:txBody>
          <a:bodyPr anchor="ctr" rtlCol="0" wrap="square">
            <a:spAutoFit/>
          </a:bodyPr>
          <a:lstStyle/>
          <a:p>
            <a:pPr algn="ct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consectetuer adipiscing elit. Maecenas porttitor congue massa. Fusce posuere, </a:t>
            </a:r>
          </a:p>
        </p:txBody>
      </p:sp>
      <p:sp>
        <p:nvSpPr>
          <p:cNvPr id="10" name="文本框 9"/>
          <p:cNvSpPr txBox="1"/>
          <p:nvPr/>
        </p:nvSpPr>
        <p:spPr>
          <a:xfrm>
            <a:off x="5181600" y="4907339"/>
            <a:ext cx="2586416" cy="36576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
        <p:nvSpPr>
          <p:cNvPr id="11" name="文本框 10"/>
          <p:cNvSpPr txBox="1"/>
          <p:nvPr/>
        </p:nvSpPr>
        <p:spPr>
          <a:xfrm>
            <a:off x="4976587" y="5280689"/>
            <a:ext cx="1936750" cy="822960"/>
          </a:xfrm>
          <a:prstGeom prst="rect">
            <a:avLst/>
          </a:prstGeom>
          <a:noFill/>
        </p:spPr>
        <p:txBody>
          <a:bodyPr anchor="ctr" rtlCol="0" wrap="square">
            <a:spAutoFit/>
          </a:bodyPr>
          <a:lstStyle/>
          <a:p>
            <a:pPr algn="ct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consectetuer adipiscing elit. Maecenas porttitor congue massa. Fusce posuere, </a:t>
            </a:r>
          </a:p>
        </p:txBody>
      </p:sp>
      <p:sp>
        <p:nvSpPr>
          <p:cNvPr id="12" name="文本框 11"/>
          <p:cNvSpPr txBox="1"/>
          <p:nvPr/>
        </p:nvSpPr>
        <p:spPr>
          <a:xfrm>
            <a:off x="7677149" y="4907339"/>
            <a:ext cx="2586416" cy="36576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a:t>
            </a:r>
          </a:p>
        </p:txBody>
      </p:sp>
      <p:sp>
        <p:nvSpPr>
          <p:cNvPr id="13" name="文本框 12"/>
          <p:cNvSpPr txBox="1"/>
          <p:nvPr/>
        </p:nvSpPr>
        <p:spPr>
          <a:xfrm>
            <a:off x="7472138" y="5280689"/>
            <a:ext cx="1936750" cy="822960"/>
          </a:xfrm>
          <a:prstGeom prst="rect">
            <a:avLst/>
          </a:prstGeom>
          <a:noFill/>
        </p:spPr>
        <p:txBody>
          <a:bodyPr anchor="ctr" rtlCol="0" wrap="square">
            <a:spAutoFit/>
          </a:bodyPr>
          <a:lstStyle/>
          <a:p>
            <a:pPr algn="ctr">
              <a:lnSpc>
                <a:spcPct val="120000"/>
              </a:lnSpc>
            </a:pPr>
            <a:r>
              <a:rPr altLang="zh-CN" lang="en-US" sz="1000">
                <a:solidFill>
                  <a:schemeClr val="tx1">
                    <a:lumMod val="65000"/>
                    <a:lumOff val="35000"/>
                  </a:schemeClr>
                </a:solidFill>
                <a:latin charset="0" panose="020b0502040204020203" pitchFamily="34" typeface="Segoe UI"/>
                <a:ea charset="0" panose="020b0502040204020203" pitchFamily="34" typeface="Segoe UI"/>
                <a:cs charset="0" panose="020b0502040204020203" pitchFamily="34" typeface="Segoe UI"/>
              </a:rPr>
              <a:t>Lorem ipsum dolor sit amet, consectetuer adipiscing elit. Maecenas porttitor congue massa. Fusce posuere, </a:t>
            </a:r>
          </a:p>
        </p:txBody>
      </p:sp>
    </p:spTree>
    <p:extLst>
      <p:ext uri="{BB962C8B-B14F-4D97-AF65-F5344CB8AC3E}">
        <p14:creationId val="2518857456"/>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grpId="0" id="15" nodeType="afterEffect" presetClass="entr" presetID="22" presetSubtype="4">
                                  <p:stCondLst>
                                    <p:cond delay="0"/>
                                  </p:stCondLst>
                                  <p:childTnLst>
                                    <p:set>
                                      <p:cBhvr>
                                        <p:cTn dur="1" fill="hold" id="16">
                                          <p:stCondLst>
                                            <p:cond delay="0"/>
                                          </p:stCondLst>
                                        </p:cTn>
                                        <p:tgtEl>
                                          <p:spTgt spid="4">
                                            <p:graphicEl>
                                              <a:chart bldStep="gridLegend" categoryIdx="-3" seriesIdx="-3"/>
                                            </p:graphicEl>
                                          </p:spTgt>
                                        </p:tgtEl>
                                        <p:attrNameLst>
                                          <p:attrName>style.visibility</p:attrName>
                                        </p:attrNameLst>
                                      </p:cBhvr>
                                      <p:to>
                                        <p:strVal val="visible"/>
                                      </p:to>
                                    </p:set>
                                    <p:animEffect filter="wipe(down)" transition="in">
                                      <p:cBhvr>
                                        <p:cTn dur="500" id="17"/>
                                        <p:tgtEl>
                                          <p:spTgt spid="4">
                                            <p:graphicEl>
                                              <a:chart bldStep="gridLegend" categoryIdx="-3" seriesIdx="-3"/>
                                            </p:graphicEl>
                                          </p:spTgt>
                                        </p:tgtEl>
                                      </p:cBhvr>
                                    </p:animEffect>
                                  </p:childTnLst>
                                </p:cTn>
                              </p:par>
                              <p:par>
                                <p:cTn fill="hold" grpId="0" id="18" nodeType="withEffect" presetClass="entr" presetID="22" presetSubtype="4">
                                  <p:stCondLst>
                                    <p:cond delay="100"/>
                                  </p:stCondLst>
                                  <p:childTnLst>
                                    <p:set>
                                      <p:cBhvr>
                                        <p:cTn dur="1" fill="hold" id="19">
                                          <p:stCondLst>
                                            <p:cond delay="0"/>
                                          </p:stCondLst>
                                        </p:cTn>
                                        <p:tgtEl>
                                          <p:spTgt spid="4">
                                            <p:graphicEl>
                                              <a:chart bldStep="series" categoryIdx="-4" seriesIdx="0"/>
                                            </p:graphicEl>
                                          </p:spTgt>
                                        </p:tgtEl>
                                        <p:attrNameLst>
                                          <p:attrName>style.visibility</p:attrName>
                                        </p:attrNameLst>
                                      </p:cBhvr>
                                      <p:to>
                                        <p:strVal val="visible"/>
                                      </p:to>
                                    </p:set>
                                    <p:animEffect filter="wipe(down)" transition="in">
                                      <p:cBhvr>
                                        <p:cTn dur="500" id="20"/>
                                        <p:tgtEl>
                                          <p:spTgt spid="4">
                                            <p:graphicEl>
                                              <a:chart bldStep="series" categoryIdx="-4" seriesIdx="0"/>
                                            </p:graphicEl>
                                          </p:spTgt>
                                        </p:tgtEl>
                                      </p:cBhvr>
                                    </p:animEffect>
                                  </p:childTnLst>
                                </p:cTn>
                              </p:par>
                              <p:par>
                                <p:cTn fill="hold" grpId="0" id="21" nodeType="withEffect" presetClass="entr" presetID="22" presetSubtype="4">
                                  <p:stCondLst>
                                    <p:cond delay="200"/>
                                  </p:stCondLst>
                                  <p:childTnLst>
                                    <p:set>
                                      <p:cBhvr>
                                        <p:cTn dur="1" fill="hold" id="22">
                                          <p:stCondLst>
                                            <p:cond delay="0"/>
                                          </p:stCondLst>
                                        </p:cTn>
                                        <p:tgtEl>
                                          <p:spTgt spid="4">
                                            <p:graphicEl>
                                              <a:chart bldStep="series" categoryIdx="-4" seriesIdx="1"/>
                                            </p:graphicEl>
                                          </p:spTgt>
                                        </p:tgtEl>
                                        <p:attrNameLst>
                                          <p:attrName>style.visibility</p:attrName>
                                        </p:attrNameLst>
                                      </p:cBhvr>
                                      <p:to>
                                        <p:strVal val="visible"/>
                                      </p:to>
                                    </p:set>
                                    <p:animEffect filter="wipe(down)" transition="in">
                                      <p:cBhvr>
                                        <p:cTn dur="500" id="23"/>
                                        <p:tgtEl>
                                          <p:spTgt spid="4">
                                            <p:graphicEl>
                                              <a:chart bldStep="series" categoryIdx="-4" seriesIdx="1"/>
                                            </p:graphicEl>
                                          </p:spTgt>
                                        </p:tgtEl>
                                      </p:cBhvr>
                                    </p:animEffect>
                                  </p:childTnLst>
                                </p:cTn>
                              </p:par>
                              <p:par>
                                <p:cTn fill="hold" grpId="0" id="24" nodeType="withEffect" presetClass="entr" presetID="22" presetSubtype="4">
                                  <p:stCondLst>
                                    <p:cond delay="300"/>
                                  </p:stCondLst>
                                  <p:childTnLst>
                                    <p:set>
                                      <p:cBhvr>
                                        <p:cTn dur="1" fill="hold" id="25">
                                          <p:stCondLst>
                                            <p:cond delay="0"/>
                                          </p:stCondLst>
                                        </p:cTn>
                                        <p:tgtEl>
                                          <p:spTgt spid="4">
                                            <p:graphicEl>
                                              <a:chart bldStep="series" categoryIdx="-4" seriesIdx="2"/>
                                            </p:graphicEl>
                                          </p:spTgt>
                                        </p:tgtEl>
                                        <p:attrNameLst>
                                          <p:attrName>style.visibility</p:attrName>
                                        </p:attrNameLst>
                                      </p:cBhvr>
                                      <p:to>
                                        <p:strVal val="visible"/>
                                      </p:to>
                                    </p:set>
                                    <p:animEffect filter="wipe(down)" transition="in">
                                      <p:cBhvr>
                                        <p:cTn dur="500" id="26"/>
                                        <p:tgtEl>
                                          <p:spTgt spid="4">
                                            <p:graphicEl>
                                              <a:chart bldStep="series" categoryIdx="-4" seriesIdx="2"/>
                                            </p:graphicEl>
                                          </p:spTgt>
                                        </p:tgtEl>
                                      </p:cBhvr>
                                    </p:animEffect>
                                  </p:childTnLst>
                                </p:cTn>
                              </p:par>
                              <p:par>
                                <p:cTn decel="100000" fill="hold" grpId="0" id="27" nodeType="withEffect" presetClass="entr" presetID="50" presetSubtype="0">
                                  <p:stCondLst>
                                    <p:cond delay="500"/>
                                  </p:stCondLst>
                                  <p:childTnLst>
                                    <p:set>
                                      <p:cBhvr>
                                        <p:cTn dur="1" fill="hold" id="28">
                                          <p:stCondLst>
                                            <p:cond delay="0"/>
                                          </p:stCondLst>
                                        </p:cTn>
                                        <p:tgtEl>
                                          <p:spTgt spid="6"/>
                                        </p:tgtEl>
                                        <p:attrNameLst>
                                          <p:attrName>style.visibility</p:attrName>
                                        </p:attrNameLst>
                                      </p:cBhvr>
                                      <p:to>
                                        <p:strVal val="visible"/>
                                      </p:to>
                                    </p:set>
                                    <p:anim calcmode="lin" valueType="num">
                                      <p:cBhvr>
                                        <p:cTn dur="1000" fill="hold" id="29"/>
                                        <p:tgtEl>
                                          <p:spTgt spid="6"/>
                                        </p:tgtEl>
                                        <p:attrNameLst>
                                          <p:attrName>ppt_w</p:attrName>
                                        </p:attrNameLst>
                                      </p:cBhvr>
                                      <p:tavLst>
                                        <p:tav tm="0">
                                          <p:val>
                                            <p:strVal val="#ppt_w+.3"/>
                                          </p:val>
                                        </p:tav>
                                        <p:tav tm="100000">
                                          <p:val>
                                            <p:strVal val="#ppt_w"/>
                                          </p:val>
                                        </p:tav>
                                      </p:tavLst>
                                    </p:anim>
                                    <p:anim calcmode="lin" valueType="num">
                                      <p:cBhvr>
                                        <p:cTn dur="1000" fill="hold" id="30"/>
                                        <p:tgtEl>
                                          <p:spTgt spid="6"/>
                                        </p:tgtEl>
                                        <p:attrNameLst>
                                          <p:attrName>ppt_h</p:attrName>
                                        </p:attrNameLst>
                                      </p:cBhvr>
                                      <p:tavLst>
                                        <p:tav tm="0">
                                          <p:val>
                                            <p:strVal val="#ppt_h"/>
                                          </p:val>
                                        </p:tav>
                                        <p:tav tm="100000">
                                          <p:val>
                                            <p:strVal val="#ppt_h"/>
                                          </p:val>
                                        </p:tav>
                                      </p:tavLst>
                                    </p:anim>
                                    <p:animEffect filter="fade" transition="in">
                                      <p:cBhvr>
                                        <p:cTn dur="1000" id="31"/>
                                        <p:tgtEl>
                                          <p:spTgt spid="6"/>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1000" id="36"/>
                                        <p:tgtEl>
                                          <p:spTgt spid="9"/>
                                        </p:tgtEl>
                                      </p:cBhvr>
                                    </p:animEffect>
                                    <p:anim calcmode="lin" valueType="num">
                                      <p:cBhvr>
                                        <p:cTn dur="1000" fill="hold" id="37"/>
                                        <p:tgtEl>
                                          <p:spTgt spid="9"/>
                                        </p:tgtEl>
                                        <p:attrNameLst>
                                          <p:attrName>ppt_x</p:attrName>
                                        </p:attrNameLst>
                                      </p:cBhvr>
                                      <p:tavLst>
                                        <p:tav tm="0">
                                          <p:val>
                                            <p:strVal val="#ppt_x"/>
                                          </p:val>
                                        </p:tav>
                                        <p:tav tm="100000">
                                          <p:val>
                                            <p:strVal val="#ppt_x"/>
                                          </p:val>
                                        </p:tav>
                                      </p:tavLst>
                                    </p:anim>
                                    <p:anim calcmode="lin" valueType="num">
                                      <p:cBhvr>
                                        <p:cTn dur="1000" fill="hold" id="38"/>
                                        <p:tgtEl>
                                          <p:spTgt spid="9"/>
                                        </p:tgtEl>
                                        <p:attrNameLst>
                                          <p:attrName>ppt_y</p:attrName>
                                        </p:attrNameLst>
                                      </p:cBhvr>
                                      <p:tavLst>
                                        <p:tav tm="0">
                                          <p:val>
                                            <p:strVal val="#ppt_y+.1"/>
                                          </p:val>
                                        </p:tav>
                                        <p:tav tm="100000">
                                          <p:val>
                                            <p:strVal val="#ppt_y"/>
                                          </p:val>
                                        </p:tav>
                                      </p:tavLst>
                                    </p:anim>
                                  </p:childTnLst>
                                </p:cTn>
                              </p:par>
                              <p:par>
                                <p:cTn decel="100000" fill="hold" grpId="0" id="39" nodeType="withEffect" presetClass="entr" presetID="50" presetSubtype="0">
                                  <p:stCondLst>
                                    <p:cond delay="500"/>
                                  </p:stCondLst>
                                  <p:childTnLst>
                                    <p:set>
                                      <p:cBhvr>
                                        <p:cTn dur="1" fill="hold" id="40">
                                          <p:stCondLst>
                                            <p:cond delay="0"/>
                                          </p:stCondLst>
                                        </p:cTn>
                                        <p:tgtEl>
                                          <p:spTgt spid="10"/>
                                        </p:tgtEl>
                                        <p:attrNameLst>
                                          <p:attrName>style.visibility</p:attrName>
                                        </p:attrNameLst>
                                      </p:cBhvr>
                                      <p:to>
                                        <p:strVal val="visible"/>
                                      </p:to>
                                    </p:set>
                                    <p:anim calcmode="lin" valueType="num">
                                      <p:cBhvr>
                                        <p:cTn dur="1000" fill="hold" id="41"/>
                                        <p:tgtEl>
                                          <p:spTgt spid="10"/>
                                        </p:tgtEl>
                                        <p:attrNameLst>
                                          <p:attrName>ppt_w</p:attrName>
                                        </p:attrNameLst>
                                      </p:cBhvr>
                                      <p:tavLst>
                                        <p:tav tm="0">
                                          <p:val>
                                            <p:strVal val="#ppt_w+.3"/>
                                          </p:val>
                                        </p:tav>
                                        <p:tav tm="100000">
                                          <p:val>
                                            <p:strVal val="#ppt_w"/>
                                          </p:val>
                                        </p:tav>
                                      </p:tavLst>
                                    </p:anim>
                                    <p:anim calcmode="lin" valueType="num">
                                      <p:cBhvr>
                                        <p:cTn dur="1000" fill="hold" id="42"/>
                                        <p:tgtEl>
                                          <p:spTgt spid="10"/>
                                        </p:tgtEl>
                                        <p:attrNameLst>
                                          <p:attrName>ppt_h</p:attrName>
                                        </p:attrNameLst>
                                      </p:cBhvr>
                                      <p:tavLst>
                                        <p:tav tm="0">
                                          <p:val>
                                            <p:strVal val="#ppt_h"/>
                                          </p:val>
                                        </p:tav>
                                        <p:tav tm="100000">
                                          <p:val>
                                            <p:strVal val="#ppt_h"/>
                                          </p:val>
                                        </p:tav>
                                      </p:tavLst>
                                    </p:anim>
                                    <p:animEffect filter="fade" transition="in">
                                      <p:cBhvr>
                                        <p:cTn dur="1000" id="43"/>
                                        <p:tgtEl>
                                          <p:spTgt spid="10"/>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par>
                                <p:cTn decel="100000" fill="hold" grpId="0" id="51" nodeType="withEffect" presetClass="entr" presetID="50" presetSubtype="0">
                                  <p:stCondLst>
                                    <p:cond delay="500"/>
                                  </p:stCondLst>
                                  <p:childTnLst>
                                    <p:set>
                                      <p:cBhvr>
                                        <p:cTn dur="1" fill="hold" id="52">
                                          <p:stCondLst>
                                            <p:cond delay="0"/>
                                          </p:stCondLst>
                                        </p:cTn>
                                        <p:tgtEl>
                                          <p:spTgt spid="12"/>
                                        </p:tgtEl>
                                        <p:attrNameLst>
                                          <p:attrName>style.visibility</p:attrName>
                                        </p:attrNameLst>
                                      </p:cBhvr>
                                      <p:to>
                                        <p:strVal val="visible"/>
                                      </p:to>
                                    </p:set>
                                    <p:anim calcmode="lin" valueType="num">
                                      <p:cBhvr>
                                        <p:cTn dur="1000" fill="hold" id="53"/>
                                        <p:tgtEl>
                                          <p:spTgt spid="12"/>
                                        </p:tgtEl>
                                        <p:attrNameLst>
                                          <p:attrName>ppt_w</p:attrName>
                                        </p:attrNameLst>
                                      </p:cBhvr>
                                      <p:tavLst>
                                        <p:tav tm="0">
                                          <p:val>
                                            <p:strVal val="#ppt_w+.3"/>
                                          </p:val>
                                        </p:tav>
                                        <p:tav tm="100000">
                                          <p:val>
                                            <p:strVal val="#ppt_w"/>
                                          </p:val>
                                        </p:tav>
                                      </p:tavLst>
                                    </p:anim>
                                    <p:anim calcmode="lin" valueType="num">
                                      <p:cBhvr>
                                        <p:cTn dur="1000" fill="hold" id="54"/>
                                        <p:tgtEl>
                                          <p:spTgt spid="12"/>
                                        </p:tgtEl>
                                        <p:attrNameLst>
                                          <p:attrName>ppt_h</p:attrName>
                                        </p:attrNameLst>
                                      </p:cBhvr>
                                      <p:tavLst>
                                        <p:tav tm="0">
                                          <p:val>
                                            <p:strVal val="#ppt_h"/>
                                          </p:val>
                                        </p:tav>
                                        <p:tav tm="100000">
                                          <p:val>
                                            <p:strVal val="#ppt_h"/>
                                          </p:val>
                                        </p:tav>
                                      </p:tavLst>
                                    </p:anim>
                                    <p:animEffect filter="fade" transition="in">
                                      <p:cBhvr>
                                        <p:cTn dur="1000" id="55"/>
                                        <p:tgtEl>
                                          <p:spTgt spid="12"/>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42" presetSubtype="0">
                                  <p:stCondLst>
                                    <p:cond delay="0"/>
                                  </p:stCondLst>
                                  <p:childTnLst>
                                    <p:set>
                                      <p:cBhvr>
                                        <p:cTn dur="1" fill="hold" id="59">
                                          <p:stCondLst>
                                            <p:cond delay="0"/>
                                          </p:stCondLst>
                                        </p:cTn>
                                        <p:tgtEl>
                                          <p:spTgt spid="13"/>
                                        </p:tgtEl>
                                        <p:attrNameLst>
                                          <p:attrName>style.visibility</p:attrName>
                                        </p:attrNameLst>
                                      </p:cBhvr>
                                      <p:to>
                                        <p:strVal val="visible"/>
                                      </p:to>
                                    </p:set>
                                    <p:animEffect filter="fade" transition="in">
                                      <p:cBhvr>
                                        <p:cTn dur="1000" id="60"/>
                                        <p:tgtEl>
                                          <p:spTgt spid="13"/>
                                        </p:tgtEl>
                                      </p:cBhvr>
                                    </p:animEffect>
                                    <p:anim calcmode="lin" valueType="num">
                                      <p:cBhvr>
                                        <p:cTn dur="1000" fill="hold" id="61"/>
                                        <p:tgtEl>
                                          <p:spTgt spid="13"/>
                                        </p:tgtEl>
                                        <p:attrNameLst>
                                          <p:attrName>ppt_x</p:attrName>
                                        </p:attrNameLst>
                                      </p:cBhvr>
                                      <p:tavLst>
                                        <p:tav tm="0">
                                          <p:val>
                                            <p:strVal val="#ppt_x"/>
                                          </p:val>
                                        </p:tav>
                                        <p:tav tm="100000">
                                          <p:val>
                                            <p:strVal val="#ppt_x"/>
                                          </p:val>
                                        </p:tav>
                                      </p:tavLst>
                                    </p:anim>
                                    <p:anim calcmode="lin" valueType="num">
                                      <p:cBhvr>
                                        <p:cTn dur="1000" fill="hold" id="6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6"/>
      <p:bldP grpId="0" spid="9"/>
      <p:bldP grpId="0" spid="10"/>
      <p:bldP grpId="0" spid="11"/>
      <p:bldP grpId="0" spid="12"/>
      <p:bldP grpId="0" spid="13"/>
      <p:bldGraphic grpId="0" spid="4">
        <p:bldSub>
          <a:bldChart bld="series"/>
        </p:bldSub>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4" name="文本框 13"/>
          <p:cNvSpPr txBox="1"/>
          <p:nvPr/>
        </p:nvSpPr>
        <p:spPr>
          <a:xfrm>
            <a:off x="2354516" y="2157438"/>
            <a:ext cx="7402286" cy="1432560"/>
          </a:xfrm>
          <a:prstGeom prst="rect">
            <a:avLst/>
          </a:prstGeom>
          <a:noFill/>
        </p:spPr>
        <p:txBody>
          <a:bodyPr rtlCol="0" wrap="square">
            <a:spAutoFit/>
          </a:bodyPr>
          <a:lstStyle/>
          <a:p>
            <a:pPr algn="ctr"/>
            <a:r>
              <a:rPr altLang="zh-CN" b="1" lang="en-US" smtClean="0" sz="8800">
                <a:solidFill>
                  <a:srgbClr val="444343"/>
                </a:solidFill>
                <a:latin charset="0" panose="020b0503020202020204" pitchFamily="34" typeface="Agency FB"/>
              </a:rPr>
              <a:t>THANK YOU</a:t>
            </a:r>
          </a:p>
        </p:txBody>
      </p:sp>
      <p:sp>
        <p:nvSpPr>
          <p:cNvPr id="15" name="文本框 14"/>
          <p:cNvSpPr txBox="1"/>
          <p:nvPr/>
        </p:nvSpPr>
        <p:spPr>
          <a:xfrm>
            <a:off x="2462092" y="3403060"/>
            <a:ext cx="7402286" cy="762000"/>
          </a:xfrm>
          <a:prstGeom prst="rect">
            <a:avLst/>
          </a:prstGeom>
          <a:noFill/>
        </p:spPr>
        <p:txBody>
          <a:bodyPr rtlCol="0" wrap="square">
            <a:spAutoFit/>
          </a:bodyPr>
          <a:lstStyle/>
          <a:p>
            <a:pPr algn="ctr"/>
            <a:r>
              <a:rPr altLang="zh-CN" b="1" lang="en-US" smtClean="0" sz="4400">
                <a:solidFill>
                  <a:srgbClr val="444343"/>
                </a:solidFill>
                <a:latin charset="0" panose="020b0503020202020204" pitchFamily="34" typeface="Agency FB"/>
              </a:rPr>
              <a:t>BUSINESS REPORT</a:t>
            </a:r>
          </a:p>
        </p:txBody>
      </p:sp>
      <p:sp>
        <p:nvSpPr>
          <p:cNvPr id="16" name="文本框 15"/>
          <p:cNvSpPr txBox="1"/>
          <p:nvPr/>
        </p:nvSpPr>
        <p:spPr>
          <a:xfrm>
            <a:off x="2354516" y="4117842"/>
            <a:ext cx="7402286" cy="518160"/>
          </a:xfrm>
          <a:prstGeom prst="rect">
            <a:avLst/>
          </a:prstGeom>
          <a:noFill/>
        </p:spPr>
        <p:txBody>
          <a:bodyPr rtlCol="0" wrap="square">
            <a:spAutoFit/>
          </a:bodyPr>
          <a:lstStyle/>
          <a:p>
            <a:pPr algn="ctr"/>
            <a:r>
              <a:rPr altLang="zh-CN" b="1" lang="en-US" smtClean="0" sz="2800">
                <a:solidFill>
                  <a:srgbClr val="444343"/>
                </a:solidFill>
                <a:latin charset="0" panose="020b0503020202020204" pitchFamily="34" typeface="Agency FB"/>
              </a:rPr>
              <a:t>Bianselong ppt</a:t>
            </a:r>
          </a:p>
        </p:txBody>
      </p:sp>
    </p:spTree>
    <p:extLst>
      <p:ext uri="{BB962C8B-B14F-4D97-AF65-F5344CB8AC3E}">
        <p14:creationId val="1719910985"/>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2000" id="7"/>
                                        <p:tgtEl>
                                          <p:spTgt spid="1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2">
                                  <p:stCondLst>
                                    <p:cond delay="0"/>
                                  </p:stCondLst>
                                  <p:iterate type="lt">
                                    <p:tmPct val="10000"/>
                                  </p:iterate>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1+#ppt_w/2"/>
                                          </p:val>
                                        </p:tav>
                                        <p:tav tm="100000">
                                          <p:val>
                                            <p:strVal val="#ppt_x"/>
                                          </p:val>
                                        </p:tav>
                                      </p:tavLst>
                                    </p:anim>
                                    <p:anim calcmode="lin" valueType="num">
                                      <p:cBhvr additive="base">
                                        <p:cTn dur="500" fill="hold" id="13"/>
                                        <p:tgtEl>
                                          <p:spTgt spid="1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500"/>
                            </p:stCondLst>
                            <p:childTnLst>
                              <p:par>
                                <p:cTn decel="100000" fill="hold" grpId="0" id="15" nodeType="afterEffect" presetClass="entr" presetID="50" presetSubtype="0">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p:cTn dur="1000" fill="hold" id="17"/>
                                        <p:tgtEl>
                                          <p:spTgt spid="15"/>
                                        </p:tgtEl>
                                        <p:attrNameLst>
                                          <p:attrName>ppt_w</p:attrName>
                                        </p:attrNameLst>
                                      </p:cBhvr>
                                      <p:tavLst>
                                        <p:tav tm="0">
                                          <p:val>
                                            <p:strVal val="#ppt_w+.3"/>
                                          </p:val>
                                        </p:tav>
                                        <p:tav tm="100000">
                                          <p:val>
                                            <p:strVal val="#ppt_w"/>
                                          </p:val>
                                        </p:tav>
                                      </p:tavLst>
                                    </p:anim>
                                    <p:anim calcmode="lin" valueType="num">
                                      <p:cBhvr>
                                        <p:cTn dur="1000" fill="hold" id="18"/>
                                        <p:tgtEl>
                                          <p:spTgt spid="15"/>
                                        </p:tgtEl>
                                        <p:attrNameLst>
                                          <p:attrName>ppt_h</p:attrName>
                                        </p:attrNameLst>
                                      </p:cBhvr>
                                      <p:tavLst>
                                        <p:tav tm="0">
                                          <p:val>
                                            <p:strVal val="#ppt_h"/>
                                          </p:val>
                                        </p:tav>
                                        <p:tav tm="100000">
                                          <p:val>
                                            <p:strVal val="#ppt_h"/>
                                          </p:val>
                                        </p:tav>
                                      </p:tavLst>
                                    </p:anim>
                                    <p:animEffect filter="fade" transition="in">
                                      <p:cBhvr>
                                        <p:cTn dur="1000" id="19"/>
                                        <p:tgtEl>
                                          <p:spTgt spid="15"/>
                                        </p:tgtEl>
                                      </p:cBhvr>
                                    </p:animEffect>
                                  </p:childTnLst>
                                </p:cTn>
                              </p:par>
                            </p:childTnLst>
                          </p:cTn>
                        </p:par>
                        <p:par>
                          <p:cTn fill="hold" id="20" nodeType="afterGroup">
                            <p:stCondLst>
                              <p:cond delay="1500"/>
                            </p:stCondLst>
                            <p:childTnLst>
                              <p:par>
                                <p:cTn decel="100000" fill="hold" grpId="0" id="21" nodeType="afterEffect" presetClass="entr" presetID="50" presetSubtype="0">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p:cTn dur="1000" fill="hold" id="23"/>
                                        <p:tgtEl>
                                          <p:spTgt spid="16"/>
                                        </p:tgtEl>
                                        <p:attrNameLst>
                                          <p:attrName>ppt_w</p:attrName>
                                        </p:attrNameLst>
                                      </p:cBhvr>
                                      <p:tavLst>
                                        <p:tav tm="0">
                                          <p:val>
                                            <p:strVal val="#ppt_w+.3"/>
                                          </p:val>
                                        </p:tav>
                                        <p:tav tm="100000">
                                          <p:val>
                                            <p:strVal val="#ppt_w"/>
                                          </p:val>
                                        </p:tav>
                                      </p:tavLst>
                                    </p:anim>
                                    <p:anim calcmode="lin" valueType="num">
                                      <p:cBhvr>
                                        <p:cTn dur="1000" fill="hold" id="24"/>
                                        <p:tgtEl>
                                          <p:spTgt spid="16"/>
                                        </p:tgtEl>
                                        <p:attrNameLst>
                                          <p:attrName>ppt_h</p:attrName>
                                        </p:attrNameLst>
                                      </p:cBhvr>
                                      <p:tavLst>
                                        <p:tav tm="0">
                                          <p:val>
                                            <p:strVal val="#ppt_h"/>
                                          </p:val>
                                        </p:tav>
                                        <p:tav tm="100000">
                                          <p:val>
                                            <p:strVal val="#ppt_h"/>
                                          </p:val>
                                        </p:tav>
                                      </p:tavLst>
                                    </p:anim>
                                    <p:animEffect filter="fade" transition="in">
                                      <p:cBhvr>
                                        <p:cTn dur="1000" id="2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椭圆 2"/>
          <p:cNvSpPr/>
          <p:nvPr/>
        </p:nvSpPr>
        <p:spPr>
          <a:xfrm>
            <a:off x="4988004" y="1739962"/>
            <a:ext cx="2215991" cy="2215991"/>
          </a:xfrm>
          <a:prstGeom prst="ellipse">
            <a:avLst/>
          </a:prstGeom>
          <a:solidFill>
            <a:schemeClr val="bg1"/>
          </a:solidFill>
          <a:ln>
            <a:noFill/>
          </a:ln>
          <a:effectLst>
            <a:innerShdw blurRad="63500" dir="54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328eee58866a2c96cef83cb5d7e8264eD65FB5D2354A91F359B7105383B69D524259A334A3200F36813883930A71B82EE2EA40F90FB214134A4A98ADE1E0FC8B02277D03E7C388C887E495ADB25A8A36914F4F516700F1B9866486B0B2759A56DBC4E39DE330A6B2B286C491000EAA6F96918AB630E04D1CC7A2D4FCFAC01A25" id="13" name="文本框 12"/>
          <p:cNvSpPr txBox="1"/>
          <p:nvPr/>
        </p:nvSpPr>
        <p:spPr>
          <a:xfrm>
            <a:off x="5112064" y="1916933"/>
            <a:ext cx="1967870" cy="1844040"/>
          </a:xfrm>
          <a:prstGeom prst="rect">
            <a:avLst/>
          </a:prstGeom>
          <a:noFill/>
        </p:spPr>
        <p:txBody>
          <a:bodyPr rtlCol="0" wrap="square">
            <a:spAutoFit/>
          </a:bodyPr>
          <a:lstStyle/>
          <a:p>
            <a:pPr algn="ctr"/>
            <a:r>
              <a:rPr altLang="zh-CN" b="1" lang="en-US" smtClean="0" sz="11500">
                <a:solidFill>
                  <a:srgbClr val="444343"/>
                </a:solidFill>
                <a:latin charset="0" panose="020b0503020202020204" pitchFamily="34" typeface="Agency FB"/>
              </a:rPr>
              <a:t>01</a:t>
            </a:r>
          </a:p>
        </p:txBody>
      </p:sp>
      <p:sp>
        <p:nvSpPr>
          <p:cNvPr id="14" name="文本框 13"/>
          <p:cNvSpPr txBox="1"/>
          <p:nvPr/>
        </p:nvSpPr>
        <p:spPr>
          <a:xfrm>
            <a:off x="4172940" y="4161453"/>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Tree>
    <p:extLst>
      <p:ext uri="{BB962C8B-B14F-4D97-AF65-F5344CB8AC3E}">
        <p14:creationId val="1802270884"/>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1000" fill="hold" id="13"/>
                                        <p:tgtEl>
                                          <p:spTgt spid="13"/>
                                        </p:tgtEl>
                                        <p:attrNameLst>
                                          <p:attrName>ppt_w</p:attrName>
                                        </p:attrNameLst>
                                      </p:cBhvr>
                                      <p:tavLst>
                                        <p:tav tm="0">
                                          <p:val>
                                            <p:strVal val="#ppt_w*0.70"/>
                                          </p:val>
                                        </p:tav>
                                        <p:tav tm="100000">
                                          <p:val>
                                            <p:strVal val="#ppt_w"/>
                                          </p:val>
                                        </p:tav>
                                      </p:tavLst>
                                    </p:anim>
                                    <p:anim calcmode="lin" valueType="num">
                                      <p:cBhvr>
                                        <p:cTn dur="1000" fill="hold" id="14"/>
                                        <p:tgtEl>
                                          <p:spTgt spid="13"/>
                                        </p:tgtEl>
                                        <p:attrNameLst>
                                          <p:attrName>ppt_h</p:attrName>
                                        </p:attrNameLst>
                                      </p:cBhvr>
                                      <p:tavLst>
                                        <p:tav tm="0">
                                          <p:val>
                                            <p:strVal val="#ppt_h"/>
                                          </p:val>
                                        </p:tav>
                                        <p:tav tm="100000">
                                          <p:val>
                                            <p:strVal val="#ppt_h"/>
                                          </p:val>
                                        </p:tav>
                                      </p:tavLst>
                                    </p:anim>
                                    <p:animEffect filter="fade" transition="in">
                                      <p:cBhvr>
                                        <p:cTn dur="1000" id="15"/>
                                        <p:tgtEl>
                                          <p:spTgt spid="13"/>
                                        </p:tgtEl>
                                      </p:cBhvr>
                                    </p:animEffect>
                                  </p:childTnLst>
                                </p:cTn>
                              </p:par>
                            </p:childTnLst>
                          </p:cTn>
                        </p:par>
                        <p:par>
                          <p:cTn fill="hold" id="16" nodeType="afterGroup">
                            <p:stCondLst>
                              <p:cond delay="2000"/>
                            </p:stCondLst>
                            <p:childTnLst>
                              <p:par>
                                <p:cTn decel="100000" fill="hold" grpId="0" id="17" nodeType="afterEffect" presetClass="entr" presetID="50" presetSubtype="0">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1000" fill="hold" id="19"/>
                                        <p:tgtEl>
                                          <p:spTgt spid="14"/>
                                        </p:tgtEl>
                                        <p:attrNameLst>
                                          <p:attrName>ppt_w</p:attrName>
                                        </p:attrNameLst>
                                      </p:cBhvr>
                                      <p:tavLst>
                                        <p:tav tm="0">
                                          <p:val>
                                            <p:strVal val="#ppt_w+.3"/>
                                          </p:val>
                                        </p:tav>
                                        <p:tav tm="100000">
                                          <p:val>
                                            <p:strVal val="#ppt_w"/>
                                          </p:val>
                                        </p:tav>
                                      </p:tavLst>
                                    </p:anim>
                                    <p:anim calcmode="lin" valueType="num">
                                      <p:cBhvr>
                                        <p:cTn dur="1000" fill="hold" id="20"/>
                                        <p:tgtEl>
                                          <p:spTgt spid="14"/>
                                        </p:tgtEl>
                                        <p:attrNameLst>
                                          <p:attrName>ppt_h</p:attrName>
                                        </p:attrNameLst>
                                      </p:cBhvr>
                                      <p:tavLst>
                                        <p:tav tm="0">
                                          <p:val>
                                            <p:strVal val="#ppt_h"/>
                                          </p:val>
                                        </p:tav>
                                        <p:tav tm="100000">
                                          <p:val>
                                            <p:strVal val="#ppt_h"/>
                                          </p:val>
                                        </p:tav>
                                      </p:tavLst>
                                    </p:anim>
                                    <p:animEffect filter="fade" transition="in">
                                      <p:cBhvr>
                                        <p:cTn dur="10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4172940" y="593794"/>
            <a:ext cx="4068313"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4" name="矩形 3"/>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a:off x="0" y="3728803"/>
            <a:ext cx="12192000" cy="0"/>
          </a:xfrm>
          <a:prstGeom prst="line">
            <a:avLst/>
          </a:prstGeom>
          <a:ln>
            <a:solidFill>
              <a:srgbClr val="444343"/>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37127" y="3661347"/>
            <a:ext cx="164892" cy="164892"/>
          </a:xfrm>
          <a:prstGeom prst="ellipse">
            <a:avLst/>
          </a:prstGeom>
          <a:solidFill>
            <a:srgbClr val="44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571836" y="3661347"/>
            <a:ext cx="164892" cy="164892"/>
          </a:xfrm>
          <a:prstGeom prst="ellipse">
            <a:avLst/>
          </a:prstGeom>
          <a:solidFill>
            <a:srgbClr val="44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906545" y="3661347"/>
            <a:ext cx="164892" cy="164892"/>
          </a:xfrm>
          <a:prstGeom prst="ellipse">
            <a:avLst/>
          </a:prstGeom>
          <a:solidFill>
            <a:srgbClr val="44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8241253" y="3661347"/>
            <a:ext cx="164892" cy="164892"/>
          </a:xfrm>
          <a:prstGeom prst="ellipse">
            <a:avLst/>
          </a:prstGeom>
          <a:solidFill>
            <a:srgbClr val="44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H="1">
            <a:off x="1280435" y="3796259"/>
            <a:ext cx="24148" cy="1621023"/>
          </a:xfrm>
          <a:prstGeom prst="line">
            <a:avLst/>
          </a:prstGeom>
          <a:ln>
            <a:solidFill>
              <a:srgbClr val="44434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630134" y="2152771"/>
            <a:ext cx="24148" cy="1621023"/>
          </a:xfrm>
          <a:prstGeom prst="line">
            <a:avLst/>
          </a:prstGeom>
          <a:ln>
            <a:solidFill>
              <a:srgbClr val="44434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967759" y="3796259"/>
            <a:ext cx="24148" cy="1621023"/>
          </a:xfrm>
          <a:prstGeom prst="line">
            <a:avLst/>
          </a:prstGeom>
          <a:ln>
            <a:solidFill>
              <a:srgbClr val="44434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307348" y="2122770"/>
            <a:ext cx="24148" cy="1621023"/>
          </a:xfrm>
          <a:prstGeom prst="line">
            <a:avLst/>
          </a:prstGeom>
          <a:ln>
            <a:solidFill>
              <a:srgbClr val="444343"/>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347891" y="3915952"/>
            <a:ext cx="3575683" cy="1233852"/>
            <a:chOff x="1347891" y="3915952"/>
            <a:chExt cx="3575683" cy="1233852"/>
          </a:xfrm>
        </p:grpSpPr>
        <p:sp>
          <p:nvSpPr>
            <p:cNvPr id="19" name="文本框 18"/>
            <p:cNvSpPr txBox="1"/>
            <p:nvPr/>
          </p:nvSpPr>
          <p:spPr>
            <a:xfrm>
              <a:off x="1347891" y="3915952"/>
              <a:ext cx="1000878"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2013</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3" name="矩形 22"/>
            <p:cNvSpPr/>
            <p:nvPr/>
          </p:nvSpPr>
          <p:spPr>
            <a:xfrm>
              <a:off x="1474716" y="4503474"/>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grpSp>
      <p:grpSp>
        <p:nvGrpSpPr>
          <p:cNvPr id="5" name="组合 4"/>
          <p:cNvGrpSpPr/>
          <p:nvPr/>
        </p:nvGrpSpPr>
        <p:grpSpPr>
          <a:xfrm>
            <a:off x="3736728" y="2161298"/>
            <a:ext cx="3563197" cy="1200454"/>
            <a:chOff x="3736728" y="2161298"/>
            <a:chExt cx="3563197" cy="1200454"/>
          </a:xfrm>
        </p:grpSpPr>
        <p:sp>
          <p:nvSpPr>
            <p:cNvPr id="20" name="文本框 19"/>
            <p:cNvSpPr txBox="1"/>
            <p:nvPr/>
          </p:nvSpPr>
          <p:spPr>
            <a:xfrm>
              <a:off x="3736728" y="2161298"/>
              <a:ext cx="1000878"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2014</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4" name="矩形 23"/>
            <p:cNvSpPr/>
            <p:nvPr/>
          </p:nvSpPr>
          <p:spPr>
            <a:xfrm>
              <a:off x="3851067" y="2715421"/>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grpSp>
      <p:grpSp>
        <p:nvGrpSpPr>
          <p:cNvPr id="9" name="组合 8"/>
          <p:cNvGrpSpPr/>
          <p:nvPr/>
        </p:nvGrpSpPr>
        <p:grpSpPr>
          <a:xfrm>
            <a:off x="6096000" y="3881419"/>
            <a:ext cx="3448858" cy="1312270"/>
            <a:chOff x="6096000" y="3881419"/>
            <a:chExt cx="3448858" cy="1312270"/>
          </a:xfrm>
        </p:grpSpPr>
        <p:sp>
          <p:nvSpPr>
            <p:cNvPr id="21" name="文本框 20"/>
            <p:cNvSpPr txBox="1"/>
            <p:nvPr/>
          </p:nvSpPr>
          <p:spPr>
            <a:xfrm>
              <a:off x="6096000" y="3881419"/>
              <a:ext cx="1000878"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2015</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5" name="矩形 24"/>
            <p:cNvSpPr/>
            <p:nvPr/>
          </p:nvSpPr>
          <p:spPr>
            <a:xfrm>
              <a:off x="6096000" y="4547358"/>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grpSp>
      <p:grpSp>
        <p:nvGrpSpPr>
          <p:cNvPr id="13" name="组合 12"/>
          <p:cNvGrpSpPr/>
          <p:nvPr/>
        </p:nvGrpSpPr>
        <p:grpSpPr>
          <a:xfrm>
            <a:off x="8406145" y="2122770"/>
            <a:ext cx="3504122" cy="1290363"/>
            <a:chOff x="8406145" y="2122770"/>
            <a:chExt cx="3504122" cy="1290363"/>
          </a:xfrm>
        </p:grpSpPr>
        <p:sp>
          <p:nvSpPr>
            <p:cNvPr id="22" name="文本框 21"/>
            <p:cNvSpPr txBox="1"/>
            <p:nvPr/>
          </p:nvSpPr>
          <p:spPr>
            <a:xfrm>
              <a:off x="8406146" y="2122770"/>
              <a:ext cx="1000878"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2016</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26" name="矩形 25"/>
            <p:cNvSpPr/>
            <p:nvPr/>
          </p:nvSpPr>
          <p:spPr>
            <a:xfrm>
              <a:off x="8461409" y="2766802"/>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grpSp>
    </p:spTree>
    <p:extLst>
      <p:ext uri="{BB962C8B-B14F-4D97-AF65-F5344CB8AC3E}">
        <p14:creationId val="1248887134"/>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1000" fill="hold" id="11"/>
                                        <p:tgtEl>
                                          <p:spTgt spid="6"/>
                                        </p:tgtEl>
                                        <p:attrNameLst>
                                          <p:attrName>ppt_w</p:attrName>
                                        </p:attrNameLst>
                                      </p:cBhvr>
                                      <p:tavLst>
                                        <p:tav tm="0">
                                          <p:val>
                                            <p:strVal val="#ppt_w+.3"/>
                                          </p:val>
                                        </p:tav>
                                        <p:tav tm="100000">
                                          <p:val>
                                            <p:strVal val="#ppt_w"/>
                                          </p:val>
                                        </p:tav>
                                      </p:tavLst>
                                    </p:anim>
                                    <p:anim calcmode="lin" valueType="num">
                                      <p:cBhvr>
                                        <p:cTn dur="1000" fill="hold" id="12"/>
                                        <p:tgtEl>
                                          <p:spTgt spid="6"/>
                                        </p:tgtEl>
                                        <p:attrNameLst>
                                          <p:attrName>ppt_h</p:attrName>
                                        </p:attrNameLst>
                                      </p:cBhvr>
                                      <p:tavLst>
                                        <p:tav tm="0">
                                          <p:val>
                                            <p:strVal val="#ppt_h"/>
                                          </p:val>
                                        </p:tav>
                                        <p:tav tm="100000">
                                          <p:val>
                                            <p:strVal val="#ppt_h"/>
                                          </p:val>
                                        </p:tav>
                                      </p:tavLst>
                                    </p:anim>
                                    <p:animEffect filter="fade" transition="in">
                                      <p:cBhvr>
                                        <p:cTn dur="1000" id="13"/>
                                        <p:tgtEl>
                                          <p:spTgt spid="6"/>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par>
                                <p:cTn fill="hold" grpId="0" id="19" nodeType="withEffect" presetClass="entr" presetID="2" presetSubtype="8">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0-#ppt_w/2"/>
                                          </p:val>
                                        </p:tav>
                                        <p:tav tm="100000">
                                          <p:val>
                                            <p:strVal val="#ppt_x"/>
                                          </p:val>
                                        </p:tav>
                                      </p:tavLst>
                                    </p:anim>
                                    <p:anim calcmode="lin" valueType="num">
                                      <p:cBhvr additive="base">
                                        <p:cTn dur="500" fill="hold" id="22"/>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0-#ppt_w/2"/>
                                          </p:val>
                                        </p:tav>
                                        <p:tav tm="100000">
                                          <p:val>
                                            <p:strVal val="#ppt_x"/>
                                          </p:val>
                                        </p:tav>
                                      </p:tavLst>
                                    </p:anim>
                                    <p:anim calcmode="lin" valueType="num">
                                      <p:cBhvr additive="base">
                                        <p:cTn dur="500" fill="hold" id="28"/>
                                        <p:tgtEl>
                                          <p:spTgt spid="12"/>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0-#ppt_w/2"/>
                                          </p:val>
                                        </p:tav>
                                        <p:tav tm="100000">
                                          <p:val>
                                            <p:strVal val="#ppt_x"/>
                                          </p:val>
                                        </p:tav>
                                      </p:tavLst>
                                    </p:anim>
                                    <p:anim calcmode="lin" valueType="num">
                                      <p:cBhvr additive="base">
                                        <p:cTn dur="500" fill="hold" id="32"/>
                                        <p:tgtEl>
                                          <p:spTgt spid="1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500" fill="hold" id="35"/>
                                        <p:tgtEl>
                                          <p:spTgt spid="8"/>
                                        </p:tgtEl>
                                        <p:attrNameLst>
                                          <p:attrName>ppt_x</p:attrName>
                                        </p:attrNameLst>
                                      </p:cBhvr>
                                      <p:tavLst>
                                        <p:tav tm="0">
                                          <p:val>
                                            <p:strVal val="0-#ppt_w/2"/>
                                          </p:val>
                                        </p:tav>
                                        <p:tav tm="100000">
                                          <p:val>
                                            <p:strVal val="#ppt_x"/>
                                          </p:val>
                                        </p:tav>
                                      </p:tavLst>
                                    </p:anim>
                                    <p:anim calcmode="lin" valueType="num">
                                      <p:cBhvr additive="base">
                                        <p:cTn dur="500" fill="hold" id="36"/>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2" presetSubtype="1">
                                  <p:stCondLst>
                                    <p:cond delay="0"/>
                                  </p:stCondLst>
                                  <p:childTnLst>
                                    <p:set>
                                      <p:cBhvr>
                                        <p:cTn dur="1" fill="hold" id="40">
                                          <p:stCondLst>
                                            <p:cond delay="0"/>
                                          </p:stCondLst>
                                        </p:cTn>
                                        <p:tgtEl>
                                          <p:spTgt spid="10"/>
                                        </p:tgtEl>
                                        <p:attrNameLst>
                                          <p:attrName>style.visibility</p:attrName>
                                        </p:attrNameLst>
                                      </p:cBhvr>
                                      <p:to>
                                        <p:strVal val="visible"/>
                                      </p:to>
                                    </p:set>
                                    <p:animEffect filter="wipe(up)" transition="in">
                                      <p:cBhvr>
                                        <p:cTn dur="500" id="41"/>
                                        <p:tgtEl>
                                          <p:spTgt spid="10"/>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id="44" nodeType="clickEffect" presetClass="entr" presetID="22" presetSubtype="8">
                                  <p:stCondLst>
                                    <p:cond delay="0"/>
                                  </p:stCondLst>
                                  <p:childTnLst>
                                    <p:set>
                                      <p:cBhvr>
                                        <p:cTn dur="1" fill="hold" id="45">
                                          <p:stCondLst>
                                            <p:cond delay="0"/>
                                          </p:stCondLst>
                                        </p:cTn>
                                        <p:tgtEl>
                                          <p:spTgt spid="3"/>
                                        </p:tgtEl>
                                        <p:attrNameLst>
                                          <p:attrName>style.visibility</p:attrName>
                                        </p:attrNameLst>
                                      </p:cBhvr>
                                      <p:to>
                                        <p:strVal val="visible"/>
                                      </p:to>
                                    </p:set>
                                    <p:animEffect filter="wipe(left)" transition="in">
                                      <p:cBhvr>
                                        <p:cTn dur="500" id="46"/>
                                        <p:tgtEl>
                                          <p:spTgt spid="3"/>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22" presetSubtype="4">
                                  <p:stCondLst>
                                    <p:cond delay="0"/>
                                  </p:stCondLst>
                                  <p:childTnLst>
                                    <p:set>
                                      <p:cBhvr>
                                        <p:cTn dur="1" fill="hold" id="50">
                                          <p:stCondLst>
                                            <p:cond delay="0"/>
                                          </p:stCondLst>
                                        </p:cTn>
                                        <p:tgtEl>
                                          <p:spTgt spid="16"/>
                                        </p:tgtEl>
                                        <p:attrNameLst>
                                          <p:attrName>style.visibility</p:attrName>
                                        </p:attrNameLst>
                                      </p:cBhvr>
                                      <p:to>
                                        <p:strVal val="visible"/>
                                      </p:to>
                                    </p:set>
                                    <p:animEffect filter="wipe(down)" transition="in">
                                      <p:cBhvr>
                                        <p:cTn dur="500" id="51"/>
                                        <p:tgtEl>
                                          <p:spTgt spid="16"/>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22" presetSubtype="8">
                                  <p:stCondLst>
                                    <p:cond delay="0"/>
                                  </p:stCondLst>
                                  <p:childTnLst>
                                    <p:set>
                                      <p:cBhvr>
                                        <p:cTn dur="1" fill="hold" id="55">
                                          <p:stCondLst>
                                            <p:cond delay="0"/>
                                          </p:stCondLst>
                                        </p:cTn>
                                        <p:tgtEl>
                                          <p:spTgt spid="5"/>
                                        </p:tgtEl>
                                        <p:attrNameLst>
                                          <p:attrName>style.visibility</p:attrName>
                                        </p:attrNameLst>
                                      </p:cBhvr>
                                      <p:to>
                                        <p:strVal val="visible"/>
                                      </p:to>
                                    </p:set>
                                    <p:animEffect filter="wipe(left)" transition="in">
                                      <p:cBhvr>
                                        <p:cTn dur="500" id="56"/>
                                        <p:tgtEl>
                                          <p:spTgt spid="5"/>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id="59" nodeType="clickEffect" presetClass="entr" presetID="22" presetSubtype="1">
                                  <p:stCondLst>
                                    <p:cond delay="0"/>
                                  </p:stCondLst>
                                  <p:childTnLst>
                                    <p:set>
                                      <p:cBhvr>
                                        <p:cTn dur="1" fill="hold" id="60">
                                          <p:stCondLst>
                                            <p:cond delay="0"/>
                                          </p:stCondLst>
                                        </p:cTn>
                                        <p:tgtEl>
                                          <p:spTgt spid="17"/>
                                        </p:tgtEl>
                                        <p:attrNameLst>
                                          <p:attrName>style.visibility</p:attrName>
                                        </p:attrNameLst>
                                      </p:cBhvr>
                                      <p:to>
                                        <p:strVal val="visible"/>
                                      </p:to>
                                    </p:set>
                                    <p:animEffect filter="wipe(up)" transition="in">
                                      <p:cBhvr>
                                        <p:cTn dur="500" id="61"/>
                                        <p:tgtEl>
                                          <p:spTgt spid="17"/>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id="64" nodeType="clickEffect" presetClass="entr" presetID="22" presetSubtype="8">
                                  <p:stCondLst>
                                    <p:cond delay="0"/>
                                  </p:stCondLst>
                                  <p:childTnLst>
                                    <p:set>
                                      <p:cBhvr>
                                        <p:cTn dur="1" fill="hold" id="65">
                                          <p:stCondLst>
                                            <p:cond delay="0"/>
                                          </p:stCondLst>
                                        </p:cTn>
                                        <p:tgtEl>
                                          <p:spTgt spid="9"/>
                                        </p:tgtEl>
                                        <p:attrNameLst>
                                          <p:attrName>style.visibility</p:attrName>
                                        </p:attrNameLst>
                                      </p:cBhvr>
                                      <p:to>
                                        <p:strVal val="visible"/>
                                      </p:to>
                                    </p:set>
                                    <p:animEffect filter="wipe(left)" transition="in">
                                      <p:cBhvr>
                                        <p:cTn dur="500" id="66"/>
                                        <p:tgtEl>
                                          <p:spTgt spid="9"/>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22" presetSubtype="4">
                                  <p:stCondLst>
                                    <p:cond delay="0"/>
                                  </p:stCondLst>
                                  <p:childTnLst>
                                    <p:set>
                                      <p:cBhvr>
                                        <p:cTn dur="1" fill="hold" id="70">
                                          <p:stCondLst>
                                            <p:cond delay="0"/>
                                          </p:stCondLst>
                                        </p:cTn>
                                        <p:tgtEl>
                                          <p:spTgt spid="18"/>
                                        </p:tgtEl>
                                        <p:attrNameLst>
                                          <p:attrName>style.visibility</p:attrName>
                                        </p:attrNameLst>
                                      </p:cBhvr>
                                      <p:to>
                                        <p:strVal val="visible"/>
                                      </p:to>
                                    </p:set>
                                    <p:animEffect filter="wipe(down)" transition="in">
                                      <p:cBhvr>
                                        <p:cTn dur="500" id="71"/>
                                        <p:tgtEl>
                                          <p:spTgt spid="18"/>
                                        </p:tgtEl>
                                      </p:cBhvr>
                                    </p:animEffect>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id="74" nodeType="clickEffect" presetClass="entr" presetID="22" presetSubtype="8">
                                  <p:stCondLst>
                                    <p:cond delay="0"/>
                                  </p:stCondLst>
                                  <p:childTnLst>
                                    <p:set>
                                      <p:cBhvr>
                                        <p:cTn dur="1" fill="hold" id="75">
                                          <p:stCondLst>
                                            <p:cond delay="0"/>
                                          </p:stCondLst>
                                        </p:cTn>
                                        <p:tgtEl>
                                          <p:spTgt spid="13"/>
                                        </p:tgtEl>
                                        <p:attrNameLst>
                                          <p:attrName>style.visibility</p:attrName>
                                        </p:attrNameLst>
                                      </p:cBhvr>
                                      <p:to>
                                        <p:strVal val="visible"/>
                                      </p:to>
                                    </p:set>
                                    <p:animEffect filter="wipe(left)" transition="in">
                                      <p:cBhvr>
                                        <p:cTn dur="500" id="7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8"/>
      <p:bldP grpId="0" spid="11"/>
      <p:bldP grpId="0" spid="12"/>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641929" y="1904999"/>
            <a:ext cx="1582058" cy="1582058"/>
          </a:xfrm>
          <a:prstGeom prst="ellipse">
            <a:avLst/>
          </a:prstGeom>
          <a:blipFill>
            <a:blip r:embed="rId2"/>
            <a:stretch>
              <a:fillRect/>
            </a:stretch>
          </a:blip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1768579" y="3533674"/>
            <a:ext cx="1328757"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Xiao fang </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57" name="矩形 56"/>
          <p:cNvSpPr/>
          <p:nvPr/>
        </p:nvSpPr>
        <p:spPr>
          <a:xfrm>
            <a:off x="1499558" y="4626732"/>
            <a:ext cx="1898599"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58" name="椭圆 57"/>
          <p:cNvSpPr/>
          <p:nvPr/>
        </p:nvSpPr>
        <p:spPr>
          <a:xfrm>
            <a:off x="4055428" y="1904999"/>
            <a:ext cx="1582058" cy="1582058"/>
          </a:xfrm>
          <a:prstGeom prst="ellipse">
            <a:avLst/>
          </a:prstGeom>
          <a:blipFill dpi="0" rotWithShape="1">
            <a:blip r:embed="rId3"/>
            <a:tile algn="tl" flip="none" sx="50000" sy="50000" tx="0" ty="0"/>
          </a:blip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文本框 58"/>
          <p:cNvSpPr txBox="1"/>
          <p:nvPr/>
        </p:nvSpPr>
        <p:spPr>
          <a:xfrm>
            <a:off x="4285016" y="3533674"/>
            <a:ext cx="1328757"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Han mei</a:t>
            </a:r>
          </a:p>
        </p:txBody>
      </p:sp>
      <p:sp>
        <p:nvSpPr>
          <p:cNvPr id="61" name="椭圆 60"/>
          <p:cNvSpPr/>
          <p:nvPr/>
        </p:nvSpPr>
        <p:spPr>
          <a:xfrm>
            <a:off x="6496543" y="1904999"/>
            <a:ext cx="1582058" cy="1582058"/>
          </a:xfrm>
          <a:prstGeom prst="ellipse">
            <a:avLst/>
          </a:prstGeom>
          <a:blipFill>
            <a:blip r:embed="rId4"/>
            <a:stretch>
              <a:fillRect/>
            </a:stretch>
          </a:blip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文本框 61"/>
          <p:cNvSpPr txBox="1"/>
          <p:nvPr/>
        </p:nvSpPr>
        <p:spPr>
          <a:xfrm>
            <a:off x="6752393" y="3533674"/>
            <a:ext cx="1328757"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Yue han</a:t>
            </a:r>
          </a:p>
        </p:txBody>
      </p:sp>
      <p:sp>
        <p:nvSpPr>
          <p:cNvPr id="64" name="椭圆 63"/>
          <p:cNvSpPr/>
          <p:nvPr/>
        </p:nvSpPr>
        <p:spPr>
          <a:xfrm>
            <a:off x="8937658" y="1904999"/>
            <a:ext cx="1582058" cy="1582058"/>
          </a:xfrm>
          <a:prstGeom prst="ellipse">
            <a:avLst/>
          </a:prstGeom>
          <a:blipFill>
            <a:blip r:embed="rId5"/>
            <a:stretch>
              <a:fillRect/>
            </a:stretch>
          </a:blip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文本框 64"/>
          <p:cNvSpPr txBox="1"/>
          <p:nvPr/>
        </p:nvSpPr>
        <p:spPr>
          <a:xfrm>
            <a:off x="9206903" y="3533674"/>
            <a:ext cx="1328757" cy="94488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Niu dun </a:t>
            </a:r>
          </a:p>
        </p:txBody>
      </p:sp>
      <p:cxnSp>
        <p:nvCxnSpPr>
          <p:cNvPr id="67" name="直接连接符 66"/>
          <p:cNvCxnSpPr/>
          <p:nvPr/>
        </p:nvCxnSpPr>
        <p:spPr>
          <a:xfrm>
            <a:off x="2184400" y="4440435"/>
            <a:ext cx="457200" cy="0"/>
          </a:xfrm>
          <a:prstGeom prst="line">
            <a:avLst/>
          </a:prstGeom>
          <a:ln w="28575">
            <a:solidFill>
              <a:srgbClr val="444343"/>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1768579" y="3999326"/>
            <a:ext cx="1328757" cy="579120"/>
          </a:xfrm>
          <a:prstGeom prst="rect">
            <a:avLst/>
          </a:prstGeom>
          <a:noFill/>
        </p:spPr>
        <p:txBody>
          <a:bodyPr rtlCol="0" wrap="square">
            <a:spAutoFit/>
          </a:bodyPr>
          <a:lstStyle/>
          <a:p>
            <a:r>
              <a:rPr altLang="zh-CN" lang="en-US" sz="1600">
                <a:solidFill>
                  <a:srgbClr val="444343"/>
                </a:solidFill>
                <a:latin charset="0" panose="020b0503020202020204" pitchFamily="34" typeface="Agency FB"/>
              </a:rPr>
              <a:t>The input position</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72" name="矩形 71"/>
          <p:cNvSpPr/>
          <p:nvPr/>
        </p:nvSpPr>
        <p:spPr>
          <a:xfrm>
            <a:off x="3975565" y="4626732"/>
            <a:ext cx="1898599"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cxnSp>
        <p:nvCxnSpPr>
          <p:cNvPr id="73" name="直接连接符 72"/>
          <p:cNvCxnSpPr/>
          <p:nvPr/>
        </p:nvCxnSpPr>
        <p:spPr>
          <a:xfrm>
            <a:off x="4660407" y="4440435"/>
            <a:ext cx="457200" cy="0"/>
          </a:xfrm>
          <a:prstGeom prst="line">
            <a:avLst/>
          </a:prstGeom>
          <a:ln w="28575">
            <a:solidFill>
              <a:srgbClr val="444343"/>
            </a:solidFill>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4244586" y="3999326"/>
            <a:ext cx="1328757" cy="579120"/>
          </a:xfrm>
          <a:prstGeom prst="rect">
            <a:avLst/>
          </a:prstGeom>
          <a:noFill/>
        </p:spPr>
        <p:txBody>
          <a:bodyPr rtlCol="0" wrap="square">
            <a:spAutoFit/>
          </a:bodyPr>
          <a:lstStyle/>
          <a:p>
            <a:r>
              <a:rPr altLang="zh-CN" lang="en-US" sz="1600">
                <a:solidFill>
                  <a:srgbClr val="444343"/>
                </a:solidFill>
                <a:latin charset="0" panose="020b0503020202020204" pitchFamily="34" typeface="Agency FB"/>
              </a:rPr>
              <a:t>The input position</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75" name="矩形 74"/>
          <p:cNvSpPr/>
          <p:nvPr/>
        </p:nvSpPr>
        <p:spPr>
          <a:xfrm>
            <a:off x="6400633" y="4626732"/>
            <a:ext cx="1898599"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cxnSp>
        <p:nvCxnSpPr>
          <p:cNvPr id="76" name="直接连接符 75"/>
          <p:cNvCxnSpPr/>
          <p:nvPr/>
        </p:nvCxnSpPr>
        <p:spPr>
          <a:xfrm>
            <a:off x="7085475" y="4440435"/>
            <a:ext cx="457200" cy="0"/>
          </a:xfrm>
          <a:prstGeom prst="line">
            <a:avLst/>
          </a:prstGeom>
          <a:ln w="28575">
            <a:solidFill>
              <a:srgbClr val="444343"/>
            </a:solidFill>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6669655" y="3999326"/>
            <a:ext cx="1328757" cy="579120"/>
          </a:xfrm>
          <a:prstGeom prst="rect">
            <a:avLst/>
          </a:prstGeom>
          <a:noFill/>
        </p:spPr>
        <p:txBody>
          <a:bodyPr rtlCol="0" wrap="square">
            <a:spAutoFit/>
          </a:bodyPr>
          <a:lstStyle/>
          <a:p>
            <a:r>
              <a:rPr altLang="zh-CN" lang="en-US" sz="1600">
                <a:solidFill>
                  <a:srgbClr val="444343"/>
                </a:solidFill>
                <a:latin charset="0" panose="020b0503020202020204" pitchFamily="34" typeface="Agency FB"/>
              </a:rPr>
              <a:t>The input position</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78" name="矩形 77"/>
          <p:cNvSpPr/>
          <p:nvPr/>
        </p:nvSpPr>
        <p:spPr>
          <a:xfrm>
            <a:off x="8825702" y="4626732"/>
            <a:ext cx="1898599" cy="1188720"/>
          </a:xfrm>
          <a:prstGeom prst="rect">
            <a:avLst/>
          </a:prstGeom>
        </p:spPr>
        <p:txBody>
          <a:bodyPr wrap="square">
            <a:spAutoFit/>
          </a:bodyPr>
          <a:lstStyle/>
          <a:p>
            <a:pPr algn="dist">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cxnSp>
        <p:nvCxnSpPr>
          <p:cNvPr id="79" name="直接连接符 78"/>
          <p:cNvCxnSpPr/>
          <p:nvPr/>
        </p:nvCxnSpPr>
        <p:spPr>
          <a:xfrm>
            <a:off x="9510543" y="4440435"/>
            <a:ext cx="457200" cy="0"/>
          </a:xfrm>
          <a:prstGeom prst="line">
            <a:avLst/>
          </a:prstGeom>
          <a:ln w="28575">
            <a:solidFill>
              <a:srgbClr val="444343"/>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9094722" y="3999326"/>
            <a:ext cx="1328757" cy="579120"/>
          </a:xfrm>
          <a:prstGeom prst="rect">
            <a:avLst/>
          </a:prstGeom>
          <a:noFill/>
        </p:spPr>
        <p:txBody>
          <a:bodyPr rtlCol="0" wrap="square">
            <a:spAutoFit/>
          </a:bodyPr>
          <a:lstStyle/>
          <a:p>
            <a:r>
              <a:rPr altLang="zh-CN" lang="en-US" sz="1600">
                <a:solidFill>
                  <a:srgbClr val="444343"/>
                </a:solidFill>
                <a:latin charset="0" panose="020b0503020202020204" pitchFamily="34" typeface="Agency FB"/>
              </a:rPr>
              <a:t>The input position</a:t>
            </a:r>
          </a:p>
        </p:txBody>
      </p:sp>
    </p:spTree>
    <p:extLst>
      <p:ext uri="{BB962C8B-B14F-4D97-AF65-F5344CB8AC3E}">
        <p14:creationId val="2643175790"/>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ppt_x"/>
                                          </p:val>
                                        </p:tav>
                                        <p:tav tm="100000">
                                          <p:val>
                                            <p:strVal val="#ppt_x"/>
                                          </p:val>
                                        </p:tav>
                                      </p:tavLst>
                                    </p:anim>
                                    <p:anim calcmode="lin" valueType="num">
                                      <p:cBhvr additive="base">
                                        <p:cTn dur="500" fill="hold" id="19"/>
                                        <p:tgtEl>
                                          <p:spTgt spid="5"/>
                                        </p:tgtEl>
                                        <p:attrNameLst>
                                          <p:attrName>ppt_y</p:attrName>
                                        </p:attrNameLst>
                                      </p:cBhvr>
                                      <p:tavLst>
                                        <p:tav tm="0">
                                          <p:val>
                                            <p:strVal val="1+#ppt_h/2"/>
                                          </p:val>
                                        </p:tav>
                                        <p:tav tm="100000">
                                          <p:val>
                                            <p:strVal val="#ppt_y"/>
                                          </p:val>
                                        </p:tav>
                                      </p:tavLst>
                                    </p:anim>
                                  </p:childTnLst>
                                </p:cTn>
                              </p:par>
                              <p:par>
                                <p:cTn decel="100000" fill="hold" grpId="0" id="20" nodeType="withEffect" presetClass="entr" presetID="50" presetSubtype="0">
                                  <p:stCondLst>
                                    <p:cond delay="500"/>
                                  </p:stCondLst>
                                  <p:childTnLst>
                                    <p:set>
                                      <p:cBhvr>
                                        <p:cTn dur="1" fill="hold" id="21">
                                          <p:stCondLst>
                                            <p:cond delay="0"/>
                                          </p:stCondLst>
                                        </p:cTn>
                                        <p:tgtEl>
                                          <p:spTgt spid="56"/>
                                        </p:tgtEl>
                                        <p:attrNameLst>
                                          <p:attrName>style.visibility</p:attrName>
                                        </p:attrNameLst>
                                      </p:cBhvr>
                                      <p:to>
                                        <p:strVal val="visible"/>
                                      </p:to>
                                    </p:set>
                                    <p:anim calcmode="lin" valueType="num">
                                      <p:cBhvr>
                                        <p:cTn dur="1000" fill="hold" id="22"/>
                                        <p:tgtEl>
                                          <p:spTgt spid="56"/>
                                        </p:tgtEl>
                                        <p:attrNameLst>
                                          <p:attrName>ppt_w</p:attrName>
                                        </p:attrNameLst>
                                      </p:cBhvr>
                                      <p:tavLst>
                                        <p:tav tm="0">
                                          <p:val>
                                            <p:strVal val="#ppt_w+.3"/>
                                          </p:val>
                                        </p:tav>
                                        <p:tav tm="100000">
                                          <p:val>
                                            <p:strVal val="#ppt_w"/>
                                          </p:val>
                                        </p:tav>
                                      </p:tavLst>
                                    </p:anim>
                                    <p:anim calcmode="lin" valueType="num">
                                      <p:cBhvr>
                                        <p:cTn dur="1000" fill="hold" id="23"/>
                                        <p:tgtEl>
                                          <p:spTgt spid="56"/>
                                        </p:tgtEl>
                                        <p:attrNameLst>
                                          <p:attrName>ppt_h</p:attrName>
                                        </p:attrNameLst>
                                      </p:cBhvr>
                                      <p:tavLst>
                                        <p:tav tm="0">
                                          <p:val>
                                            <p:strVal val="#ppt_h"/>
                                          </p:val>
                                        </p:tav>
                                        <p:tav tm="100000">
                                          <p:val>
                                            <p:strVal val="#ppt_h"/>
                                          </p:val>
                                        </p:tav>
                                      </p:tavLst>
                                    </p:anim>
                                    <p:animEffect filter="fade" transition="in">
                                      <p:cBhvr>
                                        <p:cTn dur="1000" id="24"/>
                                        <p:tgtEl>
                                          <p:spTgt spid="56"/>
                                        </p:tgtEl>
                                      </p:cBhvr>
                                    </p:animEffect>
                                  </p:childTnLst>
                                </p:cTn>
                              </p:par>
                              <p:par>
                                <p:cTn decel="100000" fill="hold" grpId="0" id="25" nodeType="withEffect" presetClass="entr" presetID="50" presetSubtype="0">
                                  <p:stCondLst>
                                    <p:cond delay="500"/>
                                  </p:stCondLst>
                                  <p:childTnLst>
                                    <p:set>
                                      <p:cBhvr>
                                        <p:cTn dur="1" fill="hold" id="26">
                                          <p:stCondLst>
                                            <p:cond delay="0"/>
                                          </p:stCondLst>
                                        </p:cTn>
                                        <p:tgtEl>
                                          <p:spTgt spid="71"/>
                                        </p:tgtEl>
                                        <p:attrNameLst>
                                          <p:attrName>style.visibility</p:attrName>
                                        </p:attrNameLst>
                                      </p:cBhvr>
                                      <p:to>
                                        <p:strVal val="visible"/>
                                      </p:to>
                                    </p:set>
                                    <p:anim calcmode="lin" valueType="num">
                                      <p:cBhvr>
                                        <p:cTn dur="1000" fill="hold" id="27"/>
                                        <p:tgtEl>
                                          <p:spTgt spid="71"/>
                                        </p:tgtEl>
                                        <p:attrNameLst>
                                          <p:attrName>ppt_w</p:attrName>
                                        </p:attrNameLst>
                                      </p:cBhvr>
                                      <p:tavLst>
                                        <p:tav tm="0">
                                          <p:val>
                                            <p:strVal val="#ppt_w+.3"/>
                                          </p:val>
                                        </p:tav>
                                        <p:tav tm="100000">
                                          <p:val>
                                            <p:strVal val="#ppt_w"/>
                                          </p:val>
                                        </p:tav>
                                      </p:tavLst>
                                    </p:anim>
                                    <p:anim calcmode="lin" valueType="num">
                                      <p:cBhvr>
                                        <p:cTn dur="1000" fill="hold" id="28"/>
                                        <p:tgtEl>
                                          <p:spTgt spid="71"/>
                                        </p:tgtEl>
                                        <p:attrNameLst>
                                          <p:attrName>ppt_h</p:attrName>
                                        </p:attrNameLst>
                                      </p:cBhvr>
                                      <p:tavLst>
                                        <p:tav tm="0">
                                          <p:val>
                                            <p:strVal val="#ppt_h"/>
                                          </p:val>
                                        </p:tav>
                                        <p:tav tm="100000">
                                          <p:val>
                                            <p:strVal val="#ppt_h"/>
                                          </p:val>
                                        </p:tav>
                                      </p:tavLst>
                                    </p:anim>
                                    <p:animEffect filter="fade" transition="in">
                                      <p:cBhvr>
                                        <p:cTn dur="1000" id="29"/>
                                        <p:tgtEl>
                                          <p:spTgt spid="71"/>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10" presetSubtype="0">
                                  <p:stCondLst>
                                    <p:cond delay="0"/>
                                  </p:stCondLst>
                                  <p:childTnLst>
                                    <p:set>
                                      <p:cBhvr>
                                        <p:cTn dur="1" fill="hold" id="33">
                                          <p:stCondLst>
                                            <p:cond delay="0"/>
                                          </p:stCondLst>
                                        </p:cTn>
                                        <p:tgtEl>
                                          <p:spTgt spid="67"/>
                                        </p:tgtEl>
                                        <p:attrNameLst>
                                          <p:attrName>style.visibility</p:attrName>
                                        </p:attrNameLst>
                                      </p:cBhvr>
                                      <p:to>
                                        <p:strVal val="visible"/>
                                      </p:to>
                                    </p:set>
                                    <p:animEffect filter="fade" transition="in">
                                      <p:cBhvr>
                                        <p:cTn dur="500" id="34"/>
                                        <p:tgtEl>
                                          <p:spTgt spid="67"/>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57"/>
                                        </p:tgtEl>
                                        <p:attrNameLst>
                                          <p:attrName>style.visibility</p:attrName>
                                        </p:attrNameLst>
                                      </p:cBhvr>
                                      <p:to>
                                        <p:strVal val="visible"/>
                                      </p:to>
                                    </p:set>
                                    <p:animEffect filter="fade" transition="in">
                                      <p:cBhvr>
                                        <p:cTn dur="1000" id="39"/>
                                        <p:tgtEl>
                                          <p:spTgt spid="57"/>
                                        </p:tgtEl>
                                      </p:cBhvr>
                                    </p:animEffect>
                                    <p:anim calcmode="lin" valueType="num">
                                      <p:cBhvr>
                                        <p:cTn dur="1000" fill="hold" id="40"/>
                                        <p:tgtEl>
                                          <p:spTgt spid="57"/>
                                        </p:tgtEl>
                                        <p:attrNameLst>
                                          <p:attrName>ppt_x</p:attrName>
                                        </p:attrNameLst>
                                      </p:cBhvr>
                                      <p:tavLst>
                                        <p:tav tm="0">
                                          <p:val>
                                            <p:strVal val="#ppt_x"/>
                                          </p:val>
                                        </p:tav>
                                        <p:tav tm="100000">
                                          <p:val>
                                            <p:strVal val="#ppt_x"/>
                                          </p:val>
                                        </p:tav>
                                      </p:tavLst>
                                    </p:anim>
                                    <p:anim calcmode="lin" valueType="num">
                                      <p:cBhvr>
                                        <p:cTn dur="1000" fill="hold" id="41"/>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 presetSubtype="4">
                                  <p:stCondLst>
                                    <p:cond delay="0"/>
                                  </p:stCondLst>
                                  <p:childTnLst>
                                    <p:set>
                                      <p:cBhvr>
                                        <p:cTn dur="1" fill="hold" id="45">
                                          <p:stCondLst>
                                            <p:cond delay="0"/>
                                          </p:stCondLst>
                                        </p:cTn>
                                        <p:tgtEl>
                                          <p:spTgt spid="58"/>
                                        </p:tgtEl>
                                        <p:attrNameLst>
                                          <p:attrName>style.visibility</p:attrName>
                                        </p:attrNameLst>
                                      </p:cBhvr>
                                      <p:to>
                                        <p:strVal val="visible"/>
                                      </p:to>
                                    </p:set>
                                    <p:anim calcmode="lin" valueType="num">
                                      <p:cBhvr additive="base">
                                        <p:cTn dur="500" fill="hold" id="46"/>
                                        <p:tgtEl>
                                          <p:spTgt spid="58"/>
                                        </p:tgtEl>
                                        <p:attrNameLst>
                                          <p:attrName>ppt_x</p:attrName>
                                        </p:attrNameLst>
                                      </p:cBhvr>
                                      <p:tavLst>
                                        <p:tav tm="0">
                                          <p:val>
                                            <p:strVal val="#ppt_x"/>
                                          </p:val>
                                        </p:tav>
                                        <p:tav tm="100000">
                                          <p:val>
                                            <p:strVal val="#ppt_x"/>
                                          </p:val>
                                        </p:tav>
                                      </p:tavLst>
                                    </p:anim>
                                    <p:anim calcmode="lin" valueType="num">
                                      <p:cBhvr additive="base">
                                        <p:cTn dur="500" fill="hold" id="47"/>
                                        <p:tgtEl>
                                          <p:spTgt spid="58"/>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50" presetSubtype="0">
                                  <p:stCondLst>
                                    <p:cond delay="500"/>
                                  </p:stCondLst>
                                  <p:childTnLst>
                                    <p:set>
                                      <p:cBhvr>
                                        <p:cTn dur="1" fill="hold" id="49">
                                          <p:stCondLst>
                                            <p:cond delay="0"/>
                                          </p:stCondLst>
                                        </p:cTn>
                                        <p:tgtEl>
                                          <p:spTgt spid="59"/>
                                        </p:tgtEl>
                                        <p:attrNameLst>
                                          <p:attrName>style.visibility</p:attrName>
                                        </p:attrNameLst>
                                      </p:cBhvr>
                                      <p:to>
                                        <p:strVal val="visible"/>
                                      </p:to>
                                    </p:set>
                                    <p:anim calcmode="lin" valueType="num">
                                      <p:cBhvr>
                                        <p:cTn dur="1000" fill="hold" id="50"/>
                                        <p:tgtEl>
                                          <p:spTgt spid="59"/>
                                        </p:tgtEl>
                                        <p:attrNameLst>
                                          <p:attrName>ppt_w</p:attrName>
                                        </p:attrNameLst>
                                      </p:cBhvr>
                                      <p:tavLst>
                                        <p:tav tm="0">
                                          <p:val>
                                            <p:strVal val="#ppt_w+.3"/>
                                          </p:val>
                                        </p:tav>
                                        <p:tav tm="100000">
                                          <p:val>
                                            <p:strVal val="#ppt_w"/>
                                          </p:val>
                                        </p:tav>
                                      </p:tavLst>
                                    </p:anim>
                                    <p:anim calcmode="lin" valueType="num">
                                      <p:cBhvr>
                                        <p:cTn dur="1000" fill="hold" id="51"/>
                                        <p:tgtEl>
                                          <p:spTgt spid="59"/>
                                        </p:tgtEl>
                                        <p:attrNameLst>
                                          <p:attrName>ppt_h</p:attrName>
                                        </p:attrNameLst>
                                      </p:cBhvr>
                                      <p:tavLst>
                                        <p:tav tm="0">
                                          <p:val>
                                            <p:strVal val="#ppt_h"/>
                                          </p:val>
                                        </p:tav>
                                        <p:tav tm="100000">
                                          <p:val>
                                            <p:strVal val="#ppt_h"/>
                                          </p:val>
                                        </p:tav>
                                      </p:tavLst>
                                    </p:anim>
                                    <p:animEffect filter="fade" transition="in">
                                      <p:cBhvr>
                                        <p:cTn dur="1000" id="52"/>
                                        <p:tgtEl>
                                          <p:spTgt spid="59"/>
                                        </p:tgtEl>
                                      </p:cBhvr>
                                    </p:animEffect>
                                  </p:childTnLst>
                                </p:cTn>
                              </p:par>
                              <p:par>
                                <p:cTn decel="100000" fill="hold" grpId="0" id="53" nodeType="withEffect" presetClass="entr" presetID="50" presetSubtype="0">
                                  <p:stCondLst>
                                    <p:cond delay="500"/>
                                  </p:stCondLst>
                                  <p:childTnLst>
                                    <p:set>
                                      <p:cBhvr>
                                        <p:cTn dur="1" fill="hold" id="54">
                                          <p:stCondLst>
                                            <p:cond delay="0"/>
                                          </p:stCondLst>
                                        </p:cTn>
                                        <p:tgtEl>
                                          <p:spTgt spid="74"/>
                                        </p:tgtEl>
                                        <p:attrNameLst>
                                          <p:attrName>style.visibility</p:attrName>
                                        </p:attrNameLst>
                                      </p:cBhvr>
                                      <p:to>
                                        <p:strVal val="visible"/>
                                      </p:to>
                                    </p:set>
                                    <p:anim calcmode="lin" valueType="num">
                                      <p:cBhvr>
                                        <p:cTn dur="1000" fill="hold" id="55"/>
                                        <p:tgtEl>
                                          <p:spTgt spid="74"/>
                                        </p:tgtEl>
                                        <p:attrNameLst>
                                          <p:attrName>ppt_w</p:attrName>
                                        </p:attrNameLst>
                                      </p:cBhvr>
                                      <p:tavLst>
                                        <p:tav tm="0">
                                          <p:val>
                                            <p:strVal val="#ppt_w+.3"/>
                                          </p:val>
                                        </p:tav>
                                        <p:tav tm="100000">
                                          <p:val>
                                            <p:strVal val="#ppt_w"/>
                                          </p:val>
                                        </p:tav>
                                      </p:tavLst>
                                    </p:anim>
                                    <p:anim calcmode="lin" valueType="num">
                                      <p:cBhvr>
                                        <p:cTn dur="1000" fill="hold" id="56"/>
                                        <p:tgtEl>
                                          <p:spTgt spid="74"/>
                                        </p:tgtEl>
                                        <p:attrNameLst>
                                          <p:attrName>ppt_h</p:attrName>
                                        </p:attrNameLst>
                                      </p:cBhvr>
                                      <p:tavLst>
                                        <p:tav tm="0">
                                          <p:val>
                                            <p:strVal val="#ppt_h"/>
                                          </p:val>
                                        </p:tav>
                                        <p:tav tm="100000">
                                          <p:val>
                                            <p:strVal val="#ppt_h"/>
                                          </p:val>
                                        </p:tav>
                                      </p:tavLst>
                                    </p:anim>
                                    <p:animEffect filter="fade" transition="in">
                                      <p:cBhvr>
                                        <p:cTn dur="1000" id="57"/>
                                        <p:tgtEl>
                                          <p:spTgt spid="74"/>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id="60" nodeType="clickEffect" presetClass="entr" presetID="10" presetSubtype="0">
                                  <p:stCondLst>
                                    <p:cond delay="0"/>
                                  </p:stCondLst>
                                  <p:childTnLst>
                                    <p:set>
                                      <p:cBhvr>
                                        <p:cTn dur="1" fill="hold" id="61">
                                          <p:stCondLst>
                                            <p:cond delay="0"/>
                                          </p:stCondLst>
                                        </p:cTn>
                                        <p:tgtEl>
                                          <p:spTgt spid="73"/>
                                        </p:tgtEl>
                                        <p:attrNameLst>
                                          <p:attrName>style.visibility</p:attrName>
                                        </p:attrNameLst>
                                      </p:cBhvr>
                                      <p:to>
                                        <p:strVal val="visible"/>
                                      </p:to>
                                    </p:set>
                                    <p:animEffect filter="fade" transition="in">
                                      <p:cBhvr>
                                        <p:cTn dur="500" id="62"/>
                                        <p:tgtEl>
                                          <p:spTgt spid="73"/>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42" presetSubtype="0">
                                  <p:stCondLst>
                                    <p:cond delay="0"/>
                                  </p:stCondLst>
                                  <p:childTnLst>
                                    <p:set>
                                      <p:cBhvr>
                                        <p:cTn dur="1" fill="hold" id="66">
                                          <p:stCondLst>
                                            <p:cond delay="0"/>
                                          </p:stCondLst>
                                        </p:cTn>
                                        <p:tgtEl>
                                          <p:spTgt spid="72"/>
                                        </p:tgtEl>
                                        <p:attrNameLst>
                                          <p:attrName>style.visibility</p:attrName>
                                        </p:attrNameLst>
                                      </p:cBhvr>
                                      <p:to>
                                        <p:strVal val="visible"/>
                                      </p:to>
                                    </p:set>
                                    <p:animEffect filter="fade" transition="in">
                                      <p:cBhvr>
                                        <p:cTn dur="1000" id="67"/>
                                        <p:tgtEl>
                                          <p:spTgt spid="72"/>
                                        </p:tgtEl>
                                      </p:cBhvr>
                                    </p:animEffect>
                                    <p:anim calcmode="lin" valueType="num">
                                      <p:cBhvr>
                                        <p:cTn dur="1000" fill="hold" id="68"/>
                                        <p:tgtEl>
                                          <p:spTgt spid="72"/>
                                        </p:tgtEl>
                                        <p:attrNameLst>
                                          <p:attrName>ppt_x</p:attrName>
                                        </p:attrNameLst>
                                      </p:cBhvr>
                                      <p:tavLst>
                                        <p:tav tm="0">
                                          <p:val>
                                            <p:strVal val="#ppt_x"/>
                                          </p:val>
                                        </p:tav>
                                        <p:tav tm="100000">
                                          <p:val>
                                            <p:strVal val="#ppt_x"/>
                                          </p:val>
                                        </p:tav>
                                      </p:tavLst>
                                    </p:anim>
                                    <p:anim calcmode="lin" valueType="num">
                                      <p:cBhvr>
                                        <p:cTn dur="1000" fill="hold" id="69"/>
                                        <p:tgtEl>
                                          <p:spTgt spid="72"/>
                                        </p:tgtEl>
                                        <p:attrNameLst>
                                          <p:attrName>ppt_y</p:attrName>
                                        </p:attrNameLst>
                                      </p:cBhvr>
                                      <p:tavLst>
                                        <p:tav tm="0">
                                          <p:val>
                                            <p:strVal val="#ppt_y+.1"/>
                                          </p:val>
                                        </p:tav>
                                        <p:tav tm="100000">
                                          <p:val>
                                            <p:strVal val="#ppt_y"/>
                                          </p:val>
                                        </p:tav>
                                      </p:tavLst>
                                    </p:anim>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grpId="0" id="72" nodeType="clickEffect" presetClass="entr" presetID="2" presetSubtype="4">
                                  <p:stCondLst>
                                    <p:cond delay="0"/>
                                  </p:stCondLst>
                                  <p:childTnLst>
                                    <p:set>
                                      <p:cBhvr>
                                        <p:cTn dur="1" fill="hold" id="73">
                                          <p:stCondLst>
                                            <p:cond delay="0"/>
                                          </p:stCondLst>
                                        </p:cTn>
                                        <p:tgtEl>
                                          <p:spTgt spid="61"/>
                                        </p:tgtEl>
                                        <p:attrNameLst>
                                          <p:attrName>style.visibility</p:attrName>
                                        </p:attrNameLst>
                                      </p:cBhvr>
                                      <p:to>
                                        <p:strVal val="visible"/>
                                      </p:to>
                                    </p:set>
                                    <p:anim calcmode="lin" valueType="num">
                                      <p:cBhvr additive="base">
                                        <p:cTn dur="500" fill="hold" id="74"/>
                                        <p:tgtEl>
                                          <p:spTgt spid="61"/>
                                        </p:tgtEl>
                                        <p:attrNameLst>
                                          <p:attrName>ppt_x</p:attrName>
                                        </p:attrNameLst>
                                      </p:cBhvr>
                                      <p:tavLst>
                                        <p:tav tm="0">
                                          <p:val>
                                            <p:strVal val="#ppt_x"/>
                                          </p:val>
                                        </p:tav>
                                        <p:tav tm="100000">
                                          <p:val>
                                            <p:strVal val="#ppt_x"/>
                                          </p:val>
                                        </p:tav>
                                      </p:tavLst>
                                    </p:anim>
                                    <p:anim calcmode="lin" valueType="num">
                                      <p:cBhvr additive="base">
                                        <p:cTn dur="500" fill="hold" id="75"/>
                                        <p:tgtEl>
                                          <p:spTgt spid="61"/>
                                        </p:tgtEl>
                                        <p:attrNameLst>
                                          <p:attrName>ppt_y</p:attrName>
                                        </p:attrNameLst>
                                      </p:cBhvr>
                                      <p:tavLst>
                                        <p:tav tm="0">
                                          <p:val>
                                            <p:strVal val="1+#ppt_h/2"/>
                                          </p:val>
                                        </p:tav>
                                        <p:tav tm="100000">
                                          <p:val>
                                            <p:strVal val="#ppt_y"/>
                                          </p:val>
                                        </p:tav>
                                      </p:tavLst>
                                    </p:anim>
                                  </p:childTnLst>
                                </p:cTn>
                              </p:par>
                              <p:par>
                                <p:cTn decel="100000" fill="hold" grpId="0" id="76" nodeType="withEffect" presetClass="entr" presetID="50" presetSubtype="0">
                                  <p:stCondLst>
                                    <p:cond delay="500"/>
                                  </p:stCondLst>
                                  <p:childTnLst>
                                    <p:set>
                                      <p:cBhvr>
                                        <p:cTn dur="1" fill="hold" id="77">
                                          <p:stCondLst>
                                            <p:cond delay="0"/>
                                          </p:stCondLst>
                                        </p:cTn>
                                        <p:tgtEl>
                                          <p:spTgt spid="62"/>
                                        </p:tgtEl>
                                        <p:attrNameLst>
                                          <p:attrName>style.visibility</p:attrName>
                                        </p:attrNameLst>
                                      </p:cBhvr>
                                      <p:to>
                                        <p:strVal val="visible"/>
                                      </p:to>
                                    </p:set>
                                    <p:anim calcmode="lin" valueType="num">
                                      <p:cBhvr>
                                        <p:cTn dur="1000" fill="hold" id="78"/>
                                        <p:tgtEl>
                                          <p:spTgt spid="62"/>
                                        </p:tgtEl>
                                        <p:attrNameLst>
                                          <p:attrName>ppt_w</p:attrName>
                                        </p:attrNameLst>
                                      </p:cBhvr>
                                      <p:tavLst>
                                        <p:tav tm="0">
                                          <p:val>
                                            <p:strVal val="#ppt_w+.3"/>
                                          </p:val>
                                        </p:tav>
                                        <p:tav tm="100000">
                                          <p:val>
                                            <p:strVal val="#ppt_w"/>
                                          </p:val>
                                        </p:tav>
                                      </p:tavLst>
                                    </p:anim>
                                    <p:anim calcmode="lin" valueType="num">
                                      <p:cBhvr>
                                        <p:cTn dur="1000" fill="hold" id="79"/>
                                        <p:tgtEl>
                                          <p:spTgt spid="62"/>
                                        </p:tgtEl>
                                        <p:attrNameLst>
                                          <p:attrName>ppt_h</p:attrName>
                                        </p:attrNameLst>
                                      </p:cBhvr>
                                      <p:tavLst>
                                        <p:tav tm="0">
                                          <p:val>
                                            <p:strVal val="#ppt_h"/>
                                          </p:val>
                                        </p:tav>
                                        <p:tav tm="100000">
                                          <p:val>
                                            <p:strVal val="#ppt_h"/>
                                          </p:val>
                                        </p:tav>
                                      </p:tavLst>
                                    </p:anim>
                                    <p:animEffect filter="fade" transition="in">
                                      <p:cBhvr>
                                        <p:cTn dur="1000" id="80"/>
                                        <p:tgtEl>
                                          <p:spTgt spid="62"/>
                                        </p:tgtEl>
                                      </p:cBhvr>
                                    </p:animEffect>
                                  </p:childTnLst>
                                </p:cTn>
                              </p:par>
                              <p:par>
                                <p:cTn decel="100000" fill="hold" grpId="0" id="81" nodeType="withEffect" presetClass="entr" presetID="50" presetSubtype="0">
                                  <p:stCondLst>
                                    <p:cond delay="500"/>
                                  </p:stCondLst>
                                  <p:childTnLst>
                                    <p:set>
                                      <p:cBhvr>
                                        <p:cTn dur="1" fill="hold" id="82">
                                          <p:stCondLst>
                                            <p:cond delay="0"/>
                                          </p:stCondLst>
                                        </p:cTn>
                                        <p:tgtEl>
                                          <p:spTgt spid="77"/>
                                        </p:tgtEl>
                                        <p:attrNameLst>
                                          <p:attrName>style.visibility</p:attrName>
                                        </p:attrNameLst>
                                      </p:cBhvr>
                                      <p:to>
                                        <p:strVal val="visible"/>
                                      </p:to>
                                    </p:set>
                                    <p:anim calcmode="lin" valueType="num">
                                      <p:cBhvr>
                                        <p:cTn dur="1000" fill="hold" id="83"/>
                                        <p:tgtEl>
                                          <p:spTgt spid="77"/>
                                        </p:tgtEl>
                                        <p:attrNameLst>
                                          <p:attrName>ppt_w</p:attrName>
                                        </p:attrNameLst>
                                      </p:cBhvr>
                                      <p:tavLst>
                                        <p:tav tm="0">
                                          <p:val>
                                            <p:strVal val="#ppt_w+.3"/>
                                          </p:val>
                                        </p:tav>
                                        <p:tav tm="100000">
                                          <p:val>
                                            <p:strVal val="#ppt_w"/>
                                          </p:val>
                                        </p:tav>
                                      </p:tavLst>
                                    </p:anim>
                                    <p:anim calcmode="lin" valueType="num">
                                      <p:cBhvr>
                                        <p:cTn dur="1000" fill="hold" id="84"/>
                                        <p:tgtEl>
                                          <p:spTgt spid="77"/>
                                        </p:tgtEl>
                                        <p:attrNameLst>
                                          <p:attrName>ppt_h</p:attrName>
                                        </p:attrNameLst>
                                      </p:cBhvr>
                                      <p:tavLst>
                                        <p:tav tm="0">
                                          <p:val>
                                            <p:strVal val="#ppt_h"/>
                                          </p:val>
                                        </p:tav>
                                        <p:tav tm="100000">
                                          <p:val>
                                            <p:strVal val="#ppt_h"/>
                                          </p:val>
                                        </p:tav>
                                      </p:tavLst>
                                    </p:anim>
                                    <p:animEffect filter="fade" transition="in">
                                      <p:cBhvr>
                                        <p:cTn dur="1000" id="85"/>
                                        <p:tgtEl>
                                          <p:spTgt spid="77"/>
                                        </p:tgtEl>
                                      </p:cBhvr>
                                    </p:animEffect>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id="88" nodeType="clickEffect" presetClass="entr" presetID="10" presetSubtype="0">
                                  <p:stCondLst>
                                    <p:cond delay="0"/>
                                  </p:stCondLst>
                                  <p:childTnLst>
                                    <p:set>
                                      <p:cBhvr>
                                        <p:cTn dur="1" fill="hold" id="89">
                                          <p:stCondLst>
                                            <p:cond delay="0"/>
                                          </p:stCondLst>
                                        </p:cTn>
                                        <p:tgtEl>
                                          <p:spTgt spid="76"/>
                                        </p:tgtEl>
                                        <p:attrNameLst>
                                          <p:attrName>style.visibility</p:attrName>
                                        </p:attrNameLst>
                                      </p:cBhvr>
                                      <p:to>
                                        <p:strVal val="visible"/>
                                      </p:to>
                                    </p:set>
                                    <p:animEffect filter="fade" transition="in">
                                      <p:cBhvr>
                                        <p:cTn dur="500" id="90"/>
                                        <p:tgtEl>
                                          <p:spTgt spid="76"/>
                                        </p:tgtEl>
                                      </p:cBhvr>
                                    </p:animEffect>
                                  </p:childTnLst>
                                </p:cTn>
                              </p:par>
                            </p:childTnLst>
                          </p:cTn>
                        </p:par>
                      </p:childTnLst>
                    </p:cTn>
                  </p:par>
                  <p:par>
                    <p:cTn fill="hold" id="91" nodeType="clickPar">
                      <p:stCondLst>
                        <p:cond delay="indefinite"/>
                        <p:cond delay="0" evt="onBegin">
                          <p:tn val="90"/>
                        </p:cond>
                      </p:stCondLst>
                      <p:childTnLst>
                        <p:par>
                          <p:cTn fill="hold" id="92" nodeType="afterGroup">
                            <p:stCondLst>
                              <p:cond delay="0"/>
                            </p:stCondLst>
                            <p:childTnLst>
                              <p:par>
                                <p:cTn fill="hold" grpId="0" id="93" nodeType="clickEffect" presetClass="entr" presetID="42" presetSubtype="0">
                                  <p:stCondLst>
                                    <p:cond delay="0"/>
                                  </p:stCondLst>
                                  <p:childTnLst>
                                    <p:set>
                                      <p:cBhvr>
                                        <p:cTn dur="1" fill="hold" id="94">
                                          <p:stCondLst>
                                            <p:cond delay="0"/>
                                          </p:stCondLst>
                                        </p:cTn>
                                        <p:tgtEl>
                                          <p:spTgt spid="75"/>
                                        </p:tgtEl>
                                        <p:attrNameLst>
                                          <p:attrName>style.visibility</p:attrName>
                                        </p:attrNameLst>
                                      </p:cBhvr>
                                      <p:to>
                                        <p:strVal val="visible"/>
                                      </p:to>
                                    </p:set>
                                    <p:animEffect filter="fade" transition="in">
                                      <p:cBhvr>
                                        <p:cTn dur="1000" id="95"/>
                                        <p:tgtEl>
                                          <p:spTgt spid="75"/>
                                        </p:tgtEl>
                                      </p:cBhvr>
                                    </p:animEffect>
                                    <p:anim calcmode="lin" valueType="num">
                                      <p:cBhvr>
                                        <p:cTn dur="1000" fill="hold" id="96"/>
                                        <p:tgtEl>
                                          <p:spTgt spid="75"/>
                                        </p:tgtEl>
                                        <p:attrNameLst>
                                          <p:attrName>ppt_x</p:attrName>
                                        </p:attrNameLst>
                                      </p:cBhvr>
                                      <p:tavLst>
                                        <p:tav tm="0">
                                          <p:val>
                                            <p:strVal val="#ppt_x"/>
                                          </p:val>
                                        </p:tav>
                                        <p:tav tm="100000">
                                          <p:val>
                                            <p:strVal val="#ppt_x"/>
                                          </p:val>
                                        </p:tav>
                                      </p:tavLst>
                                    </p:anim>
                                    <p:anim calcmode="lin" valueType="num">
                                      <p:cBhvr>
                                        <p:cTn dur="1000" fill="hold" id="97"/>
                                        <p:tgtEl>
                                          <p:spTgt spid="75"/>
                                        </p:tgtEl>
                                        <p:attrNameLst>
                                          <p:attrName>ppt_y</p:attrName>
                                        </p:attrNameLst>
                                      </p:cBhvr>
                                      <p:tavLst>
                                        <p:tav tm="0">
                                          <p:val>
                                            <p:strVal val="#ppt_y+.1"/>
                                          </p:val>
                                        </p:tav>
                                        <p:tav tm="100000">
                                          <p:val>
                                            <p:strVal val="#ppt_y"/>
                                          </p:val>
                                        </p:tav>
                                      </p:tavLst>
                                    </p:anim>
                                  </p:childTnLst>
                                </p:cTn>
                              </p:par>
                            </p:childTnLst>
                          </p:cTn>
                        </p:par>
                      </p:childTnLst>
                    </p:cTn>
                  </p:par>
                  <p:par>
                    <p:cTn fill="hold" id="98" nodeType="clickPar">
                      <p:stCondLst>
                        <p:cond delay="indefinite"/>
                        <p:cond delay="0" evt="onBegin">
                          <p:tn val="97"/>
                        </p:cond>
                      </p:stCondLst>
                      <p:childTnLst>
                        <p:par>
                          <p:cTn fill="hold" id="99" nodeType="afterGroup">
                            <p:stCondLst>
                              <p:cond delay="0"/>
                            </p:stCondLst>
                            <p:childTnLst>
                              <p:par>
                                <p:cTn fill="hold" grpId="0" id="100" nodeType="clickEffect" presetClass="entr" presetID="2" presetSubtype="4">
                                  <p:stCondLst>
                                    <p:cond delay="0"/>
                                  </p:stCondLst>
                                  <p:childTnLst>
                                    <p:set>
                                      <p:cBhvr>
                                        <p:cTn dur="1" fill="hold" id="101">
                                          <p:stCondLst>
                                            <p:cond delay="0"/>
                                          </p:stCondLst>
                                        </p:cTn>
                                        <p:tgtEl>
                                          <p:spTgt spid="64"/>
                                        </p:tgtEl>
                                        <p:attrNameLst>
                                          <p:attrName>style.visibility</p:attrName>
                                        </p:attrNameLst>
                                      </p:cBhvr>
                                      <p:to>
                                        <p:strVal val="visible"/>
                                      </p:to>
                                    </p:set>
                                    <p:anim calcmode="lin" valueType="num">
                                      <p:cBhvr additive="base">
                                        <p:cTn dur="500" fill="hold" id="102"/>
                                        <p:tgtEl>
                                          <p:spTgt spid="64"/>
                                        </p:tgtEl>
                                        <p:attrNameLst>
                                          <p:attrName>ppt_x</p:attrName>
                                        </p:attrNameLst>
                                      </p:cBhvr>
                                      <p:tavLst>
                                        <p:tav tm="0">
                                          <p:val>
                                            <p:strVal val="#ppt_x"/>
                                          </p:val>
                                        </p:tav>
                                        <p:tav tm="100000">
                                          <p:val>
                                            <p:strVal val="#ppt_x"/>
                                          </p:val>
                                        </p:tav>
                                      </p:tavLst>
                                    </p:anim>
                                    <p:anim calcmode="lin" valueType="num">
                                      <p:cBhvr additive="base">
                                        <p:cTn dur="500" fill="hold" id="103"/>
                                        <p:tgtEl>
                                          <p:spTgt spid="64"/>
                                        </p:tgtEl>
                                        <p:attrNameLst>
                                          <p:attrName>ppt_y</p:attrName>
                                        </p:attrNameLst>
                                      </p:cBhvr>
                                      <p:tavLst>
                                        <p:tav tm="0">
                                          <p:val>
                                            <p:strVal val="1+#ppt_h/2"/>
                                          </p:val>
                                        </p:tav>
                                        <p:tav tm="100000">
                                          <p:val>
                                            <p:strVal val="#ppt_y"/>
                                          </p:val>
                                        </p:tav>
                                      </p:tavLst>
                                    </p:anim>
                                  </p:childTnLst>
                                </p:cTn>
                              </p:par>
                              <p:par>
                                <p:cTn decel="100000" fill="hold" grpId="0" id="104" nodeType="withEffect" presetClass="entr" presetID="50" presetSubtype="0">
                                  <p:stCondLst>
                                    <p:cond delay="500"/>
                                  </p:stCondLst>
                                  <p:childTnLst>
                                    <p:set>
                                      <p:cBhvr>
                                        <p:cTn dur="1" fill="hold" id="105">
                                          <p:stCondLst>
                                            <p:cond delay="0"/>
                                          </p:stCondLst>
                                        </p:cTn>
                                        <p:tgtEl>
                                          <p:spTgt spid="65"/>
                                        </p:tgtEl>
                                        <p:attrNameLst>
                                          <p:attrName>style.visibility</p:attrName>
                                        </p:attrNameLst>
                                      </p:cBhvr>
                                      <p:to>
                                        <p:strVal val="visible"/>
                                      </p:to>
                                    </p:set>
                                    <p:anim calcmode="lin" valueType="num">
                                      <p:cBhvr>
                                        <p:cTn dur="1000" fill="hold" id="106"/>
                                        <p:tgtEl>
                                          <p:spTgt spid="65"/>
                                        </p:tgtEl>
                                        <p:attrNameLst>
                                          <p:attrName>ppt_w</p:attrName>
                                        </p:attrNameLst>
                                      </p:cBhvr>
                                      <p:tavLst>
                                        <p:tav tm="0">
                                          <p:val>
                                            <p:strVal val="#ppt_w+.3"/>
                                          </p:val>
                                        </p:tav>
                                        <p:tav tm="100000">
                                          <p:val>
                                            <p:strVal val="#ppt_w"/>
                                          </p:val>
                                        </p:tav>
                                      </p:tavLst>
                                    </p:anim>
                                    <p:anim calcmode="lin" valueType="num">
                                      <p:cBhvr>
                                        <p:cTn dur="1000" fill="hold" id="107"/>
                                        <p:tgtEl>
                                          <p:spTgt spid="65"/>
                                        </p:tgtEl>
                                        <p:attrNameLst>
                                          <p:attrName>ppt_h</p:attrName>
                                        </p:attrNameLst>
                                      </p:cBhvr>
                                      <p:tavLst>
                                        <p:tav tm="0">
                                          <p:val>
                                            <p:strVal val="#ppt_h"/>
                                          </p:val>
                                        </p:tav>
                                        <p:tav tm="100000">
                                          <p:val>
                                            <p:strVal val="#ppt_h"/>
                                          </p:val>
                                        </p:tav>
                                      </p:tavLst>
                                    </p:anim>
                                    <p:animEffect filter="fade" transition="in">
                                      <p:cBhvr>
                                        <p:cTn dur="1000" id="108"/>
                                        <p:tgtEl>
                                          <p:spTgt spid="65"/>
                                        </p:tgtEl>
                                      </p:cBhvr>
                                    </p:animEffect>
                                  </p:childTnLst>
                                </p:cTn>
                              </p:par>
                              <p:par>
                                <p:cTn decel="100000" fill="hold" grpId="0" id="109" nodeType="withEffect" presetClass="entr" presetID="50" presetSubtype="0">
                                  <p:stCondLst>
                                    <p:cond delay="500"/>
                                  </p:stCondLst>
                                  <p:childTnLst>
                                    <p:set>
                                      <p:cBhvr>
                                        <p:cTn dur="1" fill="hold" id="110">
                                          <p:stCondLst>
                                            <p:cond delay="0"/>
                                          </p:stCondLst>
                                        </p:cTn>
                                        <p:tgtEl>
                                          <p:spTgt spid="80"/>
                                        </p:tgtEl>
                                        <p:attrNameLst>
                                          <p:attrName>style.visibility</p:attrName>
                                        </p:attrNameLst>
                                      </p:cBhvr>
                                      <p:to>
                                        <p:strVal val="visible"/>
                                      </p:to>
                                    </p:set>
                                    <p:anim calcmode="lin" valueType="num">
                                      <p:cBhvr>
                                        <p:cTn dur="1000" fill="hold" id="111"/>
                                        <p:tgtEl>
                                          <p:spTgt spid="80"/>
                                        </p:tgtEl>
                                        <p:attrNameLst>
                                          <p:attrName>ppt_w</p:attrName>
                                        </p:attrNameLst>
                                      </p:cBhvr>
                                      <p:tavLst>
                                        <p:tav tm="0">
                                          <p:val>
                                            <p:strVal val="#ppt_w+.3"/>
                                          </p:val>
                                        </p:tav>
                                        <p:tav tm="100000">
                                          <p:val>
                                            <p:strVal val="#ppt_w"/>
                                          </p:val>
                                        </p:tav>
                                      </p:tavLst>
                                    </p:anim>
                                    <p:anim calcmode="lin" valueType="num">
                                      <p:cBhvr>
                                        <p:cTn dur="1000" fill="hold" id="112"/>
                                        <p:tgtEl>
                                          <p:spTgt spid="80"/>
                                        </p:tgtEl>
                                        <p:attrNameLst>
                                          <p:attrName>ppt_h</p:attrName>
                                        </p:attrNameLst>
                                      </p:cBhvr>
                                      <p:tavLst>
                                        <p:tav tm="0">
                                          <p:val>
                                            <p:strVal val="#ppt_h"/>
                                          </p:val>
                                        </p:tav>
                                        <p:tav tm="100000">
                                          <p:val>
                                            <p:strVal val="#ppt_h"/>
                                          </p:val>
                                        </p:tav>
                                      </p:tavLst>
                                    </p:anim>
                                    <p:animEffect filter="fade" transition="in">
                                      <p:cBhvr>
                                        <p:cTn dur="1000" id="113"/>
                                        <p:tgtEl>
                                          <p:spTgt spid="80"/>
                                        </p:tgtEl>
                                      </p:cBhvr>
                                    </p:animEffect>
                                  </p:childTnLst>
                                </p:cTn>
                              </p:par>
                            </p:childTnLst>
                          </p:cTn>
                        </p:par>
                      </p:childTnLst>
                    </p:cTn>
                  </p:par>
                  <p:par>
                    <p:cTn fill="hold" id="114" nodeType="clickPar">
                      <p:stCondLst>
                        <p:cond delay="indefinite"/>
                        <p:cond delay="0" evt="onBegin">
                          <p:tn val="113"/>
                        </p:cond>
                      </p:stCondLst>
                      <p:childTnLst>
                        <p:par>
                          <p:cTn fill="hold" id="115" nodeType="afterGroup">
                            <p:stCondLst>
                              <p:cond delay="0"/>
                            </p:stCondLst>
                            <p:childTnLst>
                              <p:par>
                                <p:cTn fill="hold" id="116" nodeType="clickEffect" presetClass="entr" presetID="10" presetSubtype="0">
                                  <p:stCondLst>
                                    <p:cond delay="0"/>
                                  </p:stCondLst>
                                  <p:childTnLst>
                                    <p:set>
                                      <p:cBhvr>
                                        <p:cTn dur="1" fill="hold" id="117">
                                          <p:stCondLst>
                                            <p:cond delay="0"/>
                                          </p:stCondLst>
                                        </p:cTn>
                                        <p:tgtEl>
                                          <p:spTgt spid="79"/>
                                        </p:tgtEl>
                                        <p:attrNameLst>
                                          <p:attrName>style.visibility</p:attrName>
                                        </p:attrNameLst>
                                      </p:cBhvr>
                                      <p:to>
                                        <p:strVal val="visible"/>
                                      </p:to>
                                    </p:set>
                                    <p:animEffect filter="fade" transition="in">
                                      <p:cBhvr>
                                        <p:cTn dur="500" id="118"/>
                                        <p:tgtEl>
                                          <p:spTgt spid="79"/>
                                        </p:tgtEl>
                                      </p:cBhvr>
                                    </p:animEffect>
                                  </p:childTnLst>
                                </p:cTn>
                              </p:par>
                            </p:childTnLst>
                          </p:cTn>
                        </p:par>
                      </p:childTnLst>
                    </p:cTn>
                  </p:par>
                  <p:par>
                    <p:cTn fill="hold" id="119" nodeType="clickPar">
                      <p:stCondLst>
                        <p:cond delay="indefinite"/>
                        <p:cond delay="0" evt="onBegin">
                          <p:tn val="118"/>
                        </p:cond>
                      </p:stCondLst>
                      <p:childTnLst>
                        <p:par>
                          <p:cTn fill="hold" id="120" nodeType="afterGroup">
                            <p:stCondLst>
                              <p:cond delay="0"/>
                            </p:stCondLst>
                            <p:childTnLst>
                              <p:par>
                                <p:cTn fill="hold" grpId="0" id="121" nodeType="clickEffect" presetClass="entr" presetID="42" presetSubtype="0">
                                  <p:stCondLst>
                                    <p:cond delay="0"/>
                                  </p:stCondLst>
                                  <p:childTnLst>
                                    <p:set>
                                      <p:cBhvr>
                                        <p:cTn dur="1" fill="hold" id="122">
                                          <p:stCondLst>
                                            <p:cond delay="0"/>
                                          </p:stCondLst>
                                        </p:cTn>
                                        <p:tgtEl>
                                          <p:spTgt spid="78"/>
                                        </p:tgtEl>
                                        <p:attrNameLst>
                                          <p:attrName>style.visibility</p:attrName>
                                        </p:attrNameLst>
                                      </p:cBhvr>
                                      <p:to>
                                        <p:strVal val="visible"/>
                                      </p:to>
                                    </p:set>
                                    <p:animEffect filter="fade" transition="in">
                                      <p:cBhvr>
                                        <p:cTn dur="1000" id="123"/>
                                        <p:tgtEl>
                                          <p:spTgt spid="78"/>
                                        </p:tgtEl>
                                      </p:cBhvr>
                                    </p:animEffect>
                                    <p:anim calcmode="lin" valueType="num">
                                      <p:cBhvr>
                                        <p:cTn dur="1000" fill="hold" id="124"/>
                                        <p:tgtEl>
                                          <p:spTgt spid="78"/>
                                        </p:tgtEl>
                                        <p:attrNameLst>
                                          <p:attrName>ppt_x</p:attrName>
                                        </p:attrNameLst>
                                      </p:cBhvr>
                                      <p:tavLst>
                                        <p:tav tm="0">
                                          <p:val>
                                            <p:strVal val="#ppt_x"/>
                                          </p:val>
                                        </p:tav>
                                        <p:tav tm="100000">
                                          <p:val>
                                            <p:strVal val="#ppt_x"/>
                                          </p:val>
                                        </p:tav>
                                      </p:tavLst>
                                    </p:anim>
                                    <p:anim calcmode="lin" valueType="num">
                                      <p:cBhvr>
                                        <p:cTn dur="1000" fill="hold" id="125"/>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5"/>
      <p:bldP grpId="0" spid="56"/>
      <p:bldP grpId="0" spid="57"/>
      <p:bldP grpId="0" spid="58"/>
      <p:bldP grpId="0" spid="59"/>
      <p:bldP grpId="0" spid="61"/>
      <p:bldP grpId="0" spid="62"/>
      <p:bldP grpId="0" spid="64"/>
      <p:bldP grpId="0" spid="65"/>
      <p:bldP grpId="0" spid="71"/>
      <p:bldP grpId="0" spid="72"/>
      <p:bldP grpId="0" spid="74"/>
      <p:bldP grpId="0" spid="75"/>
      <p:bldP grpId="0" spid="77"/>
      <p:bldP grpId="0" spid="78"/>
      <p:bldP grpId="0" spid="8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圆角矩形 2"/>
          <p:cNvSpPr/>
          <p:nvPr/>
        </p:nvSpPr>
        <p:spPr>
          <a:xfrm>
            <a:off x="1387527" y="2068642"/>
            <a:ext cx="4377128" cy="1543987"/>
          </a:xfrm>
          <a:prstGeom prst="roundRect">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1042753" y="2488367"/>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1101652" y="2547266"/>
            <a:ext cx="571750" cy="571750"/>
            <a:chOff x="1101652" y="2547266"/>
            <a:chExt cx="571750" cy="571750"/>
          </a:xfrm>
        </p:grpSpPr>
        <p:sp>
          <p:nvSpPr>
            <p:cNvPr id="11" name="椭圆 10"/>
            <p:cNvSpPr/>
            <p:nvPr/>
          </p:nvSpPr>
          <p:spPr>
            <a:xfrm>
              <a:off x="1101652" y="2547266"/>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255536" y="2584156"/>
              <a:ext cx="329242" cy="518160"/>
            </a:xfrm>
            <a:prstGeom prst="rect">
              <a:avLst/>
            </a:prstGeom>
            <a:noFill/>
          </p:spPr>
          <p:txBody>
            <a:bodyPr rtlCol="0" wrap="square">
              <a:spAutoFit/>
            </a:bodyPr>
            <a:lstStyle/>
            <a:p>
              <a:r>
                <a:rPr altLang="zh-CN" b="1" lang="en-US" smtClean="0" sz="2800">
                  <a:solidFill>
                    <a:schemeClr val="bg1"/>
                  </a:solidFill>
                  <a:latin charset="0" panose="020b0503020202020204" pitchFamily="34" typeface="Agency FB"/>
                </a:rPr>
                <a:t>1</a:t>
              </a:r>
            </a:p>
          </p:txBody>
        </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3" name="矩形 12"/>
          <p:cNvSpPr/>
          <p:nvPr/>
        </p:nvSpPr>
        <p:spPr>
          <a:xfrm>
            <a:off x="1866079" y="2694323"/>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4" name="文本框 13"/>
          <p:cNvSpPr txBox="1"/>
          <p:nvPr/>
        </p:nvSpPr>
        <p:spPr>
          <a:xfrm>
            <a:off x="1850548" y="2324991"/>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30" name="圆角矩形 29"/>
          <p:cNvSpPr/>
          <p:nvPr/>
        </p:nvSpPr>
        <p:spPr>
          <a:xfrm>
            <a:off x="6721527" y="2068642"/>
            <a:ext cx="4377128" cy="1543987"/>
          </a:xfrm>
          <a:prstGeom prst="roundRect">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6376753" y="2488367"/>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6435652" y="2547266"/>
            <a:ext cx="571750" cy="571750"/>
            <a:chOff x="1101652" y="2547266"/>
            <a:chExt cx="571750" cy="571750"/>
          </a:xfrm>
        </p:grpSpPr>
        <p:sp>
          <p:nvSpPr>
            <p:cNvPr id="33" name="椭圆 32"/>
            <p:cNvSpPr/>
            <p:nvPr/>
          </p:nvSpPr>
          <p:spPr>
            <a:xfrm>
              <a:off x="1101652" y="2547266"/>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1203654" y="2584156"/>
              <a:ext cx="329242" cy="518160"/>
            </a:xfrm>
            <a:prstGeom prst="rect">
              <a:avLst/>
            </a:prstGeom>
            <a:noFill/>
          </p:spPr>
          <p:txBody>
            <a:bodyPr rtlCol="0" wrap="square">
              <a:spAutoFit/>
            </a:bodyPr>
            <a:lstStyle/>
            <a:p>
              <a:r>
                <a:rPr altLang="zh-CN" b="1" lang="en-US" smtClean="0" sz="2800">
                  <a:solidFill>
                    <a:schemeClr val="bg1"/>
                  </a:solidFill>
                  <a:latin charset="0" panose="020b0503020202020204" pitchFamily="34" typeface="Agency FB"/>
                </a:rPr>
                <a:t>2</a:t>
              </a:r>
            </a:p>
          </p:txBody>
        </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35" name="矩形 34"/>
          <p:cNvSpPr/>
          <p:nvPr/>
        </p:nvSpPr>
        <p:spPr>
          <a:xfrm>
            <a:off x="7200080" y="2694323"/>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36" name="文本框 35"/>
          <p:cNvSpPr txBox="1"/>
          <p:nvPr/>
        </p:nvSpPr>
        <p:spPr>
          <a:xfrm>
            <a:off x="7184548" y="2324991"/>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37" name="圆角矩形 36"/>
          <p:cNvSpPr/>
          <p:nvPr/>
        </p:nvSpPr>
        <p:spPr>
          <a:xfrm>
            <a:off x="1387527" y="4069828"/>
            <a:ext cx="4377128" cy="1543987"/>
          </a:xfrm>
          <a:prstGeom prst="roundRect">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042753" y="4489553"/>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1101652" y="4548452"/>
            <a:ext cx="571750" cy="571750"/>
            <a:chOff x="1101652" y="2547266"/>
            <a:chExt cx="571750" cy="571750"/>
          </a:xfrm>
        </p:grpSpPr>
        <p:sp>
          <p:nvSpPr>
            <p:cNvPr id="40" name="椭圆 39"/>
            <p:cNvSpPr/>
            <p:nvPr/>
          </p:nvSpPr>
          <p:spPr>
            <a:xfrm>
              <a:off x="1101652" y="2547266"/>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04316" y="2584155"/>
              <a:ext cx="329242" cy="518160"/>
            </a:xfrm>
            <a:prstGeom prst="rect">
              <a:avLst/>
            </a:prstGeom>
            <a:noFill/>
          </p:spPr>
          <p:txBody>
            <a:bodyPr rtlCol="0" wrap="square">
              <a:spAutoFit/>
            </a:bodyPr>
            <a:lstStyle/>
            <a:p>
              <a:r>
                <a:rPr altLang="zh-CN" b="1" lang="en-US" smtClean="0" sz="2800">
                  <a:solidFill>
                    <a:schemeClr val="bg1"/>
                  </a:solidFill>
                  <a:latin charset="0" panose="020b0503020202020204" pitchFamily="34" typeface="Agency FB"/>
                </a:rPr>
                <a:t>3</a:t>
              </a:r>
            </a:p>
          </p:txBody>
        </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2" name="矩形 41"/>
          <p:cNvSpPr/>
          <p:nvPr/>
        </p:nvSpPr>
        <p:spPr>
          <a:xfrm>
            <a:off x="1866079" y="4695510"/>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43" name="文本框 42"/>
          <p:cNvSpPr txBox="1"/>
          <p:nvPr/>
        </p:nvSpPr>
        <p:spPr>
          <a:xfrm>
            <a:off x="1850548" y="4326176"/>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
        <p:nvSpPr>
          <p:cNvPr id="44" name="圆角矩形 43"/>
          <p:cNvSpPr/>
          <p:nvPr/>
        </p:nvSpPr>
        <p:spPr>
          <a:xfrm>
            <a:off x="6721527" y="4069828"/>
            <a:ext cx="4377128" cy="1543987"/>
          </a:xfrm>
          <a:prstGeom prst="roundRect">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6376753" y="4489553"/>
            <a:ext cx="689548" cy="689548"/>
          </a:xfrm>
          <a:prstGeom prst="ellipse">
            <a:avLst/>
          </a:prstGeom>
          <a:solidFill>
            <a:schemeClr val="bg1"/>
          </a:solidFill>
          <a:ln>
            <a:solidFill>
              <a:srgbClr val="4443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6435652" y="4548452"/>
            <a:ext cx="571750" cy="571750"/>
            <a:chOff x="1101652" y="2547266"/>
            <a:chExt cx="571750" cy="571750"/>
          </a:xfrm>
        </p:grpSpPr>
        <p:sp>
          <p:nvSpPr>
            <p:cNvPr id="47" name="椭圆 46"/>
            <p:cNvSpPr/>
            <p:nvPr/>
          </p:nvSpPr>
          <p:spPr>
            <a:xfrm>
              <a:off x="1101652" y="2547266"/>
              <a:ext cx="571750" cy="571750"/>
            </a:xfrm>
            <a:prstGeom prst="ellipse">
              <a:avLst/>
            </a:prstGeom>
            <a:solidFill>
              <a:srgbClr val="893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1214061" y="2584155"/>
              <a:ext cx="329242" cy="518160"/>
            </a:xfrm>
            <a:prstGeom prst="rect">
              <a:avLst/>
            </a:prstGeom>
            <a:noFill/>
          </p:spPr>
          <p:txBody>
            <a:bodyPr rtlCol="0" wrap="square">
              <a:spAutoFit/>
            </a:bodyPr>
            <a:lstStyle/>
            <a:p>
              <a:r>
                <a:rPr altLang="zh-CN" b="1" lang="en-US" smtClean="0" sz="2800">
                  <a:solidFill>
                    <a:schemeClr val="bg1"/>
                  </a:solidFill>
                  <a:latin charset="0" panose="020b0503020202020204" pitchFamily="34" typeface="Agency FB"/>
                </a:rPr>
                <a:t>4</a:t>
              </a:r>
            </a:p>
          </p:txBody>
        </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49" name="矩形 48"/>
          <p:cNvSpPr/>
          <p:nvPr/>
        </p:nvSpPr>
        <p:spPr>
          <a:xfrm>
            <a:off x="7200080" y="4695510"/>
            <a:ext cx="3448858"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50" name="文本框 49"/>
          <p:cNvSpPr txBox="1"/>
          <p:nvPr/>
        </p:nvSpPr>
        <p:spPr>
          <a:xfrm>
            <a:off x="7184548" y="4326176"/>
            <a:ext cx="2586416" cy="640080"/>
          </a:xfrm>
          <a:prstGeom prst="rect">
            <a:avLst/>
          </a:prstGeom>
          <a:noFill/>
        </p:spPr>
        <p:txBody>
          <a:bodyPr rtlCol="0" wrap="square">
            <a:spAutoFit/>
          </a:bodyPr>
          <a:lstStyle/>
          <a:p>
            <a:r>
              <a:rPr altLang="zh-CN" b="1" lang="en-US" smtClean="0">
                <a:solidFill>
                  <a:srgbClr val="444343"/>
                </a:solidFill>
                <a:latin charset="0" panose="020b0503020202020204" pitchFamily="34" typeface="Agency FB"/>
              </a:rPr>
              <a:t>PLEASE ADD YOUR TILTLE HERE</a:t>
            </a:r>
          </a:p>
        </p:txBody>
      </p:sp>
    </p:spTree>
    <p:extLst>
      <p:ext uri="{BB962C8B-B14F-4D97-AF65-F5344CB8AC3E}">
        <p14:creationId val="4096410052"/>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53" presetSubtype="0">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animEffect filter="fade" transition="in">
                                      <p:cBhvr>
                                        <p:cTn dur="500" id="20"/>
                                        <p:tgtEl>
                                          <p:spTgt spid="3"/>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Effect filter="fade" transition="in">
                                      <p:cBhvr>
                                        <p:cTn dur="500" id="27"/>
                                        <p:tgtEl>
                                          <p:spTgt spid="4"/>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45"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2000" id="32"/>
                                        <p:tgtEl>
                                          <p:spTgt spid="5"/>
                                        </p:tgtEl>
                                      </p:cBhvr>
                                    </p:animEffect>
                                    <p:anim calcmode="lin" valueType="num">
                                      <p:cBhvr>
                                        <p:cTn dur="2000" fill="hold" id="33"/>
                                        <p:tgtEl>
                                          <p:spTgt spid="5"/>
                                        </p:tgtEl>
                                        <p:attrNameLst>
                                          <p:attrName>ppt_w</p:attrName>
                                        </p:attrNameLst>
                                      </p:cBhvr>
                                      <p:tavLst>
                                        <p:tav fmla="#ppt_w*sin(2.5*pi*$)" tm="0">
                                          <p:val>
                                            <p:fltVal val="0"/>
                                          </p:val>
                                        </p:tav>
                                        <p:tav tm="100000">
                                          <p:val>
                                            <p:fltVal val="1"/>
                                          </p:val>
                                        </p:tav>
                                      </p:tavLst>
                                    </p:anim>
                                    <p:anim calcmode="lin" valueType="num">
                                      <p:cBhvr>
                                        <p:cTn dur="2000" fill="hold" id="34"/>
                                        <p:tgtEl>
                                          <p:spTgt spid="5"/>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2000"/>
                            </p:stCondLst>
                            <p:childTnLst>
                              <p:par>
                                <p:cTn decel="100000" fill="hold" grpId="0" id="36" nodeType="afterEffect" presetClass="entr" presetID="50" presetSubtype="0">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p:cTn dur="1000" fill="hold" id="38"/>
                                        <p:tgtEl>
                                          <p:spTgt spid="14"/>
                                        </p:tgtEl>
                                        <p:attrNameLst>
                                          <p:attrName>ppt_w</p:attrName>
                                        </p:attrNameLst>
                                      </p:cBhvr>
                                      <p:tavLst>
                                        <p:tav tm="0">
                                          <p:val>
                                            <p:strVal val="#ppt_w+.3"/>
                                          </p:val>
                                        </p:tav>
                                        <p:tav tm="100000">
                                          <p:val>
                                            <p:strVal val="#ppt_w"/>
                                          </p:val>
                                        </p:tav>
                                      </p:tavLst>
                                    </p:anim>
                                    <p:anim calcmode="lin" valueType="num">
                                      <p:cBhvr>
                                        <p:cTn dur="1000" fill="hold" id="39"/>
                                        <p:tgtEl>
                                          <p:spTgt spid="14"/>
                                        </p:tgtEl>
                                        <p:attrNameLst>
                                          <p:attrName>ppt_h</p:attrName>
                                        </p:attrNameLst>
                                      </p:cBhvr>
                                      <p:tavLst>
                                        <p:tav tm="0">
                                          <p:val>
                                            <p:strVal val="#ppt_h"/>
                                          </p:val>
                                        </p:tav>
                                        <p:tav tm="100000">
                                          <p:val>
                                            <p:strVal val="#ppt_h"/>
                                          </p:val>
                                        </p:tav>
                                      </p:tavLst>
                                    </p:anim>
                                    <p:animEffect filter="fade" transition="in">
                                      <p:cBhvr>
                                        <p:cTn dur="1000" id="40"/>
                                        <p:tgtEl>
                                          <p:spTgt spid="14"/>
                                        </p:tgtEl>
                                      </p:cBhvr>
                                    </p:animEffect>
                                  </p:childTnLst>
                                </p:cTn>
                              </p:par>
                            </p:childTnLst>
                          </p:cTn>
                        </p:par>
                        <p:par>
                          <p:cTn fill="hold" id="41" nodeType="afterGroup">
                            <p:stCondLst>
                              <p:cond delay="3000"/>
                            </p:stCondLst>
                            <p:childTnLst>
                              <p:par>
                                <p:cTn fill="hold" grpId="0" id="42" nodeType="afterEffect" presetClass="entr" presetID="10" presetSubtype="0">
                                  <p:stCondLst>
                                    <p:cond delay="0"/>
                                  </p:stCondLst>
                                  <p:childTnLst>
                                    <p:set>
                                      <p:cBhvr>
                                        <p:cTn dur="1" fill="hold" id="43">
                                          <p:stCondLst>
                                            <p:cond delay="0"/>
                                          </p:stCondLst>
                                        </p:cTn>
                                        <p:tgtEl>
                                          <p:spTgt spid="13"/>
                                        </p:tgtEl>
                                        <p:attrNameLst>
                                          <p:attrName>style.visibility</p:attrName>
                                        </p:attrNameLst>
                                      </p:cBhvr>
                                      <p:to>
                                        <p:strVal val="visible"/>
                                      </p:to>
                                    </p:set>
                                    <p:animEffect filter="fade" transition="in">
                                      <p:cBhvr>
                                        <p:cTn dur="750" id="44"/>
                                        <p:tgtEl>
                                          <p:spTgt spid="13"/>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53" presetSubtype="0">
                                  <p:stCondLst>
                                    <p:cond delay="0"/>
                                  </p:stCondLst>
                                  <p:childTnLst>
                                    <p:set>
                                      <p:cBhvr>
                                        <p:cTn dur="1" fill="hold" id="48">
                                          <p:stCondLst>
                                            <p:cond delay="0"/>
                                          </p:stCondLst>
                                        </p:cTn>
                                        <p:tgtEl>
                                          <p:spTgt spid="30"/>
                                        </p:tgtEl>
                                        <p:attrNameLst>
                                          <p:attrName>style.visibility</p:attrName>
                                        </p:attrNameLst>
                                      </p:cBhvr>
                                      <p:to>
                                        <p:strVal val="visible"/>
                                      </p:to>
                                    </p:set>
                                    <p:anim calcmode="lin" valueType="num">
                                      <p:cBhvr>
                                        <p:cTn dur="500" fill="hold" id="49"/>
                                        <p:tgtEl>
                                          <p:spTgt spid="30"/>
                                        </p:tgtEl>
                                        <p:attrNameLst>
                                          <p:attrName>ppt_w</p:attrName>
                                        </p:attrNameLst>
                                      </p:cBhvr>
                                      <p:tavLst>
                                        <p:tav tm="0">
                                          <p:val>
                                            <p:fltVal val="0"/>
                                          </p:val>
                                        </p:tav>
                                        <p:tav tm="100000">
                                          <p:val>
                                            <p:strVal val="#ppt_w"/>
                                          </p:val>
                                        </p:tav>
                                      </p:tavLst>
                                    </p:anim>
                                    <p:anim calcmode="lin" valueType="num">
                                      <p:cBhvr>
                                        <p:cTn dur="500" fill="hold" id="50"/>
                                        <p:tgtEl>
                                          <p:spTgt spid="30"/>
                                        </p:tgtEl>
                                        <p:attrNameLst>
                                          <p:attrName>ppt_h</p:attrName>
                                        </p:attrNameLst>
                                      </p:cBhvr>
                                      <p:tavLst>
                                        <p:tav tm="0">
                                          <p:val>
                                            <p:fltVal val="0"/>
                                          </p:val>
                                        </p:tav>
                                        <p:tav tm="100000">
                                          <p:val>
                                            <p:strVal val="#ppt_h"/>
                                          </p:val>
                                        </p:tav>
                                      </p:tavLst>
                                    </p:anim>
                                    <p:animEffect filter="fade" transition="in">
                                      <p:cBhvr>
                                        <p:cTn dur="500" id="51"/>
                                        <p:tgtEl>
                                          <p:spTgt spid="30"/>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53" presetSubtype="0">
                                  <p:stCondLst>
                                    <p:cond delay="0"/>
                                  </p:stCondLst>
                                  <p:childTnLst>
                                    <p:set>
                                      <p:cBhvr>
                                        <p:cTn dur="1" fill="hold" id="55">
                                          <p:stCondLst>
                                            <p:cond delay="0"/>
                                          </p:stCondLst>
                                        </p:cTn>
                                        <p:tgtEl>
                                          <p:spTgt spid="31"/>
                                        </p:tgtEl>
                                        <p:attrNameLst>
                                          <p:attrName>style.visibility</p:attrName>
                                        </p:attrNameLst>
                                      </p:cBhvr>
                                      <p:to>
                                        <p:strVal val="visible"/>
                                      </p:to>
                                    </p:set>
                                    <p:anim calcmode="lin" valueType="num">
                                      <p:cBhvr>
                                        <p:cTn dur="500" fill="hold" id="56"/>
                                        <p:tgtEl>
                                          <p:spTgt spid="31"/>
                                        </p:tgtEl>
                                        <p:attrNameLst>
                                          <p:attrName>ppt_w</p:attrName>
                                        </p:attrNameLst>
                                      </p:cBhvr>
                                      <p:tavLst>
                                        <p:tav tm="0">
                                          <p:val>
                                            <p:fltVal val="0"/>
                                          </p:val>
                                        </p:tav>
                                        <p:tav tm="100000">
                                          <p:val>
                                            <p:strVal val="#ppt_w"/>
                                          </p:val>
                                        </p:tav>
                                      </p:tavLst>
                                    </p:anim>
                                    <p:anim calcmode="lin" valueType="num">
                                      <p:cBhvr>
                                        <p:cTn dur="500" fill="hold" id="57"/>
                                        <p:tgtEl>
                                          <p:spTgt spid="31"/>
                                        </p:tgtEl>
                                        <p:attrNameLst>
                                          <p:attrName>ppt_h</p:attrName>
                                        </p:attrNameLst>
                                      </p:cBhvr>
                                      <p:tavLst>
                                        <p:tav tm="0">
                                          <p:val>
                                            <p:fltVal val="0"/>
                                          </p:val>
                                        </p:tav>
                                        <p:tav tm="100000">
                                          <p:val>
                                            <p:strVal val="#ppt_h"/>
                                          </p:val>
                                        </p:tav>
                                      </p:tavLst>
                                    </p:anim>
                                    <p:animEffect filter="fade" transition="in">
                                      <p:cBhvr>
                                        <p:cTn dur="500" id="58"/>
                                        <p:tgtEl>
                                          <p:spTgt spid="31"/>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id="61" nodeType="clickEffect" presetClass="entr" presetID="45" presetSubtype="0">
                                  <p:stCondLst>
                                    <p:cond delay="0"/>
                                  </p:stCondLst>
                                  <p:childTnLst>
                                    <p:set>
                                      <p:cBhvr>
                                        <p:cTn dur="1" fill="hold" id="62">
                                          <p:stCondLst>
                                            <p:cond delay="0"/>
                                          </p:stCondLst>
                                        </p:cTn>
                                        <p:tgtEl>
                                          <p:spTgt spid="32"/>
                                        </p:tgtEl>
                                        <p:attrNameLst>
                                          <p:attrName>style.visibility</p:attrName>
                                        </p:attrNameLst>
                                      </p:cBhvr>
                                      <p:to>
                                        <p:strVal val="visible"/>
                                      </p:to>
                                    </p:set>
                                    <p:animEffect filter="fade" transition="in">
                                      <p:cBhvr>
                                        <p:cTn dur="2000" id="63"/>
                                        <p:tgtEl>
                                          <p:spTgt spid="32"/>
                                        </p:tgtEl>
                                      </p:cBhvr>
                                    </p:animEffect>
                                    <p:anim calcmode="lin" valueType="num">
                                      <p:cBhvr>
                                        <p:cTn dur="2000" fill="hold" id="64"/>
                                        <p:tgtEl>
                                          <p:spTgt spid="32"/>
                                        </p:tgtEl>
                                        <p:attrNameLst>
                                          <p:attrName>ppt_w</p:attrName>
                                        </p:attrNameLst>
                                      </p:cBhvr>
                                      <p:tavLst>
                                        <p:tav fmla="#ppt_w*sin(2.5*pi*$)" tm="0">
                                          <p:val>
                                            <p:fltVal val="0"/>
                                          </p:val>
                                        </p:tav>
                                        <p:tav tm="100000">
                                          <p:val>
                                            <p:fltVal val="1"/>
                                          </p:val>
                                        </p:tav>
                                      </p:tavLst>
                                    </p:anim>
                                    <p:anim calcmode="lin" valueType="num">
                                      <p:cBhvr>
                                        <p:cTn dur="2000" fill="hold" id="65"/>
                                        <p:tgtEl>
                                          <p:spTgt spid="32"/>
                                        </p:tgtEl>
                                        <p:attrNameLst>
                                          <p:attrName>ppt_h</p:attrName>
                                        </p:attrNameLst>
                                      </p:cBhvr>
                                      <p:tavLst>
                                        <p:tav tm="0">
                                          <p:val>
                                            <p:strVal val="#ppt_h"/>
                                          </p:val>
                                        </p:tav>
                                        <p:tav tm="100000">
                                          <p:val>
                                            <p:strVal val="#ppt_h"/>
                                          </p:val>
                                        </p:tav>
                                      </p:tavLst>
                                    </p:anim>
                                  </p:childTnLst>
                                </p:cTn>
                              </p:par>
                            </p:childTnLst>
                          </p:cTn>
                        </p:par>
                        <p:par>
                          <p:cTn fill="hold" id="66" nodeType="afterGroup">
                            <p:stCondLst>
                              <p:cond delay="2000"/>
                            </p:stCondLst>
                            <p:childTnLst>
                              <p:par>
                                <p:cTn decel="100000" fill="hold" grpId="0" id="67" nodeType="afterEffect" presetClass="entr" presetID="50" presetSubtype="0">
                                  <p:stCondLst>
                                    <p:cond delay="0"/>
                                  </p:stCondLst>
                                  <p:childTnLst>
                                    <p:set>
                                      <p:cBhvr>
                                        <p:cTn dur="1" fill="hold" id="68">
                                          <p:stCondLst>
                                            <p:cond delay="0"/>
                                          </p:stCondLst>
                                        </p:cTn>
                                        <p:tgtEl>
                                          <p:spTgt spid="36"/>
                                        </p:tgtEl>
                                        <p:attrNameLst>
                                          <p:attrName>style.visibility</p:attrName>
                                        </p:attrNameLst>
                                      </p:cBhvr>
                                      <p:to>
                                        <p:strVal val="visible"/>
                                      </p:to>
                                    </p:set>
                                    <p:anim calcmode="lin" valueType="num">
                                      <p:cBhvr>
                                        <p:cTn dur="1000" fill="hold" id="69"/>
                                        <p:tgtEl>
                                          <p:spTgt spid="36"/>
                                        </p:tgtEl>
                                        <p:attrNameLst>
                                          <p:attrName>ppt_w</p:attrName>
                                        </p:attrNameLst>
                                      </p:cBhvr>
                                      <p:tavLst>
                                        <p:tav tm="0">
                                          <p:val>
                                            <p:strVal val="#ppt_w+.3"/>
                                          </p:val>
                                        </p:tav>
                                        <p:tav tm="100000">
                                          <p:val>
                                            <p:strVal val="#ppt_w"/>
                                          </p:val>
                                        </p:tav>
                                      </p:tavLst>
                                    </p:anim>
                                    <p:anim calcmode="lin" valueType="num">
                                      <p:cBhvr>
                                        <p:cTn dur="1000" fill="hold" id="70"/>
                                        <p:tgtEl>
                                          <p:spTgt spid="36"/>
                                        </p:tgtEl>
                                        <p:attrNameLst>
                                          <p:attrName>ppt_h</p:attrName>
                                        </p:attrNameLst>
                                      </p:cBhvr>
                                      <p:tavLst>
                                        <p:tav tm="0">
                                          <p:val>
                                            <p:strVal val="#ppt_h"/>
                                          </p:val>
                                        </p:tav>
                                        <p:tav tm="100000">
                                          <p:val>
                                            <p:strVal val="#ppt_h"/>
                                          </p:val>
                                        </p:tav>
                                      </p:tavLst>
                                    </p:anim>
                                    <p:animEffect filter="fade" transition="in">
                                      <p:cBhvr>
                                        <p:cTn dur="1000" id="71"/>
                                        <p:tgtEl>
                                          <p:spTgt spid="36"/>
                                        </p:tgtEl>
                                      </p:cBhvr>
                                    </p:animEffect>
                                  </p:childTnLst>
                                </p:cTn>
                              </p:par>
                            </p:childTnLst>
                          </p:cTn>
                        </p:par>
                        <p:par>
                          <p:cTn fill="hold" id="72" nodeType="afterGroup">
                            <p:stCondLst>
                              <p:cond delay="3000"/>
                            </p:stCondLst>
                            <p:childTnLst>
                              <p:par>
                                <p:cTn fill="hold" grpId="0" id="73" nodeType="afterEffect" presetClass="entr" presetID="10" presetSubtype="0">
                                  <p:stCondLst>
                                    <p:cond delay="0"/>
                                  </p:stCondLst>
                                  <p:childTnLst>
                                    <p:set>
                                      <p:cBhvr>
                                        <p:cTn dur="1" fill="hold" id="74">
                                          <p:stCondLst>
                                            <p:cond delay="0"/>
                                          </p:stCondLst>
                                        </p:cTn>
                                        <p:tgtEl>
                                          <p:spTgt spid="35"/>
                                        </p:tgtEl>
                                        <p:attrNameLst>
                                          <p:attrName>style.visibility</p:attrName>
                                        </p:attrNameLst>
                                      </p:cBhvr>
                                      <p:to>
                                        <p:strVal val="visible"/>
                                      </p:to>
                                    </p:set>
                                    <p:animEffect filter="fade" transition="in">
                                      <p:cBhvr>
                                        <p:cTn dur="750" id="75"/>
                                        <p:tgtEl>
                                          <p:spTgt spid="35"/>
                                        </p:tgtEl>
                                      </p:cBhvr>
                                    </p:animEffect>
                                  </p:childTnLst>
                                </p:cTn>
                              </p:par>
                            </p:childTnLst>
                          </p:cTn>
                        </p:par>
                      </p:childTnLst>
                    </p:cTn>
                  </p:par>
                  <p:par>
                    <p:cTn fill="hold" id="76" nodeType="clickPar">
                      <p:stCondLst>
                        <p:cond delay="indefinite"/>
                        <p:cond delay="0" evt="onBegin">
                          <p:tn val="75"/>
                        </p:cond>
                      </p:stCondLst>
                      <p:childTnLst>
                        <p:par>
                          <p:cTn fill="hold" id="77" nodeType="afterGroup">
                            <p:stCondLst>
                              <p:cond delay="0"/>
                            </p:stCondLst>
                            <p:childTnLst>
                              <p:par>
                                <p:cTn fill="hold" grpId="0" id="78" nodeType="clickEffect" presetClass="entr" presetID="53" presetSubtype="0">
                                  <p:stCondLst>
                                    <p:cond delay="0"/>
                                  </p:stCondLst>
                                  <p:childTnLst>
                                    <p:set>
                                      <p:cBhvr>
                                        <p:cTn dur="1" fill="hold" id="79">
                                          <p:stCondLst>
                                            <p:cond delay="0"/>
                                          </p:stCondLst>
                                        </p:cTn>
                                        <p:tgtEl>
                                          <p:spTgt spid="37"/>
                                        </p:tgtEl>
                                        <p:attrNameLst>
                                          <p:attrName>style.visibility</p:attrName>
                                        </p:attrNameLst>
                                      </p:cBhvr>
                                      <p:to>
                                        <p:strVal val="visible"/>
                                      </p:to>
                                    </p:set>
                                    <p:anim calcmode="lin" valueType="num">
                                      <p:cBhvr>
                                        <p:cTn dur="500" fill="hold" id="80"/>
                                        <p:tgtEl>
                                          <p:spTgt spid="37"/>
                                        </p:tgtEl>
                                        <p:attrNameLst>
                                          <p:attrName>ppt_w</p:attrName>
                                        </p:attrNameLst>
                                      </p:cBhvr>
                                      <p:tavLst>
                                        <p:tav tm="0">
                                          <p:val>
                                            <p:fltVal val="0"/>
                                          </p:val>
                                        </p:tav>
                                        <p:tav tm="100000">
                                          <p:val>
                                            <p:strVal val="#ppt_w"/>
                                          </p:val>
                                        </p:tav>
                                      </p:tavLst>
                                    </p:anim>
                                    <p:anim calcmode="lin" valueType="num">
                                      <p:cBhvr>
                                        <p:cTn dur="500" fill="hold" id="81"/>
                                        <p:tgtEl>
                                          <p:spTgt spid="37"/>
                                        </p:tgtEl>
                                        <p:attrNameLst>
                                          <p:attrName>ppt_h</p:attrName>
                                        </p:attrNameLst>
                                      </p:cBhvr>
                                      <p:tavLst>
                                        <p:tav tm="0">
                                          <p:val>
                                            <p:fltVal val="0"/>
                                          </p:val>
                                        </p:tav>
                                        <p:tav tm="100000">
                                          <p:val>
                                            <p:strVal val="#ppt_h"/>
                                          </p:val>
                                        </p:tav>
                                      </p:tavLst>
                                    </p:anim>
                                    <p:animEffect filter="fade" transition="in">
                                      <p:cBhvr>
                                        <p:cTn dur="500" id="82"/>
                                        <p:tgtEl>
                                          <p:spTgt spid="37"/>
                                        </p:tgtEl>
                                      </p:cBhvr>
                                    </p:animEffect>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grpId="0" id="85" nodeType="clickEffect" presetClass="entr" presetID="53" presetSubtype="0">
                                  <p:stCondLst>
                                    <p:cond delay="0"/>
                                  </p:stCondLst>
                                  <p:childTnLst>
                                    <p:set>
                                      <p:cBhvr>
                                        <p:cTn dur="1" fill="hold" id="86">
                                          <p:stCondLst>
                                            <p:cond delay="0"/>
                                          </p:stCondLst>
                                        </p:cTn>
                                        <p:tgtEl>
                                          <p:spTgt spid="38"/>
                                        </p:tgtEl>
                                        <p:attrNameLst>
                                          <p:attrName>style.visibility</p:attrName>
                                        </p:attrNameLst>
                                      </p:cBhvr>
                                      <p:to>
                                        <p:strVal val="visible"/>
                                      </p:to>
                                    </p:set>
                                    <p:anim calcmode="lin" valueType="num">
                                      <p:cBhvr>
                                        <p:cTn dur="500" fill="hold" id="87"/>
                                        <p:tgtEl>
                                          <p:spTgt spid="38"/>
                                        </p:tgtEl>
                                        <p:attrNameLst>
                                          <p:attrName>ppt_w</p:attrName>
                                        </p:attrNameLst>
                                      </p:cBhvr>
                                      <p:tavLst>
                                        <p:tav tm="0">
                                          <p:val>
                                            <p:fltVal val="0"/>
                                          </p:val>
                                        </p:tav>
                                        <p:tav tm="100000">
                                          <p:val>
                                            <p:strVal val="#ppt_w"/>
                                          </p:val>
                                        </p:tav>
                                      </p:tavLst>
                                    </p:anim>
                                    <p:anim calcmode="lin" valueType="num">
                                      <p:cBhvr>
                                        <p:cTn dur="500" fill="hold" id="88"/>
                                        <p:tgtEl>
                                          <p:spTgt spid="38"/>
                                        </p:tgtEl>
                                        <p:attrNameLst>
                                          <p:attrName>ppt_h</p:attrName>
                                        </p:attrNameLst>
                                      </p:cBhvr>
                                      <p:tavLst>
                                        <p:tav tm="0">
                                          <p:val>
                                            <p:fltVal val="0"/>
                                          </p:val>
                                        </p:tav>
                                        <p:tav tm="100000">
                                          <p:val>
                                            <p:strVal val="#ppt_h"/>
                                          </p:val>
                                        </p:tav>
                                      </p:tavLst>
                                    </p:anim>
                                    <p:animEffect filter="fade" transition="in">
                                      <p:cBhvr>
                                        <p:cTn dur="500" id="89"/>
                                        <p:tgtEl>
                                          <p:spTgt spid="38"/>
                                        </p:tgtEl>
                                      </p:cBhvr>
                                    </p:animEffect>
                                  </p:childTnLst>
                                </p:cTn>
                              </p:par>
                            </p:childTnLst>
                          </p:cTn>
                        </p:par>
                      </p:childTnLst>
                    </p:cTn>
                  </p:par>
                  <p:par>
                    <p:cTn fill="hold" id="90" nodeType="clickPar">
                      <p:stCondLst>
                        <p:cond delay="indefinite"/>
                        <p:cond delay="0" evt="onBegin">
                          <p:tn val="89"/>
                        </p:cond>
                      </p:stCondLst>
                      <p:childTnLst>
                        <p:par>
                          <p:cTn fill="hold" id="91" nodeType="afterGroup">
                            <p:stCondLst>
                              <p:cond delay="0"/>
                            </p:stCondLst>
                            <p:childTnLst>
                              <p:par>
                                <p:cTn fill="hold" id="92" nodeType="clickEffect" presetClass="entr" presetID="45" presetSubtype="0">
                                  <p:stCondLst>
                                    <p:cond delay="0"/>
                                  </p:stCondLst>
                                  <p:childTnLst>
                                    <p:set>
                                      <p:cBhvr>
                                        <p:cTn dur="1" fill="hold" id="93">
                                          <p:stCondLst>
                                            <p:cond delay="0"/>
                                          </p:stCondLst>
                                        </p:cTn>
                                        <p:tgtEl>
                                          <p:spTgt spid="39"/>
                                        </p:tgtEl>
                                        <p:attrNameLst>
                                          <p:attrName>style.visibility</p:attrName>
                                        </p:attrNameLst>
                                      </p:cBhvr>
                                      <p:to>
                                        <p:strVal val="visible"/>
                                      </p:to>
                                    </p:set>
                                    <p:animEffect filter="fade" transition="in">
                                      <p:cBhvr>
                                        <p:cTn dur="2000" id="94"/>
                                        <p:tgtEl>
                                          <p:spTgt spid="39"/>
                                        </p:tgtEl>
                                      </p:cBhvr>
                                    </p:animEffect>
                                    <p:anim calcmode="lin" valueType="num">
                                      <p:cBhvr>
                                        <p:cTn dur="2000" fill="hold" id="95"/>
                                        <p:tgtEl>
                                          <p:spTgt spid="39"/>
                                        </p:tgtEl>
                                        <p:attrNameLst>
                                          <p:attrName>ppt_w</p:attrName>
                                        </p:attrNameLst>
                                      </p:cBhvr>
                                      <p:tavLst>
                                        <p:tav fmla="#ppt_w*sin(2.5*pi*$)" tm="0">
                                          <p:val>
                                            <p:fltVal val="0"/>
                                          </p:val>
                                        </p:tav>
                                        <p:tav tm="100000">
                                          <p:val>
                                            <p:fltVal val="1"/>
                                          </p:val>
                                        </p:tav>
                                      </p:tavLst>
                                    </p:anim>
                                    <p:anim calcmode="lin" valueType="num">
                                      <p:cBhvr>
                                        <p:cTn dur="2000" fill="hold" id="96"/>
                                        <p:tgtEl>
                                          <p:spTgt spid="39"/>
                                        </p:tgtEl>
                                        <p:attrNameLst>
                                          <p:attrName>ppt_h</p:attrName>
                                        </p:attrNameLst>
                                      </p:cBhvr>
                                      <p:tavLst>
                                        <p:tav tm="0">
                                          <p:val>
                                            <p:strVal val="#ppt_h"/>
                                          </p:val>
                                        </p:tav>
                                        <p:tav tm="100000">
                                          <p:val>
                                            <p:strVal val="#ppt_h"/>
                                          </p:val>
                                        </p:tav>
                                      </p:tavLst>
                                    </p:anim>
                                  </p:childTnLst>
                                </p:cTn>
                              </p:par>
                            </p:childTnLst>
                          </p:cTn>
                        </p:par>
                        <p:par>
                          <p:cTn fill="hold" id="97" nodeType="afterGroup">
                            <p:stCondLst>
                              <p:cond delay="2000"/>
                            </p:stCondLst>
                            <p:childTnLst>
                              <p:par>
                                <p:cTn decel="100000" fill="hold" grpId="0" id="98" nodeType="afterEffect" presetClass="entr" presetID="50" presetSubtype="0">
                                  <p:stCondLst>
                                    <p:cond delay="0"/>
                                  </p:stCondLst>
                                  <p:childTnLst>
                                    <p:set>
                                      <p:cBhvr>
                                        <p:cTn dur="1" fill="hold" id="99">
                                          <p:stCondLst>
                                            <p:cond delay="0"/>
                                          </p:stCondLst>
                                        </p:cTn>
                                        <p:tgtEl>
                                          <p:spTgt spid="43"/>
                                        </p:tgtEl>
                                        <p:attrNameLst>
                                          <p:attrName>style.visibility</p:attrName>
                                        </p:attrNameLst>
                                      </p:cBhvr>
                                      <p:to>
                                        <p:strVal val="visible"/>
                                      </p:to>
                                    </p:set>
                                    <p:anim calcmode="lin" valueType="num">
                                      <p:cBhvr>
                                        <p:cTn dur="1000" fill="hold" id="100"/>
                                        <p:tgtEl>
                                          <p:spTgt spid="43"/>
                                        </p:tgtEl>
                                        <p:attrNameLst>
                                          <p:attrName>ppt_w</p:attrName>
                                        </p:attrNameLst>
                                      </p:cBhvr>
                                      <p:tavLst>
                                        <p:tav tm="0">
                                          <p:val>
                                            <p:strVal val="#ppt_w+.3"/>
                                          </p:val>
                                        </p:tav>
                                        <p:tav tm="100000">
                                          <p:val>
                                            <p:strVal val="#ppt_w"/>
                                          </p:val>
                                        </p:tav>
                                      </p:tavLst>
                                    </p:anim>
                                    <p:anim calcmode="lin" valueType="num">
                                      <p:cBhvr>
                                        <p:cTn dur="1000" fill="hold" id="101"/>
                                        <p:tgtEl>
                                          <p:spTgt spid="43"/>
                                        </p:tgtEl>
                                        <p:attrNameLst>
                                          <p:attrName>ppt_h</p:attrName>
                                        </p:attrNameLst>
                                      </p:cBhvr>
                                      <p:tavLst>
                                        <p:tav tm="0">
                                          <p:val>
                                            <p:strVal val="#ppt_h"/>
                                          </p:val>
                                        </p:tav>
                                        <p:tav tm="100000">
                                          <p:val>
                                            <p:strVal val="#ppt_h"/>
                                          </p:val>
                                        </p:tav>
                                      </p:tavLst>
                                    </p:anim>
                                    <p:animEffect filter="fade" transition="in">
                                      <p:cBhvr>
                                        <p:cTn dur="1000" id="102"/>
                                        <p:tgtEl>
                                          <p:spTgt spid="43"/>
                                        </p:tgtEl>
                                      </p:cBhvr>
                                    </p:animEffect>
                                  </p:childTnLst>
                                </p:cTn>
                              </p:par>
                            </p:childTnLst>
                          </p:cTn>
                        </p:par>
                        <p:par>
                          <p:cTn fill="hold" id="103" nodeType="afterGroup">
                            <p:stCondLst>
                              <p:cond delay="3000"/>
                            </p:stCondLst>
                            <p:childTnLst>
                              <p:par>
                                <p:cTn fill="hold" grpId="0" id="104" nodeType="afterEffect" presetClass="entr" presetID="10" presetSubtype="0">
                                  <p:stCondLst>
                                    <p:cond delay="0"/>
                                  </p:stCondLst>
                                  <p:childTnLst>
                                    <p:set>
                                      <p:cBhvr>
                                        <p:cTn dur="1" fill="hold" id="105">
                                          <p:stCondLst>
                                            <p:cond delay="0"/>
                                          </p:stCondLst>
                                        </p:cTn>
                                        <p:tgtEl>
                                          <p:spTgt spid="42"/>
                                        </p:tgtEl>
                                        <p:attrNameLst>
                                          <p:attrName>style.visibility</p:attrName>
                                        </p:attrNameLst>
                                      </p:cBhvr>
                                      <p:to>
                                        <p:strVal val="visible"/>
                                      </p:to>
                                    </p:set>
                                    <p:animEffect filter="fade" transition="in">
                                      <p:cBhvr>
                                        <p:cTn dur="750" id="106"/>
                                        <p:tgtEl>
                                          <p:spTgt spid="42"/>
                                        </p:tgtEl>
                                      </p:cBhvr>
                                    </p:animEffect>
                                  </p:childTnLst>
                                </p:cTn>
                              </p:par>
                            </p:childTnLst>
                          </p:cTn>
                        </p:par>
                      </p:childTnLst>
                    </p:cTn>
                  </p:par>
                  <p:par>
                    <p:cTn fill="hold" id="107" nodeType="clickPar">
                      <p:stCondLst>
                        <p:cond delay="indefinite"/>
                        <p:cond delay="0" evt="onBegin">
                          <p:tn val="106"/>
                        </p:cond>
                      </p:stCondLst>
                      <p:childTnLst>
                        <p:par>
                          <p:cTn fill="hold" id="108" nodeType="afterGroup">
                            <p:stCondLst>
                              <p:cond delay="0"/>
                            </p:stCondLst>
                            <p:childTnLst>
                              <p:par>
                                <p:cTn fill="hold" grpId="0" id="109" nodeType="clickEffect" presetClass="entr" presetID="53" presetSubtype="0">
                                  <p:stCondLst>
                                    <p:cond delay="0"/>
                                  </p:stCondLst>
                                  <p:childTnLst>
                                    <p:set>
                                      <p:cBhvr>
                                        <p:cTn dur="1" fill="hold" id="110">
                                          <p:stCondLst>
                                            <p:cond delay="0"/>
                                          </p:stCondLst>
                                        </p:cTn>
                                        <p:tgtEl>
                                          <p:spTgt spid="44"/>
                                        </p:tgtEl>
                                        <p:attrNameLst>
                                          <p:attrName>style.visibility</p:attrName>
                                        </p:attrNameLst>
                                      </p:cBhvr>
                                      <p:to>
                                        <p:strVal val="visible"/>
                                      </p:to>
                                    </p:set>
                                    <p:anim calcmode="lin" valueType="num">
                                      <p:cBhvr>
                                        <p:cTn dur="500" fill="hold" id="111"/>
                                        <p:tgtEl>
                                          <p:spTgt spid="44"/>
                                        </p:tgtEl>
                                        <p:attrNameLst>
                                          <p:attrName>ppt_w</p:attrName>
                                        </p:attrNameLst>
                                      </p:cBhvr>
                                      <p:tavLst>
                                        <p:tav tm="0">
                                          <p:val>
                                            <p:fltVal val="0"/>
                                          </p:val>
                                        </p:tav>
                                        <p:tav tm="100000">
                                          <p:val>
                                            <p:strVal val="#ppt_w"/>
                                          </p:val>
                                        </p:tav>
                                      </p:tavLst>
                                    </p:anim>
                                    <p:anim calcmode="lin" valueType="num">
                                      <p:cBhvr>
                                        <p:cTn dur="500" fill="hold" id="112"/>
                                        <p:tgtEl>
                                          <p:spTgt spid="44"/>
                                        </p:tgtEl>
                                        <p:attrNameLst>
                                          <p:attrName>ppt_h</p:attrName>
                                        </p:attrNameLst>
                                      </p:cBhvr>
                                      <p:tavLst>
                                        <p:tav tm="0">
                                          <p:val>
                                            <p:fltVal val="0"/>
                                          </p:val>
                                        </p:tav>
                                        <p:tav tm="100000">
                                          <p:val>
                                            <p:strVal val="#ppt_h"/>
                                          </p:val>
                                        </p:tav>
                                      </p:tavLst>
                                    </p:anim>
                                    <p:animEffect filter="fade" transition="in">
                                      <p:cBhvr>
                                        <p:cTn dur="500" id="113"/>
                                        <p:tgtEl>
                                          <p:spTgt spid="44"/>
                                        </p:tgtEl>
                                      </p:cBhvr>
                                    </p:animEffect>
                                  </p:childTnLst>
                                </p:cTn>
                              </p:par>
                            </p:childTnLst>
                          </p:cTn>
                        </p:par>
                      </p:childTnLst>
                    </p:cTn>
                  </p:par>
                  <p:par>
                    <p:cTn fill="hold" id="114" nodeType="clickPar">
                      <p:stCondLst>
                        <p:cond delay="indefinite"/>
                        <p:cond delay="0" evt="onBegin">
                          <p:tn val="113"/>
                        </p:cond>
                      </p:stCondLst>
                      <p:childTnLst>
                        <p:par>
                          <p:cTn fill="hold" id="115" nodeType="afterGroup">
                            <p:stCondLst>
                              <p:cond delay="0"/>
                            </p:stCondLst>
                            <p:childTnLst>
                              <p:par>
                                <p:cTn fill="hold" grpId="0" id="116" nodeType="clickEffect" presetClass="entr" presetID="53" presetSubtype="0">
                                  <p:stCondLst>
                                    <p:cond delay="0"/>
                                  </p:stCondLst>
                                  <p:childTnLst>
                                    <p:set>
                                      <p:cBhvr>
                                        <p:cTn dur="1" fill="hold" id="117">
                                          <p:stCondLst>
                                            <p:cond delay="0"/>
                                          </p:stCondLst>
                                        </p:cTn>
                                        <p:tgtEl>
                                          <p:spTgt spid="45"/>
                                        </p:tgtEl>
                                        <p:attrNameLst>
                                          <p:attrName>style.visibility</p:attrName>
                                        </p:attrNameLst>
                                      </p:cBhvr>
                                      <p:to>
                                        <p:strVal val="visible"/>
                                      </p:to>
                                    </p:set>
                                    <p:anim calcmode="lin" valueType="num">
                                      <p:cBhvr>
                                        <p:cTn dur="500" fill="hold" id="118"/>
                                        <p:tgtEl>
                                          <p:spTgt spid="45"/>
                                        </p:tgtEl>
                                        <p:attrNameLst>
                                          <p:attrName>ppt_w</p:attrName>
                                        </p:attrNameLst>
                                      </p:cBhvr>
                                      <p:tavLst>
                                        <p:tav tm="0">
                                          <p:val>
                                            <p:fltVal val="0"/>
                                          </p:val>
                                        </p:tav>
                                        <p:tav tm="100000">
                                          <p:val>
                                            <p:strVal val="#ppt_w"/>
                                          </p:val>
                                        </p:tav>
                                      </p:tavLst>
                                    </p:anim>
                                    <p:anim calcmode="lin" valueType="num">
                                      <p:cBhvr>
                                        <p:cTn dur="500" fill="hold" id="119"/>
                                        <p:tgtEl>
                                          <p:spTgt spid="45"/>
                                        </p:tgtEl>
                                        <p:attrNameLst>
                                          <p:attrName>ppt_h</p:attrName>
                                        </p:attrNameLst>
                                      </p:cBhvr>
                                      <p:tavLst>
                                        <p:tav tm="0">
                                          <p:val>
                                            <p:fltVal val="0"/>
                                          </p:val>
                                        </p:tav>
                                        <p:tav tm="100000">
                                          <p:val>
                                            <p:strVal val="#ppt_h"/>
                                          </p:val>
                                        </p:tav>
                                      </p:tavLst>
                                    </p:anim>
                                    <p:animEffect filter="fade" transition="in">
                                      <p:cBhvr>
                                        <p:cTn dur="500" id="120"/>
                                        <p:tgtEl>
                                          <p:spTgt spid="45"/>
                                        </p:tgtEl>
                                      </p:cBhvr>
                                    </p:animEffect>
                                  </p:childTnLst>
                                </p:cTn>
                              </p:par>
                            </p:childTnLst>
                          </p:cTn>
                        </p:par>
                      </p:childTnLst>
                    </p:cTn>
                  </p:par>
                  <p:par>
                    <p:cTn fill="hold" id="121" nodeType="clickPar">
                      <p:stCondLst>
                        <p:cond delay="indefinite"/>
                        <p:cond delay="0" evt="onBegin">
                          <p:tn val="120"/>
                        </p:cond>
                      </p:stCondLst>
                      <p:childTnLst>
                        <p:par>
                          <p:cTn fill="hold" id="122" nodeType="afterGroup">
                            <p:stCondLst>
                              <p:cond delay="0"/>
                            </p:stCondLst>
                            <p:childTnLst>
                              <p:par>
                                <p:cTn fill="hold" id="123" nodeType="clickEffect" presetClass="entr" presetID="45" presetSubtype="0">
                                  <p:stCondLst>
                                    <p:cond delay="0"/>
                                  </p:stCondLst>
                                  <p:childTnLst>
                                    <p:set>
                                      <p:cBhvr>
                                        <p:cTn dur="1" fill="hold" id="124">
                                          <p:stCondLst>
                                            <p:cond delay="0"/>
                                          </p:stCondLst>
                                        </p:cTn>
                                        <p:tgtEl>
                                          <p:spTgt spid="46"/>
                                        </p:tgtEl>
                                        <p:attrNameLst>
                                          <p:attrName>style.visibility</p:attrName>
                                        </p:attrNameLst>
                                      </p:cBhvr>
                                      <p:to>
                                        <p:strVal val="visible"/>
                                      </p:to>
                                    </p:set>
                                    <p:animEffect filter="fade" transition="in">
                                      <p:cBhvr>
                                        <p:cTn dur="2000" id="125"/>
                                        <p:tgtEl>
                                          <p:spTgt spid="46"/>
                                        </p:tgtEl>
                                      </p:cBhvr>
                                    </p:animEffect>
                                    <p:anim calcmode="lin" valueType="num">
                                      <p:cBhvr>
                                        <p:cTn dur="2000" fill="hold" id="126"/>
                                        <p:tgtEl>
                                          <p:spTgt spid="46"/>
                                        </p:tgtEl>
                                        <p:attrNameLst>
                                          <p:attrName>ppt_w</p:attrName>
                                        </p:attrNameLst>
                                      </p:cBhvr>
                                      <p:tavLst>
                                        <p:tav fmla="#ppt_w*sin(2.5*pi*$)" tm="0">
                                          <p:val>
                                            <p:fltVal val="0"/>
                                          </p:val>
                                        </p:tav>
                                        <p:tav tm="100000">
                                          <p:val>
                                            <p:fltVal val="1"/>
                                          </p:val>
                                        </p:tav>
                                      </p:tavLst>
                                    </p:anim>
                                    <p:anim calcmode="lin" valueType="num">
                                      <p:cBhvr>
                                        <p:cTn dur="2000" fill="hold" id="127"/>
                                        <p:tgtEl>
                                          <p:spTgt spid="46"/>
                                        </p:tgtEl>
                                        <p:attrNameLst>
                                          <p:attrName>ppt_h</p:attrName>
                                        </p:attrNameLst>
                                      </p:cBhvr>
                                      <p:tavLst>
                                        <p:tav tm="0">
                                          <p:val>
                                            <p:strVal val="#ppt_h"/>
                                          </p:val>
                                        </p:tav>
                                        <p:tav tm="100000">
                                          <p:val>
                                            <p:strVal val="#ppt_h"/>
                                          </p:val>
                                        </p:tav>
                                      </p:tavLst>
                                    </p:anim>
                                  </p:childTnLst>
                                </p:cTn>
                              </p:par>
                            </p:childTnLst>
                          </p:cTn>
                        </p:par>
                        <p:par>
                          <p:cTn fill="hold" id="128" nodeType="afterGroup">
                            <p:stCondLst>
                              <p:cond delay="2000"/>
                            </p:stCondLst>
                            <p:childTnLst>
                              <p:par>
                                <p:cTn decel="100000" fill="hold" grpId="0" id="129" nodeType="afterEffect" presetClass="entr" presetID="50" presetSubtype="0">
                                  <p:stCondLst>
                                    <p:cond delay="0"/>
                                  </p:stCondLst>
                                  <p:childTnLst>
                                    <p:set>
                                      <p:cBhvr>
                                        <p:cTn dur="1" fill="hold" id="130">
                                          <p:stCondLst>
                                            <p:cond delay="0"/>
                                          </p:stCondLst>
                                        </p:cTn>
                                        <p:tgtEl>
                                          <p:spTgt spid="50"/>
                                        </p:tgtEl>
                                        <p:attrNameLst>
                                          <p:attrName>style.visibility</p:attrName>
                                        </p:attrNameLst>
                                      </p:cBhvr>
                                      <p:to>
                                        <p:strVal val="visible"/>
                                      </p:to>
                                    </p:set>
                                    <p:anim calcmode="lin" valueType="num">
                                      <p:cBhvr>
                                        <p:cTn dur="1000" fill="hold" id="131"/>
                                        <p:tgtEl>
                                          <p:spTgt spid="50"/>
                                        </p:tgtEl>
                                        <p:attrNameLst>
                                          <p:attrName>ppt_w</p:attrName>
                                        </p:attrNameLst>
                                      </p:cBhvr>
                                      <p:tavLst>
                                        <p:tav tm="0">
                                          <p:val>
                                            <p:strVal val="#ppt_w+.3"/>
                                          </p:val>
                                        </p:tav>
                                        <p:tav tm="100000">
                                          <p:val>
                                            <p:strVal val="#ppt_w"/>
                                          </p:val>
                                        </p:tav>
                                      </p:tavLst>
                                    </p:anim>
                                    <p:anim calcmode="lin" valueType="num">
                                      <p:cBhvr>
                                        <p:cTn dur="1000" fill="hold" id="132"/>
                                        <p:tgtEl>
                                          <p:spTgt spid="50"/>
                                        </p:tgtEl>
                                        <p:attrNameLst>
                                          <p:attrName>ppt_h</p:attrName>
                                        </p:attrNameLst>
                                      </p:cBhvr>
                                      <p:tavLst>
                                        <p:tav tm="0">
                                          <p:val>
                                            <p:strVal val="#ppt_h"/>
                                          </p:val>
                                        </p:tav>
                                        <p:tav tm="100000">
                                          <p:val>
                                            <p:strVal val="#ppt_h"/>
                                          </p:val>
                                        </p:tav>
                                      </p:tavLst>
                                    </p:anim>
                                    <p:animEffect filter="fade" transition="in">
                                      <p:cBhvr>
                                        <p:cTn dur="1000" id="133"/>
                                        <p:tgtEl>
                                          <p:spTgt spid="50"/>
                                        </p:tgtEl>
                                      </p:cBhvr>
                                    </p:animEffect>
                                  </p:childTnLst>
                                </p:cTn>
                              </p:par>
                            </p:childTnLst>
                          </p:cTn>
                        </p:par>
                        <p:par>
                          <p:cTn fill="hold" id="134" nodeType="afterGroup">
                            <p:stCondLst>
                              <p:cond delay="3000"/>
                            </p:stCondLst>
                            <p:childTnLst>
                              <p:par>
                                <p:cTn fill="hold" grpId="0" id="135" nodeType="afterEffect" presetClass="entr" presetID="10" presetSubtype="0">
                                  <p:stCondLst>
                                    <p:cond delay="0"/>
                                  </p:stCondLst>
                                  <p:childTnLst>
                                    <p:set>
                                      <p:cBhvr>
                                        <p:cTn dur="1" fill="hold" id="136">
                                          <p:stCondLst>
                                            <p:cond delay="0"/>
                                          </p:stCondLst>
                                        </p:cTn>
                                        <p:tgtEl>
                                          <p:spTgt spid="49"/>
                                        </p:tgtEl>
                                        <p:attrNameLst>
                                          <p:attrName>style.visibility</p:attrName>
                                        </p:attrNameLst>
                                      </p:cBhvr>
                                      <p:to>
                                        <p:strVal val="visible"/>
                                      </p:to>
                                    </p:set>
                                    <p:animEffect filter="fade" transition="in">
                                      <p:cBhvr>
                                        <p:cTn dur="750" id="137"/>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
      <p:bldP grpId="0" spid="4"/>
      <p:bldP grpId="0" spid="13"/>
      <p:bldP grpId="0" spid="14"/>
      <p:bldP grpId="0" spid="30"/>
      <p:bldP grpId="0" spid="31"/>
      <p:bldP grpId="0" spid="35"/>
      <p:bldP grpId="0" spid="36"/>
      <p:bldP grpId="0" spid="37"/>
      <p:bldP grpId="0" spid="38"/>
      <p:bldP grpId="0" spid="42"/>
      <p:bldP grpId="0" spid="43"/>
      <p:bldP grpId="0" spid="44"/>
      <p:bldP grpId="0" spid="45"/>
      <p:bldP grpId="0" spid="49"/>
      <p:bldP grpId="0" spid="5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4" name="矩形 3"/>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5216577" y="2651402"/>
            <a:ext cx="6475751" cy="2143593"/>
          </a:xfrm>
          <a:prstGeom prst="rect">
            <a:avLst/>
          </a:prstGeom>
          <a:solidFill>
            <a:schemeClr val="bg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875587" y="2208196"/>
            <a:ext cx="5593054" cy="3217691"/>
            <a:chOff x="6997668" y="1443956"/>
            <a:chExt cx="4569606" cy="2628900"/>
          </a:xfrm>
        </p:grpSpPr>
        <p:pic>
          <p:nvPicPr>
            <p:cNvPr id="7" name="Picture 8"/>
            <p:cNvPicPr>
              <a:picLocks noChangeAspect="1"/>
            </p:cNvPicPr>
            <p:nvPr/>
          </p:nvPicPr>
          <p:blipFill>
            <a:blip r:embed="rId2">
              <a:extLst>
                <a:ext uri="{28A0092B-C50C-407E-A947-70E740481C1C}">
                  <a14:useLocalDpi val="0"/>
                </a:ext>
              </a:extLst>
            </a:blip>
            <a:stretch>
              <a:fillRect/>
            </a:stretch>
          </p:blipFill>
          <p:spPr>
            <a:xfrm>
              <a:off x="6997668" y="1443956"/>
              <a:ext cx="4569606" cy="2628900"/>
            </a:xfrm>
            <a:prstGeom prst="rect">
              <a:avLst/>
            </a:prstGeom>
          </p:spPr>
        </p:pic>
        <p:sp>
          <p:nvSpPr>
            <p:cNvPr id="8" name="矩形 7"/>
            <p:cNvSpPr/>
            <p:nvPr/>
          </p:nvSpPr>
          <p:spPr>
            <a:xfrm>
              <a:off x="7490012" y="1587820"/>
              <a:ext cx="3482788" cy="218783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1" name="矩形 10"/>
          <p:cNvSpPr/>
          <p:nvPr/>
        </p:nvSpPr>
        <p:spPr>
          <a:xfrm>
            <a:off x="6343638" y="3094377"/>
            <a:ext cx="5251554" cy="457200"/>
          </a:xfrm>
          <a:prstGeom prst="rect">
            <a:avLst/>
          </a:prstGeom>
        </p:spPr>
        <p:txBody>
          <a:bodyPr wrap="square">
            <a:spAutoFit/>
          </a:bodyPr>
          <a:lstStyle/>
          <a:p>
            <a:pPr indent="-171450" marL="171450">
              <a:lnSpc>
                <a:spcPct val="120000"/>
              </a:lnSpc>
              <a:buFont charset="2" panose="05000000000000000000" pitchFamily="2" typeface="Wingdings"/>
              <a:buChar char="n"/>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2" name="矩形 11"/>
          <p:cNvSpPr/>
          <p:nvPr/>
        </p:nvSpPr>
        <p:spPr>
          <a:xfrm>
            <a:off x="6343638" y="3765703"/>
            <a:ext cx="5251554" cy="457200"/>
          </a:xfrm>
          <a:prstGeom prst="rect">
            <a:avLst/>
          </a:prstGeom>
        </p:spPr>
        <p:txBody>
          <a:bodyPr wrap="square">
            <a:spAutoFit/>
          </a:bodyPr>
          <a:lstStyle/>
          <a:p>
            <a:pPr indent="-171450" marL="171450">
              <a:lnSpc>
                <a:spcPct val="120000"/>
              </a:lnSpc>
              <a:buFont charset="2" panose="05000000000000000000" pitchFamily="2" typeface="Wingdings"/>
              <a:buChar char="n"/>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Tree>
    <p:extLst>
      <p:ext uri="{BB962C8B-B14F-4D97-AF65-F5344CB8AC3E}">
        <p14:creationId val="1100866321"/>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1000" fill="hold" id="11"/>
                                        <p:tgtEl>
                                          <p:spTgt spid="6"/>
                                        </p:tgtEl>
                                        <p:attrNameLst>
                                          <p:attrName>ppt_w</p:attrName>
                                        </p:attrNameLst>
                                      </p:cBhvr>
                                      <p:tavLst>
                                        <p:tav tm="0">
                                          <p:val>
                                            <p:strVal val="#ppt_w+.3"/>
                                          </p:val>
                                        </p:tav>
                                        <p:tav tm="100000">
                                          <p:val>
                                            <p:strVal val="#ppt_w"/>
                                          </p:val>
                                        </p:tav>
                                      </p:tavLst>
                                    </p:anim>
                                    <p:anim calcmode="lin" valueType="num">
                                      <p:cBhvr>
                                        <p:cTn dur="1000" fill="hold" id="12"/>
                                        <p:tgtEl>
                                          <p:spTgt spid="6"/>
                                        </p:tgtEl>
                                        <p:attrNameLst>
                                          <p:attrName>ppt_h</p:attrName>
                                        </p:attrNameLst>
                                      </p:cBhvr>
                                      <p:tavLst>
                                        <p:tav tm="0">
                                          <p:val>
                                            <p:strVal val="#ppt_h"/>
                                          </p:val>
                                        </p:tav>
                                        <p:tav tm="100000">
                                          <p:val>
                                            <p:strVal val="#ppt_h"/>
                                          </p:val>
                                        </p:tav>
                                      </p:tavLst>
                                    </p:anim>
                                    <p:animEffect filter="fade" transition="in">
                                      <p:cBhvr>
                                        <p:cTn dur="1000" id="13"/>
                                        <p:tgtEl>
                                          <p:spTgt spid="6"/>
                                        </p:tgtEl>
                                      </p:cBhvr>
                                    </p:animEffect>
                                  </p:childTnLst>
                                </p:cTn>
                              </p:par>
                            </p:childTnLst>
                          </p:cTn>
                        </p:par>
                        <p:par>
                          <p:cTn fill="hold" id="14" nodeType="afterGroup">
                            <p:stCondLst>
                              <p:cond delay="3000"/>
                            </p:stCondLst>
                            <p:childTnLst>
                              <p:par>
                                <p:cTn fill="hold"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500" id="23"/>
                                        <p:tgtEl>
                                          <p:spTgt spid="3"/>
                                        </p:tgtEl>
                                      </p:cBhvr>
                                    </p:animEffect>
                                  </p:childTnLst>
                                </p:cTn>
                              </p:par>
                            </p:childTnLst>
                          </p:cTn>
                        </p:par>
                        <p:par>
                          <p:cTn fill="hold" id="24" nodeType="afterGroup">
                            <p:stCondLst>
                              <p:cond delay="500"/>
                            </p:stCondLst>
                            <p:childTnLst>
                              <p:par>
                                <p:cTn fill="hold" grpId="0" id="25" nodeType="after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childTnLst>
                          </p:cTn>
                        </p:par>
                        <p:par>
                          <p:cTn fill="hold" id="28" nodeType="afterGroup">
                            <p:stCondLst>
                              <p:cond delay="1000"/>
                            </p:stCondLst>
                            <p:childTnLst>
                              <p:par>
                                <p:cTn fill="hold" grpId="0" id="29" nodeType="afterEffect" presetClass="entr" presetID="22" presetSubtype="8">
                                  <p:stCondLst>
                                    <p:cond delay="0"/>
                                  </p:stCondLst>
                                  <p:childTnLst>
                                    <p:set>
                                      <p:cBhvr>
                                        <p:cTn dur="1" fill="hold" id="30">
                                          <p:stCondLst>
                                            <p:cond delay="0"/>
                                          </p:stCondLst>
                                        </p:cTn>
                                        <p:tgtEl>
                                          <p:spTgt spid="12"/>
                                        </p:tgtEl>
                                        <p:attrNameLst>
                                          <p:attrName>style.visibility</p:attrName>
                                        </p:attrNameLst>
                                      </p:cBhvr>
                                      <p:to>
                                        <p:strVal val="visible"/>
                                      </p:to>
                                    </p:set>
                                    <p:animEffect filter="wipe(left)" transition="in">
                                      <p:cBhvr>
                                        <p:cTn dur="500" id="3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3"/>
      <p:bldP grpId="0" spid="11"/>
      <p:bldP grpId="0" spid="1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椭圆 2"/>
          <p:cNvSpPr/>
          <p:nvPr/>
        </p:nvSpPr>
        <p:spPr>
          <a:xfrm>
            <a:off x="4988004" y="1739962"/>
            <a:ext cx="2215991" cy="2215991"/>
          </a:xfrm>
          <a:prstGeom prst="ellipse">
            <a:avLst/>
          </a:prstGeom>
          <a:solidFill>
            <a:schemeClr val="bg1"/>
          </a:solidFill>
          <a:ln>
            <a:noFill/>
          </a:ln>
          <a:effectLst>
            <a:innerShdw blurRad="63500" dir="54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328eee58866a2c96cef83cb5d7e8264eD65FB5D2354A91F359B7105383B69D524259A334A3200F36813883930A71B82EE2EA40F90FB214134A4A98ADE1E0FC8B02277D03E7C388C887E495ADB25A8A36914F4F516700F1B9866486B0B2759A56DBC4E39DE330A6B2B286C491000EAA6F96918AB630E04D1CC7A2D4FCFAC01A25" id="13" name="文本框 12"/>
          <p:cNvSpPr txBox="1"/>
          <p:nvPr/>
        </p:nvSpPr>
        <p:spPr>
          <a:xfrm>
            <a:off x="5112064" y="1916933"/>
            <a:ext cx="1967870" cy="1844040"/>
          </a:xfrm>
          <a:prstGeom prst="rect">
            <a:avLst/>
          </a:prstGeom>
          <a:noFill/>
        </p:spPr>
        <p:txBody>
          <a:bodyPr rtlCol="0" wrap="square">
            <a:spAutoFit/>
          </a:bodyPr>
          <a:lstStyle/>
          <a:p>
            <a:pPr algn="ctr"/>
            <a:r>
              <a:rPr altLang="zh-CN" b="1" lang="en-US" smtClean="0" sz="11500">
                <a:solidFill>
                  <a:srgbClr val="444343"/>
                </a:solidFill>
                <a:latin charset="0" panose="020b0503020202020204" pitchFamily="34" typeface="Agency FB"/>
              </a:rPr>
              <a:t>02</a:t>
            </a:r>
          </a:p>
        </p:txBody>
      </p:sp>
      <p:sp>
        <p:nvSpPr>
          <p:cNvPr id="14" name="文本框 13"/>
          <p:cNvSpPr txBox="1"/>
          <p:nvPr/>
        </p:nvSpPr>
        <p:spPr>
          <a:xfrm>
            <a:off x="4172940" y="4161453"/>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Tree>
    <p:extLst>
      <p:ext uri="{BB962C8B-B14F-4D97-AF65-F5344CB8AC3E}">
        <p14:creationId val="2020863813"/>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1000" fill="hold" id="13"/>
                                        <p:tgtEl>
                                          <p:spTgt spid="13"/>
                                        </p:tgtEl>
                                        <p:attrNameLst>
                                          <p:attrName>ppt_w</p:attrName>
                                        </p:attrNameLst>
                                      </p:cBhvr>
                                      <p:tavLst>
                                        <p:tav tm="0">
                                          <p:val>
                                            <p:strVal val="#ppt_w*0.70"/>
                                          </p:val>
                                        </p:tav>
                                        <p:tav tm="100000">
                                          <p:val>
                                            <p:strVal val="#ppt_w"/>
                                          </p:val>
                                        </p:tav>
                                      </p:tavLst>
                                    </p:anim>
                                    <p:anim calcmode="lin" valueType="num">
                                      <p:cBhvr>
                                        <p:cTn dur="1000" fill="hold" id="14"/>
                                        <p:tgtEl>
                                          <p:spTgt spid="13"/>
                                        </p:tgtEl>
                                        <p:attrNameLst>
                                          <p:attrName>ppt_h</p:attrName>
                                        </p:attrNameLst>
                                      </p:cBhvr>
                                      <p:tavLst>
                                        <p:tav tm="0">
                                          <p:val>
                                            <p:strVal val="#ppt_h"/>
                                          </p:val>
                                        </p:tav>
                                        <p:tav tm="100000">
                                          <p:val>
                                            <p:strVal val="#ppt_h"/>
                                          </p:val>
                                        </p:tav>
                                      </p:tavLst>
                                    </p:anim>
                                    <p:animEffect filter="fade" transition="in">
                                      <p:cBhvr>
                                        <p:cTn dur="1000" id="15"/>
                                        <p:tgtEl>
                                          <p:spTgt spid="13"/>
                                        </p:tgtEl>
                                      </p:cBhvr>
                                    </p:animEffect>
                                  </p:childTnLst>
                                </p:cTn>
                              </p:par>
                            </p:childTnLst>
                          </p:cTn>
                        </p:par>
                        <p:par>
                          <p:cTn fill="hold" id="16" nodeType="afterGroup">
                            <p:stCondLst>
                              <p:cond delay="2000"/>
                            </p:stCondLst>
                            <p:childTnLst>
                              <p:par>
                                <p:cTn decel="100000" fill="hold" grpId="0" id="17" nodeType="afterEffect" presetClass="entr" presetID="50" presetSubtype="0">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1000" fill="hold" id="19"/>
                                        <p:tgtEl>
                                          <p:spTgt spid="14"/>
                                        </p:tgtEl>
                                        <p:attrNameLst>
                                          <p:attrName>ppt_w</p:attrName>
                                        </p:attrNameLst>
                                      </p:cBhvr>
                                      <p:tavLst>
                                        <p:tav tm="0">
                                          <p:val>
                                            <p:strVal val="#ppt_w+.3"/>
                                          </p:val>
                                        </p:tav>
                                        <p:tav tm="100000">
                                          <p:val>
                                            <p:strVal val="#ppt_w"/>
                                          </p:val>
                                        </p:tav>
                                      </p:tavLst>
                                    </p:anim>
                                    <p:anim calcmode="lin" valueType="num">
                                      <p:cBhvr>
                                        <p:cTn dur="1000" fill="hold" id="20"/>
                                        <p:tgtEl>
                                          <p:spTgt spid="14"/>
                                        </p:tgtEl>
                                        <p:attrNameLst>
                                          <p:attrName>ppt_h</p:attrName>
                                        </p:attrNameLst>
                                      </p:cBhvr>
                                      <p:tavLst>
                                        <p:tav tm="0">
                                          <p:val>
                                            <p:strVal val="#ppt_h"/>
                                          </p:val>
                                        </p:tav>
                                        <p:tav tm="100000">
                                          <p:val>
                                            <p:strVal val="#ppt_h"/>
                                          </p:val>
                                        </p:tav>
                                      </p:tavLst>
                                    </p:anim>
                                    <p:animEffect filter="fade" transition="in">
                                      <p:cBhvr>
                                        <p:cTn dur="10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381000" y="2228850"/>
            <a:ext cx="11391900" cy="3524250"/>
          </a:xfrm>
          <a:prstGeom prst="rect">
            <a:avLst/>
          </a:prstGeom>
          <a:solidFill>
            <a:schemeClr val="bg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6908799" y="1929947"/>
            <a:ext cx="4316049" cy="4156384"/>
          </a:xfrm>
          <a:prstGeom prst="rect">
            <a:avLst/>
          </a:prstGeom>
          <a:blipFill dpi="0" rotWithShape="1">
            <a:blip r:embed="rId2"/>
            <a:tile algn="tl" flip="none" sx="70000" sy="70000" tx="-2387600" ty="-1016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4172940" y="593794"/>
            <a:ext cx="5014912" cy="518160"/>
          </a:xfrm>
          <a:prstGeom prst="rect">
            <a:avLst/>
          </a:prstGeom>
          <a:noFill/>
        </p:spPr>
        <p:txBody>
          <a:bodyPr rtlCol="0" wrap="square">
            <a:spAutoFit/>
          </a:bodyPr>
          <a:lstStyle/>
          <a:p>
            <a:r>
              <a:rPr altLang="zh-CN" b="1" lang="en-US" smtClean="0" sz="2800">
                <a:solidFill>
                  <a:srgbClr val="444343"/>
                </a:solidFill>
                <a:latin charset="0" panose="020b0503020202020204" pitchFamily="34" typeface="Agency FB"/>
              </a:rPr>
              <a:t>PLEASE ADD YOUR TILTLE HERE</a:t>
            </a:r>
          </a:p>
        </p:txBody>
      </p:sp>
      <p:sp>
        <p:nvSpPr>
          <p:cNvPr id="8" name="矩形 7"/>
          <p:cNvSpPr/>
          <p:nvPr/>
        </p:nvSpPr>
        <p:spPr>
          <a:xfrm>
            <a:off x="4027357" y="494675"/>
            <a:ext cx="4137286" cy="764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1015217" y="2613379"/>
            <a:ext cx="4926430" cy="646331"/>
            <a:chOff x="1015217" y="2613379"/>
            <a:chExt cx="4926430" cy="646331"/>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9" name="矩形 8"/>
            <p:cNvSpPr/>
            <p:nvPr/>
          </p:nvSpPr>
          <p:spPr>
            <a:xfrm>
              <a:off x="1589101" y="2613379"/>
              <a:ext cx="4352546"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4" name="Freeform 112"/>
            <p:cNvSpPr>
              <a:spLocks noChangeArrowheads="1"/>
            </p:cNvSpPr>
            <p:nvPr/>
          </p:nvSpPr>
          <p:spPr bwMode="auto">
            <a:xfrm>
              <a:off x="1015217" y="2662356"/>
              <a:ext cx="429679" cy="366492"/>
            </a:xfrm>
            <a:custGeom>
              <a:gdLst>
                <a:gd fmla="*/ 172426 w 601" name="T0"/>
                <a:gd fmla="*/ 114823 h 510" name="T1"/>
                <a:gd fmla="*/ 172426 w 601" name="T2"/>
                <a:gd fmla="*/ 28164 h 510" name="T3"/>
                <a:gd fmla="*/ 172426 w 601" name="T4"/>
                <a:gd fmla="*/ 114823 h 510" name="T5"/>
                <a:gd fmla="*/ 192902 w 601" name="T6"/>
                <a:gd fmla="*/ 61383 h 510" name="T7"/>
                <a:gd fmla="*/ 182844 w 601" name="T8"/>
                <a:gd fmla="*/ 50912 h 510" name="T9"/>
                <a:gd fmla="*/ 162368 w 601" name="T10"/>
                <a:gd fmla="*/ 50912 h 510" name="T11"/>
                <a:gd fmla="*/ 152310 w 601" name="T12"/>
                <a:gd fmla="*/ 61383 h 510" name="T13"/>
                <a:gd fmla="*/ 152310 w 601" name="T14"/>
                <a:gd fmla="*/ 81604 h 510" name="T15"/>
                <a:gd fmla="*/ 162368 w 601" name="T16"/>
                <a:gd fmla="*/ 91714 h 510" name="T17"/>
                <a:gd fmla="*/ 182844 w 601" name="T18"/>
                <a:gd fmla="*/ 91714 h 510" name="T19"/>
                <a:gd fmla="*/ 192902 w 601" name="T20"/>
                <a:gd fmla="*/ 81604 h 510" name="T21"/>
                <a:gd fmla="*/ 192902 w 601" name="T22"/>
                <a:gd fmla="*/ 61383 h 510" name="T23"/>
                <a:gd fmla="*/ 129320 w 601" name="T24"/>
                <a:gd fmla="*/ 35747 h 510" name="T25"/>
                <a:gd fmla="*/ 119261 w 601" name="T26"/>
                <a:gd fmla="*/ 15165 h 510" name="T27"/>
                <a:gd fmla="*/ 126805 w 601" name="T28"/>
                <a:gd fmla="*/ 0 h 510" name="T29"/>
                <a:gd fmla="*/ 136863 w 601" name="T30"/>
                <a:gd fmla="*/ 5055 h 510" name="T31"/>
                <a:gd fmla="*/ 129320 w 601" name="T32"/>
                <a:gd fmla="*/ 35747 h 510" name="T33"/>
                <a:gd fmla="*/ 96271 w 601" name="T34"/>
                <a:gd fmla="*/ 15165 h 510" name="T35"/>
                <a:gd fmla="*/ 50650 w 601" name="T36"/>
                <a:gd fmla="*/ 58856 h 510" name="T37"/>
                <a:gd fmla="*/ 78669 w 601" name="T38"/>
                <a:gd fmla="*/ 5055 h 510" name="T39"/>
                <a:gd fmla="*/ 96271 w 601" name="T40"/>
                <a:gd fmla="*/ 10110 h 510" name="T41"/>
                <a:gd fmla="*/ 81184 w 601" name="T42"/>
                <a:gd fmla="*/ 68966 h 510" name="T43"/>
                <a:gd fmla="*/ 116747 w 601" name="T44"/>
                <a:gd fmla="*/ 68966 h 510" name="T45"/>
                <a:gd fmla="*/ 136863 w 601" name="T46"/>
                <a:gd fmla="*/ 114823 h 510" name="T47"/>
                <a:gd fmla="*/ 147281 w 601" name="T48"/>
                <a:gd fmla="*/ 163207 h 510" name="T49"/>
                <a:gd fmla="*/ 157339 w 601" name="T50"/>
                <a:gd fmla="*/ 124933 h 510" name="T51"/>
                <a:gd fmla="*/ 187873 w 601" name="T52"/>
                <a:gd fmla="*/ 122406 h 510" name="T53"/>
                <a:gd fmla="*/ 174941 w 601" name="T54"/>
                <a:gd fmla="*/ 176206 h 510" name="T55"/>
                <a:gd fmla="*/ 164883 w 601" name="T56"/>
                <a:gd fmla="*/ 183789 h 510" name="T57"/>
                <a:gd fmla="*/ 159853 w 601" name="T58"/>
                <a:gd fmla="*/ 183789 h 510" name="T59"/>
                <a:gd fmla="*/ 50650 w 601" name="T60"/>
                <a:gd fmla="*/ 183789 h 510" name="T61"/>
                <a:gd fmla="*/ 50650 w 601" name="T62"/>
                <a:gd fmla="*/ 183789 h 510" name="T63"/>
                <a:gd fmla="*/ 40592 w 601" name="T64"/>
                <a:gd fmla="*/ 176206 h 510" name="T65"/>
                <a:gd fmla="*/ 10058 w 601" name="T66"/>
                <a:gd fmla="*/ 89186 h 510" name="T67"/>
                <a:gd fmla="*/ 10058 w 601" name="T68"/>
                <a:gd fmla="*/ 68966 h 510" name="T69"/>
                <a:gd fmla="*/ 81184 w 601" name="T70"/>
                <a:gd fmla="*/ 68966 h 510" name="T71"/>
                <a:gd fmla="*/ 96271 w 601" name="T72"/>
                <a:gd fmla="*/ 153097 h 510" name="T73"/>
                <a:gd fmla="*/ 116747 w 601" name="T74"/>
                <a:gd fmla="*/ 153097 h 510" name="T75"/>
                <a:gd fmla="*/ 106689 w 601" name="T76"/>
                <a:gd fmla="*/ 89186 h 510" name="T77"/>
                <a:gd fmla="*/ 96271 w 601" name="T78"/>
                <a:gd fmla="*/ 153097 h 510" name="T79"/>
                <a:gd fmla="*/ 76155 w 601" name="T80"/>
                <a:gd fmla="*/ 99658 h 510" name="T81"/>
                <a:gd fmla="*/ 55679 w 601" name="T82"/>
                <a:gd fmla="*/ 99658 h 510" name="T83"/>
                <a:gd fmla="*/ 65737 w 601" name="T84"/>
                <a:gd fmla="*/ 163207 h 510" name="T85"/>
                <a:gd fmla="*/ 76155 w 601" name="T86"/>
                <a:gd fmla="*/ 99658 h 51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510" w="601">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cubicBezTo>
                    <a:pt x="332" y="35"/>
                    <a:pt x="325" y="35"/>
                    <a:pt x="325" y="28"/>
                  </a:cubicBezTo>
                  <a:cubicBezTo>
                    <a:pt x="325" y="14"/>
                    <a:pt x="339" y="0"/>
                    <a:pt x="353" y="0"/>
                  </a:cubicBezTo>
                  <a:cubicBezTo>
                    <a:pt x="367" y="0"/>
                    <a:pt x="374" y="7"/>
                    <a:pt x="381" y="14"/>
                  </a:cubicBez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cubicBezTo>
                    <a:pt x="480" y="502"/>
                    <a:pt x="473" y="509"/>
                    <a:pt x="459" y="509"/>
                  </a:cubicBezTo>
                  <a:cubicBezTo>
                    <a:pt x="452" y="509"/>
                    <a:pt x="452" y="509"/>
                    <a:pt x="452" y="509"/>
                  </a:cubicBezTo>
                  <a:cubicBezTo>
                    <a:pt x="445" y="509"/>
                    <a:pt x="445" y="509"/>
                    <a:pt x="445" y="509"/>
                  </a:cubicBezTo>
                  <a:cubicBezTo>
                    <a:pt x="141" y="509"/>
                    <a:pt x="141" y="509"/>
                    <a:pt x="141" y="509"/>
                  </a:cubicBezTo>
                  <a:cubicBezTo>
                    <a:pt x="127" y="509"/>
                    <a:pt x="113" y="502"/>
                    <a:pt x="113" y="488"/>
                  </a:cubicBez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rgbClr val="444343"/>
            </a:solidFill>
            <a:ln>
              <a:noFill/>
            </a:ln>
            <a:effectLst/>
            <a:extLst/>
          </p:spPr>
          <p:txBody>
            <a:bodyPr anchor="ctr" wrap="none"/>
            <a:lstStyle/>
            <a:p>
              <a:endParaRPr lang="en-US">
                <a:sym typeface="+mn-lt"/>
              </a:endParaRPr>
            </a:p>
          </p:txBody>
        </p:sp>
      </p:grpSp>
      <p:grpSp>
        <p:nvGrpSpPr>
          <p:cNvPr id="20" name="组合 19"/>
          <p:cNvGrpSpPr/>
          <p:nvPr/>
        </p:nvGrpSpPr>
        <p:grpSpPr>
          <a:xfrm>
            <a:off x="1055661" y="3549387"/>
            <a:ext cx="4885986" cy="646331"/>
            <a:chOff x="1055661" y="3549387"/>
            <a:chExt cx="4885986" cy="646331"/>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0" name="矩形 9"/>
            <p:cNvSpPr/>
            <p:nvPr/>
          </p:nvSpPr>
          <p:spPr>
            <a:xfrm>
              <a:off x="1589101" y="3549387"/>
              <a:ext cx="4352546"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5" name="Freeform 138"/>
            <p:cNvSpPr>
              <a:spLocks noChangeArrowheads="1"/>
            </p:cNvSpPr>
            <p:nvPr/>
          </p:nvSpPr>
          <p:spPr bwMode="auto">
            <a:xfrm>
              <a:off x="1055661" y="3666179"/>
              <a:ext cx="333062" cy="325662"/>
            </a:xfrm>
            <a:custGeom>
              <a:gdLst>
                <a:gd fmla="*/ 203841 w 594" name="T0"/>
                <a:gd fmla="*/ 122628 h 581" name="T1"/>
                <a:gd fmla="*/ 201316 w 594" name="T2"/>
                <a:gd fmla="*/ 122628 h 581" name="T3"/>
                <a:gd fmla="*/ 196265 w 594" name="T4"/>
                <a:gd fmla="*/ 140301 h 581" name="T5"/>
                <a:gd fmla="*/ 196265 w 594" name="T6"/>
                <a:gd fmla="*/ 142826 h 581" name="T7"/>
                <a:gd fmla="*/ 196265 w 594" name="T8"/>
                <a:gd fmla="*/ 145351 h 581" name="T9"/>
                <a:gd fmla="*/ 196265 w 594" name="T10"/>
                <a:gd fmla="*/ 145351 h 581" name="T11"/>
                <a:gd fmla="*/ 193739 w 594" name="T12"/>
                <a:gd fmla="*/ 147875 h 581" name="T13"/>
                <a:gd fmla="*/ 185802 w 594" name="T14"/>
                <a:gd fmla="*/ 150400 h 581" name="T15"/>
                <a:gd fmla="*/ 185802 w 594" name="T16"/>
                <a:gd fmla="*/ 150400 h 581" name="T17"/>
                <a:gd fmla="*/ 155497 w 594" name="T18"/>
                <a:gd fmla="*/ 122628 h 581" name="T19"/>
                <a:gd fmla="*/ 155497 w 594" name="T20"/>
                <a:gd fmla="*/ 122628 h 581" name="T21"/>
                <a:gd fmla="*/ 50870 w 594" name="T22"/>
                <a:gd fmla="*/ 112169 h 581" name="T23"/>
                <a:gd fmla="*/ 60972 w 594" name="T24"/>
                <a:gd fmla="*/ 0 h 581" name="T25"/>
                <a:gd fmla="*/ 213943 w 594" name="T26"/>
                <a:gd fmla="*/ 10459 h 581" name="T27"/>
                <a:gd fmla="*/ 203841 w 594" name="T28"/>
                <a:gd fmla="*/ 122628 h 581" name="T29"/>
                <a:gd fmla="*/ 150446 w 594" name="T30"/>
                <a:gd fmla="*/ 132727 h 581" name="T31"/>
                <a:gd fmla="*/ 173175 w 594" name="T32"/>
                <a:gd fmla="*/ 155810 h 581" name="T33"/>
                <a:gd fmla="*/ 185802 w 594" name="T34"/>
                <a:gd fmla="*/ 168433 h 581" name="T35"/>
                <a:gd fmla="*/ 175700 w 594" name="T36"/>
                <a:gd fmla="*/ 178532 h 581" name="T37"/>
                <a:gd fmla="*/ 104266 w 594" name="T38"/>
                <a:gd fmla="*/ 178532 h 581" name="T39"/>
                <a:gd fmla="*/ 81537 w 594" name="T40"/>
                <a:gd fmla="*/ 178532 h 581" name="T41"/>
                <a:gd fmla="*/ 71074 w 594" name="T42"/>
                <a:gd fmla="*/ 178532 h 581" name="T43"/>
                <a:gd fmla="*/ 40768 w 594" name="T44"/>
                <a:gd fmla="*/ 204140 h 581" name="T45"/>
                <a:gd fmla="*/ 32831 w 594" name="T46"/>
                <a:gd fmla="*/ 209189 h 581" name="T47"/>
                <a:gd fmla="*/ 32831 w 594" name="T48"/>
                <a:gd fmla="*/ 209189 h 581" name="T49"/>
                <a:gd fmla="*/ 25255 w 594" name="T50"/>
                <a:gd fmla="*/ 204140 h 581" name="T51"/>
                <a:gd fmla="*/ 25255 w 594" name="T52"/>
                <a:gd fmla="*/ 204140 h 581" name="T53"/>
                <a:gd fmla="*/ 25255 w 594" name="T54"/>
                <a:gd fmla="*/ 201615 h 581" name="T55"/>
                <a:gd fmla="*/ 22729 w 594" name="T56"/>
                <a:gd fmla="*/ 199091 h 581" name="T57"/>
                <a:gd fmla="*/ 22729 w 594" name="T58"/>
                <a:gd fmla="*/ 178532 h 581" name="T59"/>
                <a:gd fmla="*/ 22729 w 594" name="T60"/>
                <a:gd fmla="*/ 178532 h 581" name="T61"/>
                <a:gd fmla="*/ 0 w 594" name="T62"/>
                <a:gd fmla="*/ 168433 h 581" name="T63"/>
                <a:gd fmla="*/ 0 w 594" name="T64"/>
                <a:gd fmla="*/ 51215 h 581" name="T65"/>
                <a:gd fmla="*/ 40768 w 594" name="T66"/>
                <a:gd fmla="*/ 40756 h 581" name="T67"/>
                <a:gd fmla="*/ 60972 w 594" name="T68"/>
                <a:gd fmla="*/ 132727 h 58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581" w="594">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rgbClr val="444343"/>
            </a:solidFill>
            <a:ln>
              <a:noFill/>
            </a:ln>
            <a:effectLst/>
            <a:extLst/>
          </p:spPr>
          <p:txBody>
            <a:bodyPr anchor="ctr" wrap="none"/>
            <a:lstStyle/>
            <a:p>
              <a:endParaRPr lang="en-US">
                <a:sym typeface="+mn-lt"/>
              </a:endParaRPr>
            </a:p>
          </p:txBody>
        </p:sp>
      </p:grpSp>
      <p:grpSp>
        <p:nvGrpSpPr>
          <p:cNvPr id="21" name="组合 20"/>
          <p:cNvGrpSpPr/>
          <p:nvPr/>
        </p:nvGrpSpPr>
        <p:grpSpPr>
          <a:xfrm>
            <a:off x="1053193" y="4515931"/>
            <a:ext cx="4888454" cy="646331"/>
            <a:chOff x="1053193" y="4515931"/>
            <a:chExt cx="4888454" cy="646331"/>
          </a:xfrm>
        </p:grpSpPr>
        <p:sp>
          <p:nvSpPr>
            <p:cNvPr descr="e7d195523061f1c0dc554706afe4c72a60a25314cbaece805811E654B44695D34D35691164BB3D154CCFD5D798F6FEAD99EAA8F1ADC3D4AFA5BC9ED0BB3A4B45073A038AC38E89AB54D31AA59602B9F12209B776749A2CCA36AD07C888D793A35F9D491ED1216934BB3A67970262DCEF660A8C3A8D1E7FE509DD9C96939D9FB9CDC0D2D415A58769" id="11" name="矩形 10"/>
            <p:cNvSpPr/>
            <p:nvPr/>
          </p:nvSpPr>
          <p:spPr>
            <a:xfrm>
              <a:off x="1589101" y="4515931"/>
              <a:ext cx="4352546" cy="640080"/>
            </a:xfrm>
            <a:prstGeom prst="rect">
              <a:avLst/>
            </a:prstGeom>
          </p:spPr>
          <p:txBody>
            <a:bodyPr wrap="square">
              <a:spAutoFit/>
            </a:bodyPr>
            <a:lstStyle/>
            <a:p>
              <a:pPr>
                <a:lnSpc>
                  <a:spcPct val="120000"/>
                </a:lnSpc>
              </a:pPr>
              <a:r>
                <a:rPr altLang="zh-CN" lang="en-US" sz="1000">
                  <a:solidFill>
                    <a:srgbClr val="444343"/>
                  </a:solidFill>
                  <a:latin charset="0" panose="020b0502040204020203" pitchFamily="34" typeface="Segoe UI"/>
                  <a:ea charset="0" panose="020b0502040204020203" pitchFamily="34" typeface="Segoe UI"/>
                  <a:cs charset="0" panose="020b0502040204020203" pitchFamily="34" typeface="Segoe UI"/>
                </a:rPr>
                <a:t>Lorem ipsum dolor sit amet, consectetur adipisicing elit, sed do eiusmod tempor incididunt ut labore et dolore magna aliqua. Ut enim ad minim veniam, quis nostrud</a:t>
              </a:r>
            </a:p>
          </p:txBody>
        </p:sp>
        <p:sp>
          <p:nvSpPr>
            <p:cNvPr id="16" name="Freeform 106"/>
            <p:cNvSpPr>
              <a:spLocks noChangeArrowheads="1"/>
            </p:cNvSpPr>
            <p:nvPr/>
          </p:nvSpPr>
          <p:spPr bwMode="auto">
            <a:xfrm>
              <a:off x="1053193" y="4642591"/>
              <a:ext cx="337998" cy="305925"/>
            </a:xfrm>
            <a:custGeom>
              <a:gdLst>
                <a:gd fmla="*/ 207003 w 602" name="T0"/>
                <a:gd fmla="*/ 196489 h 545" name="T1"/>
                <a:gd fmla="*/ 207003 w 602" name="T2"/>
                <a:gd fmla="*/ 196489 h 545" name="T3"/>
                <a:gd fmla="*/ 188940 w 602" name="T4"/>
                <a:gd fmla="*/ 196489 h 545" name="T5"/>
                <a:gd fmla="*/ 188940 w 602" name="T6"/>
                <a:gd fmla="*/ 114859 h 545" name="T7"/>
                <a:gd fmla="*/ 188940 w 602" name="T8"/>
                <a:gd fmla="*/ 50928 h 545" name="T9"/>
                <a:gd fmla="*/ 207003 w 602" name="T10"/>
                <a:gd fmla="*/ 50928 h 545" name="T11"/>
                <a:gd fmla="*/ 217119 w 602" name="T12"/>
                <a:gd fmla="*/ 61403 h 545" name="T13"/>
                <a:gd fmla="*/ 217119 w 602" name="T14"/>
                <a:gd fmla="*/ 124973 h 545" name="T15"/>
                <a:gd fmla="*/ 217119 w 602" name="T16"/>
                <a:gd fmla="*/ 165787 h 545" name="T17"/>
                <a:gd fmla="*/ 217119 w 602" name="T18"/>
                <a:gd fmla="*/ 186375 h 545" name="T19"/>
                <a:gd fmla="*/ 207003 w 602" name="T20"/>
                <a:gd fmla="*/ 196489 h 545" name="T21"/>
                <a:gd fmla="*/ 35765 w 602" name="T22"/>
                <a:gd fmla="*/ 196489 h 545" name="T23"/>
                <a:gd fmla="*/ 35765 w 602" name="T24"/>
                <a:gd fmla="*/ 196489 h 545" name="T25"/>
                <a:gd fmla="*/ 35765 w 602" name="T26"/>
                <a:gd fmla="*/ 114859 h 545" name="T27"/>
                <a:gd fmla="*/ 35765 w 602" name="T28"/>
                <a:gd fmla="*/ 112331 h 545" name="T29"/>
                <a:gd fmla="*/ 35765 w 602" name="T30"/>
                <a:gd fmla="*/ 50928 h 545" name="T31"/>
                <a:gd fmla="*/ 56357 w 602" name="T32"/>
                <a:gd fmla="*/ 50928 h 545" name="T33"/>
                <a:gd fmla="*/ 107295 w 602" name="T34"/>
                <a:gd fmla="*/ 0 h 545" name="T35"/>
                <a:gd fmla="*/ 158233 w 602" name="T36"/>
                <a:gd fmla="*/ 50928 h 545" name="T37"/>
                <a:gd fmla="*/ 178825 w 602" name="T38"/>
                <a:gd fmla="*/ 50928 h 545" name="T39"/>
                <a:gd fmla="*/ 178825 w 602" name="T40"/>
                <a:gd fmla="*/ 114859 h 545" name="T41"/>
                <a:gd fmla="*/ 178825 w 602" name="T42"/>
                <a:gd fmla="*/ 196489 h 545" name="T43"/>
                <a:gd fmla="*/ 35765 w 602" name="T44"/>
                <a:gd fmla="*/ 196489 h 545" name="T45"/>
                <a:gd fmla="*/ 107295 w 602" name="T46"/>
                <a:gd fmla="*/ 20588 h 545" name="T47"/>
                <a:gd fmla="*/ 107295 w 602" name="T48"/>
                <a:gd fmla="*/ 20588 h 545" name="T49"/>
                <a:gd fmla="*/ 76588 w 602" name="T50"/>
                <a:gd fmla="*/ 50928 h 545" name="T51"/>
                <a:gd fmla="*/ 138002 w 602" name="T52"/>
                <a:gd fmla="*/ 50928 h 545" name="T53"/>
                <a:gd fmla="*/ 107295 w 602" name="T54"/>
                <a:gd fmla="*/ 20588 h 545" name="T55"/>
                <a:gd fmla="*/ 0 w 602" name="T56"/>
                <a:gd fmla="*/ 186375 h 545" name="T57"/>
                <a:gd fmla="*/ 0 w 602" name="T58"/>
                <a:gd fmla="*/ 186375 h 545" name="T59"/>
                <a:gd fmla="*/ 0 w 602" name="T60"/>
                <a:gd fmla="*/ 165787 h 545" name="T61"/>
                <a:gd fmla="*/ 0 w 602" name="T62"/>
                <a:gd fmla="*/ 124973 h 545" name="T63"/>
                <a:gd fmla="*/ 0 w 602" name="T64"/>
                <a:gd fmla="*/ 61403 h 545" name="T65"/>
                <a:gd fmla="*/ 10477 w 602" name="T66"/>
                <a:gd fmla="*/ 50928 h 545" name="T67"/>
                <a:gd fmla="*/ 25650 w 602" name="T68"/>
                <a:gd fmla="*/ 50928 h 545" name="T69"/>
                <a:gd fmla="*/ 25650 w 602" name="T70"/>
                <a:gd fmla="*/ 112331 h 545" name="T71"/>
                <a:gd fmla="*/ 25650 w 602" name="T72"/>
                <a:gd fmla="*/ 114859 h 545" name="T73"/>
                <a:gd fmla="*/ 25650 w 602" name="T74"/>
                <a:gd fmla="*/ 196489 h 545" name="T75"/>
                <a:gd fmla="*/ 10477 w 602" name="T76"/>
                <a:gd fmla="*/ 196489 h 545" name="T77"/>
                <a:gd fmla="*/ 0 w 602" name="T78"/>
                <a:gd fmla="*/ 186375 h 54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545" w="602">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444343"/>
            </a:solidFill>
            <a:ln>
              <a:noFill/>
            </a:ln>
            <a:effectLst/>
            <a:extLst/>
          </p:spPr>
          <p:txBody>
            <a:bodyPr anchor="ctr" wrap="none"/>
            <a:lstStyle/>
            <a:p>
              <a:endParaRPr lang="en-US">
                <a:sym typeface="+mn-lt"/>
              </a:endParaRPr>
            </a:p>
          </p:txBody>
        </p:sp>
      </p:grpSp>
      <p:sp>
        <p:nvSpPr>
          <p:cNvPr id="5" name="矩形 4"/>
          <p:cNvSpPr/>
          <p:nvPr/>
        </p:nvSpPr>
        <p:spPr>
          <a:xfrm>
            <a:off x="6908798" y="1929947"/>
            <a:ext cx="4316049" cy="4156384"/>
          </a:xfrm>
          <a:prstGeom prst="rect">
            <a:avLst/>
          </a:prstGeom>
          <a:noFill/>
          <a:ln w="57150">
            <a:solidFill>
              <a:srgbClr val="8934F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18614579"/>
      </p:ext>
    </p:extLst>
  </p:cSld>
  <p:clrMapOvr>
    <a:masterClrMapping/>
  </p:clrMapOvr>
  <mc:AlternateContent>
    <mc:Choice Requires="p15">
      <p:transition advTm="4000" p14:dur="1250" spd="slow">
        <p15:prstTrans prst="pageCurlDoub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000" fill="hold" id="11"/>
                                        <p:tgtEl>
                                          <p:spTgt spid="7"/>
                                        </p:tgtEl>
                                        <p:attrNameLst>
                                          <p:attrName>ppt_w</p:attrName>
                                        </p:attrNameLst>
                                      </p:cBhvr>
                                      <p:tavLst>
                                        <p:tav tm="0">
                                          <p:val>
                                            <p:strVal val="#ppt_w+.3"/>
                                          </p:val>
                                        </p:tav>
                                        <p:tav tm="100000">
                                          <p:val>
                                            <p:strVal val="#ppt_w"/>
                                          </p:val>
                                        </p:tav>
                                      </p:tavLst>
                                    </p:anim>
                                    <p:anim calcmode="lin" valueType="num">
                                      <p:cBhvr>
                                        <p:cTn dur="1000" fill="hold" id="12"/>
                                        <p:tgtEl>
                                          <p:spTgt spid="7"/>
                                        </p:tgtEl>
                                        <p:attrNameLst>
                                          <p:attrName>ppt_h</p:attrName>
                                        </p:attrNameLst>
                                      </p:cBhvr>
                                      <p:tavLst>
                                        <p:tav tm="0">
                                          <p:val>
                                            <p:strVal val="#ppt_h"/>
                                          </p:val>
                                        </p:tav>
                                        <p:tav tm="100000">
                                          <p:val>
                                            <p:strVal val="#ppt_h"/>
                                          </p:val>
                                        </p:tav>
                                      </p:tavLst>
                                    </p:anim>
                                    <p:animEffect filter="fade" transition="in">
                                      <p:cBhvr>
                                        <p:cTn dur="1000" id="13"/>
                                        <p:tgtEl>
                                          <p:spTgt spid="7"/>
                                        </p:tgtEl>
                                      </p:cBhvr>
                                    </p:animEffect>
                                  </p:childTnLst>
                                </p:cTn>
                              </p:par>
                            </p:childTnLst>
                          </p:cTn>
                        </p:par>
                        <p:par>
                          <p:cTn fill="hold" id="14" nodeType="afterGroup">
                            <p:stCondLst>
                              <p:cond delay="3000"/>
                            </p:stCondLst>
                            <p:childTnLst>
                              <p:par>
                                <p:cTn fill="hold" grpId="0" id="15" nodeType="afterEffect" presetClass="entr" presetID="18" presetSubtype="12">
                                  <p:stCondLst>
                                    <p:cond delay="0"/>
                                  </p:stCondLst>
                                  <p:childTnLst>
                                    <p:set>
                                      <p:cBhvr>
                                        <p:cTn dur="1" fill="hold" id="16">
                                          <p:stCondLst>
                                            <p:cond delay="0"/>
                                          </p:stCondLst>
                                        </p:cTn>
                                        <p:tgtEl>
                                          <p:spTgt spid="4"/>
                                        </p:tgtEl>
                                        <p:attrNameLst>
                                          <p:attrName>style.visibility</p:attrName>
                                        </p:attrNameLst>
                                      </p:cBhvr>
                                      <p:to>
                                        <p:strVal val="visible"/>
                                      </p:to>
                                    </p:set>
                                    <p:animEffect filter="strips(downLeft)" transition="in">
                                      <p:cBhvr>
                                        <p:cTn dur="500" id="17"/>
                                        <p:tgtEl>
                                          <p:spTgt spid="4"/>
                                        </p:tgtEl>
                                      </p:cBhvr>
                                    </p:animEffect>
                                  </p:childTnLst>
                                </p:cTn>
                              </p:par>
                            </p:childTnLst>
                          </p:cTn>
                        </p:par>
                        <p:par>
                          <p:cTn fill="hold" id="18" nodeType="afterGroup">
                            <p:stCondLst>
                              <p:cond delay="3500"/>
                            </p:stCondLst>
                            <p:childTnLst>
                              <p:par>
                                <p:cTn fill="hold" grpId="0" id="19" nodeType="afterEffect" presetClass="entr" presetID="21"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heel(1)" transition="in">
                                      <p:cBhvr>
                                        <p:cTn dur="2000" id="21"/>
                                        <p:tgtEl>
                                          <p:spTgt spid="5"/>
                                        </p:tgtEl>
                                      </p:cBhvr>
                                    </p:animEffect>
                                  </p:childTnLst>
                                </p:cTn>
                              </p:par>
                            </p:childTnLst>
                          </p:cTn>
                        </p:par>
                        <p:par>
                          <p:cTn fill="hold" id="22" nodeType="afterGroup">
                            <p:stCondLst>
                              <p:cond delay="5500"/>
                            </p:stCondLst>
                            <p:childTnLst>
                              <p:par>
                                <p:cTn fill="hold" grpId="0" id="23" nodeType="afterEffect" presetClass="entr" presetID="42"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1000" id="25"/>
                                        <p:tgtEl>
                                          <p:spTgt spid="18"/>
                                        </p:tgtEl>
                                      </p:cBhvr>
                                    </p:animEffect>
                                    <p:anim calcmode="lin" valueType="num">
                                      <p:cBhvr>
                                        <p:cTn dur="1000" fill="hold" id="26"/>
                                        <p:tgtEl>
                                          <p:spTgt spid="18"/>
                                        </p:tgtEl>
                                        <p:attrNameLst>
                                          <p:attrName>ppt_x</p:attrName>
                                        </p:attrNameLst>
                                      </p:cBhvr>
                                      <p:tavLst>
                                        <p:tav tm="0">
                                          <p:val>
                                            <p:strVal val="#ppt_x"/>
                                          </p:val>
                                        </p:tav>
                                        <p:tav tm="100000">
                                          <p:val>
                                            <p:strVal val="#ppt_x"/>
                                          </p:val>
                                        </p:tav>
                                      </p:tavLst>
                                    </p:anim>
                                    <p:anim calcmode="lin" valueType="num">
                                      <p:cBhvr>
                                        <p:cTn dur="1000" fill="hold" id="27"/>
                                        <p:tgtEl>
                                          <p:spTgt spid="1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6500"/>
                            </p:stCondLst>
                            <p:childTnLst>
                              <p:par>
                                <p:cTn fill="hold" id="29" nodeType="afterEffect" presetClass="entr" presetID="18" presetSubtype="12">
                                  <p:stCondLst>
                                    <p:cond delay="0"/>
                                  </p:stCondLst>
                                  <p:childTnLst>
                                    <p:set>
                                      <p:cBhvr>
                                        <p:cTn dur="1" fill="hold" id="30">
                                          <p:stCondLst>
                                            <p:cond delay="0"/>
                                          </p:stCondLst>
                                        </p:cTn>
                                        <p:tgtEl>
                                          <p:spTgt spid="19"/>
                                        </p:tgtEl>
                                        <p:attrNameLst>
                                          <p:attrName>style.visibility</p:attrName>
                                        </p:attrNameLst>
                                      </p:cBhvr>
                                      <p:to>
                                        <p:strVal val="visible"/>
                                      </p:to>
                                    </p:set>
                                    <p:animEffect filter="strips(downLeft)" transition="in">
                                      <p:cBhvr>
                                        <p:cTn dur="500" id="31"/>
                                        <p:tgtEl>
                                          <p:spTgt spid="19"/>
                                        </p:tgtEl>
                                      </p:cBhvr>
                                    </p:animEffect>
                                  </p:childTnLst>
                                </p:cTn>
                              </p:par>
                            </p:childTnLst>
                          </p:cTn>
                        </p:par>
                        <p:par>
                          <p:cTn fill="hold" id="32" nodeType="afterGroup">
                            <p:stCondLst>
                              <p:cond delay="7000"/>
                            </p:stCondLst>
                            <p:childTnLst>
                              <p:par>
                                <p:cTn fill="hold" id="33" nodeType="afterEffect" presetClass="entr" presetID="18" presetSubtype="12">
                                  <p:stCondLst>
                                    <p:cond delay="0"/>
                                  </p:stCondLst>
                                  <p:childTnLst>
                                    <p:set>
                                      <p:cBhvr>
                                        <p:cTn dur="1" fill="hold" id="34">
                                          <p:stCondLst>
                                            <p:cond delay="0"/>
                                          </p:stCondLst>
                                        </p:cTn>
                                        <p:tgtEl>
                                          <p:spTgt spid="20"/>
                                        </p:tgtEl>
                                        <p:attrNameLst>
                                          <p:attrName>style.visibility</p:attrName>
                                        </p:attrNameLst>
                                      </p:cBhvr>
                                      <p:to>
                                        <p:strVal val="visible"/>
                                      </p:to>
                                    </p:set>
                                    <p:animEffect filter="strips(downLeft)" transition="in">
                                      <p:cBhvr>
                                        <p:cTn dur="500" id="35"/>
                                        <p:tgtEl>
                                          <p:spTgt spid="20"/>
                                        </p:tgtEl>
                                      </p:cBhvr>
                                    </p:animEffect>
                                  </p:childTnLst>
                                </p:cTn>
                              </p:par>
                            </p:childTnLst>
                          </p:cTn>
                        </p:par>
                        <p:par>
                          <p:cTn fill="hold" id="36" nodeType="afterGroup">
                            <p:stCondLst>
                              <p:cond delay="7500"/>
                            </p:stCondLst>
                            <p:childTnLst>
                              <p:par>
                                <p:cTn fill="hold" id="37" nodeType="afterEffect" presetClass="entr" presetID="18" presetSubtype="12">
                                  <p:stCondLst>
                                    <p:cond delay="0"/>
                                  </p:stCondLst>
                                  <p:childTnLst>
                                    <p:set>
                                      <p:cBhvr>
                                        <p:cTn dur="1" fill="hold" id="38">
                                          <p:stCondLst>
                                            <p:cond delay="0"/>
                                          </p:stCondLst>
                                        </p:cTn>
                                        <p:tgtEl>
                                          <p:spTgt spid="21"/>
                                        </p:tgtEl>
                                        <p:attrNameLst>
                                          <p:attrName>style.visibility</p:attrName>
                                        </p:attrNameLst>
                                      </p:cBhvr>
                                      <p:to>
                                        <p:strVal val="visible"/>
                                      </p:to>
                                    </p:set>
                                    <p:animEffect filter="strips(downLeft)" transition="in">
                                      <p:cBhvr>
                                        <p:cTn dur="500" id="3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4"/>
      <p:bldP grpId="0" spid="7"/>
      <p:bldP grpId="0" spid="8"/>
      <p:bldP grpId="0" spid="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164</Paragraphs>
  <Slides>23</Slides>
  <Notes>0</Notes>
  <TotalTime>612</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23</vt:i4>
      </vt:variant>
    </vt:vector>
  </HeadingPairs>
  <TitlesOfParts>
    <vt:vector baseType="lpstr" size="40">
      <vt:lpstr>Arial</vt:lpstr>
      <vt:lpstr>Calibri Light</vt:lpstr>
      <vt:lpstr>Calibri</vt:lpstr>
      <vt:lpstr>Agency FB</vt:lpstr>
      <vt:lpstr>微软雅黑 Light</vt:lpstr>
      <vt:lpstr>Segoe UI</vt:lpstr>
      <vt:lpstr>Wingdings</vt:lpstr>
      <vt:lpstr>宋体</vt:lpstr>
      <vt:lpstr>Helvetica</vt:lpstr>
      <vt:lpstr>微软雅黑</vt:lpstr>
      <vt:lpstr>Segoe UI Light</vt:lpstr>
      <vt:lpstr>Gill Sans</vt:lpstr>
      <vt:lpstr>Lato Light</vt:lpstr>
      <vt:lpstr>Lantinghei SC Demibold</vt:lpstr>
      <vt:lpstr>Century Gothic</vt:lpstr>
      <vt:lpstr>Lato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2016-10-20T08:02:33Z</dcterms:created>
  <cp:lastModifiedBy>Administrator</cp:lastModifiedBy>
  <dcterms:modified xsi:type="dcterms:W3CDTF">2021-08-20T11:24:49Z</dcterms:modified>
  <cp:revision>40</cp:revision>
  <dc:title>PowerPoint 演示文稿</dc:title>
</cp:coreProperties>
</file>