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s/slide2.xml" Type="http://schemas.openxmlformats.org/officeDocument/2006/relationships/slide"/><Relationship Id="rId30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80874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735198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94718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89769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07352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3741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70036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69363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52839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68009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492497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9CB4-A1E7-4725-9E07-397D84087D91}" type="datetimeFigureOut">
              <a:rPr lang="zh-CN" altLang="en-US" smtClean="0"/>
              <a:t>2013-6-16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161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69003888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0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77721627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2896853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1372346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01539495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09546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83415597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15875632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50143772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8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88289134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9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81248870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92063114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0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02220191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84280529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23899608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04015743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59589471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29421472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1628836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76927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0129314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47083238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8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0989900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9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40208594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0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8">
      <vt:lpstr>Arial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2021-08-22T12:06:40Z</dcterms:created>
  <cp:lastPrinted>2021-08-22T12:06:40Z</cp:lastPrinted>
  <dcterms:modified xsi:type="dcterms:W3CDTF">2021-08-22T05:46:49Z</dcterms:modified>
  <cp:revision>1</cp:revision>
</cp:coreProperties>
</file>